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27" r:id="rId2"/>
    <p:sldId id="259" r:id="rId3"/>
    <p:sldId id="290" r:id="rId4"/>
    <p:sldId id="328" r:id="rId5"/>
    <p:sldId id="329" r:id="rId6"/>
    <p:sldId id="268" r:id="rId7"/>
    <p:sldId id="315" r:id="rId8"/>
    <p:sldId id="330" r:id="rId9"/>
    <p:sldId id="331" r:id="rId10"/>
    <p:sldId id="318" r:id="rId11"/>
    <p:sldId id="1890" r:id="rId12"/>
    <p:sldId id="1891" r:id="rId13"/>
    <p:sldId id="291" r:id="rId14"/>
    <p:sldId id="1892" r:id="rId15"/>
    <p:sldId id="1894" r:id="rId16"/>
    <p:sldId id="1896" r:id="rId17"/>
    <p:sldId id="324" r:id="rId18"/>
    <p:sldId id="325" r:id="rId19"/>
    <p:sldId id="292" r:id="rId2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4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2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90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806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99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600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03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0" y="1428750"/>
            <a:ext cx="4857750" cy="2457450"/>
          </a:xfrm>
        </p:spPr>
        <p:txBody>
          <a:bodyPr/>
          <a:lstStyle>
            <a:lvl1pPr marL="0" indent="0">
              <a:buNone/>
              <a:defRPr sz="1350" b="1">
                <a:solidFill>
                  <a:schemeClr val="accent1">
                    <a:lumMod val="50000"/>
                  </a:schemeClr>
                </a:solidFill>
              </a:defRPr>
            </a:lvl1pPr>
            <a:lvl2pPr marL="212598" indent="-212598">
              <a:spcBef>
                <a:spcPts val="750"/>
              </a:spcBef>
              <a:defRPr sz="135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1329" y="0"/>
            <a:ext cx="2352671" cy="51435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36971"/>
            <a:ext cx="4857749" cy="89177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49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.xml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13" Type="http://schemas.openxmlformats.org/officeDocument/2006/relationships/image" Target="../media/image39.jfi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fif"/><Relationship Id="rId11" Type="http://schemas.openxmlformats.org/officeDocument/2006/relationships/image" Target="../media/image37.jfif"/><Relationship Id="rId5" Type="http://schemas.openxmlformats.org/officeDocument/2006/relationships/image" Target="../media/image31.jfif"/><Relationship Id="rId10" Type="http://schemas.openxmlformats.org/officeDocument/2006/relationships/image" Target="../media/image36.jfif"/><Relationship Id="rId4" Type="http://schemas.openxmlformats.org/officeDocument/2006/relationships/image" Target="../media/image30.jpeg"/><Relationship Id="rId9" Type="http://schemas.openxmlformats.org/officeDocument/2006/relationships/image" Target="../media/image35.jfif"/><Relationship Id="rId14" Type="http://schemas.openxmlformats.org/officeDocument/2006/relationships/image" Target="../media/image40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6" y="57436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1501852" y="1354592"/>
            <a:ext cx="61746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4: 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SẮC MÀU EM YÊU 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1)</a:t>
            </a:r>
            <a:endParaRPr lang="zh-CN" altLang="en-US" sz="44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0599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36897B8-86AC-455A-8165-7B1DC3D8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9" y="854136"/>
            <a:ext cx="2249317" cy="400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Sự tích bảy sắc cầu vòng | Truyện cổ tích Việt Nam">
            <a:extLst>
              <a:ext uri="{FF2B5EF4-FFF2-40B4-BE49-F238E27FC236}">
                <a16:creationId xmlns:a16="http://schemas.microsoft.com/office/drawing/2014/main" id="{3E555977-AFD2-45C3-9674-7D5B13BA0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67" y="19928"/>
            <a:ext cx="4600487" cy="25848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CAAA1-7E77-467B-8720-99B423AD9E65}"/>
              </a:ext>
            </a:extLst>
          </p:cNvPr>
          <p:cNvSpPr txBox="1"/>
          <p:nvPr/>
        </p:nvSpPr>
        <p:spPr>
          <a:xfrm>
            <a:off x="3303638" y="3056494"/>
            <a:ext cx="559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vồng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la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833924701"/>
      </p:ext>
    </p:extLst>
  </p:cSld>
  <p:clrMapOvr>
    <a:masterClrMapping/>
  </p:clrMapOvr>
  <p:transition spd="med" advClick="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636F14-5CA3-42C9-9FFE-D35076E644A1}"/>
              </a:ext>
            </a:extLst>
          </p:cNvPr>
          <p:cNvSpPr txBox="1"/>
          <p:nvPr/>
        </p:nvSpPr>
        <p:spPr>
          <a:xfrm>
            <a:off x="393121" y="318655"/>
            <a:ext cx="4379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hãy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pha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màu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=……..?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 …….?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        </a:t>
            </a:r>
            <a:r>
              <a:rPr lang="en-US" sz="2100" dirty="0"/>
              <a:t>= …….?</a:t>
            </a:r>
            <a:endParaRPr lang="vi-V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284C6-29D8-4B5A-BB43-CFB02FBB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7" y="2069199"/>
            <a:ext cx="1821635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DA224-843A-417E-AC56-84D2F2CC1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513" y="2069199"/>
            <a:ext cx="1754258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F6DF5-9D01-43C1-871C-EC979F48C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649" y="1680566"/>
            <a:ext cx="4214231" cy="2684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84B36B-5AEB-426E-9E7B-A50598DE0648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1967182" y="2838057"/>
            <a:ext cx="3383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5E77CC-9B99-42D0-8E07-6930B426A295}"/>
              </a:ext>
            </a:extLst>
          </p:cNvPr>
          <p:cNvCxnSpPr>
            <a:cxnSpLocks/>
          </p:cNvCxnSpPr>
          <p:nvPr/>
        </p:nvCxnSpPr>
        <p:spPr>
          <a:xfrm>
            <a:off x="4059771" y="2818614"/>
            <a:ext cx="4768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47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08">
        <p:fade/>
      </p:transition>
    </mc:Choice>
    <mc:Fallback xmlns="">
      <p:transition spd="med" advTm="50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FFC000"/>
                </a:solidFill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</a:rPr>
              <a:t>xanh</a:t>
            </a:r>
            <a:r>
              <a:rPr lang="en-US" altLang="zh-CN" sz="2800" dirty="0">
                <a:solidFill>
                  <a:srgbClr val="0070C0"/>
                </a:solidFill>
              </a:rPr>
              <a:t> lam </a:t>
            </a:r>
            <a:r>
              <a:rPr lang="en-US" altLang="zh-CN" sz="2800" dirty="0" err="1">
                <a:solidFill>
                  <a:srgbClr val="7030A0"/>
                </a:solidFill>
              </a:rPr>
              <a:t>là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các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cơ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bản</a:t>
            </a:r>
            <a:r>
              <a:rPr lang="en-US" altLang="zh-CN" sz="2800" dirty="0">
                <a:solidFill>
                  <a:srgbClr val="7030A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408">
            <a:off x="6680" y="30344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 rot="952583">
            <a:off x="3620870" y="670874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418834">
            <a:off x="1497121" y="1771452"/>
            <a:ext cx="4344680" cy="1059091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HÃY VẼ MỘT BỨC TRANH VỚI CÁC NÉT TỰ DO LÊN GIẤY VÀ VẼ MÀU VÀO CÁC MẢNG HÌNH.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 rot="162345">
            <a:off x="2589396" y="102891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3: LUYỆN TẬP – SÁNG TẠO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D492B-4A07-4194-B16C-627E14D40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3" y="-66367"/>
            <a:ext cx="308116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3D30D0-BB94-42C9-B0FF-A44F3CDF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162" y="1401569"/>
            <a:ext cx="5859838" cy="23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09898"/>
      </p:ext>
    </p:extLst>
  </p:cSld>
  <p:clrMapOvr>
    <a:masterClrMapping/>
  </p:clrMapOvr>
  <p:transition spd="med" advClick="0" advTm="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54BDCF-3897-4423-AF14-85021A2E4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49" y="849956"/>
            <a:ext cx="2295726" cy="3443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9AACD7-20C5-4D48-8C29-1E542669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25" y="1183719"/>
            <a:ext cx="2241891" cy="224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B62AE2-6E74-4A06-937F-ED8E298DC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2" y="924090"/>
            <a:ext cx="2433237" cy="3645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2278719"/>
      </p:ext>
    </p:extLst>
  </p:cSld>
  <p:clrMapOvr>
    <a:masterClrMapping/>
  </p:clrMapOvr>
  <p:transition spd="med" advClick="0" advTm="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8DC0D-97BF-41E4-BAB4-AFCA8361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0" y="969857"/>
            <a:ext cx="2390024" cy="3203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FB87D0-D05A-421F-96DA-4473F741D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30" y="1070400"/>
            <a:ext cx="1925738" cy="2751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2942C7-F79B-447C-81C4-1F0523493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08" y="1105263"/>
            <a:ext cx="2751054" cy="2751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9515822"/>
      </p:ext>
    </p:extLst>
  </p:cSld>
  <p:clrMapOvr>
    <a:masterClrMapping/>
  </p:clrMapOvr>
  <p:transition spd="med" advClick="0" advTm="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000">
            <a:off x="6666372" y="248347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50352" y="947577"/>
            <a:ext cx="4940183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đường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nét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than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2"/>
            </p:custDataLst>
          </p:nvPr>
        </p:nvSpPr>
        <p:spPr>
          <a:xfrm>
            <a:off x="922300" y="56366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4: PHÂN TÍCH – ĐÁNH GIÁ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75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013952" y="134752"/>
            <a:ext cx="7694475" cy="38416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2" y="226999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60" y="461972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14361" y="1058917"/>
            <a:ext cx="473937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HOẠT ĐỘNG 5: </a:t>
            </a:r>
          </a:p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VẬN DỤNG – PHÁT TRIỂN </a:t>
            </a:r>
            <a:endParaRPr lang="zh-CN" altLang="en-US" sz="28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043128" y="205559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/>
              <a:t>   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SÁNG TẠO CÁC BỨC TRANH  BẰNG NÉT VÀ MẢNG MÀU ĐỂ TRANG TRÍ GÓC HỌC TẬP CHO NGÔI NHÀ THÂN YÊU, HOẶC TẶNG BẠN BÈ, NGƯỜI THÂN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"/>
    </mc:Choice>
    <mc:Fallback xmlns="">
      <p:transition spd="slow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3" y="748886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068528" y="806593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321833">
            <a:off x="561489" y="2049821"/>
            <a:ext cx="5014079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2832698" y="221174"/>
            <a:ext cx="2461934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" y="8185"/>
            <a:ext cx="9216516" cy="51435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26352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929433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" y="2910709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6"/>
    </mc:Choice>
    <mc:Fallback xmlns="">
      <p:transition spd="slow" advTm="302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6951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161">
            <a:off x="7405056" y="146762"/>
            <a:ext cx="1332131" cy="184651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516653" y="162315"/>
            <a:ext cx="6229433" cy="2454416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1516653" y="713048"/>
            <a:ext cx="6184811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2828971" y="404534"/>
            <a:ext cx="348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8365-EBE7-44F0-8077-A21C5E7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794622"/>
            <a:ext cx="2754280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45E9-EBCE-41C7-81E6-322A9C2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33" y="794622"/>
            <a:ext cx="2916565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955A4-5FE2-4807-A25B-9F7B68D13CC9}"/>
              </a:ext>
            </a:extLst>
          </p:cNvPr>
          <p:cNvSpPr txBox="1"/>
          <p:nvPr/>
        </p:nvSpPr>
        <p:spPr>
          <a:xfrm>
            <a:off x="6279198" y="1533832"/>
            <a:ext cx="2768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Bức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chụp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gì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hãy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màu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bức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còn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màu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nào</a:t>
            </a:r>
            <a:r>
              <a:rPr lang="en-US" sz="2000" dirty="0">
                <a:solidFill>
                  <a:srgbClr val="002060"/>
                </a:solidFill>
              </a:rPr>
              <a:t> ở </a:t>
            </a:r>
            <a:r>
              <a:rPr lang="en-US" sz="2000" dirty="0" err="1">
                <a:solidFill>
                  <a:srgbClr val="002060"/>
                </a:solidFill>
              </a:rPr>
              <a:t>xung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quanh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chúng</a:t>
            </a:r>
            <a:r>
              <a:rPr lang="en-US" sz="2000" dirty="0">
                <a:solidFill>
                  <a:srgbClr val="002060"/>
                </a:solidFill>
              </a:rPr>
              <a:t> ta </a:t>
            </a:r>
            <a:r>
              <a:rPr lang="en-US" sz="2000" dirty="0" err="1">
                <a:solidFill>
                  <a:srgbClr val="002060"/>
                </a:solidFill>
              </a:rPr>
              <a:t>nữa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lang="vi-VN" sz="20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EC33AD-3A7C-4874-BEF9-008302230D4C}"/>
              </a:ext>
            </a:extLst>
          </p:cNvPr>
          <p:cNvSpPr/>
          <p:nvPr/>
        </p:nvSpPr>
        <p:spPr>
          <a:xfrm>
            <a:off x="1496961" y="4782164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AF3AA-0AEF-47D5-9ECD-936105FEB662}"/>
              </a:ext>
            </a:extLst>
          </p:cNvPr>
          <p:cNvSpPr/>
          <p:nvPr/>
        </p:nvSpPr>
        <p:spPr>
          <a:xfrm>
            <a:off x="4739148" y="4802963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912940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8365-EBE7-44F0-8077-A21C5E7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794622"/>
            <a:ext cx="2754280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45E9-EBCE-41C7-81E6-322A9C2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33" y="794622"/>
            <a:ext cx="2916565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955A4-5FE2-4807-A25B-9F7B68D13CC9}"/>
              </a:ext>
            </a:extLst>
          </p:cNvPr>
          <p:cNvSpPr txBox="1"/>
          <p:nvPr/>
        </p:nvSpPr>
        <p:spPr>
          <a:xfrm>
            <a:off x="6279198" y="1061884"/>
            <a:ext cx="27689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1: </a:t>
            </a:r>
            <a:r>
              <a:rPr lang="en-US" sz="2000" dirty="0" err="1">
                <a:solidFill>
                  <a:srgbClr val="FF0000"/>
                </a:solidFill>
              </a:rPr>
              <a:t>Chụp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vườn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hoa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đầy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2: </a:t>
            </a:r>
            <a:r>
              <a:rPr lang="en-US" sz="2000" dirty="0" err="1">
                <a:solidFill>
                  <a:srgbClr val="FF0000"/>
                </a:solidFill>
              </a:rPr>
              <a:t>Cầu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vồng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trong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xung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quanh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chúng</a:t>
            </a:r>
            <a:r>
              <a:rPr lang="en-US" sz="2000" dirty="0">
                <a:solidFill>
                  <a:srgbClr val="FF0000"/>
                </a:solidFill>
              </a:rPr>
              <a:t> ta: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thiên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nhiên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các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đồ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…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EC33AD-3A7C-4874-BEF9-008302230D4C}"/>
              </a:ext>
            </a:extLst>
          </p:cNvPr>
          <p:cNvSpPr/>
          <p:nvPr/>
        </p:nvSpPr>
        <p:spPr>
          <a:xfrm>
            <a:off x="1496961" y="4782164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AF3AA-0AEF-47D5-9ECD-936105FEB662}"/>
              </a:ext>
            </a:extLst>
          </p:cNvPr>
          <p:cNvSpPr/>
          <p:nvPr/>
        </p:nvSpPr>
        <p:spPr>
          <a:xfrm>
            <a:off x="4739148" y="4802963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840684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Trong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tự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nhiên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có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rất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nhiều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sắc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như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xanh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hồng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tím</a:t>
            </a:r>
            <a:r>
              <a:rPr lang="en-US" altLang="zh-CN" sz="2800" dirty="0">
                <a:solidFill>
                  <a:srgbClr val="7030A0"/>
                </a:solidFill>
              </a:rPr>
              <a:t>, cam…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98724" y="1342534"/>
            <a:ext cx="1543309" cy="1140707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D6184A3-29CF-4814-9AAC-C8E9B1B2D694}"/>
              </a:ext>
            </a:extLst>
          </p:cNvPr>
          <p:cNvSpPr/>
          <p:nvPr/>
        </p:nvSpPr>
        <p:spPr>
          <a:xfrm>
            <a:off x="1825160" y="828599"/>
            <a:ext cx="3623069" cy="256864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NHẬN BIẾT CÁC MÀU CƠ BẢN!</a:t>
            </a:r>
            <a:endParaRPr lang="vi-VN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53322A-708F-4A95-9369-23CB031AA5B1}"/>
              </a:ext>
            </a:extLst>
          </p:cNvPr>
          <p:cNvSpPr/>
          <p:nvPr/>
        </p:nvSpPr>
        <p:spPr>
          <a:xfrm>
            <a:off x="-2" y="-46819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</p:spTree>
    <p:extLst>
      <p:ext uri="{BB962C8B-B14F-4D97-AF65-F5344CB8AC3E}">
        <p14:creationId xmlns:p14="http://schemas.microsoft.com/office/powerpoint/2010/main" val="370107508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pic>
        <p:nvPicPr>
          <p:cNvPr id="1026" name="Picture 2" descr="Red – Màu Đỏ | Từ Điển Hình">
            <a:extLst>
              <a:ext uri="{FF2B5EF4-FFF2-40B4-BE49-F238E27FC236}">
                <a16:creationId xmlns:a16="http://schemas.microsoft.com/office/drawing/2014/main" id="{3A888D44-F21F-4119-B5CE-89D4CE4C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1" y="858634"/>
            <a:ext cx="1914064" cy="19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ất liệu thô Archives - Page 2 of 3 - In Nguyên Đạt">
            <a:extLst>
              <a:ext uri="{FF2B5EF4-FFF2-40B4-BE49-F238E27FC236}">
                <a16:creationId xmlns:a16="http://schemas.microsoft.com/office/drawing/2014/main" id="{63076EF8-8925-468E-9FF6-F5DA2991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4" y="858635"/>
            <a:ext cx="1914063" cy="191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sic Blue Circle Free Stock Photo - Public Domain Pictures">
            <a:extLst>
              <a:ext uri="{FF2B5EF4-FFF2-40B4-BE49-F238E27FC236}">
                <a16:creationId xmlns:a16="http://schemas.microsoft.com/office/drawing/2014/main" id="{139B5A91-73A9-4FDF-A4BE-C48E2259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5" y="410005"/>
            <a:ext cx="2081829" cy="2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CEBEC06F-1B60-46B5-BC17-469DCAC2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62" y="3172123"/>
            <a:ext cx="2081829" cy="15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C34C5-6813-4955-8253-5998307AA3A4}"/>
              </a:ext>
            </a:extLst>
          </p:cNvPr>
          <p:cNvSpPr txBox="1"/>
          <p:nvPr/>
        </p:nvSpPr>
        <p:spPr>
          <a:xfrm>
            <a:off x="722671" y="3876436"/>
            <a:ext cx="5021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đỏ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vàng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xanh</a:t>
            </a:r>
            <a:r>
              <a:rPr lang="en-US" sz="2000" dirty="0">
                <a:solidFill>
                  <a:srgbClr val="0070C0"/>
                </a:solidFill>
              </a:rPr>
              <a:t> lam </a:t>
            </a:r>
            <a:r>
              <a:rPr lang="en-US" sz="2000" dirty="0" err="1">
                <a:solidFill>
                  <a:srgbClr val="0070C0"/>
                </a:solidFill>
              </a:rPr>
              <a:t>trong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hộp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vẽ</a:t>
            </a:r>
            <a:r>
              <a:rPr lang="en-US" sz="2000" dirty="0">
                <a:solidFill>
                  <a:srgbClr val="0070C0"/>
                </a:solidFill>
              </a:rPr>
              <a:t> 3 </a:t>
            </a:r>
            <a:r>
              <a:rPr lang="en-US" sz="2000" dirty="0" err="1">
                <a:solidFill>
                  <a:srgbClr val="0070C0"/>
                </a:solidFill>
              </a:rPr>
              <a:t>hình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ra </a:t>
            </a:r>
            <a:r>
              <a:rPr lang="en-US" sz="2000" dirty="0" err="1">
                <a:solidFill>
                  <a:srgbClr val="0070C0"/>
                </a:solidFill>
              </a:rPr>
              <a:t>giấy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nhé</a:t>
            </a:r>
            <a:r>
              <a:rPr lang="en-US" sz="2000" dirty="0">
                <a:solidFill>
                  <a:srgbClr val="0070C0"/>
                </a:solidFill>
              </a:rPr>
              <a:t>!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980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CBF159-97AC-4E1C-AB4A-5C6FB04C7E2E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sp>
        <p:nvSpPr>
          <p:cNvPr id="3" name="AutoShape 4" descr="Món quà màu Xanh Tim Clip nghệ thuật - Trái Tim màu xanh Hộp Quà PNG Yêu  Ảnh png tải về - Miễn phí trong suốt Màu Xanh png Tải về.">
            <a:extLst>
              <a:ext uri="{FF2B5EF4-FFF2-40B4-BE49-F238E27FC236}">
                <a16:creationId xmlns:a16="http://schemas.microsoft.com/office/drawing/2014/main" id="{C5A2FAFC-5926-4AA1-8713-7DF51EE560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9976" y="2549726"/>
            <a:ext cx="174424" cy="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2" descr="Hộp Quà Màu đỏ Hình ảnh | Định dạng hình ảnh PNG 400244177| vn.lovepik.com">
            <a:extLst>
              <a:ext uri="{FF2B5EF4-FFF2-40B4-BE49-F238E27FC236}">
                <a16:creationId xmlns:a16="http://schemas.microsoft.com/office/drawing/2014/main" id="{AEEA77AD-DDE8-45F1-89FB-C59FCCB1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6" y="878068"/>
            <a:ext cx="933186" cy="93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ộp quà tặng lễ kỷ niệm hộp quà màu vàng vàng giảm giá quà tặng | Công cụ  đồ họa PSD Tải xuống miễn phí - Pikbest">
            <a:extLst>
              <a:ext uri="{FF2B5EF4-FFF2-40B4-BE49-F238E27FC236}">
                <a16:creationId xmlns:a16="http://schemas.microsoft.com/office/drawing/2014/main" id="{1DB3F2D9-A2F9-45BE-BD28-7AEBCEE3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3" y="548497"/>
            <a:ext cx="1367836" cy="13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FDD00-A654-4BFD-8144-426CFE8A7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14" y="709236"/>
            <a:ext cx="923771" cy="1046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6882E8-70A0-407F-8E96-A18E2A2CF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383254"/>
            <a:ext cx="1256792" cy="1154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D382E-16DE-4121-910F-B59132D790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49" y="3945848"/>
            <a:ext cx="918685" cy="918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6FA55-A6D1-492C-90E0-67676214C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6" y="4001492"/>
            <a:ext cx="1206534" cy="903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DD0973-ED8D-47CD-BD9B-9C28E75464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11" y="4068518"/>
            <a:ext cx="1073355" cy="8367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D7D681-7008-48D8-9D2B-3F84A6974C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35" y="3204383"/>
            <a:ext cx="983044" cy="983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A6215C-0E01-483C-8241-2CDBA695EE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30" y="4255727"/>
            <a:ext cx="1157854" cy="6088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E4933D-8A8B-4A64-BF51-DA973BE00F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59" y="4004884"/>
            <a:ext cx="1189807" cy="891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7A5E75-37EE-4255-905D-8B3109DCF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" y="3803038"/>
            <a:ext cx="1102190" cy="11021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A54F04-8D9B-4696-AF5D-99E65AEC82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6" y="3997642"/>
            <a:ext cx="843952" cy="8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302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46914E-6 L -0.69878 -0.290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48" y="-1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7 0.03395 L -0.10868 -0.479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-2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01048E-16 L -0.74584 -0.298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92" y="-1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3827E-6 L 0.32969 -0.41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-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7882 -0.4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1605E-6 L -0.29288 -0.215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1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45679E-6 L 0.59375 -0.4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0586 L 0.46146 -0.459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2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0.12657 -0.258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|2.5|11.6|5.7|1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773</TotalTime>
  <Words>486</Words>
  <Application>Microsoft Office PowerPoint</Application>
  <PresentationFormat>On-screen Show (16:9)</PresentationFormat>
  <Paragraphs>60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等线</vt:lpstr>
      <vt:lpstr>微软雅黑</vt:lpstr>
      <vt:lpstr>方正大标宋简体</vt:lpstr>
      <vt:lpstr>Arial</vt:lpstr>
      <vt:lpstr>Calibri</vt:lpstr>
      <vt:lpstr>Calibri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zim bobo</cp:lastModifiedBy>
  <cp:revision>42</cp:revision>
  <dcterms:created xsi:type="dcterms:W3CDTF">2017-03-04T06:55:50Z</dcterms:created>
  <dcterms:modified xsi:type="dcterms:W3CDTF">2026-01-06T16:43:00Z</dcterms:modified>
</cp:coreProperties>
</file>