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318" r:id="rId3"/>
    <p:sldId id="349" r:id="rId4"/>
    <p:sldId id="348" r:id="rId5"/>
    <p:sldId id="327" r:id="rId6"/>
    <p:sldId id="321" r:id="rId7"/>
    <p:sldId id="346" r:id="rId8"/>
    <p:sldId id="322" r:id="rId9"/>
    <p:sldId id="350" r:id="rId10"/>
    <p:sldId id="339" r:id="rId11"/>
    <p:sldId id="294" r:id="rId12"/>
    <p:sldId id="341" r:id="rId13"/>
    <p:sldId id="332" r:id="rId14"/>
    <p:sldId id="345" r:id="rId15"/>
    <p:sldId id="347" r:id="rId16"/>
    <p:sldId id="340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52" autoAdjust="0"/>
    <p:restoredTop sz="94680" autoAdjust="0"/>
  </p:normalViewPr>
  <p:slideViewPr>
    <p:cSldViewPr snapToGrid="0">
      <p:cViewPr varScale="1">
        <p:scale>
          <a:sx n="55" d="100"/>
          <a:sy n="55" d="100"/>
        </p:scale>
        <p:origin x="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5799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51">
        <p:random/>
      </p:transition>
    </mc:Choice>
    <mc:Fallback xmlns="">
      <p:transition spd="slow" advClick="0" advTm="9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5">
        <p:random/>
      </p:transition>
    </mc:Choice>
    <mc:Fallback xmlns="">
      <p:transition spd="slow" advClick="0" advTm="1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24" y="1819656"/>
            <a:ext cx="8118088" cy="456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3"/>
    </mc:Choice>
    <mc:Fallback xmlns="">
      <p:transition spd="slow" advTm="1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532">
        <p14:prism/>
      </p:transition>
    </mc:Choice>
    <mc:Fallback xmlns="">
      <p:transition advTm="3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8"/>
    </mc:Choice>
    <mc:Fallback xmlns="">
      <p:transition spd="slow" advTm="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633</Words>
  <Application>Microsoft Office PowerPoint</Application>
  <PresentationFormat>Widescreen</PresentationFormat>
  <Paragraphs>65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Aachen</vt:lpstr>
      <vt:lpstr>.VnTime</vt:lpstr>
      <vt:lpstr>Arial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BÀI VẼ THAM KHẢO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zim bobo</cp:lastModifiedBy>
  <cp:revision>281</cp:revision>
  <dcterms:created xsi:type="dcterms:W3CDTF">2021-04-04T08:12:19Z</dcterms:created>
  <dcterms:modified xsi:type="dcterms:W3CDTF">2026-01-06T16:40:51Z</dcterms:modified>
</cp:coreProperties>
</file>