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2"/>
  </p:notesMasterIdLst>
  <p:sldIdLst>
    <p:sldId id="3349" r:id="rId3"/>
    <p:sldId id="483" r:id="rId4"/>
    <p:sldId id="496" r:id="rId5"/>
    <p:sldId id="420" r:id="rId6"/>
    <p:sldId id="442" r:id="rId7"/>
    <p:sldId id="345" r:id="rId8"/>
    <p:sldId id="497" r:id="rId9"/>
    <p:sldId id="498" r:id="rId10"/>
    <p:sldId id="499" r:id="rId11"/>
    <p:sldId id="500" r:id="rId12"/>
    <p:sldId id="501" r:id="rId13"/>
    <p:sldId id="451" r:id="rId14"/>
    <p:sldId id="512" r:id="rId15"/>
    <p:sldId id="494" r:id="rId16"/>
    <p:sldId id="502" r:id="rId17"/>
    <p:sldId id="495" r:id="rId18"/>
    <p:sldId id="503" r:id="rId19"/>
    <p:sldId id="479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3" d="100"/>
          <a:sy n="53" d="100"/>
        </p:scale>
        <p:origin x="588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833AB0-F01F-4A6F-A0F1-1039D05082F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99CB-5529-4421-8324-C5E7B37961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9820-8F13-44A6-BD48-6D982683E3C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7011-1418-4752-A9D2-120C85C27A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15C0-BF98-4296-AA79-43E29A32BA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8CD7-7BA1-4A21-B237-516DEFADB8E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1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5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90462" y="-835856"/>
            <a:ext cx="11983111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98" y="6021289"/>
            <a:ext cx="2160304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98" y="6021289"/>
            <a:ext cx="2160304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90462" y="-835856"/>
            <a:ext cx="11983111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09728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47" y="5001288"/>
            <a:ext cx="2570957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711334" y="-74389"/>
            <a:ext cx="13769305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83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09728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711334" y="-74389"/>
            <a:ext cx="13769305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724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EDEB-D91C-497F-AAA8-525CA3E41E5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6776" y="2906714"/>
            <a:ext cx="9326880" cy="1500187"/>
          </a:xfrm>
        </p:spPr>
        <p:txBody>
          <a:bodyPr anchor="b"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548627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53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79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4pPr>
            <a:lvl5pPr marL="2194505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5pPr>
            <a:lvl6pPr marL="2743132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6pPr>
            <a:lvl7pPr marL="3291758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7pPr>
            <a:lvl8pPr marL="3840384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8pPr>
            <a:lvl9pPr marL="4389010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8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8640" y="1200152"/>
            <a:ext cx="484632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1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77840" y="1200152"/>
            <a:ext cx="484632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1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4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1" b="1"/>
            </a:lvl2pPr>
            <a:lvl3pPr marL="1097253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0" indent="0">
              <a:buNone/>
              <a:defRPr sz="1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880"/>
            </a:lvl1pPr>
            <a:lvl2pPr>
              <a:defRPr sz="2401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574032" y="1535114"/>
            <a:ext cx="4850130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1" b="1"/>
            </a:lvl2pPr>
            <a:lvl3pPr marL="1097253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0" indent="0">
              <a:buNone/>
              <a:defRPr sz="1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880"/>
            </a:lvl1pPr>
            <a:lvl2pPr>
              <a:defRPr sz="2401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3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6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1"/>
          </a:xfrm>
        </p:spPr>
        <p:txBody>
          <a:bodyPr anchor="b"/>
          <a:lstStyle>
            <a:lvl1pPr algn="l">
              <a:defRPr sz="240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1" cy="5853113"/>
          </a:xfrm>
        </p:spPr>
        <p:txBody>
          <a:bodyPr/>
          <a:lstStyle>
            <a:lvl1pPr>
              <a:defRPr sz="3841"/>
            </a:lvl1pPr>
            <a:lvl2pPr>
              <a:defRPr sz="3360"/>
            </a:lvl2pPr>
            <a:lvl3pPr>
              <a:defRPr sz="2880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681"/>
            </a:lvl1pPr>
            <a:lvl2pPr marL="548627" indent="0">
              <a:buNone/>
              <a:defRPr sz="1440"/>
            </a:lvl2pPr>
            <a:lvl3pPr marL="1097253" indent="0">
              <a:buNone/>
              <a:defRPr sz="1200"/>
            </a:lvl3pPr>
            <a:lvl4pPr marL="1645879" indent="0">
              <a:buNone/>
              <a:defRPr sz="1080"/>
            </a:lvl4pPr>
            <a:lvl5pPr marL="2194505" indent="0">
              <a:buNone/>
              <a:defRPr sz="1080"/>
            </a:lvl5pPr>
            <a:lvl6pPr marL="2743132" indent="0">
              <a:buNone/>
              <a:defRPr sz="1080"/>
            </a:lvl6pPr>
            <a:lvl7pPr marL="3291758" indent="0">
              <a:buNone/>
              <a:defRPr sz="1080"/>
            </a:lvl7pPr>
            <a:lvl8pPr marL="3840384" indent="0">
              <a:buNone/>
              <a:defRPr sz="1080"/>
            </a:lvl8pPr>
            <a:lvl9pPr marL="4389010" indent="0">
              <a:buNone/>
              <a:defRPr sz="10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40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841"/>
            </a:lvl1pPr>
            <a:lvl2pPr marL="548627" indent="0">
              <a:buNone/>
              <a:defRPr sz="3360"/>
            </a:lvl2pPr>
            <a:lvl3pPr marL="1097253" indent="0">
              <a:buNone/>
              <a:defRPr sz="2880"/>
            </a:lvl3pPr>
            <a:lvl4pPr marL="1645879" indent="0">
              <a:buNone/>
              <a:defRPr sz="2401"/>
            </a:lvl4pPr>
            <a:lvl5pPr marL="2194505" indent="0">
              <a:buNone/>
              <a:defRPr sz="2401"/>
            </a:lvl5pPr>
            <a:lvl6pPr marL="2743132" indent="0">
              <a:buNone/>
              <a:defRPr sz="2401"/>
            </a:lvl6pPr>
            <a:lvl7pPr marL="3291758" indent="0">
              <a:buNone/>
              <a:defRPr sz="2401"/>
            </a:lvl7pPr>
            <a:lvl8pPr marL="3840384" indent="0">
              <a:buNone/>
              <a:defRPr sz="2401"/>
            </a:lvl8pPr>
            <a:lvl9pPr marL="4389010" indent="0">
              <a:buNone/>
              <a:defRPr sz="240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681"/>
            </a:lvl1pPr>
            <a:lvl2pPr marL="548627" indent="0">
              <a:buNone/>
              <a:defRPr sz="1440"/>
            </a:lvl2pPr>
            <a:lvl3pPr marL="1097253" indent="0">
              <a:buNone/>
              <a:defRPr sz="1200"/>
            </a:lvl3pPr>
            <a:lvl4pPr marL="1645879" indent="0">
              <a:buNone/>
              <a:defRPr sz="1080"/>
            </a:lvl4pPr>
            <a:lvl5pPr marL="2194505" indent="0">
              <a:buNone/>
              <a:defRPr sz="1080"/>
            </a:lvl5pPr>
            <a:lvl6pPr marL="2743132" indent="0">
              <a:buNone/>
              <a:defRPr sz="1080"/>
            </a:lvl6pPr>
            <a:lvl7pPr marL="3291758" indent="0">
              <a:buNone/>
              <a:defRPr sz="1080"/>
            </a:lvl7pPr>
            <a:lvl8pPr marL="3840384" indent="0">
              <a:buNone/>
              <a:defRPr sz="1080"/>
            </a:lvl8pPr>
            <a:lvl9pPr marL="4389010" indent="0">
              <a:buNone/>
              <a:defRPr sz="10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4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2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55280" y="206376"/>
            <a:ext cx="246888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8640" y="206376"/>
            <a:ext cx="722376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E4D8-F71D-460E-A412-6DC682CA420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E44E-25BF-476F-A8FD-4AC65C41EE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8C85-359F-4B70-AB21-EF565C0897F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C072-3CA2-4A66-AD1F-768F4126A2B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E7B9-5865-430B-9AD6-CF019B4333B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60CB-4DB2-432B-B4B9-C70FCBA464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34C6-99B8-4F61-BFFE-E07B54D2206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EED433-1309-4129-9A74-869D0C392E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6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097253" rtl="0" eaLnBrk="1" latinLnBrk="0" hangingPunct="1">
        <a:spcBef>
          <a:spcPct val="0"/>
        </a:spcBef>
        <a:buNone/>
        <a:defRPr sz="52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70" indent="-411470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1" kern="1200">
          <a:solidFill>
            <a:schemeClr val="tx1"/>
          </a:solidFill>
          <a:latin typeface="+mn-lt"/>
          <a:ea typeface="+mn-ea"/>
          <a:cs typeface="+mn-cs"/>
        </a:defRPr>
      </a:lvl1pPr>
      <a:lvl2pPr marL="891518" indent="-342891" algn="l" defTabSz="1097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3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68818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»"/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17444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7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3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7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2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036D5B44-1C44-4362-B72A-774362411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" y="4206688"/>
            <a:ext cx="4325556" cy="21938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C6188E-FE31-4613-A1BA-5709C9457389}"/>
              </a:ext>
            </a:extLst>
          </p:cNvPr>
          <p:cNvSpPr/>
          <p:nvPr/>
        </p:nvSpPr>
        <p:spPr>
          <a:xfrm>
            <a:off x="914461" y="2498191"/>
            <a:ext cx="8344015" cy="1578894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60" b="1">
                <a:ln/>
                <a:solidFill>
                  <a:srgbClr val="EC7070"/>
                </a:solidFill>
                <a:ea typeface="微软雅黑"/>
                <a:cs typeface="Times New Roman" panose="02020603050405020304" pitchFamily="18" charset="0"/>
              </a:rPr>
              <a:t>Khởi động đầu giờ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60" b="1">
                <a:ln/>
                <a:solidFill>
                  <a:srgbClr val="EC7070"/>
                </a:solidFill>
                <a:ea typeface="微软雅黑"/>
                <a:cs typeface="Times New Roman" panose="02020603050405020304" pitchFamily="18" charset="0"/>
              </a:rPr>
              <a:t>                           </a:t>
            </a:r>
            <a:r>
              <a:rPr lang="vi-VN" sz="4860" b="1">
                <a:ln/>
                <a:solidFill>
                  <a:srgbClr val="2313ED"/>
                </a:solidFill>
                <a:ea typeface="微软雅黑"/>
                <a:cs typeface="Times New Roman" panose="02020603050405020304" pitchFamily="18" charset="0"/>
              </a:rPr>
              <a:t>Aram sam sam</a:t>
            </a:r>
            <a:endParaRPr lang="en-US" sz="4860" b="1">
              <a:ln/>
              <a:solidFill>
                <a:srgbClr val="2313ED"/>
              </a:solidFill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BA733A-D25B-4107-896C-EA9451ED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42492" y="648628"/>
            <a:ext cx="1932901" cy="1546321"/>
          </a:xfrm>
          <a:prstGeom prst="rect">
            <a:avLst/>
          </a:prstGeom>
        </p:spPr>
      </p:pic>
      <p:pic>
        <p:nvPicPr>
          <p:cNvPr id="5" name="图片 18" descr="92ae4d8057413ac541816c85d7c4bf83">
            <a:extLst>
              <a:ext uri="{FF2B5EF4-FFF2-40B4-BE49-F238E27FC236}">
                <a16:creationId xmlns:a16="http://schemas.microsoft.com/office/drawing/2014/main" id="{DB25AA69-2AF2-4277-A442-DF18EA7D7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430" y="0"/>
            <a:ext cx="1543370" cy="6428155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AB80277D-827A-4758-9CBB-E2E9B27FE0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5265277"/>
            <a:ext cx="10972800" cy="1249823"/>
          </a:xfrm>
          <a:prstGeom prst="rect">
            <a:avLst/>
          </a:prstGeom>
        </p:spPr>
      </p:pic>
      <p:sp>
        <p:nvSpPr>
          <p:cNvPr id="7" name="Rectangles 5">
            <a:extLst>
              <a:ext uri="{FF2B5EF4-FFF2-40B4-BE49-F238E27FC236}">
                <a16:creationId xmlns:a16="http://schemas.microsoft.com/office/drawing/2014/main" id="{1C844DD2-9574-4EB6-B4E0-220F1ABC47B1}"/>
              </a:ext>
            </a:extLst>
          </p:cNvPr>
          <p:cNvSpPr/>
          <p:nvPr/>
        </p:nvSpPr>
        <p:spPr>
          <a:xfrm>
            <a:off x="-1794463" y="907116"/>
            <a:ext cx="12935829" cy="9787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defTabSz="8230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8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Times New Roman" panose="02020603050405020304" pitchFamily="18" charset="0"/>
              </a:rPr>
              <a:t>Thứ sáu, ngày 01 tháng 11 năm 2024</a:t>
            </a:r>
            <a:endParaRPr lang="vi-VN" altLang="en-US" sz="2880" b="1" dirty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ea typeface="微软雅黑"/>
              <a:cs typeface="Times New Roman" panose="02020603050405020304" pitchFamily="18" charset="0"/>
            </a:endParaRPr>
          </a:p>
          <a:p>
            <a:pPr defTabSz="8230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80" b="1" u="sng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Times New Roman" panose="02020603050405020304" pitchFamily="18" charset="0"/>
              </a:rPr>
              <a:t>Âm </a:t>
            </a:r>
            <a:r>
              <a:rPr lang="vi-VN" altLang="en-US" sz="2880" b="1" u="sng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Times New Roman" panose="02020603050405020304" pitchFamily="18" charset="0"/>
              </a:rPr>
              <a:t>nhạc</a:t>
            </a:r>
            <a:endParaRPr lang="vi-VN" altLang="en-US" sz="2880" b="1" u="sng" dirty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F69AFD9-3905-4AE7-B497-A2520A1AC3F0}"/>
              </a:ext>
            </a:extLst>
          </p:cNvPr>
          <p:cNvSpPr/>
          <p:nvPr/>
        </p:nvSpPr>
        <p:spPr>
          <a:xfrm flipH="1">
            <a:off x="-342900" y="344918"/>
            <a:ext cx="956854" cy="96949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BA33ADF-24C8-4EFE-A4A5-0C00380FA16C}"/>
              </a:ext>
            </a:extLst>
          </p:cNvPr>
          <p:cNvSpPr/>
          <p:nvPr/>
        </p:nvSpPr>
        <p:spPr>
          <a:xfrm>
            <a:off x="-8209" y="5959894"/>
            <a:ext cx="5486400" cy="468261"/>
          </a:xfrm>
          <a:custGeom>
            <a:avLst/>
            <a:gdLst/>
            <a:ahLst/>
            <a:cxnLst/>
            <a:rect l="l" t="t" r="r" b="b"/>
            <a:pathLst>
              <a:path w="8115300" h="3543681">
                <a:moveTo>
                  <a:pt x="0" y="0"/>
                </a:moveTo>
                <a:lnTo>
                  <a:pt x="8115300" y="0"/>
                </a:lnTo>
                <a:lnTo>
                  <a:pt x="8115300" y="3543681"/>
                </a:lnTo>
                <a:lnTo>
                  <a:pt x="0" y="3543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69C9E467-B47B-4DE8-84C3-398344AD11BC}"/>
              </a:ext>
            </a:extLst>
          </p:cNvPr>
          <p:cNvSpPr/>
          <p:nvPr/>
        </p:nvSpPr>
        <p:spPr>
          <a:xfrm>
            <a:off x="5284530" y="5918255"/>
            <a:ext cx="5680061" cy="468261"/>
          </a:xfrm>
          <a:custGeom>
            <a:avLst/>
            <a:gdLst/>
            <a:ahLst/>
            <a:cxnLst/>
            <a:rect l="l" t="t" r="r" b="b"/>
            <a:pathLst>
              <a:path w="8115300" h="3543681">
                <a:moveTo>
                  <a:pt x="0" y="0"/>
                </a:moveTo>
                <a:lnTo>
                  <a:pt x="8115300" y="0"/>
                </a:lnTo>
                <a:lnTo>
                  <a:pt x="8115300" y="3543681"/>
                </a:lnTo>
                <a:lnTo>
                  <a:pt x="0" y="3543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46FDB9D2-49B0-4F1E-A9CD-EA78DBA5E515}"/>
              </a:ext>
            </a:extLst>
          </p:cNvPr>
          <p:cNvSpPr/>
          <p:nvPr/>
        </p:nvSpPr>
        <p:spPr>
          <a:xfrm>
            <a:off x="5577252" y="6159676"/>
            <a:ext cx="5638162" cy="407626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D15FDA4-07E7-4B1D-9E55-C39A2711FC33}"/>
              </a:ext>
            </a:extLst>
          </p:cNvPr>
          <p:cNvSpPr/>
          <p:nvPr/>
        </p:nvSpPr>
        <p:spPr>
          <a:xfrm>
            <a:off x="-8210" y="6159676"/>
            <a:ext cx="5638162" cy="407626"/>
          </a:xfrm>
          <a:custGeom>
            <a:avLst/>
            <a:gdLst/>
            <a:ahLst/>
            <a:cxnLst/>
            <a:rect l="l" t="t" r="r" b="b"/>
            <a:pathLst>
              <a:path w="7315200" h="3210643">
                <a:moveTo>
                  <a:pt x="0" y="0"/>
                </a:moveTo>
                <a:lnTo>
                  <a:pt x="7315200" y="0"/>
                </a:lnTo>
                <a:lnTo>
                  <a:pt x="7315200" y="3210643"/>
                </a:lnTo>
                <a:lnTo>
                  <a:pt x="0" y="3210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924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938"/>
            <a:ext cx="97218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96345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12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 beat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7EB00E-4092-3C5F-3BE2-560F8EF8FCB1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4541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E2DF-6E61-4AAC-51E8-FED4C0BB6A42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0350"/>
            <a:ext cx="7488238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AD16-934B-70AC-5A08-F4E1B1079F6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anose="02040503050406030204" pitchFamily="18" charset="0"/>
              </a:rPr>
              <a:t>* Đọc và vỗ tay mạnh nhẹ theo hình tiết tấu</a:t>
            </a:r>
          </a:p>
        </p:txBody>
      </p:sp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16401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94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608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499" r="55363" b="69353"/>
          <a:stretch>
            <a:fillRect/>
          </a:stretch>
        </p:blipFill>
        <p:spPr bwMode="auto">
          <a:xfrm>
            <a:off x="1022350" y="2306638"/>
            <a:ext cx="8963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703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672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644650"/>
            <a:ext cx="88106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09650"/>
            <a:ext cx="37163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1196975"/>
            <a:ext cx="6508750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Nhạc sĩ Hoàng Long là một nhạc sĩ Việt Nam nổi tiếng. Ông có rất nhiều bài hát viết cho thiếu nhi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như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: </a:t>
            </a:r>
            <a:r>
              <a:rPr lang="vi-VN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Đường và chân; Đi học về; Những bông hoa những bài ca; Bác Hồ - Người cho em tất cả; Từ rừng xanh cháu về thăm Lăng Bác...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Năm 2012, ông đã được tặng giải thưởng Nhà nước về Văn học nghệ thuật.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9553" y="18827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701675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2708275"/>
            <a:ext cx="9783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Em là học sinh lớp Hai, em là một cậu con trai.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Em là học sinh lớp Hai, em là một cô bé gái.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Ai là học sinh lớp Hai, chăm ngoan học giỏi mới tài.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Mỗi ngày đến trường đến lớp là em có thêm bao niềm vui.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68413"/>
            <a:ext cx="7993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4463" y="183515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92375"/>
            <a:ext cx="9777412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20938"/>
            <a:ext cx="9417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1052513"/>
            <a:ext cx="274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4988"/>
            <a:ext cx="101044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0213"/>
            <a:ext cx="95678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678113"/>
            <a:ext cx="92741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264</Words>
  <Application>Microsoft Office PowerPoint</Application>
  <PresentationFormat>Custom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Calibri</vt:lpstr>
      <vt:lpstr>Cambria</vt:lpstr>
      <vt:lpstr>Times New Roman</vt:lpstr>
      <vt:lpstr>Default Design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zim bobo</cp:lastModifiedBy>
  <cp:revision>602</cp:revision>
  <dcterms:created xsi:type="dcterms:W3CDTF">2010-04-30T18:19:00Z</dcterms:created>
  <dcterms:modified xsi:type="dcterms:W3CDTF">2026-01-06T15:34:58Z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F17623F8564C4FD3892B5ED72918B940</vt:lpwstr>
  </property>
  <property fmtid="{D5CDD505-2E9C-101B-9397-08002B2CF9AE}" pid="3" name="KSOProductBuildVer">
    <vt:lpwstr>1033-11.2.0.11026</vt:lpwstr>
  </property>
</Properties>
</file>