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85" r:id="rId3"/>
  </p:sldMasterIdLst>
  <p:notesMasterIdLst>
    <p:notesMasterId r:id="rId14"/>
  </p:notesMasterIdLst>
  <p:sldIdLst>
    <p:sldId id="390" r:id="rId4"/>
    <p:sldId id="429" r:id="rId5"/>
    <p:sldId id="404" r:id="rId6"/>
    <p:sldId id="401" r:id="rId7"/>
    <p:sldId id="405" r:id="rId8"/>
    <p:sldId id="407" r:id="rId9"/>
    <p:sldId id="408" r:id="rId10"/>
    <p:sldId id="409" r:id="rId11"/>
    <p:sldId id="427" r:id="rId12"/>
    <p:sldId id="42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65" autoAdjust="0"/>
    <p:restoredTop sz="94660"/>
  </p:normalViewPr>
  <p:slideViewPr>
    <p:cSldViewPr snapToGrid="0">
      <p:cViewPr varScale="1">
        <p:scale>
          <a:sx n="114" d="100"/>
          <a:sy n="114" d="100"/>
        </p:scale>
        <p:origin x="372" y="102"/>
      </p:cViewPr>
      <p:guideLst>
        <p:guide orient="horz" pos="221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2B3CE-4B46-473B-9C95-D0D84A13758B}" type="datetimeFigureOut">
              <a:rPr lang="en-US" smtClean="0"/>
              <a:t>8/18/2025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ACEFB-C7C0-4BEC-BCFF-0419A0FF987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p:sp>
      <p:sp>
        <p:nvSpPr>
          <p:cNvPr id="51203" name="Notes Placeholder 2"/>
          <p:cNvSpPr>
            <a:spLocks noGrp="1"/>
          </p:cNvSpPr>
          <p:nvPr>
            <p:ph type="body" idx="1"/>
          </p:nvPr>
        </p:nvSpPr>
        <p:spPr>
          <a:noFill/>
        </p:spPr>
        <p:txBody>
          <a:bodyPr/>
          <a:lstStyle/>
          <a:p>
            <a:pPr eaLnBrk="1" hangingPunct="1"/>
            <a:endParaRPr lang="en-US" dirty="0"/>
          </a:p>
        </p:txBody>
      </p:sp>
      <p:sp>
        <p:nvSpPr>
          <p:cNvPr id="51204" name="Slide Number Placeholder 3"/>
          <p:cNvSpPr>
            <a:spLocks noGrp="1"/>
          </p:cNvSpPr>
          <p:nvPr>
            <p:ph type="sldNum" sz="quarter" idx="5"/>
          </p:nvPr>
        </p:nvSpPr>
        <p:spPr/>
        <p:txBody>
          <a:bodyPr/>
          <a:lstStyle>
            <a:lvl1pPr eaLnBrk="0" hangingPunct="0">
              <a:defRPr sz="3200" b="1">
                <a:solidFill>
                  <a:schemeClr val="tx1"/>
                </a:solidFill>
                <a:latin typeface="Tahoma" panose="020B0604030504040204" pitchFamily="34" charset="0"/>
              </a:defRPr>
            </a:lvl1pPr>
            <a:lvl2pPr marL="742950" indent="-285750" eaLnBrk="0" hangingPunct="0">
              <a:defRPr sz="3200" b="1">
                <a:solidFill>
                  <a:schemeClr val="tx1"/>
                </a:solidFill>
                <a:latin typeface="Tahoma" panose="020B0604030504040204" pitchFamily="34" charset="0"/>
              </a:defRPr>
            </a:lvl2pPr>
            <a:lvl3pPr marL="1143000" indent="-228600" eaLnBrk="0" hangingPunct="0">
              <a:defRPr sz="3200" b="1">
                <a:solidFill>
                  <a:schemeClr val="tx1"/>
                </a:solidFill>
                <a:latin typeface="Tahoma" panose="020B0604030504040204" pitchFamily="34" charset="0"/>
              </a:defRPr>
            </a:lvl3pPr>
            <a:lvl4pPr marL="1600200" indent="-228600" eaLnBrk="0" hangingPunct="0">
              <a:defRPr sz="3200" b="1">
                <a:solidFill>
                  <a:schemeClr val="tx1"/>
                </a:solidFill>
                <a:latin typeface="Tahoma" panose="020B0604030504040204" pitchFamily="34" charset="0"/>
              </a:defRPr>
            </a:lvl4pPr>
            <a:lvl5pPr marL="2057400" indent="-228600" eaLnBrk="0" hangingPunct="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eaLnBrk="1" hangingPunct="1">
              <a:defRPr/>
            </a:pPr>
            <a:fld id="{A38F5A71-8A2F-411C-A009-C7BF7A2311B1}" type="slidenum">
              <a:rPr lang="en-US" sz="1200" b="0" smtClean="0">
                <a:solidFill>
                  <a:prstClr val="black"/>
                </a:solidFill>
                <a:latin typeface="Arial" panose="020B0604020202020204" pitchFamily="34" charset="0"/>
              </a:rPr>
              <a:t>3</a:t>
            </a:fld>
            <a:endParaRPr lang="en-US" sz="1200" b="0">
              <a:solidFill>
                <a:prstClr val="black"/>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dirty="0">
              <a:solidFill>
                <a:prstClr val="white"/>
              </a:solidFill>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3" name="Subtitle 2"/>
          <p:cNvSpPr>
            <a:spLocks noGrp="1"/>
          </p:cNvSpPr>
          <p:nvPr>
            <p:ph type="subTitle" idx="1"/>
          </p:nvPr>
        </p:nvSpPr>
        <p:spPr>
          <a:xfrm>
            <a:off x="1965060" y="5052545"/>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090108" y="3132290"/>
            <a:ext cx="9567135"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F679E28F-D6DC-41E1-A0E7-39E266B27C39}"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1D2E162E-DB46-4631-A560-A963715D97D0}"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dirty="0">
              <a:solidFill>
                <a:prstClr val="white"/>
              </a:solidFill>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4C4A080B-D621-45C1-BB86-73B1F122D2A7}"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DC41C838-6172-4700-9C6F-F04944E7427C}"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E99CDB7-E0B2-4A19-B453-FCA1D10498FD}"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9EE7961-A232-4EC5-BCCD-5CFA7C826DFE}"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BB60A19-27AF-4FF2-89D8-538639FFDDCE}"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3" y="2209800"/>
            <a:ext cx="4848113"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7"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3"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867725-6BF2-436E-95B5-7B34104DF876}"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dirty="0">
              <a:solidFill>
                <a:prstClr val="white"/>
              </a:solidFill>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anose="02040502050405020303"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69691" y="4464421"/>
            <a:ext cx="8511384"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6DC10D55-79FC-4DA2-9AEA-2B6FF0C78399}"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650759-6DAD-4E0D-AEFE-748AD141C246}"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19"/>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59B6FC-AE0D-4934-97B8-ADAA0492DC32}"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prstClr val="black">
                  <a:lumMod val="50000"/>
                  <a:lumOff val="50000"/>
                </a:prstClr>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prstClr val="black">
                  <a:lumMod val="50000"/>
                  <a:lumOff val="50000"/>
                </a:prstClr>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16BC0DB8-F486-489D-9837-67AC0F1C47C6}"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1225527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9074654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8600730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305376"/>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1509337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125139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5731477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44748253"/>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0129680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0103060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8520493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9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9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dirty="0">
              <a:solidFill>
                <a:prstClr val="white"/>
              </a:solidFill>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2" name="Title Placeholder 1"/>
          <p:cNvSpPr>
            <a:spLocks noGrp="1"/>
          </p:cNvSpPr>
          <p:nvPr>
            <p:ph type="title"/>
          </p:nvPr>
        </p:nvSpPr>
        <p:spPr>
          <a:xfrm>
            <a:off x="2391833" y="4371975"/>
            <a:ext cx="8682567"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524000" y="731838"/>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eaLnBrk="0" hangingPunct="0">
              <a:defRPr sz="1100" b="1">
                <a:solidFill>
                  <a:schemeClr val="tx1">
                    <a:lumMod val="50000"/>
                    <a:lumOff val="50000"/>
                  </a:schemeClr>
                </a:solidFill>
                <a:cs typeface="+mn-cs"/>
              </a:defRPr>
            </a:lvl1pPr>
          </a:lstStyle>
          <a:p>
            <a:pPr fontAlgn="base">
              <a:spcBef>
                <a:spcPct val="0"/>
              </a:spcBef>
              <a:spcAft>
                <a:spcPct val="0"/>
              </a:spcAft>
              <a:defRPr/>
            </a:pPr>
            <a:endParaRPr lang="en-US">
              <a:solidFill>
                <a:prstClr val="black">
                  <a:lumMod val="50000"/>
                  <a:lumOff val="50000"/>
                </a:prstClr>
              </a:solidFill>
              <a:latin typeface="Tahoma" panose="020B0604030504040204" pitchFamily="34" charset="0"/>
            </a:endParaRPr>
          </a:p>
        </p:txBody>
      </p:sp>
      <p:sp>
        <p:nvSpPr>
          <p:cNvPr id="5" name="Footer Placeholder 4"/>
          <p:cNvSpPr>
            <a:spLocks noGrp="1"/>
          </p:cNvSpPr>
          <p:nvPr>
            <p:ph type="ftr" sz="quarter" idx="3"/>
          </p:nvPr>
        </p:nvSpPr>
        <p:spPr>
          <a:xfrm>
            <a:off x="609600" y="6172200"/>
            <a:ext cx="4470400" cy="365125"/>
          </a:xfrm>
          <a:prstGeom prst="rect">
            <a:avLst/>
          </a:prstGeom>
        </p:spPr>
        <p:txBody>
          <a:bodyPr vert="horz" lIns="91440" tIns="45720" rIns="91440" bIns="45720" rtlCol="0" anchor="ctr"/>
          <a:lstStyle>
            <a:lvl1pPr algn="l" eaLnBrk="0" hangingPunct="0">
              <a:defRPr sz="1100" b="1">
                <a:solidFill>
                  <a:schemeClr val="tx1">
                    <a:lumMod val="50000"/>
                    <a:lumOff val="50000"/>
                  </a:schemeClr>
                </a:solidFill>
                <a:cs typeface="+mn-cs"/>
              </a:defRPr>
            </a:lvl1pPr>
          </a:lstStyle>
          <a:p>
            <a:pPr fontAlgn="base">
              <a:spcBef>
                <a:spcPct val="0"/>
              </a:spcBef>
              <a:spcAft>
                <a:spcPct val="0"/>
              </a:spcAft>
              <a:defRPr/>
            </a:pPr>
            <a:endParaRPr lang="en-US">
              <a:solidFill>
                <a:prstClr val="black">
                  <a:lumMod val="50000"/>
                  <a:lumOff val="50000"/>
                </a:prstClr>
              </a:solidFill>
              <a:latin typeface="Tahoma" panose="020B0604030504040204" pitchFamily="34" charset="0"/>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eaLnBrk="0" hangingPunct="0">
              <a:defRPr sz="1200" b="1">
                <a:solidFill>
                  <a:schemeClr val="tx1">
                    <a:lumMod val="50000"/>
                    <a:lumOff val="50000"/>
                  </a:schemeClr>
                </a:solidFill>
                <a:cs typeface="+mn-cs"/>
              </a:defRPr>
            </a:lvl1pPr>
          </a:lstStyle>
          <a:p>
            <a:pPr fontAlgn="base">
              <a:spcBef>
                <a:spcPct val="0"/>
              </a:spcBef>
              <a:spcAft>
                <a:spcPct val="0"/>
              </a:spcAft>
              <a:defRPr/>
            </a:pPr>
            <a:fld id="{EF1D42A9-C981-4CD1-8EA2-BD41E04BDC4E}" type="slidenum">
              <a:rPr lang="en-US">
                <a:solidFill>
                  <a:prstClr val="black">
                    <a:lumMod val="50000"/>
                    <a:lumOff val="50000"/>
                  </a:prstClr>
                </a:solidFill>
                <a:latin typeface="Tahoma" panose="020B0604030504040204" pitchFamily="34" charset="0"/>
              </a:rPr>
              <a:t>‹#›</a:t>
            </a:fld>
            <a:endParaRPr lang="en-US">
              <a:solidFill>
                <a:prstClr val="black">
                  <a:lumMod val="50000"/>
                  <a:lumOff val="50000"/>
                </a:prstClr>
              </a:solidFill>
              <a:latin typeface="Tahom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charset="0"/>
        </a:defRPr>
      </a:lvl2pPr>
      <a:lvl3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charset="0"/>
        </a:defRPr>
      </a:lvl3pPr>
      <a:lvl4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charset="0"/>
        </a:defRPr>
      </a:lvl4pPr>
      <a:lvl5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8005" indent="-182880"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880"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7280" indent="-182880"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380" indent="-182880"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DF482EC-926D-4C5A-9790-48C7BDC6D9F0}" type="datetimeFigureOut">
              <a:rPr lang="en-US" smtClean="0">
                <a:solidFill>
                  <a:prstClr val="black">
                    <a:tint val="75000"/>
                  </a:prstClr>
                </a:solidFill>
              </a:rPr>
              <a:t>8/18/2025</a:t>
            </a:fld>
            <a:endParaRPr lang="en-US">
              <a:solidFill>
                <a:prstClr val="black">
                  <a:tint val="75000"/>
                </a:prstClr>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98922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webm"/><Relationship Id="rId1" Type="http://schemas.microsoft.com/office/2007/relationships/media" Target="../media/media3.webm"/><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7365"/>
          </a:xfrm>
          <a:prstGeom prst="rect">
            <a:avLst/>
          </a:prstGeom>
        </p:spPr>
      </p:pic>
      <p:sp>
        <p:nvSpPr>
          <p:cNvPr id="5" name="TextBox 5"/>
          <p:cNvSpPr txBox="1"/>
          <p:nvPr/>
        </p:nvSpPr>
        <p:spPr>
          <a:xfrm>
            <a:off x="1938020" y="2400103"/>
            <a:ext cx="8315960" cy="584775"/>
          </a:xfrm>
          <a:prstGeom prst="rect">
            <a:avLst/>
          </a:prstGeom>
          <a:noFill/>
        </p:spPr>
        <p:txBody>
          <a:bodyPr wrap="square" rtlCol="0">
            <a:sp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KHỞI ĐỘNG</a:t>
            </a:r>
          </a:p>
        </p:txBody>
      </p:sp>
      <p:pic>
        <p:nvPicPr>
          <p:cNvPr id="1034" name="Picture 10" descr="C:\Users\Administrator\Desktop\hinh nen dep pp\HIH NG NGHEP BAI G\don ca 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451215" y="3510280"/>
            <a:ext cx="1941195" cy="298831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1938020" y="1832610"/>
            <a:ext cx="1560830" cy="3714750"/>
          </a:xfrm>
          <a:prstGeom prst="rect">
            <a:avLst/>
          </a:prstGeom>
        </p:spPr>
      </p:pic>
      <p:grpSp>
        <p:nvGrpSpPr>
          <p:cNvPr id="20" name="Group 12"/>
          <p:cNvGrpSpPr/>
          <p:nvPr/>
        </p:nvGrpSpPr>
        <p:grpSpPr bwMode="auto">
          <a:xfrm>
            <a:off x="2824480" y="1583055"/>
            <a:ext cx="260350" cy="347663"/>
            <a:chOff x="2832" y="663"/>
            <a:chExt cx="310" cy="415"/>
          </a:xfrm>
        </p:grpSpPr>
        <p:sp>
          <p:nvSpPr>
            <p:cNvPr id="21"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2"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3"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25" name="Freeform 180"/>
          <p:cNvSpPr/>
          <p:nvPr/>
        </p:nvSpPr>
        <p:spPr bwMode="auto">
          <a:xfrm>
            <a:off x="4912995" y="1393825"/>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26" name="Group 5"/>
          <p:cNvGrpSpPr/>
          <p:nvPr/>
        </p:nvGrpSpPr>
        <p:grpSpPr bwMode="auto">
          <a:xfrm>
            <a:off x="7575550" y="1444308"/>
            <a:ext cx="195263" cy="369887"/>
            <a:chOff x="3890" y="144"/>
            <a:chExt cx="232" cy="441"/>
          </a:xfrm>
        </p:grpSpPr>
        <p:sp>
          <p:nvSpPr>
            <p:cNvPr id="2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31" name="Freeform 4"/>
          <p:cNvSpPr/>
          <p:nvPr/>
        </p:nvSpPr>
        <p:spPr bwMode="auto">
          <a:xfrm>
            <a:off x="9329103" y="1931035"/>
            <a:ext cx="185737"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4" name="Freeform 19"/>
          <p:cNvSpPr/>
          <p:nvPr/>
        </p:nvSpPr>
        <p:spPr bwMode="auto">
          <a:xfrm>
            <a:off x="3498850" y="2452370"/>
            <a:ext cx="250825" cy="3333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5" name="Freeform 19"/>
          <p:cNvSpPr/>
          <p:nvPr/>
        </p:nvSpPr>
        <p:spPr bwMode="auto">
          <a:xfrm>
            <a:off x="8590280" y="2573020"/>
            <a:ext cx="250825" cy="3333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nodeType="withEffect">
                                  <p:stCondLst>
                                    <p:cond delay="0"/>
                                  </p:stCondLst>
                                  <p:childTnLst>
                                    <p:animMotion origin="layout" path="M 5.55556E-7 -1.21387E-6 L -0.0559 0.00809 " pathEditMode="relative" rAng="0" ptsTypes="AA">
                                      <p:cBhvr>
                                        <p:cTn id="10" dur="5000" fill="hold"/>
                                        <p:tgtEl>
                                          <p:spTgt spid="20"/>
                                        </p:tgtEl>
                                        <p:attrNameLst>
                                          <p:attrName>ppt_x</p:attrName>
                                          <p:attrName>ppt_y</p:attrName>
                                        </p:attrNameLst>
                                      </p:cBhvr>
                                      <p:rCtr x="-2795" y="393"/>
                                    </p:animMotion>
                                  </p:childTnLst>
                                </p:cTn>
                              </p:par>
                              <p:par>
                                <p:cTn id="11" presetID="32" presetClass="emph" presetSubtype="0" repeatCount="indefinite" fill="hold" nodeType="withEffect">
                                  <p:stCondLst>
                                    <p:cond delay="0"/>
                                  </p:stCondLst>
                                  <p:childTnLst>
                                    <p:animClr clrSpc="rgb" dir="cw">
                                      <p:cBhvr override="childStyle">
                                        <p:cTn id="12" dur="50" fill="hold"/>
                                        <p:tgtEl>
                                          <p:spTgt spid="20"/>
                                        </p:tgtEl>
                                        <p:attrNameLst>
                                          <p:attrName>style.color</p:attrName>
                                        </p:attrNameLst>
                                      </p:cBhvr>
                                      <p:to>
                                        <a:srgbClr val="0000FF"/>
                                      </p:to>
                                    </p:animClr>
                                    <p:animClr clrSpc="rgb" dir="cw">
                                      <p:cBhvr>
                                        <p:cTn id="13" dur="50" fill="hold"/>
                                        <p:tgtEl>
                                          <p:spTgt spid="20"/>
                                        </p:tgtEl>
                                        <p:attrNameLst>
                                          <p:attrName>fillcolor</p:attrName>
                                        </p:attrNameLst>
                                      </p:cBhvr>
                                      <p:to>
                                        <a:srgbClr val="0000FF"/>
                                      </p:to>
                                    </p:animClr>
                                    <p:set>
                                      <p:cBhvr>
                                        <p:cTn id="14" dur="50" fill="hold"/>
                                        <p:tgtEl>
                                          <p:spTgt spid="20"/>
                                        </p:tgtEl>
                                        <p:attrNameLst>
                                          <p:attrName>fill.type</p:attrName>
                                        </p:attrNameLst>
                                      </p:cBhvr>
                                      <p:to>
                                        <p:strVal val="solid"/>
                                      </p:to>
                                    </p:set>
                                    <p:set>
                                      <p:cBhvr>
                                        <p:cTn id="15" dur="50" fill="hold"/>
                                        <p:tgtEl>
                                          <p:spTgt spid="20"/>
                                        </p:tgtEl>
                                        <p:attrNameLst>
                                          <p:attrName>fill.on</p:attrName>
                                        </p:attrNameLst>
                                      </p:cBhvr>
                                      <p:to>
                                        <p:strVal val="true"/>
                                      </p:to>
                                    </p:set>
                                    <p:animRot by="120000">
                                      <p:cBhvr>
                                        <p:cTn id="16" dur="50" fill="hold">
                                          <p:stCondLst>
                                            <p:cond delay="0"/>
                                          </p:stCondLst>
                                        </p:cTn>
                                        <p:tgtEl>
                                          <p:spTgt spid="20"/>
                                        </p:tgtEl>
                                        <p:attrNameLst>
                                          <p:attrName>r</p:attrName>
                                        </p:attrNameLst>
                                      </p:cBhvr>
                                    </p:animRot>
                                    <p:animRot by="-240000">
                                      <p:cBhvr>
                                        <p:cTn id="17" dur="100" fill="hold">
                                          <p:stCondLst>
                                            <p:cond delay="100"/>
                                          </p:stCondLst>
                                        </p:cTn>
                                        <p:tgtEl>
                                          <p:spTgt spid="20"/>
                                        </p:tgtEl>
                                        <p:attrNameLst>
                                          <p:attrName>r</p:attrName>
                                        </p:attrNameLst>
                                      </p:cBhvr>
                                    </p:animRot>
                                    <p:animRot by="240000">
                                      <p:cBhvr>
                                        <p:cTn id="18" dur="100" fill="hold">
                                          <p:stCondLst>
                                            <p:cond delay="200"/>
                                          </p:stCondLst>
                                        </p:cTn>
                                        <p:tgtEl>
                                          <p:spTgt spid="20"/>
                                        </p:tgtEl>
                                        <p:attrNameLst>
                                          <p:attrName>r</p:attrName>
                                        </p:attrNameLst>
                                      </p:cBhvr>
                                    </p:animRot>
                                    <p:animRot by="-240000">
                                      <p:cBhvr>
                                        <p:cTn id="19" dur="100" fill="hold">
                                          <p:stCondLst>
                                            <p:cond delay="300"/>
                                          </p:stCondLst>
                                        </p:cTn>
                                        <p:tgtEl>
                                          <p:spTgt spid="20"/>
                                        </p:tgtEl>
                                        <p:attrNameLst>
                                          <p:attrName>r</p:attrName>
                                        </p:attrNameLst>
                                      </p:cBhvr>
                                    </p:animRot>
                                    <p:animRot by="120000">
                                      <p:cBhvr>
                                        <p:cTn id="20" dur="100" fill="hold">
                                          <p:stCondLst>
                                            <p:cond delay="400"/>
                                          </p:stCondLst>
                                        </p:cTn>
                                        <p:tgtEl>
                                          <p:spTgt spid="20"/>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25"/>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25"/>
                                        </p:tgtEl>
                                        <p:attrNameLst>
                                          <p:attrName>style.color</p:attrName>
                                        </p:attrNameLst>
                                      </p:cBhvr>
                                      <p:to>
                                        <a:srgbClr val="FF0066"/>
                                      </p:to>
                                    </p:animClr>
                                    <p:animClr clrSpc="rgb" dir="cw">
                                      <p:cBhvr>
                                        <p:cTn id="29" dur="50" fill="hold"/>
                                        <p:tgtEl>
                                          <p:spTgt spid="25"/>
                                        </p:tgtEl>
                                        <p:attrNameLst>
                                          <p:attrName>fillcolor</p:attrName>
                                        </p:attrNameLst>
                                      </p:cBhvr>
                                      <p:to>
                                        <a:srgbClr val="FF0066"/>
                                      </p:to>
                                    </p:animClr>
                                    <p:set>
                                      <p:cBhvr>
                                        <p:cTn id="30" dur="50" fill="hold"/>
                                        <p:tgtEl>
                                          <p:spTgt spid="25"/>
                                        </p:tgtEl>
                                        <p:attrNameLst>
                                          <p:attrName>fill.type</p:attrName>
                                        </p:attrNameLst>
                                      </p:cBhvr>
                                      <p:to>
                                        <p:strVal val="solid"/>
                                      </p:to>
                                    </p:set>
                                    <p:set>
                                      <p:cBhvr>
                                        <p:cTn id="31" dur="50" fill="hold"/>
                                        <p:tgtEl>
                                          <p:spTgt spid="25"/>
                                        </p:tgtEl>
                                        <p:attrNameLst>
                                          <p:attrName>fill.on</p:attrName>
                                        </p:attrNameLst>
                                      </p:cBhvr>
                                      <p:to>
                                        <p:strVal val="true"/>
                                      </p:to>
                                    </p:set>
                                    <p:animRot by="120000">
                                      <p:cBhvr>
                                        <p:cTn id="32" dur="50" fill="hold">
                                          <p:stCondLst>
                                            <p:cond delay="0"/>
                                          </p:stCondLst>
                                        </p:cTn>
                                        <p:tgtEl>
                                          <p:spTgt spid="25"/>
                                        </p:tgtEl>
                                        <p:attrNameLst>
                                          <p:attrName>r</p:attrName>
                                        </p:attrNameLst>
                                      </p:cBhvr>
                                    </p:animRot>
                                    <p:animRot by="-240000">
                                      <p:cBhvr>
                                        <p:cTn id="33" dur="100" fill="hold">
                                          <p:stCondLst>
                                            <p:cond delay="100"/>
                                          </p:stCondLst>
                                        </p:cTn>
                                        <p:tgtEl>
                                          <p:spTgt spid="25"/>
                                        </p:tgtEl>
                                        <p:attrNameLst>
                                          <p:attrName>r</p:attrName>
                                        </p:attrNameLst>
                                      </p:cBhvr>
                                    </p:animRot>
                                    <p:animRot by="240000">
                                      <p:cBhvr>
                                        <p:cTn id="34" dur="100" fill="hold">
                                          <p:stCondLst>
                                            <p:cond delay="200"/>
                                          </p:stCondLst>
                                        </p:cTn>
                                        <p:tgtEl>
                                          <p:spTgt spid="25"/>
                                        </p:tgtEl>
                                        <p:attrNameLst>
                                          <p:attrName>r</p:attrName>
                                        </p:attrNameLst>
                                      </p:cBhvr>
                                    </p:animRot>
                                    <p:animRot by="-240000">
                                      <p:cBhvr>
                                        <p:cTn id="35" dur="100" fill="hold">
                                          <p:stCondLst>
                                            <p:cond delay="300"/>
                                          </p:stCondLst>
                                        </p:cTn>
                                        <p:tgtEl>
                                          <p:spTgt spid="25"/>
                                        </p:tgtEl>
                                        <p:attrNameLst>
                                          <p:attrName>r</p:attrName>
                                        </p:attrNameLst>
                                      </p:cBhvr>
                                    </p:animRot>
                                    <p:animRot by="120000">
                                      <p:cBhvr>
                                        <p:cTn id="36" dur="100" fill="hold">
                                          <p:stCondLst>
                                            <p:cond delay="400"/>
                                          </p:stCondLst>
                                        </p:cTn>
                                        <p:tgtEl>
                                          <p:spTgt spid="25"/>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42" dur="3000" fill="hold"/>
                                        <p:tgtEl>
                                          <p:spTgt spid="26"/>
                                        </p:tgtEl>
                                        <p:attrNameLst>
                                          <p:attrName>ppt_x</p:attrName>
                                          <p:attrName>ppt_y</p:attrName>
                                        </p:attrNameLst>
                                      </p:cBhvr>
                                      <p:rCtr x="1545" y="-3006"/>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26"/>
                                        </p:tgtEl>
                                        <p:attrNameLst>
                                          <p:attrName>style.color</p:attrName>
                                        </p:attrNameLst>
                                      </p:cBhvr>
                                      <p:to>
                                        <a:srgbClr val="800000"/>
                                      </p:to>
                                    </p:animClr>
                                    <p:animClr clrSpc="rgb" dir="cw">
                                      <p:cBhvr>
                                        <p:cTn id="45" dur="50" fill="hold"/>
                                        <p:tgtEl>
                                          <p:spTgt spid="26"/>
                                        </p:tgtEl>
                                        <p:attrNameLst>
                                          <p:attrName>fillcolor</p:attrName>
                                        </p:attrNameLst>
                                      </p:cBhvr>
                                      <p:to>
                                        <a:srgbClr val="800000"/>
                                      </p:to>
                                    </p:animClr>
                                    <p:set>
                                      <p:cBhvr>
                                        <p:cTn id="46" dur="50" fill="hold"/>
                                        <p:tgtEl>
                                          <p:spTgt spid="26"/>
                                        </p:tgtEl>
                                        <p:attrNameLst>
                                          <p:attrName>fill.type</p:attrName>
                                        </p:attrNameLst>
                                      </p:cBhvr>
                                      <p:to>
                                        <p:strVal val="solid"/>
                                      </p:to>
                                    </p:set>
                                    <p:set>
                                      <p:cBhvr>
                                        <p:cTn id="47" dur="50" fill="hold"/>
                                        <p:tgtEl>
                                          <p:spTgt spid="26"/>
                                        </p:tgtEl>
                                        <p:attrNameLst>
                                          <p:attrName>fill.on</p:attrName>
                                        </p:attrNameLst>
                                      </p:cBhvr>
                                      <p:to>
                                        <p:strVal val="true"/>
                                      </p:to>
                                    </p:set>
                                    <p:animRot by="120000">
                                      <p:cBhvr>
                                        <p:cTn id="48" dur="50" fill="hold">
                                          <p:stCondLst>
                                            <p:cond delay="0"/>
                                          </p:stCondLst>
                                        </p:cTn>
                                        <p:tgtEl>
                                          <p:spTgt spid="26"/>
                                        </p:tgtEl>
                                        <p:attrNameLst>
                                          <p:attrName>r</p:attrName>
                                        </p:attrNameLst>
                                      </p:cBhvr>
                                    </p:animRot>
                                    <p:animRot by="-240000">
                                      <p:cBhvr>
                                        <p:cTn id="49" dur="100" fill="hold">
                                          <p:stCondLst>
                                            <p:cond delay="100"/>
                                          </p:stCondLst>
                                        </p:cTn>
                                        <p:tgtEl>
                                          <p:spTgt spid="26"/>
                                        </p:tgtEl>
                                        <p:attrNameLst>
                                          <p:attrName>r</p:attrName>
                                        </p:attrNameLst>
                                      </p:cBhvr>
                                    </p:animRot>
                                    <p:animRot by="240000">
                                      <p:cBhvr>
                                        <p:cTn id="50" dur="100" fill="hold">
                                          <p:stCondLst>
                                            <p:cond delay="200"/>
                                          </p:stCondLst>
                                        </p:cTn>
                                        <p:tgtEl>
                                          <p:spTgt spid="26"/>
                                        </p:tgtEl>
                                        <p:attrNameLst>
                                          <p:attrName>r</p:attrName>
                                        </p:attrNameLst>
                                      </p:cBhvr>
                                    </p:animRot>
                                    <p:animRot by="-240000">
                                      <p:cBhvr>
                                        <p:cTn id="51" dur="100" fill="hold">
                                          <p:stCondLst>
                                            <p:cond delay="300"/>
                                          </p:stCondLst>
                                        </p:cTn>
                                        <p:tgtEl>
                                          <p:spTgt spid="26"/>
                                        </p:tgtEl>
                                        <p:attrNameLst>
                                          <p:attrName>r</p:attrName>
                                        </p:attrNameLst>
                                      </p:cBhvr>
                                    </p:animRot>
                                    <p:animRot by="120000">
                                      <p:cBhvr>
                                        <p:cTn id="52" dur="100" fill="hold">
                                          <p:stCondLst>
                                            <p:cond delay="400"/>
                                          </p:stCondLst>
                                        </p:cTn>
                                        <p:tgtEl>
                                          <p:spTgt spid="26"/>
                                        </p:tgtEl>
                                        <p:attrNameLst>
                                          <p:attrName>r</p:attrName>
                                        </p:attrNameLst>
                                      </p:cBhvr>
                                    </p:animRot>
                                  </p:childTnLst>
                                </p:cTn>
                              </p:par>
                              <p:par>
                                <p:cTn id="53" presetID="23" presetClass="entr" presetSubtype="16"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grpId="1" nodeType="withEffect">
                                  <p:stCondLst>
                                    <p:cond delay="0"/>
                                  </p:stCondLst>
                                  <p:childTnLst>
                                    <p:animMotion origin="layout" path="M 3.05556E-6 4.50867E-6 L -0.00643 -0.07607 " pathEditMode="relative" rAng="0" ptsTypes="AA">
                                      <p:cBhvr>
                                        <p:cTn id="58" dur="2000" fill="hold"/>
                                        <p:tgtEl>
                                          <p:spTgt spid="31"/>
                                        </p:tgtEl>
                                        <p:attrNameLst>
                                          <p:attrName>ppt_x</p:attrName>
                                          <p:attrName>ppt_y</p:attrName>
                                        </p:attrNameLst>
                                      </p:cBhvr>
                                      <p:rCtr x="-330" y="-3815"/>
                                    </p:animMotion>
                                  </p:childTnLst>
                                </p:cTn>
                              </p:par>
                              <p:par>
                                <p:cTn id="59" presetID="32" presetClass="emph" presetSubtype="0" repeatCount="indefinite" fill="hold" grpId="2" nodeType="withEffect">
                                  <p:stCondLst>
                                    <p:cond delay="0"/>
                                  </p:stCondLst>
                                  <p:childTnLst>
                                    <p:animClr clrSpc="rgb" dir="cw">
                                      <p:cBhvr override="childStyle">
                                        <p:cTn id="60" dur="50" fill="hold"/>
                                        <p:tgtEl>
                                          <p:spTgt spid="31"/>
                                        </p:tgtEl>
                                        <p:attrNameLst>
                                          <p:attrName>style.color</p:attrName>
                                        </p:attrNameLst>
                                      </p:cBhvr>
                                      <p:to>
                                        <a:srgbClr val="FF0066"/>
                                      </p:to>
                                    </p:animClr>
                                    <p:animClr clrSpc="rgb" dir="cw">
                                      <p:cBhvr>
                                        <p:cTn id="61" dur="50" fill="hold"/>
                                        <p:tgtEl>
                                          <p:spTgt spid="31"/>
                                        </p:tgtEl>
                                        <p:attrNameLst>
                                          <p:attrName>fillcolor</p:attrName>
                                        </p:attrNameLst>
                                      </p:cBhvr>
                                      <p:to>
                                        <a:srgbClr val="FF0066"/>
                                      </p:to>
                                    </p:animClr>
                                    <p:set>
                                      <p:cBhvr>
                                        <p:cTn id="62" dur="50" fill="hold"/>
                                        <p:tgtEl>
                                          <p:spTgt spid="31"/>
                                        </p:tgtEl>
                                        <p:attrNameLst>
                                          <p:attrName>fill.type</p:attrName>
                                        </p:attrNameLst>
                                      </p:cBhvr>
                                      <p:to>
                                        <p:strVal val="solid"/>
                                      </p:to>
                                    </p:set>
                                    <p:set>
                                      <p:cBhvr>
                                        <p:cTn id="63" dur="50" fill="hold"/>
                                        <p:tgtEl>
                                          <p:spTgt spid="31"/>
                                        </p:tgtEl>
                                        <p:attrNameLst>
                                          <p:attrName>fill.on</p:attrName>
                                        </p:attrNameLst>
                                      </p:cBhvr>
                                      <p:to>
                                        <p:strVal val="true"/>
                                      </p:to>
                                    </p:set>
                                    <p:animRot by="120000">
                                      <p:cBhvr>
                                        <p:cTn id="64" dur="50" fill="hold">
                                          <p:stCondLst>
                                            <p:cond delay="0"/>
                                          </p:stCondLst>
                                        </p:cTn>
                                        <p:tgtEl>
                                          <p:spTgt spid="31"/>
                                        </p:tgtEl>
                                        <p:attrNameLst>
                                          <p:attrName>r</p:attrName>
                                        </p:attrNameLst>
                                      </p:cBhvr>
                                    </p:animRot>
                                    <p:animRot by="-240000">
                                      <p:cBhvr>
                                        <p:cTn id="65" dur="100" fill="hold">
                                          <p:stCondLst>
                                            <p:cond delay="100"/>
                                          </p:stCondLst>
                                        </p:cTn>
                                        <p:tgtEl>
                                          <p:spTgt spid="31"/>
                                        </p:tgtEl>
                                        <p:attrNameLst>
                                          <p:attrName>r</p:attrName>
                                        </p:attrNameLst>
                                      </p:cBhvr>
                                    </p:animRot>
                                    <p:animRot by="240000">
                                      <p:cBhvr>
                                        <p:cTn id="66" dur="100" fill="hold">
                                          <p:stCondLst>
                                            <p:cond delay="200"/>
                                          </p:stCondLst>
                                        </p:cTn>
                                        <p:tgtEl>
                                          <p:spTgt spid="31"/>
                                        </p:tgtEl>
                                        <p:attrNameLst>
                                          <p:attrName>r</p:attrName>
                                        </p:attrNameLst>
                                      </p:cBhvr>
                                    </p:animRot>
                                    <p:animRot by="-240000">
                                      <p:cBhvr>
                                        <p:cTn id="67" dur="100" fill="hold">
                                          <p:stCondLst>
                                            <p:cond delay="300"/>
                                          </p:stCondLst>
                                        </p:cTn>
                                        <p:tgtEl>
                                          <p:spTgt spid="31"/>
                                        </p:tgtEl>
                                        <p:attrNameLst>
                                          <p:attrName>r</p:attrName>
                                        </p:attrNameLst>
                                      </p:cBhvr>
                                    </p:animRot>
                                    <p:animRot by="120000">
                                      <p:cBhvr>
                                        <p:cTn id="68" dur="100" fill="hold">
                                          <p:stCondLst>
                                            <p:cond delay="400"/>
                                          </p:stCondLst>
                                        </p:cTn>
                                        <p:tgtEl>
                                          <p:spTgt spid="31"/>
                                        </p:tgtEl>
                                        <p:attrNameLst>
                                          <p:attrName>r</p:attrName>
                                        </p:attrNameLst>
                                      </p:cBhvr>
                                    </p:animRot>
                                  </p:childTnLst>
                                </p:cTn>
                              </p:par>
                              <p:par>
                                <p:cTn id="69" presetID="23" presetClass="entr" presetSubtype="16"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p:cTn id="71" dur="500" fill="hold"/>
                                        <p:tgtEl>
                                          <p:spTgt spid="34"/>
                                        </p:tgtEl>
                                        <p:attrNameLst>
                                          <p:attrName>ppt_w</p:attrName>
                                        </p:attrNameLst>
                                      </p:cBhvr>
                                      <p:tavLst>
                                        <p:tav tm="0">
                                          <p:val>
                                            <p:fltVal val="0"/>
                                          </p:val>
                                        </p:tav>
                                        <p:tav tm="100000">
                                          <p:val>
                                            <p:strVal val="#ppt_w"/>
                                          </p:val>
                                        </p:tav>
                                      </p:tavLst>
                                    </p:anim>
                                    <p:anim calcmode="lin" valueType="num">
                                      <p:cBhvr>
                                        <p:cTn id="72" dur="500" fill="hold"/>
                                        <p:tgtEl>
                                          <p:spTgt spid="34"/>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74" dur="2000" fill="hold"/>
                                        <p:tgtEl>
                                          <p:spTgt spid="34"/>
                                        </p:tgtEl>
                                        <p:attrNameLst>
                                          <p:attrName>ppt_x</p:attrName>
                                          <p:attrName>ppt_y</p:attrName>
                                        </p:attrNameLst>
                                      </p:cBhvr>
                                      <p:rCtr x="-1111" y="2659"/>
                                    </p:animMotion>
                                  </p:childTnLst>
                                </p:cTn>
                              </p:par>
                              <p:par>
                                <p:cTn id="75" presetID="32" presetClass="emph" presetSubtype="0" repeatCount="indefinite" fill="hold" grpId="2" nodeType="withEffect">
                                  <p:stCondLst>
                                    <p:cond delay="0"/>
                                  </p:stCondLst>
                                  <p:childTnLst>
                                    <p:animClr clrSpc="rgb" dir="cw">
                                      <p:cBhvr override="childStyle">
                                        <p:cTn id="76" dur="50" fill="hold"/>
                                        <p:tgtEl>
                                          <p:spTgt spid="34"/>
                                        </p:tgtEl>
                                        <p:attrNameLst>
                                          <p:attrName>style.color</p:attrName>
                                        </p:attrNameLst>
                                      </p:cBhvr>
                                      <p:to>
                                        <a:srgbClr val="FF0000"/>
                                      </p:to>
                                    </p:animClr>
                                    <p:animClr clrSpc="rgb" dir="cw">
                                      <p:cBhvr>
                                        <p:cTn id="77" dur="50" fill="hold"/>
                                        <p:tgtEl>
                                          <p:spTgt spid="34"/>
                                        </p:tgtEl>
                                        <p:attrNameLst>
                                          <p:attrName>fillcolor</p:attrName>
                                        </p:attrNameLst>
                                      </p:cBhvr>
                                      <p:to>
                                        <a:srgbClr val="FF0000"/>
                                      </p:to>
                                    </p:animClr>
                                    <p:set>
                                      <p:cBhvr>
                                        <p:cTn id="78" dur="50" fill="hold"/>
                                        <p:tgtEl>
                                          <p:spTgt spid="34"/>
                                        </p:tgtEl>
                                        <p:attrNameLst>
                                          <p:attrName>fill.type</p:attrName>
                                        </p:attrNameLst>
                                      </p:cBhvr>
                                      <p:to>
                                        <p:strVal val="solid"/>
                                      </p:to>
                                    </p:set>
                                    <p:set>
                                      <p:cBhvr>
                                        <p:cTn id="79" dur="50" fill="hold"/>
                                        <p:tgtEl>
                                          <p:spTgt spid="34"/>
                                        </p:tgtEl>
                                        <p:attrNameLst>
                                          <p:attrName>fill.on</p:attrName>
                                        </p:attrNameLst>
                                      </p:cBhvr>
                                      <p:to>
                                        <p:strVal val="true"/>
                                      </p:to>
                                    </p:set>
                                    <p:animRot by="120000">
                                      <p:cBhvr>
                                        <p:cTn id="80" dur="50" fill="hold">
                                          <p:stCondLst>
                                            <p:cond delay="0"/>
                                          </p:stCondLst>
                                        </p:cTn>
                                        <p:tgtEl>
                                          <p:spTgt spid="34"/>
                                        </p:tgtEl>
                                        <p:attrNameLst>
                                          <p:attrName>r</p:attrName>
                                        </p:attrNameLst>
                                      </p:cBhvr>
                                    </p:animRot>
                                    <p:animRot by="-240000">
                                      <p:cBhvr>
                                        <p:cTn id="81" dur="100" fill="hold">
                                          <p:stCondLst>
                                            <p:cond delay="100"/>
                                          </p:stCondLst>
                                        </p:cTn>
                                        <p:tgtEl>
                                          <p:spTgt spid="34"/>
                                        </p:tgtEl>
                                        <p:attrNameLst>
                                          <p:attrName>r</p:attrName>
                                        </p:attrNameLst>
                                      </p:cBhvr>
                                    </p:animRot>
                                    <p:animRot by="240000">
                                      <p:cBhvr>
                                        <p:cTn id="82" dur="100" fill="hold">
                                          <p:stCondLst>
                                            <p:cond delay="200"/>
                                          </p:stCondLst>
                                        </p:cTn>
                                        <p:tgtEl>
                                          <p:spTgt spid="34"/>
                                        </p:tgtEl>
                                        <p:attrNameLst>
                                          <p:attrName>r</p:attrName>
                                        </p:attrNameLst>
                                      </p:cBhvr>
                                    </p:animRot>
                                    <p:animRot by="-240000">
                                      <p:cBhvr>
                                        <p:cTn id="83" dur="100" fill="hold">
                                          <p:stCondLst>
                                            <p:cond delay="300"/>
                                          </p:stCondLst>
                                        </p:cTn>
                                        <p:tgtEl>
                                          <p:spTgt spid="34"/>
                                        </p:tgtEl>
                                        <p:attrNameLst>
                                          <p:attrName>r</p:attrName>
                                        </p:attrNameLst>
                                      </p:cBhvr>
                                    </p:animRot>
                                    <p:animRot by="120000">
                                      <p:cBhvr>
                                        <p:cTn id="84" dur="100" fill="hold">
                                          <p:stCondLst>
                                            <p:cond delay="400"/>
                                          </p:stCondLst>
                                        </p:cTn>
                                        <p:tgtEl>
                                          <p:spTgt spid="34"/>
                                        </p:tgtEl>
                                        <p:attrNameLst>
                                          <p:attrName>r</p:attrName>
                                        </p:attrNameLst>
                                      </p:cBhvr>
                                    </p:animRot>
                                  </p:childTnLst>
                                </p:cTn>
                              </p:par>
                              <p:par>
                                <p:cTn id="85" presetID="23" presetClass="entr" presetSubtype="16"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p:cTn id="87" dur="500" fill="hold"/>
                                        <p:tgtEl>
                                          <p:spTgt spid="35"/>
                                        </p:tgtEl>
                                        <p:attrNameLst>
                                          <p:attrName>ppt_w</p:attrName>
                                        </p:attrNameLst>
                                      </p:cBhvr>
                                      <p:tavLst>
                                        <p:tav tm="0">
                                          <p:val>
                                            <p:fltVal val="0"/>
                                          </p:val>
                                        </p:tav>
                                        <p:tav tm="100000">
                                          <p:val>
                                            <p:strVal val="#ppt_w"/>
                                          </p:val>
                                        </p:tav>
                                      </p:tavLst>
                                    </p:anim>
                                    <p:anim calcmode="lin" valueType="num">
                                      <p:cBhvr>
                                        <p:cTn id="88" dur="500" fill="hold"/>
                                        <p:tgtEl>
                                          <p:spTgt spid="35"/>
                                        </p:tgtEl>
                                        <p:attrNameLst>
                                          <p:attrName>ppt_h</p:attrName>
                                        </p:attrNameLst>
                                      </p:cBhvr>
                                      <p:tavLst>
                                        <p:tav tm="0">
                                          <p:val>
                                            <p:fltVal val="0"/>
                                          </p:val>
                                        </p:tav>
                                        <p:tav tm="100000">
                                          <p:val>
                                            <p:strVal val="#ppt_h"/>
                                          </p:val>
                                        </p:tav>
                                      </p:tavLst>
                                    </p:anim>
                                  </p:childTnLst>
                                </p:cTn>
                              </p:par>
                              <p:par>
                                <p:cTn id="8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90" dur="2000" fill="hold"/>
                                        <p:tgtEl>
                                          <p:spTgt spid="35"/>
                                        </p:tgtEl>
                                        <p:attrNameLst>
                                          <p:attrName>ppt_x</p:attrName>
                                          <p:attrName>ppt_y</p:attrName>
                                        </p:attrNameLst>
                                      </p:cBhvr>
                                      <p:rCtr x="-1111" y="2659"/>
                                    </p:animMotion>
                                  </p:childTnLst>
                                </p:cTn>
                              </p:par>
                              <p:par>
                                <p:cTn id="91" presetID="32" presetClass="emph" presetSubtype="0" repeatCount="indefinite" fill="hold" grpId="2" nodeType="withEffect">
                                  <p:stCondLst>
                                    <p:cond delay="0"/>
                                  </p:stCondLst>
                                  <p:childTnLst>
                                    <p:animClr clrSpc="rgb" dir="cw">
                                      <p:cBhvr override="childStyle">
                                        <p:cTn id="92" dur="50" fill="hold"/>
                                        <p:tgtEl>
                                          <p:spTgt spid="35"/>
                                        </p:tgtEl>
                                        <p:attrNameLst>
                                          <p:attrName>style.color</p:attrName>
                                        </p:attrNameLst>
                                      </p:cBhvr>
                                      <p:to>
                                        <a:srgbClr val="FF0000"/>
                                      </p:to>
                                    </p:animClr>
                                    <p:animClr clrSpc="rgb" dir="cw">
                                      <p:cBhvr>
                                        <p:cTn id="93" dur="50" fill="hold"/>
                                        <p:tgtEl>
                                          <p:spTgt spid="35"/>
                                        </p:tgtEl>
                                        <p:attrNameLst>
                                          <p:attrName>fillcolor</p:attrName>
                                        </p:attrNameLst>
                                      </p:cBhvr>
                                      <p:to>
                                        <a:srgbClr val="FF0000"/>
                                      </p:to>
                                    </p:animClr>
                                    <p:set>
                                      <p:cBhvr>
                                        <p:cTn id="94" dur="50" fill="hold"/>
                                        <p:tgtEl>
                                          <p:spTgt spid="35"/>
                                        </p:tgtEl>
                                        <p:attrNameLst>
                                          <p:attrName>fill.type</p:attrName>
                                        </p:attrNameLst>
                                      </p:cBhvr>
                                      <p:to>
                                        <p:strVal val="solid"/>
                                      </p:to>
                                    </p:set>
                                    <p:set>
                                      <p:cBhvr>
                                        <p:cTn id="95" dur="50" fill="hold"/>
                                        <p:tgtEl>
                                          <p:spTgt spid="35"/>
                                        </p:tgtEl>
                                        <p:attrNameLst>
                                          <p:attrName>fill.on</p:attrName>
                                        </p:attrNameLst>
                                      </p:cBhvr>
                                      <p:to>
                                        <p:strVal val="true"/>
                                      </p:to>
                                    </p:set>
                                    <p:animRot by="120000">
                                      <p:cBhvr>
                                        <p:cTn id="96" dur="50" fill="hold">
                                          <p:stCondLst>
                                            <p:cond delay="0"/>
                                          </p:stCondLst>
                                        </p:cTn>
                                        <p:tgtEl>
                                          <p:spTgt spid="35"/>
                                        </p:tgtEl>
                                        <p:attrNameLst>
                                          <p:attrName>r</p:attrName>
                                        </p:attrNameLst>
                                      </p:cBhvr>
                                    </p:animRot>
                                    <p:animRot by="-240000">
                                      <p:cBhvr>
                                        <p:cTn id="97" dur="100" fill="hold">
                                          <p:stCondLst>
                                            <p:cond delay="100"/>
                                          </p:stCondLst>
                                        </p:cTn>
                                        <p:tgtEl>
                                          <p:spTgt spid="35"/>
                                        </p:tgtEl>
                                        <p:attrNameLst>
                                          <p:attrName>r</p:attrName>
                                        </p:attrNameLst>
                                      </p:cBhvr>
                                    </p:animRot>
                                    <p:animRot by="240000">
                                      <p:cBhvr>
                                        <p:cTn id="98" dur="100" fill="hold">
                                          <p:stCondLst>
                                            <p:cond delay="200"/>
                                          </p:stCondLst>
                                        </p:cTn>
                                        <p:tgtEl>
                                          <p:spTgt spid="35"/>
                                        </p:tgtEl>
                                        <p:attrNameLst>
                                          <p:attrName>r</p:attrName>
                                        </p:attrNameLst>
                                      </p:cBhvr>
                                    </p:animRot>
                                    <p:animRot by="-240000">
                                      <p:cBhvr>
                                        <p:cTn id="99" dur="100" fill="hold">
                                          <p:stCondLst>
                                            <p:cond delay="300"/>
                                          </p:stCondLst>
                                        </p:cTn>
                                        <p:tgtEl>
                                          <p:spTgt spid="35"/>
                                        </p:tgtEl>
                                        <p:attrNameLst>
                                          <p:attrName>r</p:attrName>
                                        </p:attrNameLst>
                                      </p:cBhvr>
                                    </p:animRot>
                                    <p:animRot by="120000">
                                      <p:cBhvr>
                                        <p:cTn id="100" dur="100" fill="hold">
                                          <p:stCondLst>
                                            <p:cond delay="4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5" grpId="2" bldLvl="0" animBg="1"/>
      <p:bldP spid="31" grpId="0" bldLvl="0" animBg="1"/>
      <p:bldP spid="31" grpId="1" bldLvl="0" animBg="1"/>
      <p:bldP spid="31" grpId="2" bldLvl="0" animBg="1"/>
      <p:bldP spid="34" grpId="0" bldLvl="0" animBg="1"/>
      <p:bldP spid="34" grpId="1" bldLvl="0" animBg="1"/>
      <p:bldP spid="34" grpId="2" bldLvl="0" animBg="1"/>
      <p:bldP spid="35" grpId="0" bldLvl="0" animBg="1"/>
      <p:bldP spid="35" grpId="1" bldLvl="0" animBg="1"/>
      <p:bldP spid="35" grpId="2"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35"/>
            <a:ext cx="12191365" cy="6858000"/>
          </a:xfrm>
          <a:prstGeom prst="rect">
            <a:avLst/>
          </a:prstGeom>
        </p:spPr>
      </p:pic>
      <p:sp>
        <p:nvSpPr>
          <p:cNvPr id="5" name="TextBox 5"/>
          <p:cNvSpPr txBox="1"/>
          <p:nvPr/>
        </p:nvSpPr>
        <p:spPr>
          <a:xfrm>
            <a:off x="1937702" y="980131"/>
            <a:ext cx="83159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8</a:t>
            </a:r>
          </a:p>
        </p:txBody>
      </p:sp>
      <p:sp>
        <p:nvSpPr>
          <p:cNvPr id="3" name="TextBox 5">
            <a:extLst>
              <a:ext uri="{FF2B5EF4-FFF2-40B4-BE49-F238E27FC236}">
                <a16:creationId xmlns:a16="http://schemas.microsoft.com/office/drawing/2014/main" id="{A247CBD5-BE53-C2D2-E4DD-51247F8F1514}"/>
              </a:ext>
            </a:extLst>
          </p:cNvPr>
          <p:cNvSpPr txBox="1"/>
          <p:nvPr/>
        </p:nvSpPr>
        <p:spPr>
          <a:xfrm>
            <a:off x="2090102" y="1595133"/>
            <a:ext cx="83159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Tổ</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chức</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hoạt</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động</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Vận</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tạo</a:t>
            </a:r>
            <a:endPar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10" descr="C:\Users\Administrator\Desktop\hinh nen dep pp\HIH NG NGHEP BAI G\don ca c.png">
            <a:extLst>
              <a:ext uri="{FF2B5EF4-FFF2-40B4-BE49-F238E27FC236}">
                <a16:creationId xmlns:a16="http://schemas.microsoft.com/office/drawing/2014/main" id="{F88684F7-804C-F6B0-FEC0-27FF0B1D27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636549" y="3645747"/>
            <a:ext cx="1941195" cy="29883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5">
            <a:extLst>
              <a:ext uri="{FF2B5EF4-FFF2-40B4-BE49-F238E27FC236}">
                <a16:creationId xmlns:a16="http://schemas.microsoft.com/office/drawing/2014/main" id="{67663A96-3286-14CC-417D-3796781F895A}"/>
              </a:ext>
            </a:extLst>
          </p:cNvPr>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838200" y="2498655"/>
            <a:ext cx="1560830" cy="3714750"/>
          </a:xfrm>
          <a:prstGeom prst="rect">
            <a:avLst/>
          </a:prstGeom>
        </p:spPr>
      </p:pic>
    </p:spTree>
    <p:extLst>
      <p:ext uri="{BB962C8B-B14F-4D97-AF65-F5344CB8AC3E}">
        <p14:creationId xmlns:p14="http://schemas.microsoft.com/office/powerpoint/2010/main" val="2323778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ào các bạn! 🌷 Mùa xuân đã về rồi! Các bạn nhìn xem, hoa mai vàng, hoa đào hồng nở rực rỡ khắp nơi, chim chóc hót líu lo, không khí thật tươi vui. Mùa xuân mang đến cho chúng ta niềm vui, hạnh  (4)">
            <a:hlinkClick r:id="" action="ppaction://media"/>
            <a:extLst>
              <a:ext uri="{FF2B5EF4-FFF2-40B4-BE49-F238E27FC236}">
                <a16:creationId xmlns:a16="http://schemas.microsoft.com/office/drawing/2014/main" id="{A67A66EC-833F-48AB-BC55-E663939F480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33107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1030" y="2442595"/>
            <a:ext cx="3363912"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720399">
            <a:off x="4829809" y="1156516"/>
            <a:ext cx="253238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255" y="1969316"/>
            <a:ext cx="3052763"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011494" y="5056822"/>
            <a:ext cx="2175510" cy="70675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2000" b="1" dirty="0">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ĐÀN TRANH </a:t>
            </a:r>
          </a:p>
          <a:p>
            <a:pPr algn="ctr" eaLnBrk="0" fontAlgn="base" hangingPunct="0">
              <a:spcBef>
                <a:spcPct val="0"/>
              </a:spcBef>
              <a:spcAft>
                <a:spcPct val="0"/>
              </a:spcAft>
              <a:defRPr/>
            </a:pPr>
            <a:r>
              <a:rPr lang="en-US" sz="2000" b="1" dirty="0">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a:t>
            </a:r>
            <a:r>
              <a:rPr lang="en-US" sz="2000" b="1" dirty="0" err="1">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Đàn</a:t>
            </a:r>
            <a:r>
              <a:rPr lang="en-US" sz="2000" b="1" dirty="0">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a:t>
            </a:r>
            <a:r>
              <a:rPr lang="en-US" sz="2000" b="1" dirty="0" err="1">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thập</a:t>
            </a:r>
            <a:r>
              <a:rPr lang="en-US" sz="2000" b="1" dirty="0">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a:t>
            </a:r>
            <a:r>
              <a:rPr lang="en-US" sz="2000" b="1" dirty="0" err="1">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lục</a:t>
            </a:r>
            <a:r>
              <a:rPr lang="en-US" sz="2000" b="1" dirty="0">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a:t>
            </a:r>
          </a:p>
        </p:txBody>
      </p:sp>
      <p:sp>
        <p:nvSpPr>
          <p:cNvPr id="12" name="Rectangle 11"/>
          <p:cNvSpPr/>
          <p:nvPr/>
        </p:nvSpPr>
        <p:spPr>
          <a:xfrm>
            <a:off x="5050346" y="3647615"/>
            <a:ext cx="1952625" cy="70675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2000" b="1" dirty="0">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ĐÀN NGUYỆT </a:t>
            </a:r>
          </a:p>
          <a:p>
            <a:pPr algn="ctr" eaLnBrk="0" fontAlgn="base" hangingPunct="0">
              <a:spcBef>
                <a:spcPct val="0"/>
              </a:spcBef>
              <a:spcAft>
                <a:spcPct val="0"/>
              </a:spcAft>
              <a:defRPr/>
            </a:pPr>
            <a:r>
              <a:rPr lang="en-US" sz="2000" b="1" dirty="0">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a:t>
            </a:r>
            <a:r>
              <a:rPr lang="en-US" sz="2000" b="1" dirty="0" err="1">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Đàn</a:t>
            </a:r>
            <a:r>
              <a:rPr lang="en-US" sz="2000" b="1" dirty="0">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a:t>
            </a:r>
            <a:r>
              <a:rPr lang="en-US" sz="2000" b="1" dirty="0" err="1">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kìm</a:t>
            </a:r>
            <a:r>
              <a:rPr lang="en-US" sz="2000" b="1" dirty="0">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a:t>
            </a:r>
          </a:p>
        </p:txBody>
      </p:sp>
      <p:sp>
        <p:nvSpPr>
          <p:cNvPr id="13" name="Rectangle 12"/>
          <p:cNvSpPr/>
          <p:nvPr/>
        </p:nvSpPr>
        <p:spPr>
          <a:xfrm>
            <a:off x="8918959" y="4744689"/>
            <a:ext cx="2511425" cy="70675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2000" b="1" dirty="0">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ĐÀN BẦU </a:t>
            </a:r>
          </a:p>
          <a:p>
            <a:pPr algn="ctr" eaLnBrk="0" fontAlgn="base" hangingPunct="0">
              <a:spcBef>
                <a:spcPct val="0"/>
              </a:spcBef>
              <a:spcAft>
                <a:spcPct val="0"/>
              </a:spcAft>
              <a:defRPr/>
            </a:pPr>
            <a:r>
              <a:rPr lang="en-US" sz="2000" b="1" dirty="0">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a:t>
            </a:r>
            <a:r>
              <a:rPr lang="en-US" sz="2000" b="1" dirty="0" err="1">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Độc</a:t>
            </a:r>
            <a:r>
              <a:rPr lang="en-US" sz="2000" b="1" dirty="0">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a:t>
            </a:r>
            <a:r>
              <a:rPr lang="en-US" sz="2000" b="1" dirty="0" err="1">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huyền</a:t>
            </a:r>
            <a:r>
              <a:rPr lang="en-US" sz="2000" b="1" dirty="0">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a:t>
            </a:r>
            <a:r>
              <a:rPr lang="en-US" sz="2000" b="1" dirty="0" err="1">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cầm</a:t>
            </a:r>
            <a:r>
              <a:rPr lang="en-US" sz="2000" b="1" dirty="0">
                <a:ln w="11430"/>
                <a:solidFill>
                  <a:srgbClr val="C0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50" fill="hold"/>
                                        <p:tgtEl>
                                          <p:spTgt spid="6"/>
                                        </p:tgtEl>
                                        <p:attrNameLst>
                                          <p:attrName>ppt_x</p:attrName>
                                        </p:attrNameLst>
                                      </p:cBhvr>
                                      <p:tavLst>
                                        <p:tav tm="0">
                                          <p:val>
                                            <p:strVal val="#ppt_x"/>
                                          </p:val>
                                        </p:tav>
                                        <p:tav tm="100000">
                                          <p:val>
                                            <p:strVal val="#ppt_x"/>
                                          </p:val>
                                        </p:tav>
                                      </p:tavLst>
                                    </p:anim>
                                    <p:anim calcmode="lin" valueType="num">
                                      <p:cBhvr additive="base">
                                        <p:cTn id="14" dur="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50" fill="hold"/>
                                        <p:tgtEl>
                                          <p:spTgt spid="5"/>
                                        </p:tgtEl>
                                        <p:attrNameLst>
                                          <p:attrName>ppt_x</p:attrName>
                                        </p:attrNameLst>
                                      </p:cBhvr>
                                      <p:tavLst>
                                        <p:tav tm="0">
                                          <p:val>
                                            <p:strVal val="#ppt_x"/>
                                          </p:val>
                                        </p:tav>
                                        <p:tav tm="100000">
                                          <p:val>
                                            <p:strVal val="#ppt_x"/>
                                          </p:val>
                                        </p:tav>
                                      </p:tavLst>
                                    </p:anim>
                                    <p:anim calcmode="lin" valueType="num">
                                      <p:cBhvr additive="base">
                                        <p:cTn id="20" dur="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35"/>
            <a:ext cx="12191365" cy="6858000"/>
          </a:xfrm>
          <a:prstGeom prst="rect">
            <a:avLst/>
          </a:prstGeom>
        </p:spPr>
      </p:pic>
      <p:sp>
        <p:nvSpPr>
          <p:cNvPr id="5" name="TextBox 5"/>
          <p:cNvSpPr txBox="1"/>
          <p:nvPr/>
        </p:nvSpPr>
        <p:spPr>
          <a:xfrm>
            <a:off x="1937702" y="980131"/>
            <a:ext cx="8315960" cy="584775"/>
          </a:xfrm>
          <a:prstGeom prst="rect">
            <a:avLst/>
          </a:prstGeom>
          <a:noFill/>
        </p:spPr>
        <p:txBody>
          <a:bodyPr wrap="square" rtlCol="0">
            <a:spAutoFit/>
          </a:bodyPr>
          <a:lstStyle/>
          <a:p>
            <a:pPr algn="ctr"/>
            <a:r>
              <a:rPr lang="en-US" sz="3200" b="1" dirty="0" err="1">
                <a:solidFill>
                  <a:srgbClr val="C00000"/>
                </a:solidFill>
                <a:latin typeface="Times New Roman" panose="02020603050405020304" pitchFamily="18" charset="0"/>
                <a:cs typeface="Times New Roman" panose="02020603050405020304" pitchFamily="18" charset="0"/>
              </a:rPr>
              <a:t>Tiết</a:t>
            </a:r>
            <a:r>
              <a:rPr lang="en-US" sz="3200" b="1" dirty="0">
                <a:solidFill>
                  <a:srgbClr val="C00000"/>
                </a:solidFill>
                <a:latin typeface="Times New Roman" panose="02020603050405020304" pitchFamily="18" charset="0"/>
                <a:cs typeface="Times New Roman" panose="02020603050405020304" pitchFamily="18" charset="0"/>
              </a:rPr>
              <a:t> 8</a:t>
            </a:r>
          </a:p>
        </p:txBody>
      </p:sp>
      <p:sp>
        <p:nvSpPr>
          <p:cNvPr id="3" name="TextBox 5">
            <a:extLst>
              <a:ext uri="{FF2B5EF4-FFF2-40B4-BE49-F238E27FC236}">
                <a16:creationId xmlns:a16="http://schemas.microsoft.com/office/drawing/2014/main" id="{A247CBD5-BE53-C2D2-E4DD-51247F8F1514}"/>
              </a:ext>
            </a:extLst>
          </p:cNvPr>
          <p:cNvSpPr txBox="1"/>
          <p:nvPr/>
        </p:nvSpPr>
        <p:spPr>
          <a:xfrm>
            <a:off x="2090102" y="1595133"/>
            <a:ext cx="8315960" cy="584775"/>
          </a:xfrm>
          <a:prstGeom prst="rect">
            <a:avLst/>
          </a:prstGeom>
          <a:noFill/>
        </p:spPr>
        <p:txBody>
          <a:bodyPr wrap="square" rtlCol="0">
            <a:spAutoFit/>
          </a:bodyPr>
          <a:lstStyle/>
          <a:p>
            <a:pPr algn="ct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Tổ</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chức</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hoạt</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Vận</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dụng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sáng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tạo</a:t>
            </a: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6" name="Picture 10" descr="C:\Users\Administrator\Desktop\hinh nen dep pp\HIH NG NGHEP BAI G\don ca c.png">
            <a:extLst>
              <a:ext uri="{FF2B5EF4-FFF2-40B4-BE49-F238E27FC236}">
                <a16:creationId xmlns:a16="http://schemas.microsoft.com/office/drawing/2014/main" id="{F88684F7-804C-F6B0-FEC0-27FF0B1D27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636549" y="3645747"/>
            <a:ext cx="1941195" cy="29883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5">
            <a:extLst>
              <a:ext uri="{FF2B5EF4-FFF2-40B4-BE49-F238E27FC236}">
                <a16:creationId xmlns:a16="http://schemas.microsoft.com/office/drawing/2014/main" id="{67663A96-3286-14CC-417D-3796781F895A}"/>
              </a:ext>
            </a:extLst>
          </p:cNvPr>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838200" y="2498655"/>
            <a:ext cx="1560830" cy="37147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7F9FDE-E16C-73D3-941B-804D6E034477}"/>
              </a:ext>
            </a:extLst>
          </p:cNvPr>
          <p:cNvPicPr>
            <a:picLocks noChangeAspect="1"/>
          </p:cNvPicPr>
          <p:nvPr/>
        </p:nvPicPr>
        <p:blipFill>
          <a:blip r:embed="rId4"/>
          <a:stretch>
            <a:fillRect/>
          </a:stretch>
        </p:blipFill>
        <p:spPr>
          <a:xfrm>
            <a:off x="197164" y="1775305"/>
            <a:ext cx="11797672" cy="2559627"/>
          </a:xfrm>
          <a:prstGeom prst="rect">
            <a:avLst/>
          </a:prstGeom>
        </p:spPr>
      </p:pic>
      <p:pic>
        <p:nvPicPr>
          <p:cNvPr id="6" name="20">
            <a:hlinkClick r:id="" action="ppaction://media"/>
            <a:extLst>
              <a:ext uri="{FF2B5EF4-FFF2-40B4-BE49-F238E27FC236}">
                <a16:creationId xmlns:a16="http://schemas.microsoft.com/office/drawing/2014/main" id="{4335BD29-A4E0-BFF1-4D70-6B7FE0123C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1244" y="764823"/>
            <a:ext cx="609600" cy="609600"/>
          </a:xfrm>
          <a:prstGeom prst="rect">
            <a:avLst/>
          </a:prstGeom>
        </p:spPr>
      </p:pic>
      <p:pic>
        <p:nvPicPr>
          <p:cNvPr id="7" name="Picture 55">
            <a:extLst>
              <a:ext uri="{FF2B5EF4-FFF2-40B4-BE49-F238E27FC236}">
                <a16:creationId xmlns:a16="http://schemas.microsoft.com/office/drawing/2014/main" id="{AC8C4D40-E992-8240-0346-54CAB3A03BF0}"/>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flipH="1">
            <a:off x="-132644" y="4248792"/>
            <a:ext cx="1216377" cy="2894957"/>
          </a:xfrm>
          <a:prstGeom prst="rect">
            <a:avLst/>
          </a:prstGeom>
        </p:spPr>
      </p:pic>
      <p:pic>
        <p:nvPicPr>
          <p:cNvPr id="8" name="Picture 55">
            <a:extLst>
              <a:ext uri="{FF2B5EF4-FFF2-40B4-BE49-F238E27FC236}">
                <a16:creationId xmlns:a16="http://schemas.microsoft.com/office/drawing/2014/main" id="{E8B1E2DD-21EC-0449-EB97-46C505E76801}"/>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1296882" y="4334932"/>
            <a:ext cx="1120894" cy="2667706"/>
          </a:xfrm>
          <a:prstGeom prst="rect">
            <a:avLst/>
          </a:prstGeom>
        </p:spPr>
      </p:pic>
      <p:sp>
        <p:nvSpPr>
          <p:cNvPr id="9" name="Rectangle 2">
            <a:extLst>
              <a:ext uri="{FF2B5EF4-FFF2-40B4-BE49-F238E27FC236}">
                <a16:creationId xmlns:a16="http://schemas.microsoft.com/office/drawing/2014/main" id="{907CB1D6-A358-04E4-4214-E41624F21804}"/>
              </a:ext>
            </a:extLst>
          </p:cNvPr>
          <p:cNvSpPr/>
          <p:nvPr/>
        </p:nvSpPr>
        <p:spPr>
          <a:xfrm>
            <a:off x="625852" y="549760"/>
            <a:ext cx="9156674"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200" b="1" dirty="0">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1.</a:t>
            </a:r>
            <a:r>
              <a:rPr lang="vi-VN" sz="3200" b="1" dirty="0">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Nghe và vỗ tay ở các nốt có cao độ lặp lại</a:t>
            </a:r>
            <a:endParaRPr lang="en-US" sz="3200" b="1" dirty="0">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51967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435"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5">
            <a:extLst>
              <a:ext uri="{FF2B5EF4-FFF2-40B4-BE49-F238E27FC236}">
                <a16:creationId xmlns:a16="http://schemas.microsoft.com/office/drawing/2014/main" id="{AC8C4D40-E992-8240-0346-54CAB3A03BF0}"/>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flipH="1">
            <a:off x="-132644" y="4248792"/>
            <a:ext cx="1216377" cy="2894957"/>
          </a:xfrm>
          <a:prstGeom prst="rect">
            <a:avLst/>
          </a:prstGeom>
        </p:spPr>
      </p:pic>
      <p:pic>
        <p:nvPicPr>
          <p:cNvPr id="8" name="Picture 55">
            <a:extLst>
              <a:ext uri="{FF2B5EF4-FFF2-40B4-BE49-F238E27FC236}">
                <a16:creationId xmlns:a16="http://schemas.microsoft.com/office/drawing/2014/main" id="{E8B1E2DD-21EC-0449-EB97-46C505E76801}"/>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1296882" y="4334932"/>
            <a:ext cx="1120894" cy="2667706"/>
          </a:xfrm>
          <a:prstGeom prst="rect">
            <a:avLst/>
          </a:prstGeom>
        </p:spPr>
      </p:pic>
      <p:sp>
        <p:nvSpPr>
          <p:cNvPr id="9" name="Rectangle 2">
            <a:extLst>
              <a:ext uri="{FF2B5EF4-FFF2-40B4-BE49-F238E27FC236}">
                <a16:creationId xmlns:a16="http://schemas.microsoft.com/office/drawing/2014/main" id="{907CB1D6-A358-04E4-4214-E41624F21804}"/>
              </a:ext>
            </a:extLst>
          </p:cNvPr>
          <p:cNvSpPr/>
          <p:nvPr/>
        </p:nvSpPr>
        <p:spPr>
          <a:xfrm>
            <a:off x="277740" y="312694"/>
            <a:ext cx="11636520" cy="107721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200" b="1" dirty="0">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2.</a:t>
            </a:r>
            <a:r>
              <a:rPr lang="vi-VN" sz="3200" b="1" dirty="0">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Thổi nốt si trên </a:t>
            </a:r>
            <a:r>
              <a:rPr lang="vi-VN" sz="3200" b="1" dirty="0" err="1">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recoder</a:t>
            </a:r>
            <a:r>
              <a:rPr lang="vi-VN" sz="3200" b="1" dirty="0">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a:t>
            </a:r>
          </a:p>
          <a:p>
            <a:pPr algn="ctr" eaLnBrk="0" fontAlgn="base" hangingPunct="0">
              <a:spcBef>
                <a:spcPct val="0"/>
              </a:spcBef>
              <a:spcAft>
                <a:spcPct val="0"/>
              </a:spcAft>
              <a:defRPr/>
            </a:pPr>
            <a:r>
              <a:rPr lang="vi-VN" sz="3200" b="1" dirty="0">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Đệm cho bài hát chim sáo ở những nốt nhạc đánh dấu x</a:t>
            </a:r>
            <a:endParaRPr lang="en-US" sz="3200" b="1" dirty="0">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endParaRPr>
          </a:p>
        </p:txBody>
      </p:sp>
      <p:pic>
        <p:nvPicPr>
          <p:cNvPr id="2" name="Picture 2" descr="CS">
            <a:extLst>
              <a:ext uri="{FF2B5EF4-FFF2-40B4-BE49-F238E27FC236}">
                <a16:creationId xmlns:a16="http://schemas.microsoft.com/office/drawing/2014/main" id="{8A7ED88A-59FD-325F-26D9-5245E5C959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2422" b="57906"/>
          <a:stretch>
            <a:fillRect/>
          </a:stretch>
        </p:blipFill>
        <p:spPr bwMode="auto">
          <a:xfrm>
            <a:off x="1148550" y="1558149"/>
            <a:ext cx="10162540" cy="472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5">
            <a:extLst>
              <a:ext uri="{FF2B5EF4-FFF2-40B4-BE49-F238E27FC236}">
                <a16:creationId xmlns:a16="http://schemas.microsoft.com/office/drawing/2014/main" id="{1346EF36-09B9-A6A4-C1B1-C73F630B8BCC}"/>
              </a:ext>
            </a:extLst>
          </p:cNvPr>
          <p:cNvSpPr txBox="1"/>
          <p:nvPr/>
        </p:nvSpPr>
        <p:spPr>
          <a:xfrm>
            <a:off x="4876802" y="2944757"/>
            <a:ext cx="688622" cy="400110"/>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X</a:t>
            </a:r>
          </a:p>
        </p:txBody>
      </p:sp>
      <p:sp>
        <p:nvSpPr>
          <p:cNvPr id="4" name="TextBox 5">
            <a:extLst>
              <a:ext uri="{FF2B5EF4-FFF2-40B4-BE49-F238E27FC236}">
                <a16:creationId xmlns:a16="http://schemas.microsoft.com/office/drawing/2014/main" id="{53FAAB71-DD4A-81D6-655E-15F2680AC3B0}"/>
              </a:ext>
            </a:extLst>
          </p:cNvPr>
          <p:cNvSpPr txBox="1"/>
          <p:nvPr/>
        </p:nvSpPr>
        <p:spPr>
          <a:xfrm>
            <a:off x="7936093" y="2951258"/>
            <a:ext cx="688622" cy="400110"/>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X</a:t>
            </a:r>
          </a:p>
        </p:txBody>
      </p:sp>
      <p:sp>
        <p:nvSpPr>
          <p:cNvPr id="10" name="Cung 9">
            <a:extLst>
              <a:ext uri="{FF2B5EF4-FFF2-40B4-BE49-F238E27FC236}">
                <a16:creationId xmlns:a16="http://schemas.microsoft.com/office/drawing/2014/main" id="{2AB496CE-8AB3-CA7A-C26E-6C3B7458307D}"/>
              </a:ext>
            </a:extLst>
          </p:cNvPr>
          <p:cNvSpPr/>
          <p:nvPr/>
        </p:nvSpPr>
        <p:spPr>
          <a:xfrm rot="2641139" flipV="1">
            <a:off x="7995792" y="2085766"/>
            <a:ext cx="569223" cy="401912"/>
          </a:xfrm>
          <a:prstGeom prst="arc">
            <a:avLst>
              <a:gd name="adj1" fmla="val 14273624"/>
              <a:gd name="adj2" fmla="val 2051831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11" name="TextBox 5">
            <a:extLst>
              <a:ext uri="{FF2B5EF4-FFF2-40B4-BE49-F238E27FC236}">
                <a16:creationId xmlns:a16="http://schemas.microsoft.com/office/drawing/2014/main" id="{AC7FA700-215B-E97D-BE44-79313B16D0ED}"/>
              </a:ext>
            </a:extLst>
          </p:cNvPr>
          <p:cNvSpPr txBox="1"/>
          <p:nvPr/>
        </p:nvSpPr>
        <p:spPr>
          <a:xfrm>
            <a:off x="1710269" y="4576002"/>
            <a:ext cx="688622" cy="400110"/>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X</a:t>
            </a:r>
          </a:p>
        </p:txBody>
      </p:sp>
      <p:sp>
        <p:nvSpPr>
          <p:cNvPr id="12" name="TextBox 5">
            <a:extLst>
              <a:ext uri="{FF2B5EF4-FFF2-40B4-BE49-F238E27FC236}">
                <a16:creationId xmlns:a16="http://schemas.microsoft.com/office/drawing/2014/main" id="{81D8838D-17E5-F7C5-897F-3C4C80AD0F96}"/>
              </a:ext>
            </a:extLst>
          </p:cNvPr>
          <p:cNvSpPr txBox="1"/>
          <p:nvPr/>
        </p:nvSpPr>
        <p:spPr>
          <a:xfrm>
            <a:off x="4617158" y="4576002"/>
            <a:ext cx="688622" cy="400110"/>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X</a:t>
            </a:r>
          </a:p>
        </p:txBody>
      </p:sp>
      <p:sp>
        <p:nvSpPr>
          <p:cNvPr id="13" name="TextBox 5">
            <a:extLst>
              <a:ext uri="{FF2B5EF4-FFF2-40B4-BE49-F238E27FC236}">
                <a16:creationId xmlns:a16="http://schemas.microsoft.com/office/drawing/2014/main" id="{005C1C1E-1528-D0C2-626D-117D46DBCA24}"/>
              </a:ext>
            </a:extLst>
          </p:cNvPr>
          <p:cNvSpPr txBox="1"/>
          <p:nvPr/>
        </p:nvSpPr>
        <p:spPr>
          <a:xfrm>
            <a:off x="1823159" y="6245164"/>
            <a:ext cx="688622" cy="400110"/>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X</a:t>
            </a:r>
          </a:p>
        </p:txBody>
      </p:sp>
      <p:sp>
        <p:nvSpPr>
          <p:cNvPr id="14" name="TextBox 5">
            <a:extLst>
              <a:ext uri="{FF2B5EF4-FFF2-40B4-BE49-F238E27FC236}">
                <a16:creationId xmlns:a16="http://schemas.microsoft.com/office/drawing/2014/main" id="{1D0E14D6-7537-C471-9502-0EE73F339A9E}"/>
              </a:ext>
            </a:extLst>
          </p:cNvPr>
          <p:cNvSpPr txBox="1"/>
          <p:nvPr/>
        </p:nvSpPr>
        <p:spPr>
          <a:xfrm>
            <a:off x="5157374" y="6207247"/>
            <a:ext cx="688622" cy="400110"/>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X</a:t>
            </a:r>
          </a:p>
        </p:txBody>
      </p:sp>
      <p:sp>
        <p:nvSpPr>
          <p:cNvPr id="15" name="TextBox 5">
            <a:extLst>
              <a:ext uri="{FF2B5EF4-FFF2-40B4-BE49-F238E27FC236}">
                <a16:creationId xmlns:a16="http://schemas.microsoft.com/office/drawing/2014/main" id="{663E2D27-3E3E-699E-1DCB-3F989013B32A}"/>
              </a:ext>
            </a:extLst>
          </p:cNvPr>
          <p:cNvSpPr txBox="1"/>
          <p:nvPr/>
        </p:nvSpPr>
        <p:spPr>
          <a:xfrm>
            <a:off x="9201141" y="6240951"/>
            <a:ext cx="688622" cy="400110"/>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7183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5">
            <a:extLst>
              <a:ext uri="{FF2B5EF4-FFF2-40B4-BE49-F238E27FC236}">
                <a16:creationId xmlns:a16="http://schemas.microsoft.com/office/drawing/2014/main" id="{AC8C4D40-E992-8240-0346-54CAB3A03BF0}"/>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flipH="1">
            <a:off x="-132644" y="4248792"/>
            <a:ext cx="1216377" cy="2894957"/>
          </a:xfrm>
          <a:prstGeom prst="rect">
            <a:avLst/>
          </a:prstGeom>
        </p:spPr>
      </p:pic>
      <p:pic>
        <p:nvPicPr>
          <p:cNvPr id="8" name="Picture 55">
            <a:extLst>
              <a:ext uri="{FF2B5EF4-FFF2-40B4-BE49-F238E27FC236}">
                <a16:creationId xmlns:a16="http://schemas.microsoft.com/office/drawing/2014/main" id="{E8B1E2DD-21EC-0449-EB97-46C505E76801}"/>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1296882" y="4334932"/>
            <a:ext cx="1120894" cy="2667706"/>
          </a:xfrm>
          <a:prstGeom prst="rect">
            <a:avLst/>
          </a:prstGeom>
        </p:spPr>
      </p:pic>
      <p:sp>
        <p:nvSpPr>
          <p:cNvPr id="9" name="Rectangle 2">
            <a:extLst>
              <a:ext uri="{FF2B5EF4-FFF2-40B4-BE49-F238E27FC236}">
                <a16:creationId xmlns:a16="http://schemas.microsoft.com/office/drawing/2014/main" id="{907CB1D6-A358-04E4-4214-E41624F21804}"/>
              </a:ext>
            </a:extLst>
          </p:cNvPr>
          <p:cNvSpPr/>
          <p:nvPr/>
        </p:nvSpPr>
        <p:spPr>
          <a:xfrm>
            <a:off x="820954" y="673938"/>
            <a:ext cx="9940543"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vi-VN" sz="3200" b="1" dirty="0">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Thổi ba nốt Đô rê mi trên kèn phím theo ý thích</a:t>
            </a:r>
            <a:endParaRPr lang="en-US" sz="3200" b="1" dirty="0">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C642078C-43AD-1A2E-B414-1C7A825972FB}"/>
              </a:ext>
            </a:extLst>
          </p:cNvPr>
          <p:cNvSpPr/>
          <p:nvPr/>
        </p:nvSpPr>
        <p:spPr>
          <a:xfrm>
            <a:off x="785598" y="1526249"/>
            <a:ext cx="10536859"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vi-VN" sz="3200" b="1" dirty="0">
                <a:ln w="11430"/>
                <a:solidFill>
                  <a:schemeClr val="accent1">
                    <a:lumMod val="75000"/>
                  </a:schemeClr>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 </a:t>
            </a:r>
            <a:r>
              <a:rPr lang="vi-VN" sz="2000" b="1" dirty="0">
                <a:ln w="11430"/>
                <a:solidFill>
                  <a:schemeClr val="accent1">
                    <a:lumMod val="75000"/>
                  </a:schemeClr>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Giáo viên cho HS thực hiện thổi 3 nốt Đô rê mi với nhịp độ nhanh chậm tùy ý</a:t>
            </a:r>
            <a:endParaRPr lang="en-US" sz="2000" b="1" dirty="0">
              <a:ln w="11430"/>
              <a:solidFill>
                <a:schemeClr val="accent1">
                  <a:lumMod val="75000"/>
                </a:schemeClr>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479CE5C-B938-19A6-6F6D-BBF120E2FC3A}"/>
              </a:ext>
            </a:extLst>
          </p:cNvPr>
          <p:cNvSpPr/>
          <p:nvPr/>
        </p:nvSpPr>
        <p:spPr>
          <a:xfrm>
            <a:off x="1413184" y="2378560"/>
            <a:ext cx="8443337"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vi-VN" sz="3200" b="1" dirty="0">
                <a:ln w="11430"/>
                <a:solidFill>
                  <a:schemeClr val="accent1">
                    <a:lumMod val="75000"/>
                  </a:schemeClr>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  - </a:t>
            </a:r>
            <a:r>
              <a:rPr lang="vi-VN" sz="2000" b="1" dirty="0">
                <a:ln w="11430"/>
                <a:solidFill>
                  <a:schemeClr val="accent1">
                    <a:lumMod val="75000"/>
                  </a:schemeClr>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giáo viên chia nhóm, mỗi nhóm 3 học sinh, </a:t>
            </a:r>
          </a:p>
          <a:p>
            <a:pPr algn="ctr" eaLnBrk="0" fontAlgn="base" hangingPunct="0">
              <a:spcBef>
                <a:spcPct val="0"/>
              </a:spcBef>
              <a:spcAft>
                <a:spcPct val="0"/>
              </a:spcAft>
              <a:defRPr/>
            </a:pPr>
            <a:r>
              <a:rPr lang="vi-VN" sz="2000" b="1" dirty="0">
                <a:ln w="11430"/>
                <a:solidFill>
                  <a:schemeClr val="accent1">
                    <a:lumMod val="75000"/>
                  </a:schemeClr>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mỗi học sinh thổi một nốt nối tiếp nhau lần lượt từ</a:t>
            </a:r>
          </a:p>
          <a:p>
            <a:pPr algn="ctr" eaLnBrk="0" fontAlgn="base" hangingPunct="0">
              <a:spcBef>
                <a:spcPct val="0"/>
              </a:spcBef>
              <a:spcAft>
                <a:spcPct val="0"/>
              </a:spcAft>
              <a:defRPr/>
            </a:pPr>
            <a:r>
              <a:rPr lang="vi-VN" sz="2000" b="1" dirty="0">
                <a:ln w="11430"/>
                <a:solidFill>
                  <a:schemeClr val="accent1">
                    <a:lumMod val="75000"/>
                  </a:schemeClr>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Đô, rê, mi hoặc mỗi học sinh thổi một nốt không cần theo thứ tự</a:t>
            </a:r>
            <a:endParaRPr lang="en-US" sz="2000" b="1" dirty="0">
              <a:ln w="11430"/>
              <a:solidFill>
                <a:schemeClr val="accent1">
                  <a:lumMod val="75000"/>
                </a:schemeClr>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117675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5">
            <a:extLst>
              <a:ext uri="{FF2B5EF4-FFF2-40B4-BE49-F238E27FC236}">
                <a16:creationId xmlns:a16="http://schemas.microsoft.com/office/drawing/2014/main" id="{AC8C4D40-E992-8240-0346-54CAB3A03BF0}"/>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flipH="1">
            <a:off x="-132644" y="4248792"/>
            <a:ext cx="1216377" cy="2894957"/>
          </a:xfrm>
          <a:prstGeom prst="rect">
            <a:avLst/>
          </a:prstGeom>
        </p:spPr>
      </p:pic>
      <p:pic>
        <p:nvPicPr>
          <p:cNvPr id="8" name="Picture 55">
            <a:extLst>
              <a:ext uri="{FF2B5EF4-FFF2-40B4-BE49-F238E27FC236}">
                <a16:creationId xmlns:a16="http://schemas.microsoft.com/office/drawing/2014/main" id="{E8B1E2DD-21EC-0449-EB97-46C505E76801}"/>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1296882" y="4334932"/>
            <a:ext cx="1120894" cy="2667706"/>
          </a:xfrm>
          <a:prstGeom prst="rect">
            <a:avLst/>
          </a:prstGeom>
        </p:spPr>
      </p:pic>
      <p:sp>
        <p:nvSpPr>
          <p:cNvPr id="9" name="Rectangle 2">
            <a:extLst>
              <a:ext uri="{FF2B5EF4-FFF2-40B4-BE49-F238E27FC236}">
                <a16:creationId xmlns:a16="http://schemas.microsoft.com/office/drawing/2014/main" id="{907CB1D6-A358-04E4-4214-E41624F21804}"/>
              </a:ext>
            </a:extLst>
          </p:cNvPr>
          <p:cNvSpPr/>
          <p:nvPr/>
        </p:nvSpPr>
        <p:spPr>
          <a:xfrm>
            <a:off x="888949" y="877138"/>
            <a:ext cx="9759402" cy="15696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vi-VN" sz="3200" b="1" dirty="0">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Biểu diễn bài hát chim sáo </a:t>
            </a:r>
          </a:p>
          <a:p>
            <a:pPr algn="ctr" eaLnBrk="0" fontAlgn="base" hangingPunct="0">
              <a:spcBef>
                <a:spcPct val="0"/>
              </a:spcBef>
              <a:spcAft>
                <a:spcPct val="0"/>
              </a:spcAft>
              <a:defRPr/>
            </a:pPr>
            <a:r>
              <a:rPr lang="vi-VN" sz="3200" b="1" dirty="0">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với hình thức tự chọn </a:t>
            </a:r>
          </a:p>
          <a:p>
            <a:pPr algn="ctr" eaLnBrk="0" fontAlgn="base" hangingPunct="0">
              <a:spcBef>
                <a:spcPct val="0"/>
              </a:spcBef>
              <a:spcAft>
                <a:spcPct val="0"/>
              </a:spcAft>
              <a:defRPr/>
            </a:pPr>
            <a:r>
              <a:rPr lang="vi-VN" sz="3200" b="1" dirty="0">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hoặc thể hiện một bài hát dân ca ở địa phương</a:t>
            </a:r>
            <a:endParaRPr lang="en-US" sz="3200" b="1" dirty="0">
              <a:ln w="11430"/>
              <a:solidFill>
                <a:srgbClr val="0000FF"/>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047309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47955" y="-187960"/>
            <a:ext cx="12487910" cy="7233285"/>
          </a:xfrm>
          <a:prstGeom prst="rect">
            <a:avLst/>
          </a:prstGeom>
        </p:spPr>
      </p:pic>
      <p:pic>
        <p:nvPicPr>
          <p:cNvPr id="7" name="KARAOKE CHIM SÁO- Dân ca Khơ-me (Nam Bộ)- Lớp 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434975" y="274955"/>
            <a:ext cx="11322050" cy="6422390"/>
          </a:xfrm>
          <a:prstGeom prst="rect">
            <a:avLst/>
          </a:prstGeom>
          <a:noFill/>
          <a:ln w="9525">
            <a:noFill/>
          </a:ln>
        </p:spPr>
      </p:pic>
    </p:spTree>
  </p:cSld>
  <p:clrMapOvr>
    <a:masterClrMapping/>
  </p:clrMapOvr>
  <p:timing>
    <p:tnLst>
      <p:par>
        <p:cTn id="1" dur="indefinite" restart="never" nodeType="tmRoot">
          <p:childTnLst>
            <p:video>
              <p:cMediaNode vol="100000">
                <p:cTn id="2" fill="hold" display="1">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183</Words>
  <Application>Microsoft Office PowerPoint</Application>
  <PresentationFormat>Widescreen</PresentationFormat>
  <Paragraphs>30</Paragraphs>
  <Slides>10</Slides>
  <Notes>1</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vt:i4>
      </vt:variant>
    </vt:vector>
  </HeadingPairs>
  <TitlesOfParts>
    <vt:vector size="20" baseType="lpstr">
      <vt:lpstr>Arial</vt:lpstr>
      <vt:lpstr>Calibri</vt:lpstr>
      <vt:lpstr>Calibri Light</vt:lpstr>
      <vt:lpstr>Georgia</vt:lpstr>
      <vt:lpstr>Tahoma</vt:lpstr>
      <vt:lpstr>Times New Roman</vt:lpstr>
      <vt:lpstr>Trebuchet MS</vt:lpstr>
      <vt:lpstr>1_Office Theme</vt:lpstr>
      <vt:lpstr>1_Slipstream</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Thị Tân Cao</cp:lastModifiedBy>
  <cp:revision>106</cp:revision>
  <dcterms:created xsi:type="dcterms:W3CDTF">2020-08-11T21:22:00Z</dcterms:created>
  <dcterms:modified xsi:type="dcterms:W3CDTF">2025-08-18T13:16:08Z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727A1CD935064A6895193E71C8BB53CF</vt:lpwstr>
  </property>
  <property fmtid="{D5CDD505-2E9C-101B-9397-08002B2CF9AE}" pid="3" name="KSOProductBuildVer">
    <vt:lpwstr>1033-11.2.0.10463</vt:lpwstr>
  </property>
</Properties>
</file>