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89" r:id="rId4"/>
    <p:sldMasterId id="2147483701" r:id="rId5"/>
  </p:sldMasterIdLst>
  <p:sldIdLst>
    <p:sldId id="3345" r:id="rId6"/>
    <p:sldId id="3349" r:id="rId7"/>
    <p:sldId id="256" r:id="rId8"/>
    <p:sldId id="259" r:id="rId9"/>
    <p:sldId id="3352" r:id="rId10"/>
    <p:sldId id="260" r:id="rId11"/>
    <p:sldId id="3356" r:id="rId12"/>
    <p:sldId id="580" r:id="rId13"/>
    <p:sldId id="3357" r:id="rId14"/>
    <p:sldId id="3358" r:id="rId15"/>
    <p:sldId id="3359" r:id="rId16"/>
    <p:sldId id="3360" r:id="rId17"/>
    <p:sldId id="261" r:id="rId18"/>
    <p:sldId id="263" r:id="rId19"/>
    <p:sldId id="264" r:id="rId20"/>
    <p:sldId id="3354" r:id="rId21"/>
    <p:sldId id="257" r:id="rId22"/>
    <p:sldId id="3355" r:id="rId23"/>
    <p:sldId id="289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FF30-D935-400D-9B40-E513EE046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5FC0A-CBF0-4179-9EAA-7B9A996EC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F1236-7828-4039-B58C-07CA4185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D84DD-E71A-4E4D-BA9E-8232089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F081-44BD-49DA-8CC5-DF03CD3C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80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B14D9-A048-4D37-8472-AA6724E6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A7478-B9D6-49A9-B250-CCF32FE9E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AF7D-B825-426E-8412-27A42426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5197-2294-4946-B0C7-D832E774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36C1-E82D-4966-B617-42FDB1CA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81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0B0CC-0201-4B1A-9E92-3D22D980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7649B-7AE8-4069-808B-577C1AC34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9DF22-102A-4F89-A73A-29D913A3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E6A4-F36A-4AD5-A741-3740C443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D5E70-5560-4126-9AB6-9B8C9B57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90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60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77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2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C1CE-A99C-4833-B1C3-CAF9F62D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03536-4A36-4BAE-B851-E8C33508F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66457-5FCB-418D-BD34-86D42849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A150-CF0E-4DB1-B861-D731314A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52FF-77DA-4A88-BD58-D84DAAA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2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952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38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DBD4-B45A-4EFC-9B0E-C4D33118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F36AE-4750-4C6C-95CD-CD152853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79CD-CAE5-422C-9069-89B65B84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DB76-6A49-447D-A450-8A9F926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2193-32DC-45B4-90DB-E78EF22D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072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9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6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53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68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61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16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7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067E-3E70-459F-BB91-E8E211DB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8522-E7AA-4B2B-9CAD-3513B8C03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AC43A-7ADD-41E2-8239-C77C87C1A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DE4-8B96-4D7A-90F3-378A1CA7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A4AFB-ED9E-4124-8E12-E31DE5BD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FC13-BB3B-4F0E-8F9A-3017491F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2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77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5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72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60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6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80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11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40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71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8B1B-15A6-482B-8E81-DD870A92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0FFC3-79CC-4CEE-BF66-694DBC3A6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8F649-0B0A-48FD-AB84-A937E2AD0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4334-C3E7-4693-B68B-2F00AE682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074EC-0A2D-4991-A0E2-67A174293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E8AA9-F1DF-4873-93F4-F9B69876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687C2-E817-4EAC-9213-CAA99684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246E2-7977-4336-8989-17715A67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766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4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18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96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94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779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372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9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4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40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8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3338-7F47-453C-AC2D-E83F6E17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BBC3F-1501-47E7-8105-D782A369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4953-7F6D-4026-B3AD-D5893BE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89D77-E377-43EC-BE6C-8F16DA59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64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5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4DF2-97F2-47C0-B217-762C492D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DB0DC-E4D3-4F72-B10E-81770538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39072-FA21-4B45-8573-56A48292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0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3CE9-ADB0-4F05-85F4-EF148CE4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EC4D-E35C-41C8-A5DF-A70821EDE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0CBFB-60BD-493A-957C-BF128E86E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3FE8-34CB-4002-8DA8-4889A4E8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7FA41-1337-43D8-B641-234A0703C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9DDCA-7748-40B7-BAEE-28DB9558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2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AADF-9F49-42ED-97DB-8FC8F903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0A0DC-94D6-4B99-85D6-C893AD00D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D762E-C0C7-4C39-9C24-95473D6C4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36848-D42B-4371-A017-C8BD2227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EB3BB-8F26-448A-8A90-3E0CF8F5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F9CC9-AEB6-4A34-91CE-3FB9E6B3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2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2C5531-7956-4E41-A5FE-8E0BD436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0E7F-2722-4124-9ACF-D064DAB44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A6A68-DD06-42DB-AF6C-C550DEFF5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3F444-4576-4D06-B15A-1D4CC98EB054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C8F-51E0-4EE8-AB57-80480D601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77933-69DC-4078-ACC0-301E4123A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9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2026/1/6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5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gif"/><Relationship Id="rId10" Type="http://schemas.openxmlformats.org/officeDocument/2006/relationships/image" Target="../media/image14.svg"/><Relationship Id="rId4" Type="http://schemas.openxmlformats.org/officeDocument/2006/relationships/image" Target="../media/image8.gif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2.png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2.png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tags" Target="../tags/tag5.xml"/><Relationship Id="rId7" Type="http://schemas.openxmlformats.org/officeDocument/2006/relationships/audio" Target="../media/audio2.wav"/><Relationship Id="rId12" Type="http://schemas.openxmlformats.org/officeDocument/2006/relationships/image" Target="../media/image42.gi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gif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1.gif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5.png"/><Relationship Id="rId10" Type="http://schemas.openxmlformats.org/officeDocument/2006/relationships/image" Target="../media/image40.gif"/><Relationship Id="rId19" Type="http://schemas.openxmlformats.org/officeDocument/2006/relationships/image" Target="../media/image49.png"/><Relationship Id="rId4" Type="http://schemas.openxmlformats.org/officeDocument/2006/relationships/tags" Target="../tags/tag6.xml"/><Relationship Id="rId9" Type="http://schemas.openxmlformats.org/officeDocument/2006/relationships/image" Target="../media/image39.gif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2.png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5">
            <a:extLst>
              <a:ext uri="{FF2B5EF4-FFF2-40B4-BE49-F238E27FC236}">
                <a16:creationId xmlns:a16="http://schemas.microsoft.com/office/drawing/2014/main" id="{D53B0F63-670B-4E4F-BE9F-5959886F3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2600"/>
            <a:ext cx="1984873" cy="1905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231" y="147932"/>
            <a:ext cx="925543" cy="63835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922000" y="-218069"/>
            <a:ext cx="2112077" cy="1618123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37540" y="5802791"/>
            <a:ext cx="12448555" cy="108907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312987" y="940307"/>
            <a:ext cx="594783" cy="636625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F9DBC158-9B20-4F59-BAC6-17436DEFA758}"/>
              </a:ext>
            </a:extLst>
          </p:cNvPr>
          <p:cNvSpPr txBox="1"/>
          <p:nvPr/>
        </p:nvSpPr>
        <p:spPr>
          <a:xfrm>
            <a:off x="3228786" y="5105400"/>
            <a:ext cx="573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9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altLang="vi-VN" sz="320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endParaRPr lang="en-US" altLang="vi-VN" sz="32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s 5">
            <a:extLst>
              <a:ext uri="{FF2B5EF4-FFF2-40B4-BE49-F238E27FC236}">
                <a16:creationId xmlns:a16="http://schemas.microsoft.com/office/drawing/2014/main" id="{40DBEC58-D323-4D6C-B4C3-10DCF476F64E}"/>
              </a:ext>
            </a:extLst>
          </p:cNvPr>
          <p:cNvSpPr/>
          <p:nvPr/>
        </p:nvSpPr>
        <p:spPr>
          <a:xfrm>
            <a:off x="2343540" y="547271"/>
            <a:ext cx="7352526" cy="11283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609661">
              <a:lnSpc>
                <a:spcPct val="120000"/>
              </a:lnSpc>
              <a:defRPr/>
            </a:pPr>
            <a:r>
              <a:rPr lang="vi-VN" altLang="en-US" sz="2933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</a:t>
            </a:r>
            <a:r>
              <a:rPr lang="vi-VN" altLang="en-US" sz="2933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 TẠO ……….</a:t>
            </a:r>
            <a:endParaRPr lang="vi-VN" altLang="en-US" sz="2933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61">
              <a:lnSpc>
                <a:spcPct val="120000"/>
              </a:lnSpc>
              <a:defRPr/>
            </a:pPr>
            <a:r>
              <a:rPr lang="vi-VN" altLang="en-US" sz="2933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altLang="en-US" sz="2933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……….</a:t>
            </a:r>
            <a:endParaRPr lang="vi-VN" altLang="en-US" sz="2933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5FB33D3-EA41-4F71-A389-144CDE596A62}"/>
              </a:ext>
            </a:extLst>
          </p:cNvPr>
          <p:cNvSpPr/>
          <p:nvPr/>
        </p:nvSpPr>
        <p:spPr>
          <a:xfrm>
            <a:off x="1519542" y="2264376"/>
            <a:ext cx="909776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algn="ctr" defTabSz="6096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  <a:endParaRPr lang="vi-VN" sz="32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D867D5-69C7-45F1-B5F6-3E0128901963}"/>
              </a:ext>
            </a:extLst>
          </p:cNvPr>
          <p:cNvSpPr txBox="1"/>
          <p:nvPr/>
        </p:nvSpPr>
        <p:spPr>
          <a:xfrm>
            <a:off x="3860800" y="3524410"/>
            <a:ext cx="406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Âm nhạ</a:t>
            </a:r>
            <a:r>
              <a:rPr lang="en-US" sz="3200" b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algn="ctr" defTabSz="6096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5B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9570FC0F-CF51-4885-ADD0-1F2D012D65EC}"/>
              </a:ext>
            </a:extLst>
          </p:cNvPr>
          <p:cNvSpPr/>
          <p:nvPr/>
        </p:nvSpPr>
        <p:spPr>
          <a:xfrm flipH="1">
            <a:off x="9245600" y="3749916"/>
            <a:ext cx="2112077" cy="2453117"/>
          </a:xfrm>
          <a:custGeom>
            <a:avLst/>
            <a:gdLst/>
            <a:ahLst/>
            <a:cxnLst/>
            <a:rect l="l" t="t" r="r" b="b"/>
            <a:pathLst>
              <a:path w="4725129" h="4114800">
                <a:moveTo>
                  <a:pt x="0" y="0"/>
                </a:moveTo>
                <a:lnTo>
                  <a:pt x="4725130" y="0"/>
                </a:lnTo>
                <a:lnTo>
                  <a:pt x="4725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D5A3A759-1FF6-4E0E-8496-60922C187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786719" y="744235"/>
            <a:ext cx="953008" cy="2032000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69EAA6E3-ECB8-4094-871F-BF52EFC3D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415623" y="288189"/>
            <a:ext cx="953008" cy="1691409"/>
          </a:xfrm>
          <a:prstGeom prst="rect">
            <a:avLst/>
          </a:prstGeom>
        </p:spPr>
      </p:pic>
      <p:sp>
        <p:nvSpPr>
          <p:cNvPr id="26" name="Freeform 2">
            <a:extLst>
              <a:ext uri="{FF2B5EF4-FFF2-40B4-BE49-F238E27FC236}">
                <a16:creationId xmlns:a16="http://schemas.microsoft.com/office/drawing/2014/main" id="{A0360643-1C3F-43D5-A310-81C74BB3A558}"/>
              </a:ext>
            </a:extLst>
          </p:cNvPr>
          <p:cNvSpPr/>
          <p:nvPr/>
        </p:nvSpPr>
        <p:spPr>
          <a:xfrm>
            <a:off x="3998715" y="6024269"/>
            <a:ext cx="4176416" cy="81054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94E390D0-7245-4715-A80D-8D27186C3B30}"/>
              </a:ext>
            </a:extLst>
          </p:cNvPr>
          <p:cNvSpPr/>
          <p:nvPr/>
        </p:nvSpPr>
        <p:spPr>
          <a:xfrm>
            <a:off x="8062715" y="6030527"/>
            <a:ext cx="4273424" cy="81054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BCDCA20E-8284-498E-8671-FE5DF0AA5BBA}"/>
              </a:ext>
            </a:extLst>
          </p:cNvPr>
          <p:cNvSpPr/>
          <p:nvPr/>
        </p:nvSpPr>
        <p:spPr>
          <a:xfrm>
            <a:off x="-112416" y="6024269"/>
            <a:ext cx="4176416" cy="810540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47" y="540375"/>
            <a:ext cx="11340020" cy="579145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3975149" y="6489691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8062715" y="6481695"/>
            <a:ext cx="4273424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12416" y="6475437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1394272" y="-104913"/>
            <a:ext cx="1186839" cy="96141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933" y="-66089"/>
            <a:ext cx="1186838" cy="853892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633386" y="489139"/>
            <a:ext cx="594783" cy="636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2133600" y="1175303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856377" y="285243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016000" y="2030012"/>
            <a:ext cx="12005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163551" y="3685782"/>
            <a:ext cx="112016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649537" y="449506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185818" y="5363117"/>
            <a:ext cx="104111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974862" y="6163681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4265142" y="68451"/>
            <a:ext cx="1795043" cy="47198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 đất giồng</a:t>
            </a:r>
            <a:endParaRPr kumimoji="0" lang="en-US" sz="2667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7171805" y="181341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941265" y="530168"/>
            <a:ext cx="2744167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D1F276-02F5-4823-936F-AB531A25F477}"/>
              </a:ext>
            </a:extLst>
          </p:cNvPr>
          <p:cNvSpPr/>
          <p:nvPr/>
        </p:nvSpPr>
        <p:spPr>
          <a:xfrm>
            <a:off x="1655702" y="15431"/>
            <a:ext cx="2488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nhỏ và song loan</a:t>
            </a:r>
            <a:endParaRPr kumimoji="0" lang="en-US" sz="1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8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58E6A-8FD2-47E0-9264-22112A02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0" y="2081221"/>
            <a:ext cx="9587840" cy="363046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4947" y="1420193"/>
            <a:ext cx="101890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Hòa tấu các nhạc cụ gõ đệm cho bài hát “Lí đất giồng”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31B80D51-74EC-41E1-B1B0-25E8A9B98752}"/>
              </a:ext>
            </a:extLst>
          </p:cNvPr>
          <p:cNvSpPr/>
          <p:nvPr/>
        </p:nvSpPr>
        <p:spPr>
          <a:xfrm>
            <a:off x="-2181143" y="136845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47" y="540375"/>
            <a:ext cx="11340020" cy="579145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3975149" y="6489691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8062715" y="6481695"/>
            <a:ext cx="4273424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12416" y="6475437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1394272" y="-104913"/>
            <a:ext cx="1186839" cy="96141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933" y="-66089"/>
            <a:ext cx="1186838" cy="853892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633386" y="489139"/>
            <a:ext cx="594783" cy="636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2133600" y="1175303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856377" y="285243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016000" y="2030012"/>
            <a:ext cx="12005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163551" y="3685782"/>
            <a:ext cx="112016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649537" y="449506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185818" y="5363117"/>
            <a:ext cx="104111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974862" y="6163681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4265142" y="68451"/>
            <a:ext cx="1795043" cy="47198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 đất giồng</a:t>
            </a:r>
            <a:endParaRPr kumimoji="0" lang="en-US" sz="2667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7171805" y="181341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941265" y="530168"/>
            <a:ext cx="2744167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D1F276-02F5-4823-936F-AB531A25F477}"/>
              </a:ext>
            </a:extLst>
          </p:cNvPr>
          <p:cNvSpPr/>
          <p:nvPr/>
        </p:nvSpPr>
        <p:spPr>
          <a:xfrm>
            <a:off x="1655702" y="15431"/>
            <a:ext cx="2488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nhỏ và song loan</a:t>
            </a:r>
            <a:endParaRPr kumimoji="0" lang="en-US" sz="1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17D84C-8EF7-44CC-96C5-30E360442F09}"/>
              </a:ext>
            </a:extLst>
          </p:cNvPr>
          <p:cNvSpPr/>
          <p:nvPr/>
        </p:nvSpPr>
        <p:spPr>
          <a:xfrm>
            <a:off x="1071272" y="1816057"/>
            <a:ext cx="8969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nhóm lên trình bày hòa tấu 2 loại nhạc cụ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s 5">
            <a:extLst>
              <a:ext uri="{FF2B5EF4-FFF2-40B4-BE49-F238E27FC236}">
                <a16:creationId xmlns:a16="http://schemas.microsoft.com/office/drawing/2014/main" id="{A2F37B07-6611-4FFE-ACD6-7B137E1864AC}"/>
              </a:ext>
            </a:extLst>
          </p:cNvPr>
          <p:cNvSpPr/>
          <p:nvPr/>
        </p:nvSpPr>
        <p:spPr>
          <a:xfrm>
            <a:off x="-1993848" y="626906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74FF58-0E4A-40F9-A0F2-8D6144A37A07}"/>
              </a:ext>
            </a:extLst>
          </p:cNvPr>
          <p:cNvSpPr/>
          <p:nvPr/>
        </p:nvSpPr>
        <p:spPr>
          <a:xfrm>
            <a:off x="207529" y="1925007"/>
            <a:ext cx="93762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 ở địa phương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mà em biết qua hình ảnh hoặc hình thức khác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s 5">
            <a:extLst>
              <a:ext uri="{FF2B5EF4-FFF2-40B4-BE49-F238E27FC236}">
                <a16:creationId xmlns:a16="http://schemas.microsoft.com/office/drawing/2014/main" id="{56E399BF-45EC-4687-B882-11371352BFD8}"/>
              </a:ext>
            </a:extLst>
          </p:cNvPr>
          <p:cNvSpPr/>
          <p:nvPr/>
        </p:nvSpPr>
        <p:spPr>
          <a:xfrm>
            <a:off x="-1993848" y="626906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008CF-7D91-4CD1-8ABB-5036312A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2" y="1095762"/>
            <a:ext cx="9566543" cy="4670999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581620"/>
            <a:ext cx="12192000" cy="1276379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46" y="5372929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60" y="5478853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CA8052-C94A-4B38-9562-23AA6932B660}"/>
              </a:ext>
            </a:extLst>
          </p:cNvPr>
          <p:cNvSpPr/>
          <p:nvPr/>
        </p:nvSpPr>
        <p:spPr>
          <a:xfrm>
            <a:off x="1594004" y="220661"/>
            <a:ext cx="6768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</a:t>
            </a:r>
            <a:r>
              <a:rPr kumimoji="0" lang="vi-VN" sz="2800" b="1" i="0" u="none" strike="noStrike" kern="1200" cap="none" spc="0" normalizeH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các em: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" y="4293097"/>
            <a:ext cx="4806173" cy="24376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C6188E-FE31-4613-A1BA-5709C9457389}"/>
              </a:ext>
            </a:extLst>
          </p:cNvPr>
          <p:cNvSpPr/>
          <p:nvPr/>
        </p:nvSpPr>
        <p:spPr>
          <a:xfrm>
            <a:off x="1546317" y="2075280"/>
            <a:ext cx="269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/>
                <a:solidFill>
                  <a:srgbClr val="EC707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 chơi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EC707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BA733A-D25B-4107-896C-EA9451ED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4991" y="339697"/>
            <a:ext cx="2147667" cy="1718134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DB25AA69-2AF2-4277-A442-DF18EA7D7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144" y="0"/>
            <a:ext cx="1714855" cy="6858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B80277D-827A-4758-9CBB-E2E9B27FE0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700044"/>
            <a:ext cx="12192000" cy="1157955"/>
          </a:xfrm>
          <a:prstGeom prst="rect">
            <a:avLst/>
          </a:prstGeom>
        </p:spPr>
      </p:pic>
      <p:sp>
        <p:nvSpPr>
          <p:cNvPr id="7" name="Rectangles 5">
            <a:extLst>
              <a:ext uri="{FF2B5EF4-FFF2-40B4-BE49-F238E27FC236}">
                <a16:creationId xmlns:a16="http://schemas.microsoft.com/office/drawing/2014/main" id="{1C844DD2-9574-4EB6-B4E0-220F1ABC47B1}"/>
              </a:ext>
            </a:extLst>
          </p:cNvPr>
          <p:cNvSpPr/>
          <p:nvPr/>
        </p:nvSpPr>
        <p:spPr>
          <a:xfrm>
            <a:off x="-1993848" y="626906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3AEE6-1772-492B-AB38-B6BEACFB1848}"/>
              </a:ext>
            </a:extLst>
          </p:cNvPr>
          <p:cNvSpPr/>
          <p:nvPr/>
        </p:nvSpPr>
        <p:spPr>
          <a:xfrm>
            <a:off x="4006080" y="3172871"/>
            <a:ext cx="74025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/>
                <a:solidFill>
                  <a:srgbClr val="2313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“Vườn hoa âm nhạc”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2313ED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10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0" y="303501"/>
            <a:ext cx="469692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defTabSz="914446"/>
            <a:r>
              <a:rPr lang="vi-VN" sz="8000" b="1">
                <a:solidFill>
                  <a:srgbClr val="DA00DA"/>
                </a:solidFill>
                <a:latin typeface="Calibri" panose="020F0502020204030204"/>
              </a:rPr>
              <a:t>Vườn hoa </a:t>
            </a:r>
          </a:p>
          <a:p>
            <a:pPr defTabSz="914446"/>
            <a:r>
              <a:rPr lang="vi-VN" sz="8000" b="1">
                <a:solidFill>
                  <a:srgbClr val="DA00DA"/>
                </a:solidFill>
                <a:latin typeface="Calibri" panose="020F0502020204030204"/>
              </a:rPr>
              <a:t>    âm nhạc</a:t>
            </a:r>
            <a:endParaRPr lang="en-US" sz="8000" b="1">
              <a:solidFill>
                <a:srgbClr val="DA00DA"/>
              </a:solidFill>
              <a:latin typeface="Calibri" panose="020F0502020204030204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8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09" y="3288383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4214" y="442652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400">
                <a:solidFill>
                  <a:srgbClr val="002060"/>
                </a:solidFill>
                <a:latin typeface="Calibri" panose="020F0502020204030204"/>
              </a:rPr>
              <a:t>Câu hỏi số 1</a:t>
            </a:r>
          </a:p>
          <a:p>
            <a:pPr algn="ctr" defTabSz="914446"/>
            <a:r>
              <a:rPr lang="vi-VN" sz="2400">
                <a:solidFill>
                  <a:srgbClr val="002060"/>
                </a:solidFill>
                <a:latin typeface="Calibri" panose="020F0502020204030204"/>
              </a:rPr>
              <a:t>Bài hát “Lí đất giồng” là bài hát dân ca của </a:t>
            </a:r>
          </a:p>
          <a:p>
            <a:pPr algn="ctr" defTabSz="914446"/>
            <a:r>
              <a:rPr lang="vi-VN" sz="2400">
                <a:solidFill>
                  <a:srgbClr val="002060"/>
                </a:solidFill>
                <a:latin typeface="Calibri" panose="020F0502020204030204"/>
              </a:rPr>
              <a:t>Vùng miền nào?</a:t>
            </a:r>
            <a:endParaRPr lang="en-US" sz="240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074" y="437143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400">
                <a:solidFill>
                  <a:srgbClr val="002060"/>
                </a:solidFill>
                <a:latin typeface="Calibri" panose="020F0502020204030204"/>
              </a:rPr>
              <a:t>Câu hỏi số 2</a:t>
            </a:r>
          </a:p>
          <a:p>
            <a:pPr algn="ctr" defTabSz="914446"/>
            <a:r>
              <a:rPr lang="vi-VN" sz="2400">
                <a:solidFill>
                  <a:srgbClr val="002060"/>
                </a:solidFill>
                <a:latin typeface="Calibri" panose="020F0502020204030204"/>
              </a:rPr>
              <a:t>Em hãy dùng nhạc cụ kèm phím thể hiện</a:t>
            </a:r>
          </a:p>
          <a:p>
            <a:pPr algn="ctr" defTabSz="914446"/>
            <a:r>
              <a:rPr lang="vi-VN" sz="2400">
                <a:solidFill>
                  <a:srgbClr val="002060"/>
                </a:solidFill>
                <a:latin typeface="Calibri" panose="020F0502020204030204"/>
              </a:rPr>
              <a:t>Lại bài học của mình hôm nay nhé!</a:t>
            </a:r>
            <a:endParaRPr lang="en-US" sz="240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074" y="440671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400">
                <a:solidFill>
                  <a:srgbClr val="002060"/>
                </a:solidFill>
                <a:latin typeface="Calibri" panose="020F0502020204030204"/>
              </a:rPr>
              <a:t>Câu hỏi số 3</a:t>
            </a:r>
          </a:p>
          <a:p>
            <a:pPr algn="ctr" defTabSz="914446"/>
            <a:r>
              <a:rPr lang="en-US" sz="2400">
                <a:solidFill>
                  <a:srgbClr val="002060"/>
                </a:solidFill>
                <a:latin typeface="Calibri" panose="020F0502020204030204"/>
              </a:rPr>
              <a:t>Em </a:t>
            </a:r>
            <a:r>
              <a:rPr lang="vi-VN" sz="2400">
                <a:solidFill>
                  <a:srgbClr val="002060"/>
                </a:solidFill>
                <a:latin typeface="Calibri" panose="020F0502020204030204"/>
              </a:rPr>
              <a:t>hãy sử dụng một nhạc cụ gõ đệm cho </a:t>
            </a:r>
          </a:p>
          <a:p>
            <a:pPr algn="ctr" defTabSz="914446"/>
            <a:r>
              <a:rPr lang="vi-VN" sz="2400">
                <a:solidFill>
                  <a:srgbClr val="002060"/>
                </a:solidFill>
                <a:latin typeface="Calibri" panose="020F0502020204030204"/>
              </a:rPr>
              <a:t>Bài hát “Lí đất giồng” nhé!</a:t>
            </a:r>
            <a:endParaRPr lang="en-US" sz="2400">
              <a:solidFill>
                <a:srgbClr val="002060"/>
              </a:solidFill>
              <a:latin typeface="Calibri" panose="020F0502020204030204"/>
            </a:endParaRPr>
          </a:p>
          <a:p>
            <a:pPr algn="ctr" defTabSz="914446"/>
            <a:endParaRPr lang="en-US" sz="240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60" y="1592774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88" y="1151136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35" y="3640892"/>
            <a:ext cx="1080524" cy="10805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737" y="512412"/>
            <a:ext cx="682398" cy="638724"/>
          </a:xfrm>
          <a:prstGeom prst="rect">
            <a:avLst/>
          </a:prstGeom>
        </p:spPr>
      </p:pic>
      <p:pic>
        <p:nvPicPr>
          <p:cNvPr id="3" name="PA_儿童歌舞 - 小兔采蘑菇(音乐)">
            <a:hlinkClick r:id="" action="ppaction://media"/>
            <a:extLst>
              <a:ext uri="{FF2B5EF4-FFF2-40B4-BE49-F238E27FC236}">
                <a16:creationId xmlns:a16="http://schemas.microsoft.com/office/drawing/2014/main" id="{9D22978E-D02D-95BD-EC4E-43F7DCF1F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85A3903A-BDA8-DFA6-5AE3-1FA36815C0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0882" y="4944620"/>
            <a:ext cx="5126890" cy="175955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C0032F3F-167A-47EF-FD84-8D7AE67332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311594" y="5008452"/>
            <a:ext cx="4226544" cy="1759550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2A262199-82D2-479A-BEB5-63963B76C25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62504" y="5612890"/>
            <a:ext cx="12192000" cy="12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9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31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09 0.03241 L -0.36719 0.01852 " pathEditMode="relative" rAng="0" ptsTypes="AA">
                                      <p:cBhvr>
                                        <p:cTn id="4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4 L -0.18828 -0.85926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19584 L -0.49297 0.31088 " pathEditMode="relative" rAng="0" ptsTypes="AA">
                                      <p:cBhvr>
                                        <p:cTn id="6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4 0.06643 L -0.27213 0.37847 " pathEditMode="relative" rAng="0" ptsTypes="AA">
                                      <p:cBhvr>
                                        <p:cTn id="9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0.37847 L 0.0211 -0.5051 " pathEditMode="relative" rAng="0" ptsTypes="AA">
                                      <p:cBhvr>
                                        <p:cTn id="10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 numSld="999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663333" y="577177"/>
            <a:ext cx="527772" cy="527772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706524" cy="75776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217964" y="1306787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Giai điệu quê hương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604498" y="1944838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A5A5A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s 5">
            <a:extLst>
              <a:ext uri="{FF2B5EF4-FFF2-40B4-BE49-F238E27FC236}">
                <a16:creationId xmlns:a16="http://schemas.microsoft.com/office/drawing/2014/main" id="{75F7C676-4FBF-49CB-8270-2EA9E233060E}"/>
              </a:ext>
            </a:extLst>
          </p:cNvPr>
          <p:cNvSpPr/>
          <p:nvPr/>
        </p:nvSpPr>
        <p:spPr>
          <a:xfrm>
            <a:off x="-2181143" y="19699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26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7C1A-DB46-49A3-C164-7B4DC4DD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A6F0D-B0F7-B928-66E6-E6D071F9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93A986-FE3C-E0DC-15E5-3812C10B6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0684E8FC-63A5-FBC5-48FC-61C6BC1A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6" y="0"/>
            <a:ext cx="1232746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5">
            <a:extLst>
              <a:ext uri="{FF2B5EF4-FFF2-40B4-BE49-F238E27FC236}">
                <a16:creationId xmlns:a16="http://schemas.microsoft.com/office/drawing/2014/main" id="{2F183BE3-A690-9350-55A7-1F4EBF54EC07}"/>
              </a:ext>
            </a:extLst>
          </p:cNvPr>
          <p:cNvSpPr/>
          <p:nvPr/>
        </p:nvSpPr>
        <p:spPr>
          <a:xfrm>
            <a:off x="1930400" y="2362200"/>
            <a:ext cx="8534400" cy="99501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609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609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2933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" descr="F:\Ft-rCEL4zNpF5h99SLCic_i6sF_a.png">
            <a:extLst>
              <a:ext uri="{FF2B5EF4-FFF2-40B4-BE49-F238E27FC236}">
                <a16:creationId xmlns:a16="http://schemas.microsoft.com/office/drawing/2014/main" id="{57D8D754-ADB6-CD4E-5FBC-A6CBEA093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298823" y="4881744"/>
            <a:ext cx="3736128" cy="181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未标题-1.png">
            <a:extLst>
              <a:ext uri="{FF2B5EF4-FFF2-40B4-BE49-F238E27FC236}">
                <a16:creationId xmlns:a16="http://schemas.microsoft.com/office/drawing/2014/main" id="{1866EEA4-5235-BFFE-2AB4-B5DB35DD5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203201" y="5613232"/>
            <a:ext cx="4822785" cy="8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9007E5B-59F0-9A36-ACDE-C0A2F92308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805" y="-142147"/>
            <a:ext cx="1585937" cy="158593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AB433A1-F63A-F5E2-0ABA-297A58E23C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06064" y="-21725"/>
            <a:ext cx="1585937" cy="158593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427FB4C8-7327-5962-7E9E-730425072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2" y="3048085"/>
            <a:ext cx="1066800" cy="1000125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A16727F-D179-29B7-C5E6-1242CFFD8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8" y="4084110"/>
            <a:ext cx="1238250" cy="400050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181FF499-5AFD-A9DB-4FFB-318A65F8FA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27" y="3818207"/>
            <a:ext cx="1402121" cy="2655003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E2616EE-BEDF-D03D-D2E5-73160630AF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99" y="3818206"/>
            <a:ext cx="3044408" cy="23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" y="4293097"/>
            <a:ext cx="4806173" cy="24376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C6188E-FE31-4613-A1BA-5709C9457389}"/>
              </a:ext>
            </a:extLst>
          </p:cNvPr>
          <p:cNvSpPr/>
          <p:nvPr/>
        </p:nvSpPr>
        <p:spPr>
          <a:xfrm>
            <a:off x="2800522" y="2394767"/>
            <a:ext cx="57022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/>
                <a:solidFill>
                  <a:srgbClr val="EC707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 đầu giờ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>
                <a:ln/>
                <a:solidFill>
                  <a:srgbClr val="EC707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Aram sam sam</a:t>
            </a:r>
            <a:endParaRPr kumimoji="0" lang="en-US" sz="5400" b="1" i="0" u="none" strike="noStrike" kern="1200" cap="none" spc="0" normalizeH="0" baseline="0" noProof="0">
              <a:ln/>
              <a:solidFill>
                <a:srgbClr val="EC707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BA733A-D25B-4107-896C-EA9451ED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4991" y="339697"/>
            <a:ext cx="2147667" cy="1718134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DB25AA69-2AF2-4277-A442-DF18EA7D7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144" y="0"/>
            <a:ext cx="1714855" cy="6858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B80277D-827A-4758-9CBB-E2E9B27FE0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050564"/>
            <a:ext cx="12192000" cy="1807436"/>
          </a:xfrm>
          <a:prstGeom prst="rect">
            <a:avLst/>
          </a:prstGeom>
        </p:spPr>
      </p:pic>
      <p:sp>
        <p:nvSpPr>
          <p:cNvPr id="7" name="Rectangles 5">
            <a:extLst>
              <a:ext uri="{FF2B5EF4-FFF2-40B4-BE49-F238E27FC236}">
                <a16:creationId xmlns:a16="http://schemas.microsoft.com/office/drawing/2014/main" id="{1C844DD2-9574-4EB6-B4E0-220F1ABC47B1}"/>
              </a:ext>
            </a:extLst>
          </p:cNvPr>
          <p:cNvSpPr/>
          <p:nvPr/>
        </p:nvSpPr>
        <p:spPr>
          <a:xfrm>
            <a:off x="-1993848" y="626906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663333" y="577177"/>
            <a:ext cx="527772" cy="527772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706524" cy="75776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217964" y="1306787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Giai điệu quê hương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604498" y="1944838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  <a:p>
            <a:pPr algn="ctr"/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lang="en-US" sz="32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5">
            <a:extLst>
              <a:ext uri="{FF2B5EF4-FFF2-40B4-BE49-F238E27FC236}">
                <a16:creationId xmlns:a16="http://schemas.microsoft.com/office/drawing/2014/main" id="{75F7C676-4FBF-49CB-8270-2EA9E233060E}"/>
              </a:ext>
            </a:extLst>
          </p:cNvPr>
          <p:cNvSpPr/>
          <p:nvPr/>
        </p:nvSpPr>
        <p:spPr>
          <a:xfrm>
            <a:off x="-2181143" y="19699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6" y="2388388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EC5D92-B847-4763-8841-85A187AA71AF}"/>
              </a:ext>
            </a:extLst>
          </p:cNvPr>
          <p:cNvSpPr/>
          <p:nvPr/>
        </p:nvSpPr>
        <p:spPr>
          <a:xfrm>
            <a:off x="3787878" y="1608866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DC31C33B-FB35-443C-80DA-2F1282C52873}"/>
              </a:ext>
            </a:extLst>
          </p:cNvPr>
          <p:cNvSpPr/>
          <p:nvPr/>
        </p:nvSpPr>
        <p:spPr>
          <a:xfrm>
            <a:off x="-2097253" y="258860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7" y="2208751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840782-A472-45E4-AC73-317DF69BC185}"/>
              </a:ext>
            </a:extLst>
          </p:cNvPr>
          <p:cNvSpPr/>
          <p:nvPr/>
        </p:nvSpPr>
        <p:spPr>
          <a:xfrm>
            <a:off x="3756391" y="1165891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s 5">
            <a:extLst>
              <a:ext uri="{FF2B5EF4-FFF2-40B4-BE49-F238E27FC236}">
                <a16:creationId xmlns:a16="http://schemas.microsoft.com/office/drawing/2014/main" id="{1F928C54-EA07-49C5-93B9-50F77FB4877B}"/>
              </a:ext>
            </a:extLst>
          </p:cNvPr>
          <p:cNvSpPr/>
          <p:nvPr/>
        </p:nvSpPr>
        <p:spPr>
          <a:xfrm>
            <a:off x="-2097253" y="31651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58E6A-8FD2-47E0-9264-22112A02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90" y="2081221"/>
            <a:ext cx="9587840" cy="363046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4947" y="1420193"/>
            <a:ext cx="101890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Hòa tấu các nhạc cụ gõ đệm cho bài hát “Lí đất giồng”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31B80D51-74EC-41E1-B1B0-25E8A9B98752}"/>
              </a:ext>
            </a:extLst>
          </p:cNvPr>
          <p:cNvSpPr/>
          <p:nvPr/>
        </p:nvSpPr>
        <p:spPr>
          <a:xfrm>
            <a:off x="-2181143" y="136845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489816" y="1784934"/>
            <a:ext cx="53238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vi-VN" sz="3200" b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nhạc cụ: song </a:t>
            </a: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loan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31B80D51-74EC-41E1-B1B0-25E8A9B98752}"/>
              </a:ext>
            </a:extLst>
          </p:cNvPr>
          <p:cNvSpPr/>
          <p:nvPr/>
        </p:nvSpPr>
        <p:spPr>
          <a:xfrm>
            <a:off x="-2181143" y="136845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77F9E8-42B0-4A77-8AE9-38C9EF90F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557" y="2615800"/>
            <a:ext cx="10000000" cy="2552381"/>
          </a:xfrm>
          <a:prstGeom prst="rect">
            <a:avLst/>
          </a:prstGeom>
        </p:spPr>
      </p:pic>
      <p:pic>
        <p:nvPicPr>
          <p:cNvPr id="15" name="Picture 35">
            <a:extLst>
              <a:ext uri="{FF2B5EF4-FFF2-40B4-BE49-F238E27FC236}">
                <a16:creationId xmlns:a16="http://schemas.microsoft.com/office/drawing/2014/main" id="{A5450066-A506-4227-8000-FDFD83F6A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0068" y="4952983"/>
            <a:ext cx="2101932" cy="19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4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47" y="540375"/>
            <a:ext cx="11340020" cy="579145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3975149" y="6489691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8062715" y="6481695"/>
            <a:ext cx="4273424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12416" y="6475437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1394272" y="-104913"/>
            <a:ext cx="1186839" cy="96141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933" y="-66089"/>
            <a:ext cx="1186838" cy="853892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633386" y="489139"/>
            <a:ext cx="594783" cy="636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2133600" y="1175303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856377" y="285243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016000" y="2030012"/>
            <a:ext cx="12005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163551" y="3685782"/>
            <a:ext cx="112016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649537" y="449506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185818" y="5363117"/>
            <a:ext cx="104111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974862" y="6163681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4265142" y="68451"/>
            <a:ext cx="1795043" cy="47198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Lí đất giồng</a:t>
            </a:r>
            <a:endParaRPr lang="en-US" sz="2667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7171805" y="181341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Dân ca Nam Bộ</a:t>
            </a:r>
          </a:p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Đặt lời: Đỗ Minh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941265" y="530168"/>
            <a:ext cx="2744167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Vừa phải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D1F276-02F5-4823-936F-AB531A25F477}"/>
              </a:ext>
            </a:extLst>
          </p:cNvPr>
          <p:cNvSpPr/>
          <p:nvPr/>
        </p:nvSpPr>
        <p:spPr>
          <a:xfrm>
            <a:off x="1655702" y="15431"/>
            <a:ext cx="2488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nhỏ và song loan</a:t>
            </a:r>
            <a:endParaRPr kumimoji="0" lang="en-US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2353850" y="1420193"/>
            <a:ext cx="54911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nhạc cụ: Trống nhỏ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31B80D51-74EC-41E1-B1B0-25E8A9B98752}"/>
              </a:ext>
            </a:extLst>
          </p:cNvPr>
          <p:cNvSpPr/>
          <p:nvPr/>
        </p:nvSpPr>
        <p:spPr>
          <a:xfrm>
            <a:off x="-2181143" y="136845"/>
            <a:ext cx="143731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năm, ngày 31 tháng 10 năm 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35">
            <a:extLst>
              <a:ext uri="{FF2B5EF4-FFF2-40B4-BE49-F238E27FC236}">
                <a16:creationId xmlns:a16="http://schemas.microsoft.com/office/drawing/2014/main" id="{B3F2D9C9-A4BD-4CD8-A26E-39567A649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0068" y="4952983"/>
            <a:ext cx="2101932" cy="1905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9D9779-95E5-4A0D-B0E3-3475A163A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404" y="4327688"/>
            <a:ext cx="676190" cy="638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831B21-F24E-4137-9BB0-F533464E2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8325" y="2530963"/>
            <a:ext cx="9838095" cy="1809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BE4B71-9DD0-4127-A6C3-EA39A2E71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9839" y="4270656"/>
            <a:ext cx="676190" cy="638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8C2F9-F3FE-406A-8E3D-D603CB3F3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817" y="4228387"/>
            <a:ext cx="676190" cy="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740</Words>
  <Application>Microsoft Office PowerPoint</Application>
  <PresentationFormat>Widescreen</PresentationFormat>
  <Paragraphs>103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更多模版请关注:尚佳素材公社shop64427429.taobao.com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zim bobo</cp:lastModifiedBy>
  <cp:revision>21</cp:revision>
  <dcterms:created xsi:type="dcterms:W3CDTF">2024-06-11T09:28:57Z</dcterms:created>
  <dcterms:modified xsi:type="dcterms:W3CDTF">2026-01-06T15:31:57Z</dcterms:modified>
</cp:coreProperties>
</file>