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712" r:id="rId4"/>
    <p:sldMasterId id="2147483724" r:id="rId5"/>
    <p:sldMasterId id="2147483737" r:id="rId6"/>
    <p:sldMasterId id="2147483749" r:id="rId7"/>
    <p:sldMasterId id="2147483761" r:id="rId8"/>
    <p:sldMasterId id="2147483773" r:id="rId9"/>
  </p:sldMasterIdLst>
  <p:notesMasterIdLst>
    <p:notesMasterId r:id="rId32"/>
  </p:notesMasterIdLst>
  <p:sldIdLst>
    <p:sldId id="576" r:id="rId10"/>
    <p:sldId id="425" r:id="rId11"/>
    <p:sldId id="603" r:id="rId12"/>
    <p:sldId id="583" r:id="rId13"/>
    <p:sldId id="357" r:id="rId14"/>
    <p:sldId id="286" r:id="rId15"/>
    <p:sldId id="274" r:id="rId16"/>
    <p:sldId id="597" r:id="rId17"/>
    <p:sldId id="285" r:id="rId18"/>
    <p:sldId id="604" r:id="rId19"/>
    <p:sldId id="605" r:id="rId20"/>
    <p:sldId id="266" r:id="rId21"/>
    <p:sldId id="278" r:id="rId22"/>
    <p:sldId id="599" r:id="rId23"/>
    <p:sldId id="600" r:id="rId24"/>
    <p:sldId id="281" r:id="rId25"/>
    <p:sldId id="601" r:id="rId26"/>
    <p:sldId id="574" r:id="rId27"/>
    <p:sldId id="623" r:id="rId28"/>
    <p:sldId id="625" r:id="rId29"/>
    <p:sldId id="626" r:id="rId30"/>
    <p:sldId id="26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660"/>
  </p:normalViewPr>
  <p:slideViewPr>
    <p:cSldViewPr snapToGrid="0">
      <p:cViewPr varScale="1">
        <p:scale>
          <a:sx n="60" d="100"/>
          <a:sy n="60" d="100"/>
        </p:scale>
        <p:origin x="2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C6356-54BB-436B-8971-8798E60C5695}"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FA7B8-BE27-4375-9C47-6C356771888D}" type="slidenum">
              <a:rPr lang="en-US" smtClean="0"/>
              <a:t>‹#›</a:t>
            </a:fld>
            <a:endParaRPr lang="en-US"/>
          </a:p>
        </p:txBody>
      </p:sp>
    </p:spTree>
    <p:extLst>
      <p:ext uri="{BB962C8B-B14F-4D97-AF65-F5344CB8AC3E}">
        <p14:creationId xmlns:p14="http://schemas.microsoft.com/office/powerpoint/2010/main" val="3227366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347A9B-26C1-4E98-A1E0-041C17748EA7}"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268483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47A9B-26C1-4E98-A1E0-041C17748EA7}"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106447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47A9B-26C1-4E98-A1E0-041C17748EA7}"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1632127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201160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4692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2360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3101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0088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0568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059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71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47A9B-26C1-4E98-A1E0-041C17748EA7}"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2088475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134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4236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2817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8018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4081096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3086211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3831368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smtClean="0"/>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2522200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smtClean="0"/>
              <a:t>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862832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smtClean="0"/>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573287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347A9B-26C1-4E98-A1E0-041C17748EA7}"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246897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t>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3084097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666749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3304098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2496189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1762516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99709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906368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373929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879316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3881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47A9B-26C1-4E98-A1E0-041C17748EA7}" type="datetimeFigureOut">
              <a:rPr lang="en-US" smtClean="0"/>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3855621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231109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935823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158806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4104866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598037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932587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0352293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63961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97963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3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19003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47A9B-26C1-4E98-A1E0-041C17748EA7}" type="datetimeFigureOut">
              <a:rPr lang="en-US" smtClean="0"/>
              <a:t>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15808347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10027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171770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15280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35440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5420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81900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673717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046788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75245121"/>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6163174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47A9B-26C1-4E98-A1E0-041C17748EA7}" type="datetimeFigureOut">
              <a:rPr lang="en-US" smtClean="0"/>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33829092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94256061"/>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62236649"/>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14938066"/>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81388835"/>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33657397"/>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74136446"/>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53608769"/>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02914289"/>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4568588"/>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031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47A9B-26C1-4E98-A1E0-041C17748EA7}" type="datetimeFigureOut">
              <a:rPr lang="en-US" smtClean="0"/>
              <a:t>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28675281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89549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0113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02263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52075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81722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12361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80454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00060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88338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9718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347A9B-26C1-4E98-A1E0-041C17748EA7}" type="datetimeFigureOut">
              <a:rPr lang="en-US" smtClean="0"/>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3135173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p>
        </p:txBody>
      </p:sp>
      <p:sp>
        <p:nvSpPr>
          <p:cNvPr id="4" name="Date Placeholder 3"/>
          <p:cNvSpPr>
            <a:spLocks noGrp="1"/>
          </p:cNvSpPr>
          <p:nvPr>
            <p:ph type="dt" sz="half" idx="10"/>
          </p:nvPr>
        </p:nvSpPr>
        <p:spPr/>
        <p:txBody>
          <a:bodyPr/>
          <a:lstStyle/>
          <a:p>
            <a:pPr defTabSz="82296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82296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5950754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2296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82296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011667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4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160"/>
            </a:lvl1pPr>
            <a:lvl2pPr marL="411480" indent="0">
              <a:buNone/>
              <a:defRPr sz="1800"/>
            </a:lvl2pPr>
            <a:lvl3pPr marL="822960" indent="0">
              <a:buNone/>
              <a:defRPr sz="1620"/>
            </a:lvl3pPr>
            <a:lvl4pPr marL="1234440" indent="0">
              <a:buNone/>
              <a:defRPr sz="1440"/>
            </a:lvl4pPr>
            <a:lvl5pPr marL="1645920" indent="0">
              <a:buNone/>
              <a:defRPr sz="1440"/>
            </a:lvl5pPr>
            <a:lvl6pPr marL="2057400" indent="0">
              <a:buNone/>
              <a:defRPr sz="1440"/>
            </a:lvl6pPr>
            <a:lvl7pPr marL="2468880" indent="0">
              <a:buNone/>
              <a:defRPr sz="1440"/>
            </a:lvl7pPr>
            <a:lvl8pPr marL="2880360" indent="0">
              <a:buNone/>
              <a:defRPr sz="1440"/>
            </a:lvl8pPr>
            <a:lvl9pPr marL="3291840" indent="0">
              <a:buNone/>
              <a:defRPr sz="1440"/>
            </a:lvl9pPr>
          </a:lstStyle>
          <a:p>
            <a:pPr lvl="0"/>
            <a:r>
              <a:rPr lang="en-US"/>
              <a:t>Click to edit Master text styles</a:t>
            </a:r>
          </a:p>
        </p:txBody>
      </p:sp>
      <p:sp>
        <p:nvSpPr>
          <p:cNvPr id="4" name="Date Placeholder 3"/>
          <p:cNvSpPr>
            <a:spLocks noGrp="1"/>
          </p:cNvSpPr>
          <p:nvPr>
            <p:ph type="dt" sz="half" idx="10"/>
          </p:nvPr>
        </p:nvSpPr>
        <p:spPr/>
        <p:txBody>
          <a:bodyPr/>
          <a:lstStyle/>
          <a:p>
            <a:pPr defTabSz="82296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82296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42085330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822960" fontAlgn="base">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822960"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0494125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71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72202"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822960" fontAlgn="base">
              <a:spcBef>
                <a:spcPct val="0"/>
              </a:spcBef>
              <a:spcAft>
                <a:spcPct val="0"/>
              </a:spcAft>
              <a:defRPr/>
            </a:pPr>
            <a:endParaRPr lang="en-US"/>
          </a:p>
        </p:txBody>
      </p:sp>
      <p:sp>
        <p:nvSpPr>
          <p:cNvPr id="8" name="Footer Placeholder 7"/>
          <p:cNvSpPr>
            <a:spLocks noGrp="1"/>
          </p:cNvSpPr>
          <p:nvPr>
            <p:ph type="ftr" sz="quarter" idx="11"/>
          </p:nvPr>
        </p:nvSpPr>
        <p:spPr/>
        <p:txBody>
          <a:bodyPr/>
          <a:lstStyle/>
          <a:p>
            <a:pPr defTabSz="822960" fontAlgn="base">
              <a:spcBef>
                <a:spcPct val="0"/>
              </a:spcBef>
              <a:spcAft>
                <a:spcPct val="0"/>
              </a:spcAft>
              <a:defRPr/>
            </a:pPr>
            <a:endParaRPr lang="en-US"/>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8696508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822960" fontAlgn="base">
              <a:spcBef>
                <a:spcPct val="0"/>
              </a:spcBef>
              <a:spcAft>
                <a:spcPct val="0"/>
              </a:spcAft>
              <a:defRPr/>
            </a:pPr>
            <a:endParaRPr lang="en-US"/>
          </a:p>
        </p:txBody>
      </p:sp>
      <p:sp>
        <p:nvSpPr>
          <p:cNvPr id="4" name="Footer Placeholder 3"/>
          <p:cNvSpPr>
            <a:spLocks noGrp="1"/>
          </p:cNvSpPr>
          <p:nvPr>
            <p:ph type="ftr" sz="quarter" idx="11"/>
          </p:nvPr>
        </p:nvSpPr>
        <p:spPr/>
        <p:txBody>
          <a:bodyPr/>
          <a:lstStyle/>
          <a:p>
            <a:pPr defTabSz="822960" fontAlgn="base">
              <a:spcBef>
                <a:spcPct val="0"/>
              </a:spcBef>
              <a:spcAft>
                <a:spcPct val="0"/>
              </a:spcAft>
              <a:defRPr/>
            </a:pPr>
            <a:endParaRPr lang="en-US"/>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8689123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22960" fontAlgn="base">
              <a:spcBef>
                <a:spcPct val="0"/>
              </a:spcBef>
              <a:spcAft>
                <a:spcPct val="0"/>
              </a:spcAft>
              <a:defRPr/>
            </a:pPr>
            <a:endParaRPr lang="en-US"/>
          </a:p>
        </p:txBody>
      </p:sp>
      <p:sp>
        <p:nvSpPr>
          <p:cNvPr id="3" name="Footer Placeholder 2"/>
          <p:cNvSpPr>
            <a:spLocks noGrp="1"/>
          </p:cNvSpPr>
          <p:nvPr>
            <p:ph type="ftr" sz="quarter" idx="11"/>
          </p:nvPr>
        </p:nvSpPr>
        <p:spPr/>
        <p:txBody>
          <a:bodyPr/>
          <a:lstStyle/>
          <a:p>
            <a:pPr defTabSz="822960" fontAlgn="base">
              <a:spcBef>
                <a:spcPct val="0"/>
              </a:spcBef>
              <a:spcAft>
                <a:spcPct val="0"/>
              </a:spcAft>
              <a:defRPr/>
            </a:pPr>
            <a:endParaRPr lang="en-US"/>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569831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2880"/>
            </a:lvl1pPr>
          </a:lstStyle>
          <a:p>
            <a:r>
              <a:rPr lang="en-US"/>
              <a:t>Click to edit Master title style</a:t>
            </a:r>
          </a:p>
        </p:txBody>
      </p:sp>
      <p:sp>
        <p:nvSpPr>
          <p:cNvPr id="3" name="Content Placeholder 2"/>
          <p:cNvSpPr>
            <a:spLocks noGrp="1"/>
          </p:cNvSpPr>
          <p:nvPr>
            <p:ph idx="1"/>
          </p:nvPr>
        </p:nvSpPr>
        <p:spPr>
          <a:xfrm>
            <a:off x="5183717" y="987427"/>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822960" fontAlgn="base">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822960"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41418343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2880"/>
            </a:lvl1pPr>
          </a:lstStyle>
          <a:p>
            <a:r>
              <a:rPr lang="en-US"/>
              <a:t>Click to edit Master title style</a:t>
            </a:r>
          </a:p>
        </p:txBody>
      </p:sp>
      <p:sp>
        <p:nvSpPr>
          <p:cNvPr id="3" name="Picture Placeholder 2"/>
          <p:cNvSpPr>
            <a:spLocks noGrp="1"/>
          </p:cNvSpPr>
          <p:nvPr>
            <p:ph type="pic" idx="1"/>
          </p:nvPr>
        </p:nvSpPr>
        <p:spPr>
          <a:xfrm>
            <a:off x="5183717" y="987427"/>
            <a:ext cx="6172200" cy="4873625"/>
          </a:xfrm>
        </p:spPr>
        <p:txBody>
          <a:bodyPr vert="horz" wrap="square" lIns="91440" tIns="45720" rIns="91440" bIns="45720" numCol="1" anchor="t" anchorCtr="0" compatLnSpc="1"/>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marL="0" marR="0" lvl="0" indent="0" algn="l" defTabSz="822960" rtl="0" eaLnBrk="0" fontAlgn="base" latinLnBrk="0" hangingPunct="0">
              <a:lnSpc>
                <a:spcPct val="100000"/>
              </a:lnSpc>
              <a:spcBef>
                <a:spcPct val="20000"/>
              </a:spcBef>
              <a:spcAft>
                <a:spcPct val="0"/>
              </a:spcAft>
              <a:buClrTx/>
              <a:buSzTx/>
              <a:buFontTx/>
              <a:buNone/>
              <a:defRPr/>
            </a:pPr>
            <a:endParaRPr kumimoji="0" lang="en-US" sz="288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822960" fontAlgn="base">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822960"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3466460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2296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82296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991583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347A9B-26C1-4E98-A1E0-041C17748EA7}" type="datetimeFigureOut">
              <a:rPr lang="en-US" smtClean="0"/>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28539586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2296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82296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7446069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p:cNvSpPr>
            <a:spLocks noGrp="1"/>
          </p:cNvSpPr>
          <p:nvPr>
            <p:ph type="dt" sz="half" idx="10"/>
          </p:nvPr>
        </p:nvSpPr>
        <p:spPr/>
        <p:txBody>
          <a:bodyPr/>
          <a:lstStyle/>
          <a:p>
            <a:pPr defTabSz="822960" fontAlgn="base">
              <a:spcBef>
                <a:spcPct val="0"/>
              </a:spcBef>
              <a:spcAft>
                <a:spcPct val="0"/>
              </a:spcAft>
              <a:defRPr/>
            </a:pPr>
            <a:endParaRPr lang="en-US"/>
          </a:p>
        </p:txBody>
      </p:sp>
      <p:sp>
        <p:nvSpPr>
          <p:cNvPr id="4" name="Footer Placeholder 3"/>
          <p:cNvSpPr>
            <a:spLocks noGrp="1"/>
          </p:cNvSpPr>
          <p:nvPr>
            <p:ph type="ftr" sz="quarter" idx="11"/>
          </p:nvPr>
        </p:nvSpPr>
        <p:spPr/>
        <p:txBody>
          <a:bodyPr/>
          <a:lstStyle/>
          <a:p>
            <a:pPr defTabSz="822960" fontAlgn="base">
              <a:spcBef>
                <a:spcPct val="0"/>
              </a:spcBef>
              <a:spcAft>
                <a:spcPct val="0"/>
              </a:spcAft>
              <a:defRPr/>
            </a:pPr>
            <a:endParaRPr lang="en-US"/>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179414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47A9B-26C1-4E98-A1E0-041C17748EA7}" type="datetimeFigureOut">
              <a:rPr lang="en-US" smtClean="0"/>
              <a:t>1/6/2026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79225-579C-4DFF-968E-5D2D3224F480}" type="slidenum">
              <a:rPr lang="en-US" smtClean="0"/>
              <a:t>‹#›</a:t>
            </a:fld>
            <a:endParaRPr lang="en-US"/>
          </a:p>
        </p:txBody>
      </p:sp>
    </p:spTree>
    <p:extLst>
      <p:ext uri="{BB962C8B-B14F-4D97-AF65-F5344CB8AC3E}">
        <p14:creationId xmlns:p14="http://schemas.microsoft.com/office/powerpoint/2010/main" val="1456859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214388"/>
      </p:ext>
    </p:extLst>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1/6/2026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047661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t>1/6/2026</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t>‹#›</a:t>
            </a:fld>
            <a:endParaRPr lang="en-US"/>
          </a:p>
        </p:txBody>
      </p:sp>
    </p:spTree>
    <p:extLst>
      <p:ext uri="{BB962C8B-B14F-4D97-AF65-F5344CB8AC3E}">
        <p14:creationId xmlns:p14="http://schemas.microsoft.com/office/powerpoint/2010/main" val="186424338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dirty="0"/>
              <a:t>Click to edit Master title style</a:t>
            </a:r>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58238077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9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9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9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2661519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5DF482EC-926D-4C5A-9790-48C7BDC6D9F0}" type="datetimeFigureOut">
              <a:rPr lang="en-US" smtClean="0">
                <a:solidFill>
                  <a:prstClr val="black">
                    <a:tint val="75000"/>
                  </a:prstClr>
                </a:solidFill>
              </a:rPr>
              <a:t>1/6/2026</a:t>
            </a:fld>
            <a:endParaRPr lang="en-US">
              <a:solidFill>
                <a:prstClr val="black">
                  <a:tint val="75000"/>
                </a:prstClr>
              </a:solidFill>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9492526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234916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dirty="0"/>
              <a:t>Click to edit Master title style</a:t>
            </a:r>
          </a:p>
        </p:txBody>
      </p:sp>
      <p:sp>
        <p:nvSpPr>
          <p:cNvPr id="1027" name="Rectangle 3"/>
          <p:cNvSpPr>
            <a:spLocks noGrp="1"/>
          </p:cNvSpPr>
          <p:nvPr>
            <p:ph type="body" idx="1"/>
          </p:nvPr>
        </p:nvSpPr>
        <p:spPr>
          <a:xfrm>
            <a:off x="609600" y="1600202"/>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60">
                <a:latin typeface="Arial" panose="020B0604020202020204" pitchFamily="34" charset="0"/>
              </a:defRPr>
            </a:lvl1pPr>
          </a:lstStyle>
          <a:p>
            <a:pPr defTabSz="82296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260">
                <a:latin typeface="Arial" panose="020B0604020202020204" pitchFamily="34" charset="0"/>
              </a:defRPr>
            </a:lvl1pPr>
          </a:lstStyle>
          <a:p>
            <a:pPr defTabSz="82296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60"/>
            </a:lvl1p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425912513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hf sldNum="0" hdr="0" ftr="0" dt="0"/>
  <p:txStyles>
    <p:titleStyle>
      <a:lvl1pPr algn="ctr" rtl="0" eaLnBrk="0" fontAlgn="base" hangingPunct="0">
        <a:spcBef>
          <a:spcPct val="0"/>
        </a:spcBef>
        <a:spcAft>
          <a:spcPct val="0"/>
        </a:spcAft>
        <a:defRPr sz="3960" kern="1200">
          <a:solidFill>
            <a:schemeClr val="tx2"/>
          </a:solidFill>
          <a:latin typeface="+mj-lt"/>
          <a:ea typeface="+mj-ea"/>
          <a:cs typeface="+mj-cs"/>
        </a:defRPr>
      </a:lvl1pPr>
      <a:lvl2pPr algn="ctr" rtl="0" eaLnBrk="0" fontAlgn="base" hangingPunct="0">
        <a:spcBef>
          <a:spcPct val="0"/>
        </a:spcBef>
        <a:spcAft>
          <a:spcPct val="0"/>
        </a:spcAft>
        <a:defRPr sz="3960">
          <a:solidFill>
            <a:schemeClr val="tx2"/>
          </a:solidFill>
          <a:latin typeface="Arial" panose="020B0604020202020204" pitchFamily="34" charset="0"/>
        </a:defRPr>
      </a:lvl2pPr>
      <a:lvl3pPr algn="ctr" rtl="0" eaLnBrk="0" fontAlgn="base" hangingPunct="0">
        <a:spcBef>
          <a:spcPct val="0"/>
        </a:spcBef>
        <a:spcAft>
          <a:spcPct val="0"/>
        </a:spcAft>
        <a:defRPr sz="3960">
          <a:solidFill>
            <a:schemeClr val="tx2"/>
          </a:solidFill>
          <a:latin typeface="Arial" panose="020B0604020202020204" pitchFamily="34" charset="0"/>
        </a:defRPr>
      </a:lvl3pPr>
      <a:lvl4pPr algn="ctr" rtl="0" eaLnBrk="0" fontAlgn="base" hangingPunct="0">
        <a:spcBef>
          <a:spcPct val="0"/>
        </a:spcBef>
        <a:spcAft>
          <a:spcPct val="0"/>
        </a:spcAft>
        <a:defRPr sz="3960">
          <a:solidFill>
            <a:schemeClr val="tx2"/>
          </a:solidFill>
          <a:latin typeface="Arial" panose="020B0604020202020204" pitchFamily="34" charset="0"/>
        </a:defRPr>
      </a:lvl4pPr>
      <a:lvl5pPr algn="ctr" rtl="0" eaLnBrk="0" fontAlgn="base" hangingPunct="0">
        <a:spcBef>
          <a:spcPct val="0"/>
        </a:spcBef>
        <a:spcAft>
          <a:spcPct val="0"/>
        </a:spcAft>
        <a:defRPr sz="3960">
          <a:solidFill>
            <a:schemeClr val="tx2"/>
          </a:solidFill>
          <a:latin typeface="Arial" panose="020B0604020202020204" pitchFamily="34" charset="0"/>
        </a:defRPr>
      </a:lvl5pPr>
      <a:lvl6pPr marL="411480" algn="ctr" rtl="0" fontAlgn="base">
        <a:spcBef>
          <a:spcPct val="0"/>
        </a:spcBef>
        <a:spcAft>
          <a:spcPct val="0"/>
        </a:spcAft>
        <a:defRPr sz="3960">
          <a:solidFill>
            <a:schemeClr val="tx2"/>
          </a:solidFill>
          <a:latin typeface="Arial" panose="020B0604020202020204" pitchFamily="34" charset="0"/>
        </a:defRPr>
      </a:lvl6pPr>
      <a:lvl7pPr marL="822960" algn="ctr" rtl="0" fontAlgn="base">
        <a:spcBef>
          <a:spcPct val="0"/>
        </a:spcBef>
        <a:spcAft>
          <a:spcPct val="0"/>
        </a:spcAft>
        <a:defRPr sz="3960">
          <a:solidFill>
            <a:schemeClr val="tx2"/>
          </a:solidFill>
          <a:latin typeface="Arial" panose="020B0604020202020204" pitchFamily="34" charset="0"/>
        </a:defRPr>
      </a:lvl7pPr>
      <a:lvl8pPr marL="1234440" algn="ctr" rtl="0" fontAlgn="base">
        <a:spcBef>
          <a:spcPct val="0"/>
        </a:spcBef>
        <a:spcAft>
          <a:spcPct val="0"/>
        </a:spcAft>
        <a:defRPr sz="3960">
          <a:solidFill>
            <a:schemeClr val="tx2"/>
          </a:solidFill>
          <a:latin typeface="Arial" panose="020B0604020202020204" pitchFamily="34" charset="0"/>
        </a:defRPr>
      </a:lvl8pPr>
      <a:lvl9pPr marL="1645920" algn="ctr" rtl="0" fontAlgn="base">
        <a:spcBef>
          <a:spcPct val="0"/>
        </a:spcBef>
        <a:spcAft>
          <a:spcPct val="0"/>
        </a:spcAft>
        <a:defRPr sz="3960">
          <a:solidFill>
            <a:schemeClr val="tx2"/>
          </a:solidFill>
          <a:latin typeface="Arial" panose="020B0604020202020204" pitchFamily="34" charset="0"/>
        </a:defRPr>
      </a:lvl9pPr>
    </p:titleStyle>
    <p:bodyStyle>
      <a:lvl1pPr marL="308610" indent="-308610" algn="l" rtl="0" eaLnBrk="0" fontAlgn="base" hangingPunct="0">
        <a:spcBef>
          <a:spcPct val="20000"/>
        </a:spcBef>
        <a:spcAft>
          <a:spcPct val="0"/>
        </a:spcAft>
        <a:buChar char="•"/>
        <a:defRPr sz="2880" kern="1200">
          <a:solidFill>
            <a:schemeClr val="tx1"/>
          </a:solidFill>
          <a:latin typeface="+mn-lt"/>
          <a:ea typeface="+mn-ea"/>
          <a:cs typeface="+mn-cs"/>
        </a:defRPr>
      </a:lvl1pPr>
      <a:lvl2pPr marL="668655" indent="-257175" algn="l" rtl="0" eaLnBrk="0" fontAlgn="base" hangingPunct="0">
        <a:spcBef>
          <a:spcPct val="20000"/>
        </a:spcBef>
        <a:spcAft>
          <a:spcPct val="0"/>
        </a:spcAft>
        <a:buChar char="–"/>
        <a:defRPr sz="2520" kern="1200">
          <a:solidFill>
            <a:schemeClr val="tx1"/>
          </a:solidFill>
          <a:latin typeface="+mn-lt"/>
          <a:ea typeface="+mn-ea"/>
          <a:cs typeface="+mn-cs"/>
        </a:defRPr>
      </a:lvl2pPr>
      <a:lvl3pPr marL="1028700" indent="-205740" algn="l" rtl="0" eaLnBrk="0" fontAlgn="base" hangingPunct="0">
        <a:spcBef>
          <a:spcPct val="20000"/>
        </a:spcBef>
        <a:spcAft>
          <a:spcPct val="0"/>
        </a:spcAft>
        <a:buChar char="•"/>
        <a:defRPr sz="2160" kern="1200">
          <a:solidFill>
            <a:schemeClr val="tx1"/>
          </a:solidFill>
          <a:latin typeface="+mn-lt"/>
          <a:ea typeface="+mn-ea"/>
          <a:cs typeface="+mn-cs"/>
        </a:defRPr>
      </a:lvl3pPr>
      <a:lvl4pPr marL="1440180" indent="-205740" algn="l" rtl="0" eaLnBrk="0" fontAlgn="base" hangingPunct="0">
        <a:spcBef>
          <a:spcPct val="20000"/>
        </a:spcBef>
        <a:spcAft>
          <a:spcPct val="0"/>
        </a:spcAft>
        <a:buChar char="–"/>
        <a:defRPr sz="1800" kern="1200">
          <a:solidFill>
            <a:schemeClr val="tx1"/>
          </a:solidFill>
          <a:latin typeface="+mn-lt"/>
          <a:ea typeface="+mn-ea"/>
          <a:cs typeface="+mn-cs"/>
        </a:defRPr>
      </a:lvl4pPr>
      <a:lvl5pPr marL="1851660" indent="-205740" algn="l" rtl="0" eaLnBrk="0" fontAlgn="base" hangingPunct="0">
        <a:spcBef>
          <a:spcPct val="20000"/>
        </a:spcBef>
        <a:spcAft>
          <a:spcPct val="0"/>
        </a:spcAft>
        <a:buChar char="»"/>
        <a:defRPr sz="180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gif"/><Relationship Id="rId1" Type="http://schemas.openxmlformats.org/officeDocument/2006/relationships/slideLayout" Target="../slideLayouts/slideLayout19.xml"/><Relationship Id="rId6" Type="http://schemas.openxmlformats.org/officeDocument/2006/relationships/image" Target="../media/image7.svg"/><Relationship Id="rId11" Type="http://schemas.openxmlformats.org/officeDocument/2006/relationships/image" Target="../media/image12.gif"/><Relationship Id="rId5" Type="http://schemas.openxmlformats.org/officeDocument/2006/relationships/image" Target="../media/image6.png"/><Relationship Id="rId10"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image" Target="../media/image44.jpeg"/><Relationship Id="rId1" Type="http://schemas.openxmlformats.org/officeDocument/2006/relationships/slideLayout" Target="../slideLayouts/slideLayout46.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1.gif"/><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2.png"/><Relationship Id="rId4" Type="http://schemas.openxmlformats.org/officeDocument/2006/relationships/image" Target="../media/image34.png"/><Relationship Id="rId9"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4.png"/><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51.sv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1.svg"/><Relationship Id="rId2"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23.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4.png"/><Relationship Id="rId7" Type="http://schemas.openxmlformats.org/officeDocument/2006/relationships/image" Target="../media/image42.png"/><Relationship Id="rId2" Type="http://schemas.openxmlformats.org/officeDocument/2006/relationships/image" Target="../media/image55.png"/><Relationship Id="rId1" Type="http://schemas.openxmlformats.org/officeDocument/2006/relationships/slideLayout" Target="../slideLayouts/slideLayout19.xml"/><Relationship Id="rId6" Type="http://schemas.openxmlformats.org/officeDocument/2006/relationships/image" Target="../media/image31.gif"/><Relationship Id="rId5" Type="http://schemas.openxmlformats.org/officeDocument/2006/relationships/image" Target="../media/image51.svg"/><Relationship Id="rId10" Type="http://schemas.openxmlformats.org/officeDocument/2006/relationships/image" Target="../media/image30.png"/><Relationship Id="rId4" Type="http://schemas.openxmlformats.org/officeDocument/2006/relationships/image" Target="../media/image50.png"/><Relationship Id="rId9"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4.png"/><Relationship Id="rId7" Type="http://schemas.openxmlformats.org/officeDocument/2006/relationships/image" Target="../media/image42.png"/><Relationship Id="rId2" Type="http://schemas.openxmlformats.org/officeDocument/2006/relationships/image" Target="../media/image55.png"/><Relationship Id="rId1" Type="http://schemas.openxmlformats.org/officeDocument/2006/relationships/slideLayout" Target="../slideLayouts/slideLayout19.xml"/><Relationship Id="rId6" Type="http://schemas.openxmlformats.org/officeDocument/2006/relationships/image" Target="../media/image31.gif"/><Relationship Id="rId5" Type="http://schemas.openxmlformats.org/officeDocument/2006/relationships/image" Target="../media/image51.svg"/><Relationship Id="rId10" Type="http://schemas.openxmlformats.org/officeDocument/2006/relationships/image" Target="../media/image30.png"/><Relationship Id="rId4" Type="http://schemas.openxmlformats.org/officeDocument/2006/relationships/image" Target="../media/image50.png"/><Relationship Id="rId9"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4.png"/><Relationship Id="rId7" Type="http://schemas.openxmlformats.org/officeDocument/2006/relationships/image" Target="../media/image42.png"/><Relationship Id="rId2" Type="http://schemas.openxmlformats.org/officeDocument/2006/relationships/image" Target="../media/image55.png"/><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svg"/><Relationship Id="rId7" Type="http://schemas.openxmlformats.org/officeDocument/2006/relationships/image" Target="../media/image29.svg"/><Relationship Id="rId12" Type="http://schemas.openxmlformats.org/officeDocument/2006/relationships/image" Target="../media/image22.svg"/><Relationship Id="rId2" Type="http://schemas.openxmlformats.org/officeDocument/2006/relationships/image" Target="../media/image26.png"/><Relationship Id="rId1" Type="http://schemas.openxmlformats.org/officeDocument/2006/relationships/slideLayout" Target="../slideLayouts/slideLayout59.xml"/><Relationship Id="rId6" Type="http://schemas.openxmlformats.org/officeDocument/2006/relationships/image" Target="../media/image28.png"/><Relationship Id="rId11" Type="http://schemas.openxmlformats.org/officeDocument/2006/relationships/image" Target="../media/image21.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10.gif"/></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9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jpg"/></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jp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48.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jp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48.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59.xml"/><Relationship Id="rId6" Type="http://schemas.openxmlformats.org/officeDocument/2006/relationships/image" Target="../media/image28.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0.gif"/></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gif"/><Relationship Id="rId1" Type="http://schemas.openxmlformats.org/officeDocument/2006/relationships/slideLayout" Target="../slideLayouts/slideLayout19.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1.gif"/><Relationship Id="rId4"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1.gif"/><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2.png"/><Relationship Id="rId4" Type="http://schemas.openxmlformats.org/officeDocument/2006/relationships/image" Target="../media/image34.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svg"/><Relationship Id="rId7"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31.gif"/><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alpha val="39000"/>
          </a:schemeClr>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A46E18DE-3862-8AE8-7DDA-40EDA8CE0BDC}"/>
              </a:ext>
            </a:extLst>
          </p:cNvPr>
          <p:cNvPicPr>
            <a:picLocks noChangeAspect="1"/>
          </p:cNvPicPr>
          <p:nvPr/>
        </p:nvPicPr>
        <p:blipFill>
          <a:blip r:embed="rId2"/>
          <a:srcRect/>
          <a:stretch>
            <a:fillRect/>
          </a:stretch>
        </p:blipFill>
        <p:spPr>
          <a:xfrm flipH="1">
            <a:off x="10651656" y="70359"/>
            <a:ext cx="1438237" cy="1159499"/>
          </a:xfrm>
          <a:prstGeom prst="rect">
            <a:avLst/>
          </a:prstGeom>
        </p:spPr>
      </p:pic>
      <p:pic>
        <p:nvPicPr>
          <p:cNvPr id="8" name="Picture 20">
            <a:extLst>
              <a:ext uri="{FF2B5EF4-FFF2-40B4-BE49-F238E27FC236}">
                <a16:creationId xmlns:a16="http://schemas.microsoft.com/office/drawing/2014/main" id="{6B2B462E-846B-5299-2C43-4265584EEB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015284" y="4721460"/>
            <a:ext cx="2188610" cy="1742403"/>
          </a:xfrm>
          <a:prstGeom prst="rect">
            <a:avLst/>
          </a:prstGeom>
        </p:spPr>
      </p:pic>
      <p:pic>
        <p:nvPicPr>
          <p:cNvPr id="10" name="Picture 3">
            <a:extLst>
              <a:ext uri="{FF2B5EF4-FFF2-40B4-BE49-F238E27FC236}">
                <a16:creationId xmlns:a16="http://schemas.microsoft.com/office/drawing/2014/main" id="{5CAC9DEB-B629-C631-4FB6-54C4E09C2E1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5927622"/>
            <a:ext cx="12293600" cy="915523"/>
          </a:xfrm>
          <a:prstGeom prst="rect">
            <a:avLst/>
          </a:prstGeom>
        </p:spPr>
      </p:pic>
      <p:sp>
        <p:nvSpPr>
          <p:cNvPr id="13" name="Freeform 2">
            <a:extLst>
              <a:ext uri="{FF2B5EF4-FFF2-40B4-BE49-F238E27FC236}">
                <a16:creationId xmlns:a16="http://schemas.microsoft.com/office/drawing/2014/main" id="{5A3541FF-891D-FEA2-D578-EFD7E0481AD3}"/>
              </a:ext>
            </a:extLst>
          </p:cNvPr>
          <p:cNvSpPr/>
          <p:nvPr/>
        </p:nvSpPr>
        <p:spPr>
          <a:xfrm>
            <a:off x="304800" y="6180083"/>
            <a:ext cx="3079102" cy="700329"/>
          </a:xfrm>
          <a:custGeom>
            <a:avLst/>
            <a:gdLst/>
            <a:ahLst/>
            <a:cxnLst/>
            <a:rect l="l" t="t" r="r" b="b"/>
            <a:pathLst>
              <a:path w="4618653" h="4114800">
                <a:moveTo>
                  <a:pt x="0" y="0"/>
                </a:moveTo>
                <a:lnTo>
                  <a:pt x="4618653" y="0"/>
                </a:lnTo>
                <a:lnTo>
                  <a:pt x="461865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
            <a:extLst>
              <a:ext uri="{FF2B5EF4-FFF2-40B4-BE49-F238E27FC236}">
                <a16:creationId xmlns:a16="http://schemas.microsoft.com/office/drawing/2014/main" id="{F0D5905B-7623-9A57-414D-928CA0639FDB}"/>
              </a:ext>
            </a:extLst>
          </p:cNvPr>
          <p:cNvSpPr/>
          <p:nvPr/>
        </p:nvSpPr>
        <p:spPr>
          <a:xfrm>
            <a:off x="3010922" y="6180083"/>
            <a:ext cx="3079102" cy="700329"/>
          </a:xfrm>
          <a:custGeom>
            <a:avLst/>
            <a:gdLst/>
            <a:ahLst/>
            <a:cxnLst/>
            <a:rect l="l" t="t" r="r" b="b"/>
            <a:pathLst>
              <a:path w="4618653" h="4114800">
                <a:moveTo>
                  <a:pt x="0" y="0"/>
                </a:moveTo>
                <a:lnTo>
                  <a:pt x="4618653" y="0"/>
                </a:lnTo>
                <a:lnTo>
                  <a:pt x="461865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91413F5C-3D37-5844-1D7B-3F15FCAFBF2D}"/>
              </a:ext>
            </a:extLst>
          </p:cNvPr>
          <p:cNvSpPr/>
          <p:nvPr/>
        </p:nvSpPr>
        <p:spPr>
          <a:xfrm>
            <a:off x="5717044" y="6180083"/>
            <a:ext cx="3079102" cy="700329"/>
          </a:xfrm>
          <a:custGeom>
            <a:avLst/>
            <a:gdLst/>
            <a:ahLst/>
            <a:cxnLst/>
            <a:rect l="l" t="t" r="r" b="b"/>
            <a:pathLst>
              <a:path w="4618653" h="4114800">
                <a:moveTo>
                  <a:pt x="0" y="0"/>
                </a:moveTo>
                <a:lnTo>
                  <a:pt x="4618653" y="0"/>
                </a:lnTo>
                <a:lnTo>
                  <a:pt x="461865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4829A2E2-FAEE-F248-B615-332970E139CE}"/>
              </a:ext>
            </a:extLst>
          </p:cNvPr>
          <p:cNvSpPr/>
          <p:nvPr/>
        </p:nvSpPr>
        <p:spPr>
          <a:xfrm>
            <a:off x="8874450" y="6180083"/>
            <a:ext cx="3079102" cy="700329"/>
          </a:xfrm>
          <a:custGeom>
            <a:avLst/>
            <a:gdLst/>
            <a:ahLst/>
            <a:cxnLst/>
            <a:rect l="l" t="t" r="r" b="b"/>
            <a:pathLst>
              <a:path w="4618653" h="4114800">
                <a:moveTo>
                  <a:pt x="0" y="0"/>
                </a:moveTo>
                <a:lnTo>
                  <a:pt x="4618653" y="0"/>
                </a:lnTo>
                <a:lnTo>
                  <a:pt x="461865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7">
            <a:extLst>
              <a:ext uri="{FF2B5EF4-FFF2-40B4-BE49-F238E27FC236}">
                <a16:creationId xmlns:a16="http://schemas.microsoft.com/office/drawing/2014/main" id="{9DFD0739-E946-5C87-07A5-06575883D941}"/>
              </a:ext>
            </a:extLst>
          </p:cNvPr>
          <p:cNvSpPr/>
          <p:nvPr/>
        </p:nvSpPr>
        <p:spPr>
          <a:xfrm>
            <a:off x="3403600" y="6463863"/>
            <a:ext cx="4876800" cy="564919"/>
          </a:xfrm>
          <a:custGeom>
            <a:avLst/>
            <a:gdLst/>
            <a:ahLst/>
            <a:cxnLst/>
            <a:rect l="l" t="t" r="r" b="b"/>
            <a:pathLst>
              <a:path w="7315200" h="2580271">
                <a:moveTo>
                  <a:pt x="0" y="0"/>
                </a:moveTo>
                <a:lnTo>
                  <a:pt x="7315200" y="0"/>
                </a:lnTo>
                <a:lnTo>
                  <a:pt x="7315200" y="2580271"/>
                </a:lnTo>
                <a:lnTo>
                  <a:pt x="0" y="25802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7">
            <a:extLst>
              <a:ext uri="{FF2B5EF4-FFF2-40B4-BE49-F238E27FC236}">
                <a16:creationId xmlns:a16="http://schemas.microsoft.com/office/drawing/2014/main" id="{B5117AA2-4536-41A0-70DC-DA63133DE846}"/>
              </a:ext>
            </a:extLst>
          </p:cNvPr>
          <p:cNvSpPr/>
          <p:nvPr/>
        </p:nvSpPr>
        <p:spPr>
          <a:xfrm>
            <a:off x="7674673" y="6399807"/>
            <a:ext cx="4876800" cy="564919"/>
          </a:xfrm>
          <a:custGeom>
            <a:avLst/>
            <a:gdLst/>
            <a:ahLst/>
            <a:cxnLst/>
            <a:rect l="l" t="t" r="r" b="b"/>
            <a:pathLst>
              <a:path w="7315200" h="2580271">
                <a:moveTo>
                  <a:pt x="0" y="0"/>
                </a:moveTo>
                <a:lnTo>
                  <a:pt x="7315200" y="0"/>
                </a:lnTo>
                <a:lnTo>
                  <a:pt x="7315200" y="2580271"/>
                </a:lnTo>
                <a:lnTo>
                  <a:pt x="0" y="25802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6">
            <a:extLst>
              <a:ext uri="{FF2B5EF4-FFF2-40B4-BE49-F238E27FC236}">
                <a16:creationId xmlns:a16="http://schemas.microsoft.com/office/drawing/2014/main" id="{9F277B53-9717-A31F-E52E-D9D432109B2A}"/>
              </a:ext>
            </a:extLst>
          </p:cNvPr>
          <p:cNvPicPr>
            <a:picLocks noChangeAspect="1"/>
          </p:cNvPicPr>
          <p:nvPr/>
        </p:nvPicPr>
        <p:blipFill>
          <a:blip r:embed="rId9"/>
          <a:srcRect/>
          <a:stretch>
            <a:fillRect/>
          </a:stretch>
        </p:blipFill>
        <p:spPr>
          <a:xfrm>
            <a:off x="1191174" y="79570"/>
            <a:ext cx="1571489" cy="1083865"/>
          </a:xfrm>
          <a:prstGeom prst="rect">
            <a:avLst/>
          </a:prstGeom>
        </p:spPr>
      </p:pic>
      <p:pic>
        <p:nvPicPr>
          <p:cNvPr id="21" name="Picture 2">
            <a:extLst>
              <a:ext uri="{FF2B5EF4-FFF2-40B4-BE49-F238E27FC236}">
                <a16:creationId xmlns:a16="http://schemas.microsoft.com/office/drawing/2014/main" id="{F64919F6-E418-6A32-97DC-F0F60C96041E}"/>
              </a:ext>
            </a:extLst>
          </p:cNvPr>
          <p:cNvPicPr>
            <a:picLocks noChangeAspect="1"/>
          </p:cNvPicPr>
          <p:nvPr/>
        </p:nvPicPr>
        <p:blipFill>
          <a:blip r:embed="rId10"/>
          <a:srcRect/>
          <a:stretch>
            <a:fillRect/>
          </a:stretch>
        </p:blipFill>
        <p:spPr>
          <a:xfrm>
            <a:off x="-507999" y="-60278"/>
            <a:ext cx="2641002" cy="1363561"/>
          </a:xfrm>
          <a:prstGeom prst="rect">
            <a:avLst/>
          </a:prstGeom>
        </p:spPr>
      </p:pic>
      <p:sp>
        <p:nvSpPr>
          <p:cNvPr id="2" name="Rectangle 5">
            <a:extLst>
              <a:ext uri="{FF2B5EF4-FFF2-40B4-BE49-F238E27FC236}">
                <a16:creationId xmlns:a16="http://schemas.microsoft.com/office/drawing/2014/main" id="{5E9298EA-F93C-0081-9865-D088C8DB4B1C}"/>
              </a:ext>
            </a:extLst>
          </p:cNvPr>
          <p:cNvSpPr/>
          <p:nvPr/>
        </p:nvSpPr>
        <p:spPr>
          <a:xfrm>
            <a:off x="3010538" y="3043980"/>
            <a:ext cx="6170279"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MÔN ÂM NHẠC </a:t>
            </a:r>
            <a:r>
              <a:rPr kumimoji="0" lang="en-US" sz="4400" b="1" i="0" u="none" strike="noStrike" kern="0" cap="all" spc="0" normalizeH="0" baseline="0" noProof="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LỚP 4</a:t>
            </a:r>
            <a:endParaRPr kumimoji="0" lang="en-US" sz="4400" b="1" i="0" u="none" strike="noStrike" kern="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endParaRPr>
          </a:p>
        </p:txBody>
      </p:sp>
      <p:sp>
        <p:nvSpPr>
          <p:cNvPr id="12" name="Rectangles 7">
            <a:extLst>
              <a:ext uri="{FF2B5EF4-FFF2-40B4-BE49-F238E27FC236}">
                <a16:creationId xmlns:a16="http://schemas.microsoft.com/office/drawing/2014/main" id="{71529734-2474-64E2-8A0F-E43086BB0840}"/>
              </a:ext>
            </a:extLst>
          </p:cNvPr>
          <p:cNvSpPr/>
          <p:nvPr/>
        </p:nvSpPr>
        <p:spPr>
          <a:xfrm>
            <a:off x="1075308" y="1346480"/>
            <a:ext cx="10295466" cy="1138773"/>
          </a:xfrm>
          <a:prstGeom prst="rect">
            <a:avLst/>
          </a:prstGeom>
          <a:noFill/>
          <a:ln>
            <a:noFill/>
          </a:ln>
        </p:spPr>
        <p:txBody>
          <a:bodyPr wrap="square" rtlCol="0" anchor="t">
            <a:spAutoFit/>
          </a:bodyPr>
          <a:lstStyle/>
          <a:p>
            <a:pPr marL="0" marR="0" lvl="0" indent="0" algn="ctr" defTabSz="914492" rtl="0" eaLnBrk="0" fontAlgn="base" latinLnBrk="0" hangingPunct="0">
              <a:lnSpc>
                <a:spcPct val="100000"/>
              </a:lnSpc>
              <a:spcBef>
                <a:spcPct val="0"/>
              </a:spcBef>
              <a:spcAft>
                <a:spcPct val="0"/>
              </a:spcAft>
              <a:buClrTx/>
              <a:buSzTx/>
              <a:buFontTx/>
              <a:buNone/>
              <a:tabLst/>
              <a:defRPr/>
            </a:pPr>
            <a:endParaRPr kumimoji="0" lang="vi-VN" altLang="en-US" sz="3200"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92" rtl="0" eaLnBrk="0" fontAlgn="base" latinLnBrk="0" hangingPunct="0">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prstClr val="black">
                    <a:lumMod val="95000"/>
                    <a:lumOff val="5000"/>
                  </a:prstClr>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CHÀO MỪNG THẦY CÔ VỀ DỰ GIỜ </a:t>
            </a:r>
            <a:endParaRPr kumimoji="0" lang="en-US" altLang="vi-VN" sz="3600" b="1" i="0" u="none" strike="noStrike" kern="1200" cap="none" spc="0" normalizeH="0" baseline="0" noProof="0" dirty="0">
              <a:ln>
                <a:noFill/>
              </a:ln>
              <a:solidFill>
                <a:prstClr val="black">
                  <a:lumMod val="95000"/>
                  <a:lumOff val="5000"/>
                </a:prstClr>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13">
            <a:extLst>
              <a:ext uri="{FF2B5EF4-FFF2-40B4-BE49-F238E27FC236}">
                <a16:creationId xmlns:a16="http://schemas.microsoft.com/office/drawing/2014/main" id="{D6410E55-EE9A-DC6D-6D84-AB80F2F73219}"/>
              </a:ext>
            </a:extLst>
          </p:cNvPr>
          <p:cNvSpPr txBox="1"/>
          <p:nvPr/>
        </p:nvSpPr>
        <p:spPr>
          <a:xfrm>
            <a:off x="1810545" y="189170"/>
            <a:ext cx="8964611" cy="923330"/>
          </a:xfrm>
          <a:prstGeom prst="rect">
            <a:avLst/>
          </a:prstGeom>
          <a:noFill/>
        </p:spPr>
        <p:txBody>
          <a:bodyPr wrap="square" rtlCol="0">
            <a:spAutoFit/>
          </a:body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vi-VN" altLang="en-US" sz="26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PHÒNG GIÁO DỤC VÀ ĐÀO TẠO</a:t>
            </a:r>
          </a:p>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vi-VN" sz="2800" b="1" i="0" u="none" strike="noStrike" kern="1200" cap="none" spc="0" normalizeH="0" baseline="0" noProof="0" dirty="0" err="1">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Trường</a:t>
            </a:r>
            <a:r>
              <a:rPr kumimoji="0" lang="en-US" altLang="vi-VN"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vi-VN" altLang="vi-VN"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Tiểu học</a:t>
            </a:r>
            <a:endParaRPr kumimoji="0" lang="en-US" altLang="vi-VN"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13">
            <a:extLst>
              <a:ext uri="{FF2B5EF4-FFF2-40B4-BE49-F238E27FC236}">
                <a16:creationId xmlns:a16="http://schemas.microsoft.com/office/drawing/2014/main" id="{9A2D262C-41F8-F073-96E0-71C105635CB0}"/>
              </a:ext>
            </a:extLst>
          </p:cNvPr>
          <p:cNvSpPr txBox="1"/>
          <p:nvPr/>
        </p:nvSpPr>
        <p:spPr>
          <a:xfrm>
            <a:off x="2173513" y="5299529"/>
            <a:ext cx="8601643" cy="492443"/>
          </a:xfrm>
          <a:prstGeom prst="rect">
            <a:avLst/>
          </a:prstGeom>
          <a:noFill/>
        </p:spPr>
        <p:txBody>
          <a:bodyPr wrap="square" rtlCol="0">
            <a:spAutoFit/>
          </a:body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vi-VN" altLang="vi-VN" sz="26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Giáo viên:</a:t>
            </a:r>
            <a:endParaRPr kumimoji="0" lang="en-US" altLang="vi-VN"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D287B160-5AF7-FA3A-D8CA-3DBC6A448DB0}"/>
              </a:ext>
            </a:extLst>
          </p:cNvPr>
          <p:cNvPicPr>
            <a:picLocks noChangeAspect="1"/>
          </p:cNvPicPr>
          <p:nvPr/>
        </p:nvPicPr>
        <p:blipFill>
          <a:blip r:embed="rId11"/>
          <a:srcRect/>
          <a:stretch>
            <a:fillRect/>
          </a:stretch>
        </p:blipFill>
        <p:spPr>
          <a:xfrm>
            <a:off x="371602" y="1401085"/>
            <a:ext cx="1108486" cy="1029564"/>
          </a:xfrm>
          <a:prstGeom prst="rect">
            <a:avLst/>
          </a:prstGeom>
        </p:spPr>
      </p:pic>
      <p:sp>
        <p:nvSpPr>
          <p:cNvPr id="23" name="Freeform 7">
            <a:extLst>
              <a:ext uri="{FF2B5EF4-FFF2-40B4-BE49-F238E27FC236}">
                <a16:creationId xmlns:a16="http://schemas.microsoft.com/office/drawing/2014/main" id="{FCF87E28-2A85-B252-302C-ABFE7E08D385}"/>
              </a:ext>
            </a:extLst>
          </p:cNvPr>
          <p:cNvSpPr/>
          <p:nvPr/>
        </p:nvSpPr>
        <p:spPr>
          <a:xfrm>
            <a:off x="-381671" y="6474743"/>
            <a:ext cx="5029200" cy="564919"/>
          </a:xfrm>
          <a:custGeom>
            <a:avLst/>
            <a:gdLst/>
            <a:ahLst/>
            <a:cxnLst/>
            <a:rect l="l" t="t" r="r" b="b"/>
            <a:pathLst>
              <a:path w="7315200" h="2580271">
                <a:moveTo>
                  <a:pt x="0" y="0"/>
                </a:moveTo>
                <a:lnTo>
                  <a:pt x="7315200" y="0"/>
                </a:lnTo>
                <a:lnTo>
                  <a:pt x="7315200" y="2580271"/>
                </a:lnTo>
                <a:lnTo>
                  <a:pt x="0" y="25802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4" name="Picture 4">
            <a:extLst>
              <a:ext uri="{FF2B5EF4-FFF2-40B4-BE49-F238E27FC236}">
                <a16:creationId xmlns:a16="http://schemas.microsoft.com/office/drawing/2014/main" id="{1D0A1B0A-5BB6-4640-B901-705CFB0721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680" y="3251702"/>
            <a:ext cx="2274876" cy="3606298"/>
          </a:xfrm>
          <a:prstGeom prst="rect">
            <a:avLst/>
          </a:prstGeom>
        </p:spPr>
      </p:pic>
    </p:spTree>
    <p:extLst>
      <p:ext uri="{BB962C8B-B14F-4D97-AF65-F5344CB8AC3E}">
        <p14:creationId xmlns:p14="http://schemas.microsoft.com/office/powerpoint/2010/main" val="617086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grpSp>
        <p:nvGrpSpPr>
          <p:cNvPr id="10" name="Group 34"/>
          <p:cNvGrpSpPr/>
          <p:nvPr/>
        </p:nvGrpSpPr>
        <p:grpSpPr bwMode="auto">
          <a:xfrm>
            <a:off x="-155575" y="6157966"/>
            <a:ext cx="12489180" cy="723540"/>
            <a:chOff x="0" y="4105"/>
            <a:chExt cx="5511" cy="215"/>
          </a:xfrm>
        </p:grpSpPr>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5" name="Picture 5">
            <a:extLst>
              <a:ext uri="{FF2B5EF4-FFF2-40B4-BE49-F238E27FC236}">
                <a16:creationId xmlns:a16="http://schemas.microsoft.com/office/drawing/2014/main" id="{2A3459D7-4423-6DAB-85D3-43736D3ED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66" y="179044"/>
            <a:ext cx="2198258" cy="1406593"/>
          </a:xfrm>
          <a:prstGeom prst="rect">
            <a:avLst/>
          </a:prstGeom>
        </p:spPr>
      </p:pic>
      <p:pic>
        <p:nvPicPr>
          <p:cNvPr id="6" name="Picture 12">
            <a:extLst>
              <a:ext uri="{FF2B5EF4-FFF2-40B4-BE49-F238E27FC236}">
                <a16:creationId xmlns:a16="http://schemas.microsoft.com/office/drawing/2014/main" id="{156ED4A3-37CD-DEC9-38E7-999068025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6922" y="4440799"/>
            <a:ext cx="3209067" cy="2488054"/>
          </a:xfrm>
          <a:prstGeom prst="rect">
            <a:avLst/>
          </a:prstGeom>
        </p:spPr>
      </p:pic>
      <p:sp>
        <p:nvSpPr>
          <p:cNvPr id="3" name="TextBox 6">
            <a:extLst>
              <a:ext uri="{FF2B5EF4-FFF2-40B4-BE49-F238E27FC236}">
                <a16:creationId xmlns:a16="http://schemas.microsoft.com/office/drawing/2014/main" id="{F0CD263B-EC1C-7486-BD2D-01FDC8E0734C}"/>
              </a:ext>
            </a:extLst>
          </p:cNvPr>
          <p:cNvSpPr txBox="1"/>
          <p:nvPr/>
        </p:nvSpPr>
        <p:spPr>
          <a:xfrm>
            <a:off x="1321992" y="1424495"/>
            <a:ext cx="9631496" cy="584775"/>
          </a:xfrm>
          <a:prstGeom prst="rect">
            <a:avLst/>
          </a:prstGeom>
          <a:noFill/>
        </p:spPr>
        <p:txBody>
          <a:bodyPr wrap="square" rtlCol="0">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HÁT KẾT HỢP ĐỘNG TÁC CƠ THỂ</a:t>
            </a:r>
            <a:endParaRPr kumimoji="0" lang="en-US" sz="3200" b="1" i="0" u="none" strike="noStrike" kern="1200" cap="none" spc="0" normalizeH="0" baseline="0" noProof="0" dirty="0">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Hình ảnh 1">
            <a:extLst>
              <a:ext uri="{FF2B5EF4-FFF2-40B4-BE49-F238E27FC236}">
                <a16:creationId xmlns:a16="http://schemas.microsoft.com/office/drawing/2014/main" id="{5D7714C9-1FE5-99CB-3529-8E2288090A8B}"/>
              </a:ext>
            </a:extLst>
          </p:cNvPr>
          <p:cNvPicPr>
            <a:picLocks noChangeAspect="1"/>
          </p:cNvPicPr>
          <p:nvPr/>
        </p:nvPicPr>
        <p:blipFill>
          <a:blip r:embed="rId5"/>
          <a:stretch>
            <a:fillRect/>
          </a:stretch>
        </p:blipFill>
        <p:spPr>
          <a:xfrm>
            <a:off x="709131" y="1991576"/>
            <a:ext cx="10353888" cy="2122938"/>
          </a:xfrm>
          <a:prstGeom prst="rect">
            <a:avLst/>
          </a:prstGeom>
        </p:spPr>
      </p:pic>
      <p:sp>
        <p:nvSpPr>
          <p:cNvPr id="9" name="Hộp Văn bản 8">
            <a:extLst>
              <a:ext uri="{FF2B5EF4-FFF2-40B4-BE49-F238E27FC236}">
                <a16:creationId xmlns:a16="http://schemas.microsoft.com/office/drawing/2014/main" id="{E22A47F9-40C5-6BBC-86B2-5D37FFF533A6}"/>
              </a:ext>
            </a:extLst>
          </p:cNvPr>
          <p:cNvSpPr txBox="1"/>
          <p:nvPr/>
        </p:nvSpPr>
        <p:spPr>
          <a:xfrm>
            <a:off x="2085905" y="2621817"/>
            <a:ext cx="9019405" cy="748795"/>
          </a:xfrm>
          <a:prstGeom prst="rect">
            <a:avLst/>
          </a:prstGeom>
          <a:noFill/>
        </p:spPr>
        <p:txBody>
          <a:bodyPr wrap="square">
            <a:spAutoFit/>
          </a:bodyPr>
          <a:lstStyle/>
          <a:p>
            <a:r>
              <a:rPr lang="vi-VN" sz="2133" dirty="0">
                <a:latin typeface="Times New Roman" panose="02020603050405020304" pitchFamily="18" charset="0"/>
                <a:cs typeface="Times New Roman" panose="02020603050405020304" pitchFamily="18" charset="0"/>
              </a:rPr>
              <a:t>Nếu           em        là       họa          sĩ.                Em     sẽ       vẽ       bức   </a:t>
            </a:r>
            <a:br>
              <a:rPr lang="vi-VN" sz="2133" dirty="0">
                <a:latin typeface="Times New Roman" panose="02020603050405020304" pitchFamily="18" charset="0"/>
                <a:cs typeface="Times New Roman" panose="02020603050405020304" pitchFamily="18" charset="0"/>
              </a:rPr>
            </a:br>
            <a:endParaRPr lang="vi-VN" sz="2133"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42714E66-5BFE-1864-4703-9FA34B0ACF3C}"/>
              </a:ext>
            </a:extLst>
          </p:cNvPr>
          <p:cNvSpPr txBox="1"/>
          <p:nvPr/>
        </p:nvSpPr>
        <p:spPr>
          <a:xfrm>
            <a:off x="1235889" y="3770466"/>
            <a:ext cx="8511887" cy="748795"/>
          </a:xfrm>
          <a:prstGeom prst="rect">
            <a:avLst/>
          </a:prstGeom>
          <a:noFill/>
        </p:spPr>
        <p:txBody>
          <a:bodyPr wrap="square">
            <a:spAutoFit/>
          </a:bodyPr>
          <a:lstStyle/>
          <a:p>
            <a:r>
              <a:rPr lang="vi-VN" sz="2133" dirty="0">
                <a:latin typeface="Times New Roman" panose="02020603050405020304" pitchFamily="18" charset="0"/>
                <a:cs typeface="Times New Roman" panose="02020603050405020304" pitchFamily="18" charset="0"/>
              </a:rPr>
              <a:t>Tranh.   Mang  dáng hình thầy cô.  Trên    bục giảng trường lớp.</a:t>
            </a:r>
            <a:br>
              <a:rPr lang="vi-VN" sz="2133" dirty="0">
                <a:latin typeface="Times New Roman" panose="02020603050405020304" pitchFamily="18" charset="0"/>
                <a:cs typeface="Times New Roman" panose="02020603050405020304" pitchFamily="18" charset="0"/>
              </a:rPr>
            </a:br>
            <a:endParaRPr lang="vi-VN" sz="2133" dirty="0">
              <a:latin typeface="Times New Roman" panose="02020603050405020304" pitchFamily="18" charset="0"/>
              <a:cs typeface="Times New Roman" panose="02020603050405020304" pitchFamily="18" charset="0"/>
            </a:endParaRPr>
          </a:p>
        </p:txBody>
      </p:sp>
      <p:pic>
        <p:nvPicPr>
          <p:cNvPr id="12" name="Picture 21" descr="Ảnh có chứa văn bản&#10;&#10;Mô tả được tạo tự động">
            <a:extLst>
              <a:ext uri="{FF2B5EF4-FFF2-40B4-BE49-F238E27FC236}">
                <a16:creationId xmlns:a16="http://schemas.microsoft.com/office/drawing/2014/main" id="{88DF1246-4CB7-44A9-2D6F-1C7C8A3791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0228" y="2900576"/>
            <a:ext cx="471211" cy="444614"/>
          </a:xfrm>
          <a:prstGeom prst="rect">
            <a:avLst/>
          </a:prstGeom>
        </p:spPr>
      </p:pic>
      <p:pic>
        <p:nvPicPr>
          <p:cNvPr id="13" name="Hình ảnh 12" descr="Ảnh có chứa chân, ngón chân&#10;&#10;Mô tả được tạo tự động với mức tin cậy trung bình">
            <a:extLst>
              <a:ext uri="{FF2B5EF4-FFF2-40B4-BE49-F238E27FC236}">
                <a16:creationId xmlns:a16="http://schemas.microsoft.com/office/drawing/2014/main" id="{54D05C71-AE04-5C1E-B471-AC20F0885516}"/>
              </a:ext>
            </a:extLst>
          </p:cNvPr>
          <p:cNvPicPr>
            <a:picLocks noChangeAspect="1"/>
          </p:cNvPicPr>
          <p:nvPr/>
        </p:nvPicPr>
        <p:blipFill>
          <a:blip r:embed="rId7"/>
          <a:stretch>
            <a:fillRect/>
          </a:stretch>
        </p:blipFill>
        <p:spPr>
          <a:xfrm>
            <a:off x="4167509" y="2983083"/>
            <a:ext cx="336280" cy="290809"/>
          </a:xfrm>
          <a:prstGeom prst="rect">
            <a:avLst/>
          </a:prstGeom>
        </p:spPr>
      </p:pic>
      <p:pic>
        <p:nvPicPr>
          <p:cNvPr id="14" name="Hình ảnh 13" descr="Ảnh có chứa chân, ngón chân&#10;&#10;Mô tả được tạo tự động với mức tin cậy trung bình">
            <a:extLst>
              <a:ext uri="{FF2B5EF4-FFF2-40B4-BE49-F238E27FC236}">
                <a16:creationId xmlns:a16="http://schemas.microsoft.com/office/drawing/2014/main" id="{CB20C1AF-1B21-0762-C488-A0AA3D2BCB0B}"/>
              </a:ext>
            </a:extLst>
          </p:cNvPr>
          <p:cNvPicPr>
            <a:picLocks noChangeAspect="1"/>
          </p:cNvPicPr>
          <p:nvPr/>
        </p:nvPicPr>
        <p:blipFill>
          <a:blip r:embed="rId7"/>
          <a:stretch>
            <a:fillRect/>
          </a:stretch>
        </p:blipFill>
        <p:spPr>
          <a:xfrm>
            <a:off x="4946430" y="2978510"/>
            <a:ext cx="336280" cy="290809"/>
          </a:xfrm>
          <a:prstGeom prst="rect">
            <a:avLst/>
          </a:prstGeom>
        </p:spPr>
      </p:pic>
      <p:pic>
        <p:nvPicPr>
          <p:cNvPr id="15" name="Picture 21" descr="Ảnh có chứa văn bản&#10;&#10;Mô tả được tạo tự động">
            <a:extLst>
              <a:ext uri="{FF2B5EF4-FFF2-40B4-BE49-F238E27FC236}">
                <a16:creationId xmlns:a16="http://schemas.microsoft.com/office/drawing/2014/main" id="{9349790C-0170-9294-203D-08E69C6878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2106" y="2905012"/>
            <a:ext cx="471211" cy="444614"/>
          </a:xfrm>
          <a:prstGeom prst="rect">
            <a:avLst/>
          </a:prstGeom>
        </p:spPr>
      </p:pic>
      <p:pic>
        <p:nvPicPr>
          <p:cNvPr id="16" name="Hình ảnh 15" descr="Ảnh có chứa chân, ngón chân&#10;&#10;Mô tả được tạo tự động với mức tin cậy trung bình">
            <a:extLst>
              <a:ext uri="{FF2B5EF4-FFF2-40B4-BE49-F238E27FC236}">
                <a16:creationId xmlns:a16="http://schemas.microsoft.com/office/drawing/2014/main" id="{C89C0C30-BEFE-7D35-D1B4-1535CD3409E8}"/>
              </a:ext>
            </a:extLst>
          </p:cNvPr>
          <p:cNvPicPr>
            <a:picLocks noChangeAspect="1"/>
          </p:cNvPicPr>
          <p:nvPr/>
        </p:nvPicPr>
        <p:blipFill>
          <a:blip r:embed="rId7"/>
          <a:stretch>
            <a:fillRect/>
          </a:stretch>
        </p:blipFill>
        <p:spPr>
          <a:xfrm>
            <a:off x="6512361" y="2993973"/>
            <a:ext cx="336280" cy="290809"/>
          </a:xfrm>
          <a:prstGeom prst="rect">
            <a:avLst/>
          </a:prstGeom>
        </p:spPr>
      </p:pic>
      <p:pic>
        <p:nvPicPr>
          <p:cNvPr id="17" name="Hình ảnh 16" descr="Ảnh có chứa chân, ngón chân&#10;&#10;Mô tả được tạo tự động với mức tin cậy trung bình">
            <a:extLst>
              <a:ext uri="{FF2B5EF4-FFF2-40B4-BE49-F238E27FC236}">
                <a16:creationId xmlns:a16="http://schemas.microsoft.com/office/drawing/2014/main" id="{10EE039E-485F-9A9A-9A45-9165F2519B1E}"/>
              </a:ext>
            </a:extLst>
          </p:cNvPr>
          <p:cNvPicPr>
            <a:picLocks noChangeAspect="1"/>
          </p:cNvPicPr>
          <p:nvPr/>
        </p:nvPicPr>
        <p:blipFill>
          <a:blip r:embed="rId7"/>
          <a:stretch>
            <a:fillRect/>
          </a:stretch>
        </p:blipFill>
        <p:spPr>
          <a:xfrm>
            <a:off x="7318005" y="2993291"/>
            <a:ext cx="336280" cy="290809"/>
          </a:xfrm>
          <a:prstGeom prst="rect">
            <a:avLst/>
          </a:prstGeom>
        </p:spPr>
      </p:pic>
      <p:pic>
        <p:nvPicPr>
          <p:cNvPr id="18" name="Picture 21" descr="Ảnh có chứa văn bản&#10;&#10;Mô tả được tạo tự động">
            <a:extLst>
              <a:ext uri="{FF2B5EF4-FFF2-40B4-BE49-F238E27FC236}">
                <a16:creationId xmlns:a16="http://schemas.microsoft.com/office/drawing/2014/main" id="{587F3AA5-843B-2F38-1135-1820DED7F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9030" y="2926198"/>
            <a:ext cx="471211" cy="444614"/>
          </a:xfrm>
          <a:prstGeom prst="rect">
            <a:avLst/>
          </a:prstGeom>
        </p:spPr>
      </p:pic>
      <p:pic>
        <p:nvPicPr>
          <p:cNvPr id="19" name="Hình ảnh 18" descr="Ảnh có chứa chân, ngón chân&#10;&#10;Mô tả được tạo tự động với mức tin cậy trung bình">
            <a:extLst>
              <a:ext uri="{FF2B5EF4-FFF2-40B4-BE49-F238E27FC236}">
                <a16:creationId xmlns:a16="http://schemas.microsoft.com/office/drawing/2014/main" id="{961E6707-7AB1-A787-F47F-96FC211E875D}"/>
              </a:ext>
            </a:extLst>
          </p:cNvPr>
          <p:cNvPicPr>
            <a:picLocks noChangeAspect="1"/>
          </p:cNvPicPr>
          <p:nvPr/>
        </p:nvPicPr>
        <p:blipFill>
          <a:blip r:embed="rId7"/>
          <a:stretch>
            <a:fillRect/>
          </a:stretch>
        </p:blipFill>
        <p:spPr>
          <a:xfrm>
            <a:off x="8738491" y="3021259"/>
            <a:ext cx="336280" cy="290809"/>
          </a:xfrm>
          <a:prstGeom prst="rect">
            <a:avLst/>
          </a:prstGeom>
        </p:spPr>
      </p:pic>
      <p:pic>
        <p:nvPicPr>
          <p:cNvPr id="20" name="Hình ảnh 19" descr="Ảnh có chứa chân, ngón chân&#10;&#10;Mô tả được tạo tự động với mức tin cậy trung bình">
            <a:extLst>
              <a:ext uri="{FF2B5EF4-FFF2-40B4-BE49-F238E27FC236}">
                <a16:creationId xmlns:a16="http://schemas.microsoft.com/office/drawing/2014/main" id="{ADF39953-3D06-C453-4F22-6371168E5A8A}"/>
              </a:ext>
            </a:extLst>
          </p:cNvPr>
          <p:cNvPicPr>
            <a:picLocks noChangeAspect="1"/>
          </p:cNvPicPr>
          <p:nvPr/>
        </p:nvPicPr>
        <p:blipFill>
          <a:blip r:embed="rId7"/>
          <a:stretch>
            <a:fillRect/>
          </a:stretch>
        </p:blipFill>
        <p:spPr>
          <a:xfrm>
            <a:off x="9486106" y="3028914"/>
            <a:ext cx="336280" cy="290809"/>
          </a:xfrm>
          <a:prstGeom prst="rect">
            <a:avLst/>
          </a:prstGeom>
        </p:spPr>
      </p:pic>
      <p:pic>
        <p:nvPicPr>
          <p:cNvPr id="21" name="Picture 21" descr="Ảnh có chứa văn bản&#10;&#10;Mô tả được tạo tự động">
            <a:extLst>
              <a:ext uri="{FF2B5EF4-FFF2-40B4-BE49-F238E27FC236}">
                <a16:creationId xmlns:a16="http://schemas.microsoft.com/office/drawing/2014/main" id="{8C424895-A277-C31C-9277-FC3D04B225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0674" y="4139354"/>
            <a:ext cx="471211" cy="444614"/>
          </a:xfrm>
          <a:prstGeom prst="rect">
            <a:avLst/>
          </a:prstGeom>
        </p:spPr>
      </p:pic>
      <p:pic>
        <p:nvPicPr>
          <p:cNvPr id="22" name="Hình ảnh 21" descr="Ảnh có chứa chân, ngón chân&#10;&#10;Mô tả được tạo tự động với mức tin cậy trung bình">
            <a:extLst>
              <a:ext uri="{FF2B5EF4-FFF2-40B4-BE49-F238E27FC236}">
                <a16:creationId xmlns:a16="http://schemas.microsoft.com/office/drawing/2014/main" id="{1B95A172-FF4F-80FE-39CC-3BCB5D9D5494}"/>
              </a:ext>
            </a:extLst>
          </p:cNvPr>
          <p:cNvPicPr>
            <a:picLocks noChangeAspect="1"/>
          </p:cNvPicPr>
          <p:nvPr/>
        </p:nvPicPr>
        <p:blipFill>
          <a:blip r:embed="rId7"/>
          <a:stretch>
            <a:fillRect/>
          </a:stretch>
        </p:blipFill>
        <p:spPr>
          <a:xfrm>
            <a:off x="1712686" y="4239030"/>
            <a:ext cx="336280" cy="290809"/>
          </a:xfrm>
          <a:prstGeom prst="rect">
            <a:avLst/>
          </a:prstGeom>
        </p:spPr>
      </p:pic>
      <p:pic>
        <p:nvPicPr>
          <p:cNvPr id="23" name="Hình ảnh 22" descr="Ảnh có chứa chân, ngón chân&#10;&#10;Mô tả được tạo tự động với mức tin cậy trung bình">
            <a:extLst>
              <a:ext uri="{FF2B5EF4-FFF2-40B4-BE49-F238E27FC236}">
                <a16:creationId xmlns:a16="http://schemas.microsoft.com/office/drawing/2014/main" id="{E48D3B84-B6BB-21E0-9A6D-90E95960ABFA}"/>
              </a:ext>
            </a:extLst>
          </p:cNvPr>
          <p:cNvPicPr>
            <a:picLocks noChangeAspect="1"/>
          </p:cNvPicPr>
          <p:nvPr/>
        </p:nvPicPr>
        <p:blipFill>
          <a:blip r:embed="rId7"/>
          <a:stretch>
            <a:fillRect/>
          </a:stretch>
        </p:blipFill>
        <p:spPr>
          <a:xfrm>
            <a:off x="2205513" y="4235957"/>
            <a:ext cx="336280" cy="290809"/>
          </a:xfrm>
          <a:prstGeom prst="rect">
            <a:avLst/>
          </a:prstGeom>
        </p:spPr>
      </p:pic>
      <p:pic>
        <p:nvPicPr>
          <p:cNvPr id="24" name="Picture 21" descr="Ảnh có chứa văn bản&#10;&#10;Mô tả được tạo tự động">
            <a:extLst>
              <a:ext uri="{FF2B5EF4-FFF2-40B4-BE49-F238E27FC236}">
                <a16:creationId xmlns:a16="http://schemas.microsoft.com/office/drawing/2014/main" id="{9EA21A6C-0D55-C153-770C-7FEE749E38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4850" y="4182726"/>
            <a:ext cx="471211" cy="444614"/>
          </a:xfrm>
          <a:prstGeom prst="rect">
            <a:avLst/>
          </a:prstGeom>
        </p:spPr>
      </p:pic>
      <p:pic>
        <p:nvPicPr>
          <p:cNvPr id="25" name="Hình ảnh 24" descr="Ảnh có chứa chân, ngón chân&#10;&#10;Mô tả được tạo tự động với mức tin cậy trung bình">
            <a:extLst>
              <a:ext uri="{FF2B5EF4-FFF2-40B4-BE49-F238E27FC236}">
                <a16:creationId xmlns:a16="http://schemas.microsoft.com/office/drawing/2014/main" id="{A417B69F-10D6-9969-79E5-F43D053BDE92}"/>
              </a:ext>
            </a:extLst>
          </p:cNvPr>
          <p:cNvPicPr>
            <a:picLocks noChangeAspect="1"/>
          </p:cNvPicPr>
          <p:nvPr/>
        </p:nvPicPr>
        <p:blipFill>
          <a:blip r:embed="rId7"/>
          <a:stretch>
            <a:fillRect/>
          </a:stretch>
        </p:blipFill>
        <p:spPr>
          <a:xfrm>
            <a:off x="3447288" y="4240563"/>
            <a:ext cx="336280" cy="290809"/>
          </a:xfrm>
          <a:prstGeom prst="rect">
            <a:avLst/>
          </a:prstGeom>
        </p:spPr>
      </p:pic>
      <p:pic>
        <p:nvPicPr>
          <p:cNvPr id="26" name="Hình ảnh 25" descr="Ảnh có chứa chân, ngón chân&#10;&#10;Mô tả được tạo tự động với mức tin cậy trung bình">
            <a:extLst>
              <a:ext uri="{FF2B5EF4-FFF2-40B4-BE49-F238E27FC236}">
                <a16:creationId xmlns:a16="http://schemas.microsoft.com/office/drawing/2014/main" id="{CC312656-B024-DB36-78A5-3149DA526013}"/>
              </a:ext>
            </a:extLst>
          </p:cNvPr>
          <p:cNvPicPr>
            <a:picLocks noChangeAspect="1"/>
          </p:cNvPicPr>
          <p:nvPr/>
        </p:nvPicPr>
        <p:blipFill>
          <a:blip r:embed="rId7"/>
          <a:stretch>
            <a:fillRect/>
          </a:stretch>
        </p:blipFill>
        <p:spPr>
          <a:xfrm>
            <a:off x="3892819" y="4228452"/>
            <a:ext cx="336280" cy="290809"/>
          </a:xfrm>
          <a:prstGeom prst="rect">
            <a:avLst/>
          </a:prstGeom>
        </p:spPr>
      </p:pic>
      <p:pic>
        <p:nvPicPr>
          <p:cNvPr id="27" name="Picture 21" descr="Ảnh có chứa văn bản&#10;&#10;Mô tả được tạo tự động">
            <a:extLst>
              <a:ext uri="{FF2B5EF4-FFF2-40B4-BE49-F238E27FC236}">
                <a16:creationId xmlns:a16="http://schemas.microsoft.com/office/drawing/2014/main" id="{69472410-C03D-2957-4B3A-3ED2BDD0BB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0335" y="4186381"/>
            <a:ext cx="471211" cy="444614"/>
          </a:xfrm>
          <a:prstGeom prst="rect">
            <a:avLst/>
          </a:prstGeom>
        </p:spPr>
      </p:pic>
      <p:pic>
        <p:nvPicPr>
          <p:cNvPr id="28" name="Hình ảnh 27" descr="Ảnh có chứa chân, ngón chân&#10;&#10;Mô tả được tạo tự động với mức tin cậy trung bình">
            <a:extLst>
              <a:ext uri="{FF2B5EF4-FFF2-40B4-BE49-F238E27FC236}">
                <a16:creationId xmlns:a16="http://schemas.microsoft.com/office/drawing/2014/main" id="{311359B2-7BB8-F272-5E7B-23C4175730AF}"/>
              </a:ext>
            </a:extLst>
          </p:cNvPr>
          <p:cNvPicPr>
            <a:picLocks noChangeAspect="1"/>
          </p:cNvPicPr>
          <p:nvPr/>
        </p:nvPicPr>
        <p:blipFill>
          <a:blip r:embed="rId7"/>
          <a:stretch>
            <a:fillRect/>
          </a:stretch>
        </p:blipFill>
        <p:spPr>
          <a:xfrm>
            <a:off x="4896054" y="4285662"/>
            <a:ext cx="336280" cy="290809"/>
          </a:xfrm>
          <a:prstGeom prst="rect">
            <a:avLst/>
          </a:prstGeom>
        </p:spPr>
      </p:pic>
      <p:pic>
        <p:nvPicPr>
          <p:cNvPr id="29" name="Hình ảnh 28" descr="Ảnh có chứa chân, ngón chân&#10;&#10;Mô tả được tạo tự động với mức tin cậy trung bình">
            <a:extLst>
              <a:ext uri="{FF2B5EF4-FFF2-40B4-BE49-F238E27FC236}">
                <a16:creationId xmlns:a16="http://schemas.microsoft.com/office/drawing/2014/main" id="{BC38BBEA-C3A1-8B70-6D2B-1F6E2DA2ADB6}"/>
              </a:ext>
            </a:extLst>
          </p:cNvPr>
          <p:cNvPicPr>
            <a:picLocks noChangeAspect="1"/>
          </p:cNvPicPr>
          <p:nvPr/>
        </p:nvPicPr>
        <p:blipFill>
          <a:blip r:embed="rId7"/>
          <a:stretch>
            <a:fillRect/>
          </a:stretch>
        </p:blipFill>
        <p:spPr>
          <a:xfrm>
            <a:off x="5323692" y="4293159"/>
            <a:ext cx="336280" cy="290809"/>
          </a:xfrm>
          <a:prstGeom prst="rect">
            <a:avLst/>
          </a:prstGeom>
        </p:spPr>
      </p:pic>
      <p:pic>
        <p:nvPicPr>
          <p:cNvPr id="30" name="Picture 21" descr="Ảnh có chứa văn bản&#10;&#10;Mô tả được tạo tự động">
            <a:extLst>
              <a:ext uri="{FF2B5EF4-FFF2-40B4-BE49-F238E27FC236}">
                <a16:creationId xmlns:a16="http://schemas.microsoft.com/office/drawing/2014/main" id="{99833A70-990C-1EC0-D8CA-6B3FED8B1D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624" y="4218838"/>
            <a:ext cx="471211" cy="444614"/>
          </a:xfrm>
          <a:prstGeom prst="rect">
            <a:avLst/>
          </a:prstGeom>
        </p:spPr>
      </p:pic>
      <p:pic>
        <p:nvPicPr>
          <p:cNvPr id="31" name="Hình ảnh 30" descr="Ảnh có chứa chân, ngón chân&#10;&#10;Mô tả được tạo tự động với mức tin cậy trung bình">
            <a:extLst>
              <a:ext uri="{FF2B5EF4-FFF2-40B4-BE49-F238E27FC236}">
                <a16:creationId xmlns:a16="http://schemas.microsoft.com/office/drawing/2014/main" id="{3ED1C74F-CE85-AC0C-1273-8DAFCD1D4270}"/>
              </a:ext>
            </a:extLst>
          </p:cNvPr>
          <p:cNvPicPr>
            <a:picLocks noChangeAspect="1"/>
          </p:cNvPicPr>
          <p:nvPr/>
        </p:nvPicPr>
        <p:blipFill>
          <a:blip r:embed="rId7"/>
          <a:stretch>
            <a:fillRect/>
          </a:stretch>
        </p:blipFill>
        <p:spPr>
          <a:xfrm>
            <a:off x="6441382" y="4322798"/>
            <a:ext cx="336280" cy="290809"/>
          </a:xfrm>
          <a:prstGeom prst="rect">
            <a:avLst/>
          </a:prstGeom>
        </p:spPr>
      </p:pic>
      <p:pic>
        <p:nvPicPr>
          <p:cNvPr id="32" name="Hình ảnh 31" descr="Ảnh có chứa chân, ngón chân&#10;&#10;Mô tả được tạo tự động với mức tin cậy trung bình">
            <a:extLst>
              <a:ext uri="{FF2B5EF4-FFF2-40B4-BE49-F238E27FC236}">
                <a16:creationId xmlns:a16="http://schemas.microsoft.com/office/drawing/2014/main" id="{1930EC2F-A0D8-B3BA-BC51-B719688F05D9}"/>
              </a:ext>
            </a:extLst>
          </p:cNvPr>
          <p:cNvPicPr>
            <a:picLocks noChangeAspect="1"/>
          </p:cNvPicPr>
          <p:nvPr/>
        </p:nvPicPr>
        <p:blipFill>
          <a:blip r:embed="rId7"/>
          <a:stretch>
            <a:fillRect/>
          </a:stretch>
        </p:blipFill>
        <p:spPr>
          <a:xfrm>
            <a:off x="6944396" y="4316684"/>
            <a:ext cx="336280" cy="290809"/>
          </a:xfrm>
          <a:prstGeom prst="rect">
            <a:avLst/>
          </a:prstGeom>
        </p:spPr>
      </p:pic>
      <p:pic>
        <p:nvPicPr>
          <p:cNvPr id="33" name="Picture 21" descr="Ảnh có chứa văn bản&#10;&#10;Mô tả được tạo tự động">
            <a:extLst>
              <a:ext uri="{FF2B5EF4-FFF2-40B4-BE49-F238E27FC236}">
                <a16:creationId xmlns:a16="http://schemas.microsoft.com/office/drawing/2014/main" id="{FC793624-5A7D-CEC6-B031-E34804A189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1837" y="4249805"/>
            <a:ext cx="471211" cy="444614"/>
          </a:xfrm>
          <a:prstGeom prst="rect">
            <a:avLst/>
          </a:prstGeom>
        </p:spPr>
      </p:pic>
      <p:pic>
        <p:nvPicPr>
          <p:cNvPr id="34" name="Hình ảnh 33" descr="Ảnh có chứa chân, ngón chân&#10;&#10;Mô tả được tạo tự động với mức tin cậy trung bình">
            <a:extLst>
              <a:ext uri="{FF2B5EF4-FFF2-40B4-BE49-F238E27FC236}">
                <a16:creationId xmlns:a16="http://schemas.microsoft.com/office/drawing/2014/main" id="{EEF78D67-0434-83F0-E1D1-BABDE128E592}"/>
              </a:ext>
            </a:extLst>
          </p:cNvPr>
          <p:cNvPicPr>
            <a:picLocks noChangeAspect="1"/>
          </p:cNvPicPr>
          <p:nvPr/>
        </p:nvPicPr>
        <p:blipFill>
          <a:blip r:embed="rId7"/>
          <a:stretch>
            <a:fillRect/>
          </a:stretch>
        </p:blipFill>
        <p:spPr>
          <a:xfrm>
            <a:off x="7855256" y="4322797"/>
            <a:ext cx="336280" cy="290809"/>
          </a:xfrm>
          <a:prstGeom prst="rect">
            <a:avLst/>
          </a:prstGeom>
        </p:spPr>
      </p:pic>
      <p:pic>
        <p:nvPicPr>
          <p:cNvPr id="35" name="Hình ảnh 34" descr="Ảnh có chứa chân, ngón chân&#10;&#10;Mô tả được tạo tự động với mức tin cậy trung bình">
            <a:extLst>
              <a:ext uri="{FF2B5EF4-FFF2-40B4-BE49-F238E27FC236}">
                <a16:creationId xmlns:a16="http://schemas.microsoft.com/office/drawing/2014/main" id="{D6ED9A77-6667-0E06-2E3B-E4F91E2F4009}"/>
              </a:ext>
            </a:extLst>
          </p:cNvPr>
          <p:cNvPicPr>
            <a:picLocks noChangeAspect="1"/>
          </p:cNvPicPr>
          <p:nvPr/>
        </p:nvPicPr>
        <p:blipFill>
          <a:blip r:embed="rId7"/>
          <a:stretch>
            <a:fillRect/>
          </a:stretch>
        </p:blipFill>
        <p:spPr>
          <a:xfrm>
            <a:off x="8355814" y="4336531"/>
            <a:ext cx="336280" cy="290809"/>
          </a:xfrm>
          <a:prstGeom prst="rect">
            <a:avLst/>
          </a:prstGeom>
        </p:spPr>
      </p:pic>
      <p:sp>
        <p:nvSpPr>
          <p:cNvPr id="7" name="Rectangles 5">
            <a:extLst>
              <a:ext uri="{FF2B5EF4-FFF2-40B4-BE49-F238E27FC236}">
                <a16:creationId xmlns:a16="http://schemas.microsoft.com/office/drawing/2014/main" id="{330F4456-DDAD-E3F5-0CD4-35D12AB6DE57}"/>
              </a:ext>
            </a:extLst>
          </p:cNvPr>
          <p:cNvSpPr/>
          <p:nvPr/>
        </p:nvSpPr>
        <p:spPr>
          <a:xfrm>
            <a:off x="148549" y="127868"/>
            <a:ext cx="11366500" cy="107632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Thứ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hai</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 ngày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20</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tháng 11 </a:t>
            </a:r>
            <a:r>
              <a:rPr kumimoji="0" lang="vi-VN" altLang="en-US" sz="3200" b="1" i="0" u="none" strike="noStrike" kern="1200" cap="none" spc="0"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năm 2025</a:t>
            </a:r>
            <a:endPar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Âm </a:t>
            </a:r>
            <a:r>
              <a:rPr kumimoji="0" lang="vi-VN" altLang="en-US" sz="3200" b="1" i="0" u="sng" strike="noStrike" kern="1200" cap="none" spc="0" normalizeH="0" baseline="0" noProof="0" dirty="0" err="1">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nhạc</a:t>
            </a:r>
            <a:endPar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8310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DD0EBA5-9E03-5807-9DBE-653A17304DA3}"/>
              </a:ext>
            </a:extLst>
          </p:cNvPr>
          <p:cNvPicPr>
            <a:picLocks noChangeAspect="1"/>
          </p:cNvPicPr>
          <p:nvPr/>
        </p:nvPicPr>
        <p:blipFill>
          <a:blip r:embed="rId2"/>
          <a:srcRect/>
          <a:stretch>
            <a:fillRect/>
          </a:stretch>
        </p:blipFill>
        <p:spPr>
          <a:xfrm flipH="1">
            <a:off x="-152400" y="-32289"/>
            <a:ext cx="1891095" cy="1295400"/>
          </a:xfrm>
          <a:prstGeom prst="rect">
            <a:avLst/>
          </a:prstGeom>
        </p:spPr>
      </p:pic>
      <p:sp>
        <p:nvSpPr>
          <p:cNvPr id="18" name="Hình chữ nhật 17">
            <a:extLst>
              <a:ext uri="{FF2B5EF4-FFF2-40B4-BE49-F238E27FC236}">
                <a16:creationId xmlns:a16="http://schemas.microsoft.com/office/drawing/2014/main" id="{217AFA83-49C8-17C0-452F-3F836D91CD92}"/>
              </a:ext>
            </a:extLst>
          </p:cNvPr>
          <p:cNvSpPr/>
          <p:nvPr/>
        </p:nvSpPr>
        <p:spPr>
          <a:xfrm>
            <a:off x="3565244" y="279400"/>
            <a:ext cx="3938071" cy="512897"/>
          </a:xfrm>
          <a:prstGeom prst="rect">
            <a:avLst/>
          </a:prstGeom>
          <a:noFill/>
        </p:spPr>
        <p:txBody>
          <a:bodyPr wrap="square" lIns="60960" tIns="30480" rIns="60960" bIns="304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Nếu em là…</a:t>
            </a:r>
          </a:p>
        </p:txBody>
      </p:sp>
      <p:sp>
        <p:nvSpPr>
          <p:cNvPr id="19" name="Hình chữ nhật 18">
            <a:extLst>
              <a:ext uri="{FF2B5EF4-FFF2-40B4-BE49-F238E27FC236}">
                <a16:creationId xmlns:a16="http://schemas.microsoft.com/office/drawing/2014/main" id="{2E75EA16-1D6B-6589-9BB7-EACC35FBFCDB}"/>
              </a:ext>
            </a:extLst>
          </p:cNvPr>
          <p:cNvSpPr/>
          <p:nvPr/>
        </p:nvSpPr>
        <p:spPr>
          <a:xfrm>
            <a:off x="7619749" y="382308"/>
            <a:ext cx="3938071" cy="307777"/>
          </a:xfrm>
          <a:prstGeom prst="rect">
            <a:avLst/>
          </a:prstGeom>
          <a:noFill/>
        </p:spPr>
        <p:txBody>
          <a:bodyPr wrap="square" lIns="60960" tIns="30480" rIns="60960" bIns="304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0" i="1"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và lời: Trương Quang Lục</a:t>
            </a:r>
          </a:p>
        </p:txBody>
      </p:sp>
      <p:pic>
        <p:nvPicPr>
          <p:cNvPr id="3" name="Hình ảnh 2">
            <a:extLst>
              <a:ext uri="{FF2B5EF4-FFF2-40B4-BE49-F238E27FC236}">
                <a16:creationId xmlns:a16="http://schemas.microsoft.com/office/drawing/2014/main" id="{E221B2D7-4485-79F1-F463-E25F4C4C619D}"/>
              </a:ext>
            </a:extLst>
          </p:cNvPr>
          <p:cNvPicPr>
            <a:picLocks noChangeAspect="1"/>
          </p:cNvPicPr>
          <p:nvPr/>
        </p:nvPicPr>
        <p:blipFill>
          <a:blip r:embed="rId3"/>
          <a:stretch>
            <a:fillRect/>
          </a:stretch>
        </p:blipFill>
        <p:spPr>
          <a:xfrm>
            <a:off x="508000" y="792361"/>
            <a:ext cx="11735869" cy="5813353"/>
          </a:xfrm>
          <a:prstGeom prst="rect">
            <a:avLst/>
          </a:prstGeom>
        </p:spPr>
      </p:pic>
      <p:pic>
        <p:nvPicPr>
          <p:cNvPr id="4" name="Picture 3">
            <a:extLst>
              <a:ext uri="{FF2B5EF4-FFF2-40B4-BE49-F238E27FC236}">
                <a16:creationId xmlns:a16="http://schemas.microsoft.com/office/drawing/2014/main" id="{A61629BA-8C0A-6724-9A51-4E600CFD4A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6605714"/>
            <a:ext cx="4876800" cy="325319"/>
          </a:xfrm>
          <a:prstGeom prst="rect">
            <a:avLst/>
          </a:prstGeom>
        </p:spPr>
      </p:pic>
      <p:pic>
        <p:nvPicPr>
          <p:cNvPr id="6" name="Picture 3">
            <a:extLst>
              <a:ext uri="{FF2B5EF4-FFF2-40B4-BE49-F238E27FC236}">
                <a16:creationId xmlns:a16="http://schemas.microsoft.com/office/drawing/2014/main" id="{F5480DDA-E55D-0A5E-F932-9BF9CAE845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21200" y="6605714"/>
            <a:ext cx="4876800" cy="325319"/>
          </a:xfrm>
          <a:prstGeom prst="rect">
            <a:avLst/>
          </a:prstGeom>
        </p:spPr>
      </p:pic>
      <p:pic>
        <p:nvPicPr>
          <p:cNvPr id="7" name="Picture 3">
            <a:extLst>
              <a:ext uri="{FF2B5EF4-FFF2-40B4-BE49-F238E27FC236}">
                <a16:creationId xmlns:a16="http://schemas.microsoft.com/office/drawing/2014/main" id="{B381ABB3-98B8-2B18-4329-AA84F9D387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94800" y="6605714"/>
            <a:ext cx="3352800" cy="325319"/>
          </a:xfrm>
          <a:prstGeom prst="rect">
            <a:avLst/>
          </a:prstGeom>
        </p:spPr>
      </p:pic>
      <p:pic>
        <p:nvPicPr>
          <p:cNvPr id="22" name="Picture 8">
            <a:extLst>
              <a:ext uri="{FF2B5EF4-FFF2-40B4-BE49-F238E27FC236}">
                <a16:creationId xmlns:a16="http://schemas.microsoft.com/office/drawing/2014/main" id="{81711F62-F397-BF04-1B30-D83D913DFA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9906000" y="-127000"/>
            <a:ext cx="2498285" cy="2489200"/>
          </a:xfrm>
          <a:prstGeom prst="rect">
            <a:avLst/>
          </a:prstGeom>
        </p:spPr>
      </p:pic>
      <p:pic>
        <p:nvPicPr>
          <p:cNvPr id="2" name="Picture 2">
            <a:extLst>
              <a:ext uri="{FF2B5EF4-FFF2-40B4-BE49-F238E27FC236}">
                <a16:creationId xmlns:a16="http://schemas.microsoft.com/office/drawing/2014/main" id="{EFA42078-3739-0870-A438-B543628547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96000" y="6465861"/>
            <a:ext cx="6272864" cy="367151"/>
          </a:xfrm>
          <a:prstGeom prst="rect">
            <a:avLst/>
          </a:prstGeom>
        </p:spPr>
      </p:pic>
      <p:pic>
        <p:nvPicPr>
          <p:cNvPr id="5" name="Picture 5">
            <a:extLst>
              <a:ext uri="{FF2B5EF4-FFF2-40B4-BE49-F238E27FC236}">
                <a16:creationId xmlns:a16="http://schemas.microsoft.com/office/drawing/2014/main" id="{20E7E0B8-E8E0-5FE5-A5D3-8BE1C4B63B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11901" y="-86028"/>
            <a:ext cx="1201429" cy="6977824"/>
          </a:xfrm>
          <a:prstGeom prst="rect">
            <a:avLst/>
          </a:prstGeom>
        </p:spPr>
      </p:pic>
      <p:pic>
        <p:nvPicPr>
          <p:cNvPr id="8" name="Picture 2">
            <a:extLst>
              <a:ext uri="{FF2B5EF4-FFF2-40B4-BE49-F238E27FC236}">
                <a16:creationId xmlns:a16="http://schemas.microsoft.com/office/drawing/2014/main" id="{0A63DE80-D3B3-925E-2AEC-F1D70338C0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1546" y="6465861"/>
            <a:ext cx="6348047" cy="367151"/>
          </a:xfrm>
          <a:prstGeom prst="rect">
            <a:avLst/>
          </a:prstGeom>
        </p:spPr>
      </p:pic>
    </p:spTree>
    <p:extLst>
      <p:ext uri="{BB962C8B-B14F-4D97-AF65-F5344CB8AC3E}">
        <p14:creationId xmlns:p14="http://schemas.microsoft.com/office/powerpoint/2010/main" val="1653636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a:stretch>
        </a:blip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046" y="3650034"/>
            <a:ext cx="3185111" cy="3132589"/>
          </a:xfrm>
          <a:prstGeom prst="rect">
            <a:avLst/>
          </a:prstGeom>
        </p:spPr>
      </p:pic>
      <p:sp>
        <p:nvSpPr>
          <p:cNvPr id="12" name="Rectangle 11"/>
          <p:cNvSpPr/>
          <p:nvPr/>
        </p:nvSpPr>
        <p:spPr>
          <a:xfrm>
            <a:off x="1091590" y="1690349"/>
            <a:ext cx="9493304" cy="1179554"/>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KẾT HỢP VẬN ĐỘNG</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baseline="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xem</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video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tạo</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phù</a:t>
            </a:r>
            <a:r>
              <a:rPr lang="en-US"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hợp</a:t>
            </a:r>
            <a:endParaRPr kumimoji="0" lang="en-US" sz="3200" b="1" i="0" u="none" strike="noStrike" kern="1200" cap="none" spc="0" normalizeH="0" baseline="0" noProof="0" dirty="0">
              <a:ln>
                <a:noFill/>
              </a:ln>
              <a:solidFill>
                <a:schemeClr val="tx2"/>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5">
            <a:extLst>
              <a:ext uri="{FF2B5EF4-FFF2-40B4-BE49-F238E27FC236}">
                <a16:creationId xmlns:a16="http://schemas.microsoft.com/office/drawing/2014/main" id="{8CB9C3A0-44ED-5E72-1D23-0DF55C385AD7}"/>
              </a:ext>
            </a:extLst>
          </p:cNvPr>
          <p:cNvSpPr/>
          <p:nvPr/>
        </p:nvSpPr>
        <p:spPr>
          <a:xfrm>
            <a:off x="-20878" y="6094557"/>
            <a:ext cx="12212878" cy="847898"/>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3">
            <a:extLst>
              <a:ext uri="{FF2B5EF4-FFF2-40B4-BE49-F238E27FC236}">
                <a16:creationId xmlns:a16="http://schemas.microsoft.com/office/drawing/2014/main" id="{01765766-9575-2F3C-60D9-29A34769666F}"/>
              </a:ext>
            </a:extLst>
          </p:cNvPr>
          <p:cNvPicPr>
            <a:picLocks noChangeAspect="1"/>
          </p:cNvPicPr>
          <p:nvPr/>
        </p:nvPicPr>
        <p:blipFill>
          <a:blip r:embed="rId6"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25765">
            <a:off x="172742" y="323827"/>
            <a:ext cx="1971055" cy="1971055"/>
          </a:xfrm>
          <a:prstGeom prst="rect">
            <a:avLst/>
          </a:prstGeom>
        </p:spPr>
      </p:pic>
      <p:sp>
        <p:nvSpPr>
          <p:cNvPr id="3" name="Freeform 3">
            <a:extLst>
              <a:ext uri="{FF2B5EF4-FFF2-40B4-BE49-F238E27FC236}">
                <a16:creationId xmlns:a16="http://schemas.microsoft.com/office/drawing/2014/main" id="{31368355-F0F4-AC30-7088-B9ABEDE9D0D0}"/>
              </a:ext>
            </a:extLst>
          </p:cNvPr>
          <p:cNvSpPr/>
          <p:nvPr/>
        </p:nvSpPr>
        <p:spPr>
          <a:xfrm>
            <a:off x="110191" y="-153611"/>
            <a:ext cx="2532993" cy="3090561"/>
          </a:xfrm>
          <a:custGeom>
            <a:avLst/>
            <a:gdLst/>
            <a:ahLst/>
            <a:cxnLst/>
            <a:rect l="l" t="t" r="r" b="b"/>
            <a:pathLst>
              <a:path w="3307080" h="4572000">
                <a:moveTo>
                  <a:pt x="0" y="0"/>
                </a:moveTo>
                <a:lnTo>
                  <a:pt x="3307080" y="0"/>
                </a:lnTo>
                <a:lnTo>
                  <a:pt x="3307080" y="4572000"/>
                </a:lnTo>
                <a:lnTo>
                  <a:pt x="0" y="45720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3">
            <a:extLst>
              <a:ext uri="{FF2B5EF4-FFF2-40B4-BE49-F238E27FC236}">
                <a16:creationId xmlns:a16="http://schemas.microsoft.com/office/drawing/2014/main" id="{8E95874F-B309-D881-E192-2C535330FD7A}"/>
              </a:ext>
            </a:extLst>
          </p:cNvPr>
          <p:cNvSpPr/>
          <p:nvPr/>
        </p:nvSpPr>
        <p:spPr>
          <a:xfrm flipH="1">
            <a:off x="9317205" y="-77375"/>
            <a:ext cx="2972745" cy="3090561"/>
          </a:xfrm>
          <a:custGeom>
            <a:avLst/>
            <a:gdLst/>
            <a:ahLst/>
            <a:cxnLst/>
            <a:rect l="l" t="t" r="r" b="b"/>
            <a:pathLst>
              <a:path w="3307080" h="4572000">
                <a:moveTo>
                  <a:pt x="0" y="0"/>
                </a:moveTo>
                <a:lnTo>
                  <a:pt x="3307080" y="0"/>
                </a:lnTo>
                <a:lnTo>
                  <a:pt x="3307080" y="4572000"/>
                </a:lnTo>
                <a:lnTo>
                  <a:pt x="0" y="45720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Rectangles 5">
            <a:extLst>
              <a:ext uri="{FF2B5EF4-FFF2-40B4-BE49-F238E27FC236}">
                <a16:creationId xmlns:a16="http://schemas.microsoft.com/office/drawing/2014/main" id="{DA4D1C72-31F8-738C-3760-F18A989E3F8E}"/>
              </a:ext>
            </a:extLst>
          </p:cNvPr>
          <p:cNvSpPr/>
          <p:nvPr/>
        </p:nvSpPr>
        <p:spPr>
          <a:xfrm>
            <a:off x="148549" y="127868"/>
            <a:ext cx="11366500" cy="107632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Thứ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hai</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 ngày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20</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tháng 11 </a:t>
            </a:r>
            <a:r>
              <a:rPr kumimoji="0" lang="vi-VN" altLang="en-US" sz="3200" b="1" i="0" u="none" strike="noStrike" kern="1200" cap="none" spc="0"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năm 2025</a:t>
            </a:r>
            <a:endPar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Âm </a:t>
            </a:r>
            <a:r>
              <a:rPr kumimoji="0" lang="vi-VN" altLang="en-US" sz="3200" b="1" i="0" u="sng" strike="noStrike" kern="1200" cap="none" spc="0" normalizeH="0" baseline="0" noProof="0" dirty="0" err="1">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nhạc</a:t>
            </a:r>
            <a:endPar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5523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2" presetClass="emph" presetSubtype="0" repeatCount="400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94734"/>
            <a:ext cx="2269067" cy="2244313"/>
          </a:xfrm>
          <a:prstGeom prst="rect">
            <a:avLst/>
          </a:prstGeom>
        </p:spPr>
      </p:pic>
      <p:sp>
        <p:nvSpPr>
          <p:cNvPr id="5" name="TextBox 11">
            <a:extLst>
              <a:ext uri="{FF2B5EF4-FFF2-40B4-BE49-F238E27FC236}">
                <a16:creationId xmlns:a16="http://schemas.microsoft.com/office/drawing/2014/main" id="{D1410445-4FAE-861D-B48F-D3C30304194F}"/>
              </a:ext>
            </a:extLst>
          </p:cNvPr>
          <p:cNvSpPr txBox="1"/>
          <p:nvPr/>
        </p:nvSpPr>
        <p:spPr>
          <a:xfrm>
            <a:off x="3692322" y="2380532"/>
            <a:ext cx="6843189" cy="954107"/>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defRPr/>
            </a:pPr>
            <a:r>
              <a:rPr lang="en-US" sz="2800" b="1" baseline="0" dirty="0">
                <a:solidFill>
                  <a:srgbClr val="0000FF"/>
                </a:solidFill>
                <a:latin typeface="Times New Roman" panose="02020603050405020304" pitchFamily="18" charset="0"/>
                <a:cs typeface="Times New Roman" panose="02020603050405020304" pitchFamily="18" charset="0"/>
              </a:rPr>
              <a:t>Nghe </a:t>
            </a:r>
            <a:r>
              <a:rPr lang="en-US" sz="2800" b="1" baseline="0" dirty="0" err="1">
                <a:solidFill>
                  <a:srgbClr val="0000FF"/>
                </a:solidFill>
                <a:latin typeface="Times New Roman" panose="02020603050405020304" pitchFamily="18" charset="0"/>
                <a:cs typeface="Times New Roman" panose="02020603050405020304" pitchFamily="18" charset="0"/>
              </a:rPr>
              <a:t>nhạc</a:t>
            </a:r>
            <a:r>
              <a:rPr lang="en-US" sz="2800" b="1" baseline="0" dirty="0">
                <a:solidFill>
                  <a:srgbClr val="0000FF"/>
                </a:solidFill>
                <a:latin typeface="Times New Roman" panose="02020603050405020304" pitchFamily="18" charset="0"/>
                <a:cs typeface="Times New Roman" panose="02020603050405020304" pitchFamily="18" charset="0"/>
              </a:rPr>
              <a:t>:</a:t>
            </a:r>
            <a:r>
              <a:rPr lang="en-US" sz="2800" b="1" dirty="0">
                <a:solidFill>
                  <a:srgbClr val="0000FF"/>
                </a:solidFill>
                <a:latin typeface="Times New Roman" panose="02020603050405020304" pitchFamily="18" charset="0"/>
                <a:cs typeface="Times New Roman" panose="02020603050405020304" pitchFamily="18" charset="0"/>
              </a:rPr>
              <a:t> </a:t>
            </a:r>
          </a:p>
          <a:p>
            <a:pPr marR="0" lvl="0" algn="l" defTabSz="914400" rtl="0" eaLnBrk="0" fontAlgn="base" latinLnBrk="0" hangingPunct="0">
              <a:lnSpc>
                <a:spcPct val="100000"/>
              </a:lnSpc>
              <a:spcBef>
                <a:spcPct val="0"/>
              </a:spcBef>
              <a:spcAft>
                <a:spcPct val="0"/>
              </a:spcAft>
              <a:buClrTx/>
              <a:buSzTx/>
              <a:tabLst/>
              <a:defRPr/>
            </a:pP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Điều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mong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ước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tặng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thầy</a:t>
            </a:r>
            <a:endParaRPr kumimoji="0" lang="en-US" b="1"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2" name="Picture 9">
            <a:extLst>
              <a:ext uri="{FF2B5EF4-FFF2-40B4-BE49-F238E27FC236}">
                <a16:creationId xmlns:a16="http://schemas.microsoft.com/office/drawing/2014/main" id="{CBFA8B70-487A-F322-E594-2575BE0E7B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150" y="-102719"/>
            <a:ext cx="1796850" cy="2244313"/>
          </a:xfrm>
          <a:prstGeom prst="rect">
            <a:avLst/>
          </a:prstGeom>
        </p:spPr>
      </p:pic>
      <p:sp>
        <p:nvSpPr>
          <p:cNvPr id="8" name="TextBox 5">
            <a:extLst>
              <a:ext uri="{FF2B5EF4-FFF2-40B4-BE49-F238E27FC236}">
                <a16:creationId xmlns:a16="http://schemas.microsoft.com/office/drawing/2014/main" id="{C589AE71-B4A6-AD5C-8BC6-4EE4B0D5D847}"/>
              </a:ext>
            </a:extLst>
          </p:cNvPr>
          <p:cNvSpPr txBox="1"/>
          <p:nvPr/>
        </p:nvSpPr>
        <p:spPr>
          <a:xfrm>
            <a:off x="1475772" y="1569388"/>
            <a:ext cx="2106930"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Nội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dung 2</a:t>
            </a:r>
          </a:p>
        </p:txBody>
      </p:sp>
      <p:pic>
        <p:nvPicPr>
          <p:cNvPr id="10" name="Hình ảnh 9">
            <a:extLst>
              <a:ext uri="{FF2B5EF4-FFF2-40B4-BE49-F238E27FC236}">
                <a16:creationId xmlns:a16="http://schemas.microsoft.com/office/drawing/2014/main" id="{57F496DF-34EA-BCF0-1805-A8981E4688E1}"/>
              </a:ext>
            </a:extLst>
          </p:cNvPr>
          <p:cNvPicPr>
            <a:picLocks noChangeAspect="1"/>
          </p:cNvPicPr>
          <p:nvPr/>
        </p:nvPicPr>
        <p:blipFill>
          <a:blip r:embed="rId4"/>
          <a:stretch>
            <a:fillRect/>
          </a:stretch>
        </p:blipFill>
        <p:spPr>
          <a:xfrm>
            <a:off x="10308566" y="3658562"/>
            <a:ext cx="1883434" cy="2485899"/>
          </a:xfrm>
          <a:prstGeom prst="rect">
            <a:avLst/>
          </a:prstGeom>
        </p:spPr>
      </p:pic>
      <p:sp>
        <p:nvSpPr>
          <p:cNvPr id="11" name="Freeform 2">
            <a:extLst>
              <a:ext uri="{FF2B5EF4-FFF2-40B4-BE49-F238E27FC236}">
                <a16:creationId xmlns:a16="http://schemas.microsoft.com/office/drawing/2014/main" id="{314147AB-C835-8AC9-14A3-EF91540613DE}"/>
              </a:ext>
            </a:extLst>
          </p:cNvPr>
          <p:cNvSpPr/>
          <p:nvPr/>
        </p:nvSpPr>
        <p:spPr>
          <a:xfrm>
            <a:off x="0" y="4901511"/>
            <a:ext cx="1592697" cy="1654750"/>
          </a:xfrm>
          <a:custGeom>
            <a:avLst/>
            <a:gdLst/>
            <a:ahLst/>
            <a:cxnLst/>
            <a:rect l="l" t="t" r="r" b="b"/>
            <a:pathLst>
              <a:path w="1592697" h="1654750">
                <a:moveTo>
                  <a:pt x="0" y="0"/>
                </a:moveTo>
                <a:lnTo>
                  <a:pt x="1592697" y="0"/>
                </a:lnTo>
                <a:lnTo>
                  <a:pt x="1592697" y="1654750"/>
                </a:lnTo>
                <a:lnTo>
                  <a:pt x="0" y="16547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5">
            <a:extLst>
              <a:ext uri="{FF2B5EF4-FFF2-40B4-BE49-F238E27FC236}">
                <a16:creationId xmlns:a16="http://schemas.microsoft.com/office/drawing/2014/main" id="{5A9A5C19-E2B6-9B7E-B834-EC493891B617}"/>
              </a:ext>
            </a:extLst>
          </p:cNvPr>
          <p:cNvSpPr/>
          <p:nvPr/>
        </p:nvSpPr>
        <p:spPr>
          <a:xfrm>
            <a:off x="-20878" y="6094557"/>
            <a:ext cx="12212878" cy="847898"/>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s 5">
            <a:extLst>
              <a:ext uri="{FF2B5EF4-FFF2-40B4-BE49-F238E27FC236}">
                <a16:creationId xmlns:a16="http://schemas.microsoft.com/office/drawing/2014/main" id="{1D8C5CF7-6FC7-7015-BF20-33357305A20E}"/>
              </a:ext>
            </a:extLst>
          </p:cNvPr>
          <p:cNvSpPr/>
          <p:nvPr/>
        </p:nvSpPr>
        <p:spPr>
          <a:xfrm>
            <a:off x="148549" y="127868"/>
            <a:ext cx="11366500" cy="107632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Thứ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hai</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 ngày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20</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tháng 11 </a:t>
            </a:r>
            <a:r>
              <a:rPr kumimoji="0" lang="vi-VN" altLang="en-US" sz="3200" b="1" i="0" u="none" strike="noStrike" kern="1200" cap="none" spc="0"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năm 2025</a:t>
            </a:r>
            <a:endPar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Âm </a:t>
            </a:r>
            <a:r>
              <a:rPr kumimoji="0" lang="vi-VN" altLang="en-US" sz="3200" b="1" i="0" u="sng" strike="noStrike" kern="1200" cap="none" spc="0" normalizeH="0" baseline="0" noProof="0" dirty="0" err="1">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nhạc</a:t>
            </a:r>
            <a:endPar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3348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5AF02AC-8CB7-6A6B-38BD-9BAA6FB87B5E}"/>
              </a:ext>
            </a:extLst>
          </p:cNvPr>
          <p:cNvPicPr>
            <a:picLocks noChangeAspect="1"/>
          </p:cNvPicPr>
          <p:nvPr/>
        </p:nvPicPr>
        <p:blipFill>
          <a:blip r:embed="rId2"/>
          <a:stretch>
            <a:fillRect/>
          </a:stretch>
        </p:blipFill>
        <p:spPr>
          <a:xfrm>
            <a:off x="722489" y="2405"/>
            <a:ext cx="10509956" cy="6858000"/>
          </a:xfrm>
          <a:prstGeom prst="rect">
            <a:avLst/>
          </a:prstGeom>
        </p:spPr>
      </p:pic>
      <p:pic>
        <p:nvPicPr>
          <p:cNvPr id="4" name="Hình ảnh 3">
            <a:extLst>
              <a:ext uri="{FF2B5EF4-FFF2-40B4-BE49-F238E27FC236}">
                <a16:creationId xmlns:a16="http://schemas.microsoft.com/office/drawing/2014/main" id="{03A154F0-0AA6-FD41-C4BD-C0DC3BFF0F51}"/>
              </a:ext>
            </a:extLst>
          </p:cNvPr>
          <p:cNvPicPr>
            <a:picLocks noChangeAspect="1"/>
          </p:cNvPicPr>
          <p:nvPr/>
        </p:nvPicPr>
        <p:blipFill>
          <a:blip r:embed="rId3"/>
          <a:stretch>
            <a:fillRect/>
          </a:stretch>
        </p:blipFill>
        <p:spPr>
          <a:xfrm>
            <a:off x="9894888" y="3826098"/>
            <a:ext cx="2297112" cy="3031902"/>
          </a:xfrm>
          <a:prstGeom prst="rect">
            <a:avLst/>
          </a:prstGeom>
        </p:spPr>
      </p:pic>
      <p:sp>
        <p:nvSpPr>
          <p:cNvPr id="5" name="Freeform 5">
            <a:extLst>
              <a:ext uri="{FF2B5EF4-FFF2-40B4-BE49-F238E27FC236}">
                <a16:creationId xmlns:a16="http://schemas.microsoft.com/office/drawing/2014/main" id="{1ACF8A7C-76FB-357E-B417-378EA8512111}"/>
              </a:ext>
            </a:extLst>
          </p:cNvPr>
          <p:cNvSpPr/>
          <p:nvPr/>
        </p:nvSpPr>
        <p:spPr>
          <a:xfrm>
            <a:off x="-20878" y="6671733"/>
            <a:ext cx="12212878" cy="270722"/>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TextBox 11">
            <a:extLst>
              <a:ext uri="{FF2B5EF4-FFF2-40B4-BE49-F238E27FC236}">
                <a16:creationId xmlns:a16="http://schemas.microsoft.com/office/drawing/2014/main" id="{507A00EE-1265-3B81-552E-85284F057580}"/>
              </a:ext>
            </a:extLst>
          </p:cNvPr>
          <p:cNvSpPr txBox="1"/>
          <p:nvPr/>
        </p:nvSpPr>
        <p:spPr>
          <a:xfrm>
            <a:off x="1514408" y="153746"/>
            <a:ext cx="2568019" cy="461665"/>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defRPr/>
            </a:pPr>
            <a:r>
              <a:rPr lang="en-US" sz="2400" b="1" baseline="0" dirty="0" err="1">
                <a:solidFill>
                  <a:srgbClr val="C00000"/>
                </a:solidFill>
                <a:latin typeface="Times New Roman" panose="02020603050405020304" pitchFamily="18" charset="0"/>
                <a:cs typeface="Times New Roman" panose="02020603050405020304" pitchFamily="18" charset="0"/>
              </a:rPr>
              <a:t>Giới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thiệu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a:t>
            </a:r>
            <a:endPar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2" name="Picture 3">
            <a:extLst>
              <a:ext uri="{FF2B5EF4-FFF2-40B4-BE49-F238E27FC236}">
                <a16:creationId xmlns:a16="http://schemas.microsoft.com/office/drawing/2014/main" id="{DE6821E2-660E-58CF-BA9C-45BF091C56C1}"/>
              </a:ext>
            </a:extLst>
          </p:cNvPr>
          <p:cNvPicPr>
            <a:picLocks noChangeAspect="1"/>
          </p:cNvPicPr>
          <p:nvPr/>
        </p:nvPicPr>
        <p:blipFill>
          <a:blip r:embed="rId6"/>
          <a:srcRect/>
          <a:stretch>
            <a:fillRect/>
          </a:stretch>
        </p:blipFill>
        <p:spPr>
          <a:xfrm flipH="1">
            <a:off x="-152400" y="-32289"/>
            <a:ext cx="1891095" cy="1295400"/>
          </a:xfrm>
          <a:prstGeom prst="rect">
            <a:avLst/>
          </a:prstGeom>
        </p:spPr>
      </p:pic>
      <p:pic>
        <p:nvPicPr>
          <p:cNvPr id="9" name="Picture 5">
            <a:extLst>
              <a:ext uri="{FF2B5EF4-FFF2-40B4-BE49-F238E27FC236}">
                <a16:creationId xmlns:a16="http://schemas.microsoft.com/office/drawing/2014/main" id="{1A4A2A5A-EC20-8384-75CA-9717B4C4AF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11902" y="-86028"/>
            <a:ext cx="1548995" cy="6977824"/>
          </a:xfrm>
          <a:prstGeom prst="rect">
            <a:avLst/>
          </a:prstGeom>
        </p:spPr>
      </p:pic>
      <p:pic>
        <p:nvPicPr>
          <p:cNvPr id="10" name="Picture 2">
            <a:extLst>
              <a:ext uri="{FF2B5EF4-FFF2-40B4-BE49-F238E27FC236}">
                <a16:creationId xmlns:a16="http://schemas.microsoft.com/office/drawing/2014/main" id="{16D47BF2-CECA-2DEF-6655-9FF8F3BB18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425" y="6524645"/>
            <a:ext cx="6348047" cy="367151"/>
          </a:xfrm>
          <a:prstGeom prst="rect">
            <a:avLst/>
          </a:prstGeom>
        </p:spPr>
      </p:pic>
      <p:pic>
        <p:nvPicPr>
          <p:cNvPr id="11" name="Picture 2">
            <a:extLst>
              <a:ext uri="{FF2B5EF4-FFF2-40B4-BE49-F238E27FC236}">
                <a16:creationId xmlns:a16="http://schemas.microsoft.com/office/drawing/2014/main" id="{C67B78BF-32FF-D304-0C3E-CD245DED20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52288" y="6533076"/>
            <a:ext cx="6348047" cy="367151"/>
          </a:xfrm>
          <a:prstGeom prst="rect">
            <a:avLst/>
          </a:prstGeom>
        </p:spPr>
      </p:pic>
      <p:pic>
        <p:nvPicPr>
          <p:cNvPr id="12" name="Picture 2">
            <a:extLst>
              <a:ext uri="{FF2B5EF4-FFF2-40B4-BE49-F238E27FC236}">
                <a16:creationId xmlns:a16="http://schemas.microsoft.com/office/drawing/2014/main" id="{5E541EDA-2551-CF31-3EF5-D0BC858FAD6C}"/>
              </a:ext>
            </a:extLst>
          </p:cNvPr>
          <p:cNvPicPr>
            <a:picLocks noChangeAspect="1"/>
          </p:cNvPicPr>
          <p:nvPr/>
        </p:nvPicPr>
        <p:blipFill>
          <a:blip r:embed="rId10"/>
          <a:srcRect/>
          <a:stretch>
            <a:fillRect/>
          </a:stretch>
        </p:blipFill>
        <p:spPr>
          <a:xfrm>
            <a:off x="10669241" y="-28072"/>
            <a:ext cx="1912139" cy="1750669"/>
          </a:xfrm>
          <a:prstGeom prst="rect">
            <a:avLst/>
          </a:prstGeom>
        </p:spPr>
      </p:pic>
    </p:spTree>
    <p:extLst>
      <p:ext uri="{BB962C8B-B14F-4D97-AF65-F5344CB8AC3E}">
        <p14:creationId xmlns:p14="http://schemas.microsoft.com/office/powerpoint/2010/main" val="63504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5AF02AC-8CB7-6A6B-38BD-9BAA6FB87B5E}"/>
              </a:ext>
            </a:extLst>
          </p:cNvPr>
          <p:cNvPicPr>
            <a:picLocks noChangeAspect="1"/>
          </p:cNvPicPr>
          <p:nvPr/>
        </p:nvPicPr>
        <p:blipFill>
          <a:blip r:embed="rId2"/>
          <a:stretch>
            <a:fillRect/>
          </a:stretch>
        </p:blipFill>
        <p:spPr>
          <a:xfrm>
            <a:off x="722489" y="2405"/>
            <a:ext cx="10509956" cy="6858000"/>
          </a:xfrm>
          <a:prstGeom prst="rect">
            <a:avLst/>
          </a:prstGeom>
        </p:spPr>
      </p:pic>
      <p:pic>
        <p:nvPicPr>
          <p:cNvPr id="4" name="Hình ảnh 3">
            <a:extLst>
              <a:ext uri="{FF2B5EF4-FFF2-40B4-BE49-F238E27FC236}">
                <a16:creationId xmlns:a16="http://schemas.microsoft.com/office/drawing/2014/main" id="{03A154F0-0AA6-FD41-C4BD-C0DC3BFF0F51}"/>
              </a:ext>
            </a:extLst>
          </p:cNvPr>
          <p:cNvPicPr>
            <a:picLocks noChangeAspect="1"/>
          </p:cNvPicPr>
          <p:nvPr/>
        </p:nvPicPr>
        <p:blipFill>
          <a:blip r:embed="rId3"/>
          <a:stretch>
            <a:fillRect/>
          </a:stretch>
        </p:blipFill>
        <p:spPr>
          <a:xfrm>
            <a:off x="9894888" y="3826098"/>
            <a:ext cx="2297112" cy="3031902"/>
          </a:xfrm>
          <a:prstGeom prst="rect">
            <a:avLst/>
          </a:prstGeom>
        </p:spPr>
      </p:pic>
      <p:sp>
        <p:nvSpPr>
          <p:cNvPr id="5" name="Freeform 5">
            <a:extLst>
              <a:ext uri="{FF2B5EF4-FFF2-40B4-BE49-F238E27FC236}">
                <a16:creationId xmlns:a16="http://schemas.microsoft.com/office/drawing/2014/main" id="{1ACF8A7C-76FB-357E-B417-378EA8512111}"/>
              </a:ext>
            </a:extLst>
          </p:cNvPr>
          <p:cNvSpPr/>
          <p:nvPr/>
        </p:nvSpPr>
        <p:spPr>
          <a:xfrm>
            <a:off x="-20878" y="6671733"/>
            <a:ext cx="12212878" cy="270722"/>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11">
            <a:extLst>
              <a:ext uri="{FF2B5EF4-FFF2-40B4-BE49-F238E27FC236}">
                <a16:creationId xmlns:a16="http://schemas.microsoft.com/office/drawing/2014/main" id="{507A00EE-1265-3B81-552E-85284F057580}"/>
              </a:ext>
            </a:extLst>
          </p:cNvPr>
          <p:cNvSpPr txBox="1"/>
          <p:nvPr/>
        </p:nvSpPr>
        <p:spPr>
          <a:xfrm>
            <a:off x="1868038" y="112144"/>
            <a:ext cx="6843189"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Nghe </a:t>
            </a:r>
            <a:r>
              <a:rPr kumimoji="0" lang="en-US" sz="2800" b="1" i="0" u="sng"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nhạc</a:t>
            </a:r>
            <a:r>
              <a:rPr kumimoji="0" lang="en-US" sz="28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sz="1800" b="1" i="1" u="sng"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7" name="Picture 3">
            <a:extLst>
              <a:ext uri="{FF2B5EF4-FFF2-40B4-BE49-F238E27FC236}">
                <a16:creationId xmlns:a16="http://schemas.microsoft.com/office/drawing/2014/main" id="{B9D36E77-4025-EB5C-C3F8-65B240648B6C}"/>
              </a:ext>
            </a:extLst>
          </p:cNvPr>
          <p:cNvPicPr>
            <a:picLocks noChangeAspect="1"/>
          </p:cNvPicPr>
          <p:nvPr/>
        </p:nvPicPr>
        <p:blipFill>
          <a:blip r:embed="rId6"/>
          <a:srcRect/>
          <a:stretch>
            <a:fillRect/>
          </a:stretch>
        </p:blipFill>
        <p:spPr>
          <a:xfrm flipH="1">
            <a:off x="-152400" y="-32289"/>
            <a:ext cx="1891095" cy="1295400"/>
          </a:xfrm>
          <a:prstGeom prst="rect">
            <a:avLst/>
          </a:prstGeom>
        </p:spPr>
      </p:pic>
      <p:pic>
        <p:nvPicPr>
          <p:cNvPr id="8" name="Picture 5">
            <a:extLst>
              <a:ext uri="{FF2B5EF4-FFF2-40B4-BE49-F238E27FC236}">
                <a16:creationId xmlns:a16="http://schemas.microsoft.com/office/drawing/2014/main" id="{7DEAFE6D-F9CE-32C0-4761-90C6D69DB8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11902" y="-86028"/>
            <a:ext cx="1548995" cy="6977824"/>
          </a:xfrm>
          <a:prstGeom prst="rect">
            <a:avLst/>
          </a:prstGeom>
        </p:spPr>
      </p:pic>
      <p:pic>
        <p:nvPicPr>
          <p:cNvPr id="9" name="Picture 2">
            <a:extLst>
              <a:ext uri="{FF2B5EF4-FFF2-40B4-BE49-F238E27FC236}">
                <a16:creationId xmlns:a16="http://schemas.microsoft.com/office/drawing/2014/main" id="{E839BD0A-3F43-745D-A389-C6C24D3180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425" y="6524645"/>
            <a:ext cx="6348047" cy="367151"/>
          </a:xfrm>
          <a:prstGeom prst="rect">
            <a:avLst/>
          </a:prstGeom>
        </p:spPr>
      </p:pic>
      <p:pic>
        <p:nvPicPr>
          <p:cNvPr id="10" name="Picture 2">
            <a:extLst>
              <a:ext uri="{FF2B5EF4-FFF2-40B4-BE49-F238E27FC236}">
                <a16:creationId xmlns:a16="http://schemas.microsoft.com/office/drawing/2014/main" id="{8A30068E-E8A9-153C-E2FC-696E7E0725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52288" y="6533076"/>
            <a:ext cx="6348047" cy="367151"/>
          </a:xfrm>
          <a:prstGeom prst="rect">
            <a:avLst/>
          </a:prstGeom>
        </p:spPr>
      </p:pic>
      <p:pic>
        <p:nvPicPr>
          <p:cNvPr id="11" name="Picture 2">
            <a:extLst>
              <a:ext uri="{FF2B5EF4-FFF2-40B4-BE49-F238E27FC236}">
                <a16:creationId xmlns:a16="http://schemas.microsoft.com/office/drawing/2014/main" id="{786AB34C-0754-2249-0A72-E943F557C1AC}"/>
              </a:ext>
            </a:extLst>
          </p:cNvPr>
          <p:cNvPicPr>
            <a:picLocks noChangeAspect="1"/>
          </p:cNvPicPr>
          <p:nvPr/>
        </p:nvPicPr>
        <p:blipFill>
          <a:blip r:embed="rId10"/>
          <a:srcRect/>
          <a:stretch>
            <a:fillRect/>
          </a:stretch>
        </p:blipFill>
        <p:spPr>
          <a:xfrm>
            <a:off x="10669241" y="-28072"/>
            <a:ext cx="1912139" cy="1750669"/>
          </a:xfrm>
          <a:prstGeom prst="rect">
            <a:avLst/>
          </a:prstGeom>
        </p:spPr>
      </p:pic>
    </p:spTree>
    <p:extLst>
      <p:ext uri="{BB962C8B-B14F-4D97-AF65-F5344CB8AC3E}">
        <p14:creationId xmlns:p14="http://schemas.microsoft.com/office/powerpoint/2010/main" val="215689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9F705C1-48D9-78A5-69EE-3A1D9B5FA95A}"/>
              </a:ext>
            </a:extLst>
          </p:cNvPr>
          <p:cNvPicPr>
            <a:picLocks noChangeAspect="1"/>
          </p:cNvPicPr>
          <p:nvPr/>
        </p:nvPicPr>
        <p:blipFill>
          <a:blip r:embed="rId2">
            <a:duotone>
              <a:schemeClr val="accent4">
                <a:shade val="45000"/>
                <a:satMod val="135000"/>
              </a:schemeClr>
              <a:prstClr val="white"/>
            </a:duotone>
          </a:blip>
          <a:stretch>
            <a:fillRect/>
          </a:stretch>
        </p:blipFill>
        <p:spPr>
          <a:xfrm flipH="1">
            <a:off x="-2" y="-635"/>
            <a:ext cx="2991557" cy="6859270"/>
          </a:xfrm>
          <a:prstGeom prst="rect">
            <a:avLst/>
          </a:prstGeom>
        </p:spPr>
      </p:pic>
      <p:sp>
        <p:nvSpPr>
          <p:cNvPr id="10" name="Rectangle 11">
            <a:extLst>
              <a:ext uri="{FF2B5EF4-FFF2-40B4-BE49-F238E27FC236}">
                <a16:creationId xmlns:a16="http://schemas.microsoft.com/office/drawing/2014/main" id="{B95D3B7B-399F-70CD-9774-FFE0793E25DD}"/>
              </a:ext>
            </a:extLst>
          </p:cNvPr>
          <p:cNvSpPr/>
          <p:nvPr/>
        </p:nvSpPr>
        <p:spPr>
          <a:xfrm>
            <a:off x="2009423" y="1722597"/>
            <a:ext cx="10013244" cy="1745863"/>
          </a:xfrm>
          <a:prstGeom prst="rect">
            <a:avLst/>
          </a:prstGeom>
        </p:spPr>
        <p:txBody>
          <a:bodyPr wrap="square">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 nhận của em về nhịp điệu bài hát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marL="0" marR="0" lvl="0" indent="0"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hát nhắn nhủ em điều gì</a:t>
            </a: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marL="0" marR="0" lvl="0" indent="0"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Hãy chia sẻ cảm xúc của em với bạn bè về tình thầy trò</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39D1BDEA-A33C-9553-63F4-E2433AB975DA}"/>
              </a:ext>
            </a:extLst>
          </p:cNvPr>
          <p:cNvPicPr>
            <a:picLocks noChangeAspect="1"/>
          </p:cNvPicPr>
          <p:nvPr/>
        </p:nvPicPr>
        <p:blipFill>
          <a:blip r:embed="rId3"/>
          <a:srcRect/>
          <a:stretch>
            <a:fillRect/>
          </a:stretch>
        </p:blipFill>
        <p:spPr>
          <a:xfrm>
            <a:off x="10669241" y="-28072"/>
            <a:ext cx="1912139" cy="1750669"/>
          </a:xfrm>
          <a:prstGeom prst="rect">
            <a:avLst/>
          </a:prstGeom>
        </p:spPr>
      </p:pic>
      <p:pic>
        <p:nvPicPr>
          <p:cNvPr id="2" name="Hình ảnh 1">
            <a:extLst>
              <a:ext uri="{FF2B5EF4-FFF2-40B4-BE49-F238E27FC236}">
                <a16:creationId xmlns:a16="http://schemas.microsoft.com/office/drawing/2014/main" id="{70FA6B5B-D45F-C5FF-7CCB-BF5D35337EE9}"/>
              </a:ext>
            </a:extLst>
          </p:cNvPr>
          <p:cNvPicPr>
            <a:picLocks noChangeAspect="1"/>
          </p:cNvPicPr>
          <p:nvPr/>
        </p:nvPicPr>
        <p:blipFill>
          <a:blip r:embed="rId4"/>
          <a:stretch>
            <a:fillRect/>
          </a:stretch>
        </p:blipFill>
        <p:spPr>
          <a:xfrm>
            <a:off x="10001956" y="3885585"/>
            <a:ext cx="2020711" cy="2667087"/>
          </a:xfrm>
          <a:prstGeom prst="rect">
            <a:avLst/>
          </a:prstGeom>
        </p:spPr>
      </p:pic>
      <p:sp>
        <p:nvSpPr>
          <p:cNvPr id="3" name="Freeform 5">
            <a:extLst>
              <a:ext uri="{FF2B5EF4-FFF2-40B4-BE49-F238E27FC236}">
                <a16:creationId xmlns:a16="http://schemas.microsoft.com/office/drawing/2014/main" id="{645BD183-037B-50F1-B150-3FB6D9E41FFC}"/>
              </a:ext>
            </a:extLst>
          </p:cNvPr>
          <p:cNvSpPr/>
          <p:nvPr/>
        </p:nvSpPr>
        <p:spPr>
          <a:xfrm>
            <a:off x="-20878" y="6491111"/>
            <a:ext cx="12212878" cy="451344"/>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6" name="Rectangles 5">
            <a:extLst>
              <a:ext uri="{FF2B5EF4-FFF2-40B4-BE49-F238E27FC236}">
                <a16:creationId xmlns:a16="http://schemas.microsoft.com/office/drawing/2014/main" id="{F11198C8-9C17-8B8E-0283-4D51EB280266}"/>
              </a:ext>
            </a:extLst>
          </p:cNvPr>
          <p:cNvSpPr/>
          <p:nvPr/>
        </p:nvSpPr>
        <p:spPr>
          <a:xfrm>
            <a:off x="148549" y="127868"/>
            <a:ext cx="11366500" cy="107632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Thứ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hai</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 ngày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20</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tháng 11 </a:t>
            </a:r>
            <a:r>
              <a:rPr kumimoji="0" lang="vi-VN" altLang="en-US" sz="3200" b="1" i="0" u="none" strike="noStrike" kern="1200" cap="none" spc="0"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năm 2025</a:t>
            </a:r>
            <a:endPar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Âm </a:t>
            </a:r>
            <a:r>
              <a:rPr kumimoji="0" lang="vi-VN" altLang="en-US" sz="3200" b="1" i="0" u="sng" strike="noStrike" kern="1200" cap="none" spc="0" normalizeH="0" baseline="0" noProof="0" dirty="0" err="1">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nhạc</a:t>
            </a:r>
            <a:endPar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3569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5AF02AC-8CB7-6A6B-38BD-9BAA6FB87B5E}"/>
              </a:ext>
            </a:extLst>
          </p:cNvPr>
          <p:cNvPicPr>
            <a:picLocks noChangeAspect="1"/>
          </p:cNvPicPr>
          <p:nvPr/>
        </p:nvPicPr>
        <p:blipFill>
          <a:blip r:embed="rId2"/>
          <a:stretch>
            <a:fillRect/>
          </a:stretch>
        </p:blipFill>
        <p:spPr>
          <a:xfrm>
            <a:off x="830583" y="84455"/>
            <a:ext cx="10509956" cy="6858000"/>
          </a:xfrm>
          <a:prstGeom prst="rect">
            <a:avLst/>
          </a:prstGeom>
        </p:spPr>
      </p:pic>
      <p:pic>
        <p:nvPicPr>
          <p:cNvPr id="4" name="Hình ảnh 3">
            <a:extLst>
              <a:ext uri="{FF2B5EF4-FFF2-40B4-BE49-F238E27FC236}">
                <a16:creationId xmlns:a16="http://schemas.microsoft.com/office/drawing/2014/main" id="{03A154F0-0AA6-FD41-C4BD-C0DC3BFF0F51}"/>
              </a:ext>
            </a:extLst>
          </p:cNvPr>
          <p:cNvPicPr>
            <a:picLocks noChangeAspect="1"/>
          </p:cNvPicPr>
          <p:nvPr/>
        </p:nvPicPr>
        <p:blipFill>
          <a:blip r:embed="rId3"/>
          <a:stretch>
            <a:fillRect/>
          </a:stretch>
        </p:blipFill>
        <p:spPr>
          <a:xfrm>
            <a:off x="9894888" y="3826098"/>
            <a:ext cx="2297112" cy="3031902"/>
          </a:xfrm>
          <a:prstGeom prst="rect">
            <a:avLst/>
          </a:prstGeom>
        </p:spPr>
      </p:pic>
      <p:sp>
        <p:nvSpPr>
          <p:cNvPr id="5" name="Freeform 5">
            <a:extLst>
              <a:ext uri="{FF2B5EF4-FFF2-40B4-BE49-F238E27FC236}">
                <a16:creationId xmlns:a16="http://schemas.microsoft.com/office/drawing/2014/main" id="{1ACF8A7C-76FB-357E-B417-378EA8512111}"/>
              </a:ext>
            </a:extLst>
          </p:cNvPr>
          <p:cNvSpPr/>
          <p:nvPr/>
        </p:nvSpPr>
        <p:spPr>
          <a:xfrm>
            <a:off x="-20878" y="6671733"/>
            <a:ext cx="12212878" cy="270722"/>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11">
            <a:extLst>
              <a:ext uri="{FF2B5EF4-FFF2-40B4-BE49-F238E27FC236}">
                <a16:creationId xmlns:a16="http://schemas.microsoft.com/office/drawing/2014/main" id="{507A00EE-1265-3B81-552E-85284F057580}"/>
              </a:ext>
            </a:extLst>
          </p:cNvPr>
          <p:cNvSpPr txBox="1"/>
          <p:nvPr/>
        </p:nvSpPr>
        <p:spPr>
          <a:xfrm>
            <a:off x="1264355" y="-79645"/>
            <a:ext cx="32495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Nghe </a:t>
            </a:r>
            <a:r>
              <a:rPr kumimoji="0" lang="en-US" sz="2400" b="1" i="0" u="sng"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nhạc</a:t>
            </a:r>
            <a:endParaRPr lang="en-US" sz="2400" b="1" u="sng" dirty="0">
              <a:solidFill>
                <a:srgbClr val="C00000"/>
              </a:solidFill>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i="1" dirty="0" err="1">
                <a:solidFill>
                  <a:srgbClr val="C00000"/>
                </a:solidFill>
                <a:latin typeface="Times New Roman" panose="02020603050405020304" pitchFamily="18" charset="0"/>
                <a:cs typeface="Times New Roman" panose="02020603050405020304" pitchFamily="18" charset="0"/>
              </a:rPr>
              <a:t>Kết</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hợp</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vận</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động</a:t>
            </a:r>
            <a:endParaRPr kumimoji="0" lang="en-US" sz="2400" b="1" i="1"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A3FA068E-CCAA-7CB2-072D-38EF5CA0F08E}"/>
              </a:ext>
            </a:extLst>
          </p:cNvPr>
          <p:cNvPicPr>
            <a:picLocks noChangeAspect="1"/>
          </p:cNvPicPr>
          <p:nvPr/>
        </p:nvPicPr>
        <p:blipFill>
          <a:blip r:embed="rId6"/>
          <a:srcRect/>
          <a:stretch>
            <a:fillRect/>
          </a:stretch>
        </p:blipFill>
        <p:spPr>
          <a:xfrm>
            <a:off x="10669241" y="-28072"/>
            <a:ext cx="1912139" cy="1750669"/>
          </a:xfrm>
          <a:prstGeom prst="rect">
            <a:avLst/>
          </a:prstGeom>
        </p:spPr>
      </p:pic>
      <p:pic>
        <p:nvPicPr>
          <p:cNvPr id="8" name="Picture 5">
            <a:extLst>
              <a:ext uri="{FF2B5EF4-FFF2-40B4-BE49-F238E27FC236}">
                <a16:creationId xmlns:a16="http://schemas.microsoft.com/office/drawing/2014/main" id="{055A4B81-2FA9-F14B-6F80-736FFF2FA5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11902" y="-86028"/>
            <a:ext cx="1548995" cy="6977824"/>
          </a:xfrm>
          <a:prstGeom prst="rect">
            <a:avLst/>
          </a:prstGeom>
        </p:spPr>
      </p:pic>
      <p:pic>
        <p:nvPicPr>
          <p:cNvPr id="9" name="Picture 2">
            <a:extLst>
              <a:ext uri="{FF2B5EF4-FFF2-40B4-BE49-F238E27FC236}">
                <a16:creationId xmlns:a16="http://schemas.microsoft.com/office/drawing/2014/main" id="{6FA55D23-85AD-01B0-C4F3-9B82C94FB1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425" y="6524645"/>
            <a:ext cx="6348047" cy="367151"/>
          </a:xfrm>
          <a:prstGeom prst="rect">
            <a:avLst/>
          </a:prstGeom>
        </p:spPr>
      </p:pic>
      <p:pic>
        <p:nvPicPr>
          <p:cNvPr id="10" name="Picture 2">
            <a:extLst>
              <a:ext uri="{FF2B5EF4-FFF2-40B4-BE49-F238E27FC236}">
                <a16:creationId xmlns:a16="http://schemas.microsoft.com/office/drawing/2014/main" id="{D1A68371-F279-68A9-EE2F-8CE9D0EEC0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52288" y="6533076"/>
            <a:ext cx="6348047" cy="367151"/>
          </a:xfrm>
          <a:prstGeom prst="rect">
            <a:avLst/>
          </a:prstGeom>
        </p:spPr>
      </p:pic>
    </p:spTree>
    <p:extLst>
      <p:ext uri="{BB962C8B-B14F-4D97-AF65-F5344CB8AC3E}">
        <p14:creationId xmlns:p14="http://schemas.microsoft.com/office/powerpoint/2010/main" val="35971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78000"/>
          </a:schemeClr>
        </a:solidFill>
        <a:effectLst/>
      </p:bgPr>
    </p:bg>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EA4F98F5-8F4D-8C07-1160-55C3342989A7}"/>
              </a:ext>
            </a:extLst>
          </p:cNvPr>
          <p:cNvSpPr/>
          <p:nvPr/>
        </p:nvSpPr>
        <p:spPr>
          <a:xfrm>
            <a:off x="8534400" y="6172200"/>
            <a:ext cx="3556000" cy="6858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6">
            <a:extLst>
              <a:ext uri="{FF2B5EF4-FFF2-40B4-BE49-F238E27FC236}">
                <a16:creationId xmlns:a16="http://schemas.microsoft.com/office/drawing/2014/main" id="{FC75E7EB-F5BD-0A4B-978A-492800B03926}"/>
              </a:ext>
            </a:extLst>
          </p:cNvPr>
          <p:cNvSpPr/>
          <p:nvPr/>
        </p:nvSpPr>
        <p:spPr>
          <a:xfrm>
            <a:off x="4318000" y="6216938"/>
            <a:ext cx="3556000" cy="6858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6">
            <a:extLst>
              <a:ext uri="{FF2B5EF4-FFF2-40B4-BE49-F238E27FC236}">
                <a16:creationId xmlns:a16="http://schemas.microsoft.com/office/drawing/2014/main" id="{B3AE8FEA-CEB7-14EE-CE99-F3102C2AD947}"/>
              </a:ext>
            </a:extLst>
          </p:cNvPr>
          <p:cNvSpPr/>
          <p:nvPr/>
        </p:nvSpPr>
        <p:spPr>
          <a:xfrm>
            <a:off x="508000" y="6149415"/>
            <a:ext cx="3556000" cy="6858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id="{8D63BFAE-65F5-9DA4-4630-C7112C137B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6527800"/>
            <a:ext cx="6350000" cy="330200"/>
          </a:xfrm>
          <a:prstGeom prst="rect">
            <a:avLst/>
          </a:prstGeom>
        </p:spPr>
      </p:pic>
      <p:pic>
        <p:nvPicPr>
          <p:cNvPr id="8" name="Picture 2">
            <a:extLst>
              <a:ext uri="{FF2B5EF4-FFF2-40B4-BE49-F238E27FC236}">
                <a16:creationId xmlns:a16="http://schemas.microsoft.com/office/drawing/2014/main" id="{CBA46EF6-4EE1-B9CA-F891-7430F5DCDF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97601" y="6527799"/>
            <a:ext cx="5994400" cy="330200"/>
          </a:xfrm>
          <a:prstGeom prst="rect">
            <a:avLst/>
          </a:prstGeom>
        </p:spPr>
      </p:pic>
      <p:sp>
        <p:nvSpPr>
          <p:cNvPr id="16" name="Freeform 3">
            <a:extLst>
              <a:ext uri="{FF2B5EF4-FFF2-40B4-BE49-F238E27FC236}">
                <a16:creationId xmlns:a16="http://schemas.microsoft.com/office/drawing/2014/main" id="{24B540FC-88CC-33A7-7DF3-9EA4730E5366}"/>
              </a:ext>
            </a:extLst>
          </p:cNvPr>
          <p:cNvSpPr/>
          <p:nvPr/>
        </p:nvSpPr>
        <p:spPr>
          <a:xfrm>
            <a:off x="10700657" y="3428999"/>
            <a:ext cx="1190171" cy="2720415"/>
          </a:xfrm>
          <a:custGeom>
            <a:avLst/>
            <a:gdLst/>
            <a:ahLst/>
            <a:cxnLst/>
            <a:rect l="l" t="t" r="r" b="b"/>
            <a:pathLst>
              <a:path w="1960141" h="4114800">
                <a:moveTo>
                  <a:pt x="0" y="0"/>
                </a:moveTo>
                <a:lnTo>
                  <a:pt x="1960141" y="0"/>
                </a:lnTo>
                <a:lnTo>
                  <a:pt x="196014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7" name="Freeform 3">
            <a:extLst>
              <a:ext uri="{FF2B5EF4-FFF2-40B4-BE49-F238E27FC236}">
                <a16:creationId xmlns:a16="http://schemas.microsoft.com/office/drawing/2014/main" id="{5F8EC6E4-58E0-49DE-CB9C-B8C8D5EC5740}"/>
              </a:ext>
            </a:extLst>
          </p:cNvPr>
          <p:cNvSpPr/>
          <p:nvPr/>
        </p:nvSpPr>
        <p:spPr>
          <a:xfrm>
            <a:off x="10712882" y="0"/>
            <a:ext cx="2032001" cy="160255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8" name="Picture 6">
            <a:extLst>
              <a:ext uri="{FF2B5EF4-FFF2-40B4-BE49-F238E27FC236}">
                <a16:creationId xmlns:a16="http://schemas.microsoft.com/office/drawing/2014/main" id="{911A8D0C-824C-C968-84E5-A489BCDAA14D}"/>
              </a:ext>
            </a:extLst>
          </p:cNvPr>
          <p:cNvPicPr>
            <a:picLocks noChangeAspect="1"/>
          </p:cNvPicPr>
          <p:nvPr/>
        </p:nvPicPr>
        <p:blipFill>
          <a:blip r:embed="rId9"/>
          <a:srcRect/>
          <a:stretch>
            <a:fillRect/>
          </a:stretch>
        </p:blipFill>
        <p:spPr>
          <a:xfrm>
            <a:off x="-431800" y="-204027"/>
            <a:ext cx="1799282" cy="1240976"/>
          </a:xfrm>
          <a:prstGeom prst="rect">
            <a:avLst/>
          </a:prstGeom>
        </p:spPr>
      </p:pic>
      <p:sp>
        <p:nvSpPr>
          <p:cNvPr id="6" name="TextBox 1">
            <a:extLst>
              <a:ext uri="{FF2B5EF4-FFF2-40B4-BE49-F238E27FC236}">
                <a16:creationId xmlns:a16="http://schemas.microsoft.com/office/drawing/2014/main" id="{684DDBC0-A6F4-4B2D-CA86-CAD93CF5EC80}"/>
              </a:ext>
            </a:extLst>
          </p:cNvPr>
          <p:cNvSpPr txBox="1"/>
          <p:nvPr/>
        </p:nvSpPr>
        <p:spPr>
          <a:xfrm>
            <a:off x="1592697" y="2240628"/>
            <a:ext cx="92708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Trò chơi</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“Ai </a:t>
            </a:r>
            <a:r>
              <a:rPr kumimoji="0" lang="vi-VN" sz="4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là triệu phú”</a:t>
            </a:r>
            <a:endPar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9225785C-D263-E949-1881-BE8A2D800ACD}"/>
              </a:ext>
            </a:extLst>
          </p:cNvPr>
          <p:cNvSpPr/>
          <p:nvPr/>
        </p:nvSpPr>
        <p:spPr>
          <a:xfrm>
            <a:off x="0" y="4883694"/>
            <a:ext cx="1592697" cy="1654750"/>
          </a:xfrm>
          <a:custGeom>
            <a:avLst/>
            <a:gdLst/>
            <a:ahLst/>
            <a:cxnLst/>
            <a:rect l="l" t="t" r="r" b="b"/>
            <a:pathLst>
              <a:path w="1592697" h="1654750">
                <a:moveTo>
                  <a:pt x="0" y="0"/>
                </a:moveTo>
                <a:lnTo>
                  <a:pt x="1592697" y="0"/>
                </a:lnTo>
                <a:lnTo>
                  <a:pt x="1592697" y="1654750"/>
                </a:lnTo>
                <a:lnTo>
                  <a:pt x="0" y="165475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
            <a:extLst>
              <a:ext uri="{FF2B5EF4-FFF2-40B4-BE49-F238E27FC236}">
                <a16:creationId xmlns:a16="http://schemas.microsoft.com/office/drawing/2014/main" id="{166E2353-D46C-05AE-E273-DA9C6C235216}"/>
              </a:ext>
            </a:extLst>
          </p:cNvPr>
          <p:cNvSpPr/>
          <p:nvPr/>
        </p:nvSpPr>
        <p:spPr>
          <a:xfrm>
            <a:off x="0" y="6326382"/>
            <a:ext cx="12192000" cy="583565"/>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srgbClr val="000000"/>
              </a:solidFill>
              <a:effectLst/>
              <a:uLnTx/>
              <a:uFillTx/>
              <a:latin typeface="Arial"/>
              <a:cs typeface="+mn-cs"/>
            </a:endParaRPr>
          </a:p>
        </p:txBody>
      </p:sp>
      <p:sp>
        <p:nvSpPr>
          <p:cNvPr id="2" name="Rectangles 5">
            <a:extLst>
              <a:ext uri="{FF2B5EF4-FFF2-40B4-BE49-F238E27FC236}">
                <a16:creationId xmlns:a16="http://schemas.microsoft.com/office/drawing/2014/main" id="{571C4DEF-E5D7-1676-7F66-16ECDC9ED686}"/>
              </a:ext>
            </a:extLst>
          </p:cNvPr>
          <p:cNvSpPr/>
          <p:nvPr/>
        </p:nvSpPr>
        <p:spPr>
          <a:xfrm>
            <a:off x="148549" y="127868"/>
            <a:ext cx="11366500" cy="107632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Thứ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hai</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 ngày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20</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tháng 11 </a:t>
            </a:r>
            <a:r>
              <a:rPr kumimoji="0" lang="vi-VN" altLang="en-US" sz="3200" b="1" i="0" u="none" strike="noStrike" kern="1200" cap="none" spc="0"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năm 2023</a:t>
            </a:r>
            <a:endPar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Âm </a:t>
            </a:r>
            <a:r>
              <a:rPr kumimoji="0" lang="vi-VN" altLang="en-US" sz="3200" b="1" i="0" u="sng" strike="noStrike" kern="1200" cap="none" spc="0" normalizeH="0" baseline="0" noProof="0" dirty="0" err="1">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nhạc</a:t>
            </a:r>
            <a:endPar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3692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hỏi</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số</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1: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Bài</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hát</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vi-VN"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Nếu em là” do ai sáng tác</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519716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pitchFamily="34" charset="0"/>
                <a:cs typeface="Tahoma" panose="020B0604030504040204" pitchFamily="34" charset="0"/>
              </a:rPr>
              <a:t>A. </a:t>
            </a:r>
            <a:r>
              <a:rPr lang="vi-VN" sz="2000" dirty="0">
                <a:solidFill>
                  <a:prstClr val="white"/>
                </a:solidFill>
                <a:latin typeface="Calibri"/>
                <a:ea typeface="Tahoma" panose="020B0604030504040204" pitchFamily="34" charset="0"/>
                <a:cs typeface="Tahoma" panose="020B0604030504040204" pitchFamily="34" charset="0"/>
              </a:rPr>
              <a:t>Mộng Lân</a:t>
            </a:r>
            <a:endParaRPr kumimoji="0" lang="en-US" sz="2000" b="0"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pitchFamily="34" charset="0"/>
                <a:cs typeface="Tahoma" panose="020B0604030504040204" pitchFamily="34" charset="0"/>
              </a:rPr>
              <a:t>C. </a:t>
            </a:r>
            <a:r>
              <a:rPr kumimoji="0" lang="en-US" sz="2000" b="0" i="0" u="none" strike="noStrike" kern="1200" cap="none" spc="0" normalizeH="0" baseline="0" noProof="0" dirty="0" err="1">
                <a:ln>
                  <a:noFill/>
                </a:ln>
                <a:solidFill>
                  <a:prstClr val="white"/>
                </a:solidFill>
                <a:effectLst/>
                <a:uLnTx/>
                <a:uFillTx/>
                <a:latin typeface="Calibri"/>
                <a:ea typeface="Tahoma" panose="020B0604030504040204" pitchFamily="34" charset="0"/>
                <a:cs typeface="Tahoma" panose="020B0604030504040204" pitchFamily="34" charset="0"/>
              </a:rPr>
              <a:t>Trương</a:t>
            </a:r>
            <a:r>
              <a:rPr kumimoji="0" lang="en-US" sz="2000" b="0" i="0" u="none" strike="noStrike" kern="1200" cap="none" spc="0" normalizeH="0" noProof="0" dirty="0">
                <a:ln>
                  <a:noFill/>
                </a:ln>
                <a:solidFill>
                  <a:prstClr val="white"/>
                </a:solidFill>
                <a:effectLst/>
                <a:uLnTx/>
                <a:uFillTx/>
                <a:latin typeface="Calibri"/>
                <a:ea typeface="Tahoma" panose="020B0604030504040204" pitchFamily="34" charset="0"/>
                <a:cs typeface="Tahoma" panose="020B0604030504040204" pitchFamily="34" charset="0"/>
              </a:rPr>
              <a:t> Quang </a:t>
            </a:r>
            <a:r>
              <a:rPr kumimoji="0" lang="en-US" sz="2000" b="0" i="0" u="none" strike="noStrike" kern="1200" cap="none" spc="0" normalizeH="0" noProof="0" dirty="0" err="1">
                <a:ln>
                  <a:noFill/>
                </a:ln>
                <a:solidFill>
                  <a:prstClr val="white"/>
                </a:solidFill>
                <a:effectLst/>
                <a:uLnTx/>
                <a:uFillTx/>
                <a:latin typeface="Calibri"/>
                <a:ea typeface="Tahoma" panose="020B0604030504040204" pitchFamily="34" charset="0"/>
                <a:cs typeface="Tahoma" panose="020B0604030504040204" pitchFamily="34" charset="0"/>
              </a:rPr>
              <a:t>Lục</a:t>
            </a:r>
            <a:endParaRPr kumimoji="0" lang="en-US" sz="2000" b="0"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pitchFamily="34" charset="0"/>
                <a:cs typeface="Tahoma" panose="020B0604030504040204" pitchFamily="34" charset="0"/>
              </a:rPr>
              <a:t>B. </a:t>
            </a:r>
            <a:r>
              <a:rPr kumimoji="0" lang="en-US" sz="2000" b="0"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rPr>
              <a:t>Hoàng</a:t>
            </a:r>
            <a:r>
              <a:rPr kumimoji="0" lang="en-US" sz="2000" b="0" i="0" u="none" strike="noStrike" kern="1200" cap="none" spc="0" normalizeH="0" noProof="0" dirty="0">
                <a:ln>
                  <a:noFill/>
                </a:ln>
                <a:solidFill>
                  <a:prstClr val="white"/>
                </a:solidFill>
                <a:effectLst/>
                <a:uLnTx/>
                <a:uFillTx/>
                <a:latin typeface="Calibri"/>
                <a:ea typeface="Tahoma" panose="020B0604030504040204" pitchFamily="34" charset="0"/>
                <a:cs typeface="Tahoma" panose="020B0604030504040204" pitchFamily="34" charset="0"/>
              </a:rPr>
              <a:t> Long</a:t>
            </a:r>
            <a:endParaRPr kumimoji="0" lang="en-US" sz="2000" b="0"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pitchFamily="34" charset="0"/>
                <a:cs typeface="Tahoma" panose="020B0604030504040204" pitchFamily="34" charset="0"/>
              </a:rPr>
              <a:t>D. </a:t>
            </a:r>
            <a:r>
              <a:rPr kumimoji="0" lang="en-US" sz="2000" b="0" i="0" u="none" strike="noStrike" kern="1200" cap="none" spc="0" normalizeH="0" baseline="0" noProof="0" dirty="0" err="1">
                <a:ln>
                  <a:noFill/>
                </a:ln>
                <a:solidFill>
                  <a:prstClr val="white"/>
                </a:solidFill>
                <a:effectLst/>
                <a:uLnTx/>
                <a:uFillTx/>
                <a:latin typeface="Calibri"/>
                <a:ea typeface="Tahoma" panose="020B0604030504040204" pitchFamily="34" charset="0"/>
                <a:cs typeface="Tahoma" panose="020B0604030504040204" pitchFamily="34" charset="0"/>
              </a:rPr>
              <a:t>Tất</a:t>
            </a:r>
            <a:r>
              <a:rPr kumimoji="0" lang="en-US" sz="2000" b="0"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Calibri"/>
                <a:ea typeface="Tahoma" panose="020B0604030504040204" pitchFamily="34" charset="0"/>
                <a:cs typeface="Tahoma" panose="020B0604030504040204" pitchFamily="34" charset="0"/>
              </a:rPr>
              <a:t>cả</a:t>
            </a:r>
            <a:r>
              <a:rPr kumimoji="0" lang="en-US" sz="2000" b="0"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Calibri"/>
                <a:ea typeface="Tahoma" panose="020B0604030504040204" pitchFamily="34" charset="0"/>
                <a:cs typeface="Tahoma" panose="020B0604030504040204" pitchFamily="34" charset="0"/>
              </a:rPr>
              <a:t>đều</a:t>
            </a:r>
            <a:r>
              <a:rPr kumimoji="0" lang="en-US" sz="2000" b="0"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Calibri"/>
                <a:ea typeface="Tahoma" panose="020B0604030504040204" pitchFamily="34" charset="0"/>
                <a:cs typeface="Tahoma" panose="020B0604030504040204" pitchFamily="34" charset="0"/>
              </a:rPr>
              <a:t>sai</a:t>
            </a:r>
            <a:endParaRPr kumimoji="0" lang="en-US" sz="2000" b="0"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endParaRPr>
          </a:p>
        </p:txBody>
      </p:sp>
      <p:sp>
        <p:nvSpPr>
          <p:cNvPr id="2" name="Hình chữ nhật: Góc Tròn 1">
            <a:extLst>
              <a:ext uri="{FF2B5EF4-FFF2-40B4-BE49-F238E27FC236}">
                <a16:creationId xmlns:a16="http://schemas.microsoft.com/office/drawing/2014/main" id="{E2B79443-BE21-E3AE-7D74-6DC973E531B2}"/>
              </a:ext>
            </a:extLst>
          </p:cNvPr>
          <p:cNvSpPr/>
          <p:nvPr/>
        </p:nvSpPr>
        <p:spPr>
          <a:xfrm>
            <a:off x="1106008" y="5958224"/>
            <a:ext cx="4650419" cy="60451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4429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5"/>
                    </p:tgtEl>
                  </p:cond>
                </p:stCondLst>
                <p:endSync evt="end" delay="0">
                  <p:rtn val="all"/>
                </p:endSync>
                <p:childTnLst>
                  <p:par>
                    <p:cTn id="34" fill="hold">
                      <p:stCondLst>
                        <p:cond delay="0"/>
                      </p:stCondLst>
                      <p:childTnLst>
                        <p:par>
                          <p:cTn id="35" fill="hold">
                            <p:stCondLst>
                              <p:cond delay="0"/>
                            </p:stCondLst>
                            <p:childTnLst>
                              <p:par>
                                <p:cTn id="36" presetID="24" presetClass="emph" presetSubtype="0" fill="hold" grpId="1" nodeType="clickEffect">
                                  <p:stCondLst>
                                    <p:cond delay="0"/>
                                  </p:stCondLst>
                                  <p:childTnLst>
                                    <p:animClr clrSpc="hsl" dir="cw">
                                      <p:cBhvr override="childStyle">
                                        <p:cTn id="37" dur="500" fill="hold"/>
                                        <p:tgtEl>
                                          <p:spTgt spid="25"/>
                                        </p:tgtEl>
                                        <p:attrNameLst>
                                          <p:attrName>style.color</p:attrName>
                                        </p:attrNameLst>
                                      </p:cBhvr>
                                      <p:by>
                                        <p:hsl h="0" s="-12549" l="-25098"/>
                                      </p:by>
                                    </p:animClr>
                                    <p:animClr clrSpc="hsl" dir="cw">
                                      <p:cBhvr>
                                        <p:cTn id="38" dur="500" fill="hold"/>
                                        <p:tgtEl>
                                          <p:spTgt spid="25"/>
                                        </p:tgtEl>
                                        <p:attrNameLst>
                                          <p:attrName>fillcolor</p:attrName>
                                        </p:attrNameLst>
                                      </p:cBhvr>
                                      <p:by>
                                        <p:hsl h="0" s="-12549" l="-25098"/>
                                      </p:by>
                                    </p:animClr>
                                    <p:animClr clrSpc="hsl" dir="cw">
                                      <p:cBhvr>
                                        <p:cTn id="39" dur="500" fill="hold"/>
                                        <p:tgtEl>
                                          <p:spTgt spid="25"/>
                                        </p:tgtEl>
                                        <p:attrNameLst>
                                          <p:attrName>stroke.color</p:attrName>
                                        </p:attrNameLst>
                                      </p:cBhvr>
                                      <p:by>
                                        <p:hsl h="0" s="-12549" l="-25098"/>
                                      </p:by>
                                    </p:animClr>
                                    <p:set>
                                      <p:cBhvr>
                                        <p:cTn id="40" dur="500" fill="hold"/>
                                        <p:tgtEl>
                                          <p:spTgt spid="25"/>
                                        </p:tgtEl>
                                        <p:attrNameLst>
                                          <p:attrName>fill.type</p:attrName>
                                        </p:attrNameLst>
                                      </p:cBhvr>
                                      <p:to>
                                        <p:strVal val="solid"/>
                                      </p:to>
                                    </p:set>
                                  </p:childTnLst>
                                </p:cTn>
                              </p:par>
                              <p:par>
                                <p:cTn id="41" presetID="19" presetClass="emph" presetSubtype="0" fill="hold" grpId="0" nodeType="withEffect">
                                  <p:stCondLst>
                                    <p:cond delay="0"/>
                                  </p:stCondLst>
                                  <p:childTnLst>
                                    <p:animClr clrSpc="rgb" dir="cw">
                                      <p:cBhvr override="childStyle">
                                        <p:cTn id="42" dur="500" fill="hold"/>
                                        <p:tgtEl>
                                          <p:spTgt spid="15"/>
                                        </p:tgtEl>
                                        <p:attrNameLst>
                                          <p:attrName>style.color</p:attrName>
                                        </p:attrNameLst>
                                      </p:cBhvr>
                                      <p:to>
                                        <a:srgbClr val="FFC000"/>
                                      </p:to>
                                    </p:animClr>
                                    <p:animClr clrSpc="rgb" dir="cw">
                                      <p:cBhvr>
                                        <p:cTn id="43" dur="500" fill="hold"/>
                                        <p:tgtEl>
                                          <p:spTgt spid="15"/>
                                        </p:tgtEl>
                                        <p:attrNameLst>
                                          <p:attrName>fillcolor</p:attrName>
                                        </p:attrNameLst>
                                      </p:cBhvr>
                                      <p:to>
                                        <a:srgbClr val="FFC000"/>
                                      </p:to>
                                    </p:animClr>
                                    <p:set>
                                      <p:cBhvr>
                                        <p:cTn id="44" dur="500" fill="hold"/>
                                        <p:tgtEl>
                                          <p:spTgt spid="15"/>
                                        </p:tgtEl>
                                        <p:attrNameLst>
                                          <p:attrName>fill.type</p:attrName>
                                        </p:attrNameLst>
                                      </p:cBhvr>
                                      <p:to>
                                        <p:strVal val="solid"/>
                                      </p:to>
                                    </p:set>
                                    <p:set>
                                      <p:cBhvr>
                                        <p:cTn id="45" dur="500" fill="hold"/>
                                        <p:tgtEl>
                                          <p:spTgt spid="15"/>
                                        </p:tgtEl>
                                        <p:attrNameLst>
                                          <p:attrName>fill.on</p:attrName>
                                        </p:attrNameLst>
                                      </p:cBhvr>
                                      <p:to>
                                        <p:strVal val="true"/>
                                      </p:to>
                                    </p:set>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9" presetClass="emph" presetSubtype="0" fill="hold" grpId="1" nodeType="withEffect">
                                  <p:stCondLst>
                                    <p:cond delay="3000"/>
                                  </p:stCondLst>
                                  <p:childTnLst>
                                    <p:animClr clrSpc="rgb" dir="cw">
                                      <p:cBhvr override="childStyle">
                                        <p:cTn id="70" dur="500" fill="hold"/>
                                        <p:tgtEl>
                                          <p:spTgt spid="31"/>
                                        </p:tgtEl>
                                        <p:attrNameLst>
                                          <p:attrName>style.color</p:attrName>
                                        </p:attrNameLst>
                                      </p:cBhvr>
                                      <p:to>
                                        <a:srgbClr val="FF0000"/>
                                      </p:to>
                                    </p:animClr>
                                    <p:animClr clrSpc="rgb" dir="cw">
                                      <p:cBhvr>
                                        <p:cTn id="71" dur="500" fill="hold"/>
                                        <p:tgtEl>
                                          <p:spTgt spid="31"/>
                                        </p:tgtEl>
                                        <p:attrNameLst>
                                          <p:attrName>fillcolor</p:attrName>
                                        </p:attrNameLst>
                                      </p:cBhvr>
                                      <p:to>
                                        <a:srgbClr val="FF0000"/>
                                      </p:to>
                                    </p:animClr>
                                    <p:set>
                                      <p:cBhvr>
                                        <p:cTn id="72" dur="500" fill="hold"/>
                                        <p:tgtEl>
                                          <p:spTgt spid="31"/>
                                        </p:tgtEl>
                                        <p:attrNameLst>
                                          <p:attrName>fill.type</p:attrName>
                                        </p:attrNameLst>
                                      </p:cBhvr>
                                      <p:to>
                                        <p:strVal val="solid"/>
                                      </p:to>
                                    </p:set>
                                    <p:set>
                                      <p:cBhvr>
                                        <p:cTn id="73" dur="500" fill="hold"/>
                                        <p:tgtEl>
                                          <p:spTgt spid="31"/>
                                        </p:tgtEl>
                                        <p:attrNameLst>
                                          <p:attrName>fill.on</p:attrName>
                                        </p:attrNameLst>
                                      </p:cBhvr>
                                      <p:to>
                                        <p:strVal val="true"/>
                                      </p:to>
                                    </p:set>
                                  </p:childTnLst>
                                </p:cTn>
                              </p:par>
                              <p:par>
                                <p:cTn id="74" presetID="19" presetClass="emph" presetSubtype="0" repeatCount="4000" fill="hold" grpId="2" nodeType="withEffect">
                                  <p:stCondLst>
                                    <p:cond delay="3000"/>
                                  </p:stCondLst>
                                  <p:childTnLst>
                                    <p:animClr clrSpc="rgb" dir="cw">
                                      <p:cBhvr override="childStyle">
                                        <p:cTn id="75" dur="500" fill="hold"/>
                                        <p:tgtEl>
                                          <p:spTgt spid="15"/>
                                        </p:tgtEl>
                                        <p:attrNameLst>
                                          <p:attrName>style.color</p:attrName>
                                        </p:attrNameLst>
                                      </p:cBhvr>
                                      <p:to>
                                        <a:srgbClr val="92D050"/>
                                      </p:to>
                                    </p:animClr>
                                    <p:animClr clrSpc="rgb" dir="cw">
                                      <p:cBhvr>
                                        <p:cTn id="76" dur="500" fill="hold"/>
                                        <p:tgtEl>
                                          <p:spTgt spid="15"/>
                                        </p:tgtEl>
                                        <p:attrNameLst>
                                          <p:attrName>fillcolor</p:attrName>
                                        </p:attrNameLst>
                                      </p:cBhvr>
                                      <p:to>
                                        <a:srgbClr val="92D050"/>
                                      </p:to>
                                    </p:animClr>
                                    <p:set>
                                      <p:cBhvr>
                                        <p:cTn id="77" dur="500" fill="hold"/>
                                        <p:tgtEl>
                                          <p:spTgt spid="15"/>
                                        </p:tgtEl>
                                        <p:attrNameLst>
                                          <p:attrName>fill.type</p:attrName>
                                        </p:attrNameLst>
                                      </p:cBhvr>
                                      <p:to>
                                        <p:strVal val="solid"/>
                                      </p:to>
                                    </p:set>
                                    <p:set>
                                      <p:cBhvr>
                                        <p:cTn id="78" dur="500" fill="hold"/>
                                        <p:tgtEl>
                                          <p:spTgt spid="15"/>
                                        </p:tgtEl>
                                        <p:attrNameLst>
                                          <p:attrName>fill.on</p:attrName>
                                        </p:attrNameLst>
                                      </p:cBhvr>
                                      <p:to>
                                        <p:strVal val="true"/>
                                      </p:to>
                                    </p:set>
                                  </p:childTnLst>
                                </p:cTn>
                              </p:par>
                              <p:par>
                                <p:cTn id="79" presetID="30" presetClass="emph" presetSubtype="0" fill="hold" grpId="2" nodeType="withEffect">
                                  <p:stCondLst>
                                    <p:cond delay="3000"/>
                                  </p:stCondLst>
                                  <p:childTnLst>
                                    <p:animClr clrSpc="hsl" dir="cw">
                                      <p:cBhvr override="childStyle">
                                        <p:cTn id="80" dur="500" fill="hold"/>
                                        <p:tgtEl>
                                          <p:spTgt spid="33"/>
                                        </p:tgtEl>
                                        <p:attrNameLst>
                                          <p:attrName>style.color</p:attrName>
                                        </p:attrNameLst>
                                      </p:cBhvr>
                                      <p:by>
                                        <p:hsl h="0" s="12549" l="25098"/>
                                      </p:by>
                                    </p:animClr>
                                    <p:animClr clrSpc="hsl" dir="cw">
                                      <p:cBhvr>
                                        <p:cTn id="81" dur="500" fill="hold"/>
                                        <p:tgtEl>
                                          <p:spTgt spid="33"/>
                                        </p:tgtEl>
                                        <p:attrNameLst>
                                          <p:attrName>fillcolor</p:attrName>
                                        </p:attrNameLst>
                                      </p:cBhvr>
                                      <p:by>
                                        <p:hsl h="0" s="12549" l="25098"/>
                                      </p:by>
                                    </p:animClr>
                                    <p:animClr clrSpc="hsl" dir="cw">
                                      <p:cBhvr>
                                        <p:cTn id="82" dur="500" fill="hold"/>
                                        <p:tgtEl>
                                          <p:spTgt spid="33"/>
                                        </p:tgtEl>
                                        <p:attrNameLst>
                                          <p:attrName>stroke.color</p:attrName>
                                        </p:attrNameLst>
                                      </p:cBhvr>
                                      <p:by>
                                        <p:hsl h="0" s="12549" l="25098"/>
                                      </p:by>
                                    </p:animClr>
                                    <p:set>
                                      <p:cBhvr>
                                        <p:cTn id="83" dur="500" fill="hold"/>
                                        <p:tgtEl>
                                          <p:spTgt spid="33"/>
                                        </p:tgtEl>
                                        <p:attrNameLst>
                                          <p:attrName>fill.type</p:attrName>
                                        </p:attrNameLst>
                                      </p:cBhvr>
                                      <p:to>
                                        <p:strVal val="solid"/>
                                      </p:to>
                                    </p:set>
                                  </p:childTnLst>
                                </p:cTn>
                              </p:par>
                              <p:par>
                                <p:cTn id="84" presetID="24" presetClass="emph" presetSubtype="0" fill="hold" grpId="3" nodeType="withEffect">
                                  <p:stCondLst>
                                    <p:cond delay="3000"/>
                                  </p:stCondLst>
                                  <p:childTnLst>
                                    <p:animClr clrSpc="hsl" dir="cw">
                                      <p:cBhvr override="childStyle">
                                        <p:cTn id="85" dur="500" fill="hold"/>
                                        <p:tgtEl>
                                          <p:spTgt spid="25"/>
                                        </p:tgtEl>
                                        <p:attrNameLst>
                                          <p:attrName>style.color</p:attrName>
                                        </p:attrNameLst>
                                      </p:cBhvr>
                                      <p:by>
                                        <p:hsl h="0" s="-12549" l="-25098"/>
                                      </p:by>
                                    </p:animClr>
                                    <p:animClr clrSpc="hsl" dir="cw">
                                      <p:cBhvr>
                                        <p:cTn id="86" dur="500" fill="hold"/>
                                        <p:tgtEl>
                                          <p:spTgt spid="25"/>
                                        </p:tgtEl>
                                        <p:attrNameLst>
                                          <p:attrName>fillcolor</p:attrName>
                                        </p:attrNameLst>
                                      </p:cBhvr>
                                      <p:by>
                                        <p:hsl h="0" s="-12549" l="-25098"/>
                                      </p:by>
                                    </p:animClr>
                                    <p:animClr clrSpc="hsl" dir="cw">
                                      <p:cBhvr>
                                        <p:cTn id="87" dur="500" fill="hold"/>
                                        <p:tgtEl>
                                          <p:spTgt spid="25"/>
                                        </p:tgtEl>
                                        <p:attrNameLst>
                                          <p:attrName>stroke.color</p:attrName>
                                        </p:attrNameLst>
                                      </p:cBhvr>
                                      <p:by>
                                        <p:hsl h="0" s="-12549" l="-25098"/>
                                      </p:by>
                                    </p:animClr>
                                    <p:set>
                                      <p:cBhvr>
                                        <p:cTn id="88"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24" presetClass="emph" presetSubtype="0" fill="hold" grpId="1" nodeType="clickEffect">
                                  <p:stCondLst>
                                    <p:cond delay="0"/>
                                  </p:stCondLst>
                                  <p:childTnLst>
                                    <p:animClr clrSpc="hsl" dir="cw">
                                      <p:cBhvr override="childStyle">
                                        <p:cTn id="93" dur="500" fill="hold"/>
                                        <p:tgtEl>
                                          <p:spTgt spid="27"/>
                                        </p:tgtEl>
                                        <p:attrNameLst>
                                          <p:attrName>style.color</p:attrName>
                                        </p:attrNameLst>
                                      </p:cBhvr>
                                      <p:by>
                                        <p:hsl h="0" s="-12549" l="-25098"/>
                                      </p:by>
                                    </p:animClr>
                                    <p:animClr clrSpc="hsl" dir="cw">
                                      <p:cBhvr>
                                        <p:cTn id="94" dur="500" fill="hold"/>
                                        <p:tgtEl>
                                          <p:spTgt spid="27"/>
                                        </p:tgtEl>
                                        <p:attrNameLst>
                                          <p:attrName>fillcolor</p:attrName>
                                        </p:attrNameLst>
                                      </p:cBhvr>
                                      <p:by>
                                        <p:hsl h="0" s="-12549" l="-25098"/>
                                      </p:by>
                                    </p:animClr>
                                    <p:animClr clrSpc="hsl" dir="cw">
                                      <p:cBhvr>
                                        <p:cTn id="95" dur="500" fill="hold"/>
                                        <p:tgtEl>
                                          <p:spTgt spid="27"/>
                                        </p:tgtEl>
                                        <p:attrNameLst>
                                          <p:attrName>stroke.color</p:attrName>
                                        </p:attrNameLst>
                                      </p:cBhvr>
                                      <p:by>
                                        <p:hsl h="0" s="-12549" l="-25098"/>
                                      </p:by>
                                    </p:animClr>
                                    <p:set>
                                      <p:cBhvr>
                                        <p:cTn id="96" dur="500" fill="hold"/>
                                        <p:tgtEl>
                                          <p:spTgt spid="27"/>
                                        </p:tgtEl>
                                        <p:attrNameLst>
                                          <p:attrName>fill.type</p:attrName>
                                        </p:attrNameLst>
                                      </p:cBhvr>
                                      <p:to>
                                        <p:strVal val="solid"/>
                                      </p:to>
                                    </p:set>
                                  </p:childTnLst>
                                </p:cTn>
                              </p:par>
                              <p:par>
                                <p:cTn id="97" presetID="19" presetClass="emph" presetSubtype="0" fill="hold" grpId="0" nodeType="withEffect">
                                  <p:stCondLst>
                                    <p:cond delay="0"/>
                                  </p:stCondLst>
                                  <p:childTnLst>
                                    <p:animClr clrSpc="rgb" dir="cw">
                                      <p:cBhvr override="childStyle">
                                        <p:cTn id="98" dur="500" fill="hold"/>
                                        <p:tgtEl>
                                          <p:spTgt spid="16"/>
                                        </p:tgtEl>
                                        <p:attrNameLst>
                                          <p:attrName>style.color</p:attrName>
                                        </p:attrNameLst>
                                      </p:cBhvr>
                                      <p:to>
                                        <a:srgbClr val="FFC000"/>
                                      </p:to>
                                    </p:animClr>
                                    <p:animClr clrSpc="rgb" dir="cw">
                                      <p:cBhvr>
                                        <p:cTn id="99" dur="500" fill="hold"/>
                                        <p:tgtEl>
                                          <p:spTgt spid="16"/>
                                        </p:tgtEl>
                                        <p:attrNameLst>
                                          <p:attrName>fillcolor</p:attrName>
                                        </p:attrNameLst>
                                      </p:cBhvr>
                                      <p:to>
                                        <a:srgbClr val="FFC000"/>
                                      </p:to>
                                    </p:animClr>
                                    <p:set>
                                      <p:cBhvr>
                                        <p:cTn id="100" dur="500" fill="hold"/>
                                        <p:tgtEl>
                                          <p:spTgt spid="16"/>
                                        </p:tgtEl>
                                        <p:attrNameLst>
                                          <p:attrName>fill.type</p:attrName>
                                        </p:attrNameLst>
                                      </p:cBhvr>
                                      <p:to>
                                        <p:strVal val="solid"/>
                                      </p:to>
                                    </p:set>
                                    <p:set>
                                      <p:cBhvr>
                                        <p:cTn id="101" dur="500" fill="hold"/>
                                        <p:tgtEl>
                                          <p:spTgt spid="16"/>
                                        </p:tgtEl>
                                        <p:attrNameLst>
                                          <p:attrName>fill.on</p:attrName>
                                        </p:attrNameLst>
                                      </p:cBhvr>
                                      <p:to>
                                        <p:strVal val="true"/>
                                      </p:to>
                                    </p:set>
                                  </p:childTnLst>
                                </p:cTn>
                              </p:par>
                              <p:par>
                                <p:cTn id="102" presetID="19" presetClass="emph" presetSubtype="0" fill="hold" grpId="1" nodeType="withEffect">
                                  <p:stCondLst>
                                    <p:cond delay="3500"/>
                                  </p:stCondLst>
                                  <p:childTnLst>
                                    <p:animClr clrSpc="rgb" dir="cw">
                                      <p:cBhvr override="childStyle">
                                        <p:cTn id="103" dur="500" fill="hold"/>
                                        <p:tgtEl>
                                          <p:spTgt spid="16"/>
                                        </p:tgtEl>
                                        <p:attrNameLst>
                                          <p:attrName>style.color</p:attrName>
                                        </p:attrNameLst>
                                      </p:cBhvr>
                                      <p:to>
                                        <a:srgbClr val="FF0000"/>
                                      </p:to>
                                    </p:animClr>
                                    <p:animClr clrSpc="rgb" dir="cw">
                                      <p:cBhvr>
                                        <p:cTn id="104" dur="500" fill="hold"/>
                                        <p:tgtEl>
                                          <p:spTgt spid="16"/>
                                        </p:tgtEl>
                                        <p:attrNameLst>
                                          <p:attrName>fillcolor</p:attrName>
                                        </p:attrNameLst>
                                      </p:cBhvr>
                                      <p:to>
                                        <a:srgbClr val="FF0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9" presetClass="emph" presetSubtype="0" repeatCount="4000" fill="hold" grpId="3" nodeType="withEffect">
                                  <p:stCondLst>
                                    <p:cond delay="3500"/>
                                  </p:stCondLst>
                                  <p:childTnLst>
                                    <p:animClr clrSpc="rgb" dir="cw">
                                      <p:cBhvr override="childStyle">
                                        <p:cTn id="108" dur="500" fill="hold"/>
                                        <p:tgtEl>
                                          <p:spTgt spid="15"/>
                                        </p:tgtEl>
                                        <p:attrNameLst>
                                          <p:attrName>style.color</p:attrName>
                                        </p:attrNameLst>
                                      </p:cBhvr>
                                      <p:to>
                                        <a:srgbClr val="92D050"/>
                                      </p:to>
                                    </p:animClr>
                                    <p:animClr clrSpc="rgb" dir="cw">
                                      <p:cBhvr>
                                        <p:cTn id="109" dur="500" fill="hold"/>
                                        <p:tgtEl>
                                          <p:spTgt spid="15"/>
                                        </p:tgtEl>
                                        <p:attrNameLst>
                                          <p:attrName>fillcolor</p:attrName>
                                        </p:attrNameLst>
                                      </p:cBhvr>
                                      <p:to>
                                        <a:srgbClr val="92D050"/>
                                      </p:to>
                                    </p:animClr>
                                    <p:set>
                                      <p:cBhvr>
                                        <p:cTn id="110" dur="500" fill="hold"/>
                                        <p:tgtEl>
                                          <p:spTgt spid="15"/>
                                        </p:tgtEl>
                                        <p:attrNameLst>
                                          <p:attrName>fill.type</p:attrName>
                                        </p:attrNameLst>
                                      </p:cBhvr>
                                      <p:to>
                                        <p:strVal val="solid"/>
                                      </p:to>
                                    </p:set>
                                    <p:set>
                                      <p:cBhvr>
                                        <p:cTn id="111" dur="500" fill="hold"/>
                                        <p:tgtEl>
                                          <p:spTgt spid="15"/>
                                        </p:tgtEl>
                                        <p:attrNameLst>
                                          <p:attrName>fill.on</p:attrName>
                                        </p:attrNameLst>
                                      </p:cBhvr>
                                      <p:to>
                                        <p:strVal val="true"/>
                                      </p:to>
                                    </p:set>
                                  </p:childTnLst>
                                </p:cTn>
                              </p:par>
                              <p:par>
                                <p:cTn id="112" presetID="30" presetClass="emph" presetSubtype="0" fill="hold" grpId="2" nodeType="withEffect">
                                  <p:stCondLst>
                                    <p:cond delay="3500"/>
                                  </p:stCondLst>
                                  <p:childTnLst>
                                    <p:animClr clrSpc="hsl" dir="cw">
                                      <p:cBhvr override="childStyle">
                                        <p:cTn id="113" dur="500" fill="hold"/>
                                        <p:tgtEl>
                                          <p:spTgt spid="27"/>
                                        </p:tgtEl>
                                        <p:attrNameLst>
                                          <p:attrName>style.color</p:attrName>
                                        </p:attrNameLst>
                                      </p:cBhvr>
                                      <p:by>
                                        <p:hsl h="0" s="12549" l="25098"/>
                                      </p:by>
                                    </p:animClr>
                                    <p:animClr clrSpc="hsl" dir="cw">
                                      <p:cBhvr>
                                        <p:cTn id="114" dur="500" fill="hold"/>
                                        <p:tgtEl>
                                          <p:spTgt spid="27"/>
                                        </p:tgtEl>
                                        <p:attrNameLst>
                                          <p:attrName>fillcolor</p:attrName>
                                        </p:attrNameLst>
                                      </p:cBhvr>
                                      <p:by>
                                        <p:hsl h="0" s="12549" l="25098"/>
                                      </p:by>
                                    </p:animClr>
                                    <p:animClr clrSpc="hsl" dir="cw">
                                      <p:cBhvr>
                                        <p:cTn id="115" dur="500" fill="hold"/>
                                        <p:tgtEl>
                                          <p:spTgt spid="27"/>
                                        </p:tgtEl>
                                        <p:attrNameLst>
                                          <p:attrName>stroke.color</p:attrName>
                                        </p:attrNameLst>
                                      </p:cBhvr>
                                      <p:by>
                                        <p:hsl h="0" s="12549" l="25098"/>
                                      </p:by>
                                    </p:animClr>
                                    <p:set>
                                      <p:cBhvr>
                                        <p:cTn id="116" dur="500" fill="hold"/>
                                        <p:tgtEl>
                                          <p:spTgt spid="27"/>
                                        </p:tgtEl>
                                        <p:attrNameLst>
                                          <p:attrName>fill.type</p:attrName>
                                        </p:attrNameLst>
                                      </p:cBhvr>
                                      <p:to>
                                        <p:strVal val="solid"/>
                                      </p:to>
                                    </p:set>
                                  </p:childTnLst>
                                </p:cTn>
                              </p:par>
                              <p:par>
                                <p:cTn id="117" presetID="24" presetClass="emph" presetSubtype="0" fill="hold" grpId="4" nodeType="withEffect">
                                  <p:stCondLst>
                                    <p:cond delay="3500"/>
                                  </p:stCondLst>
                                  <p:childTnLst>
                                    <p:animClr clrSpc="hsl" dir="cw">
                                      <p:cBhvr override="childStyle">
                                        <p:cTn id="118" dur="500" fill="hold"/>
                                        <p:tgtEl>
                                          <p:spTgt spid="25"/>
                                        </p:tgtEl>
                                        <p:attrNameLst>
                                          <p:attrName>style.color</p:attrName>
                                        </p:attrNameLst>
                                      </p:cBhvr>
                                      <p:by>
                                        <p:hsl h="0" s="-12549" l="-25098"/>
                                      </p:by>
                                    </p:animClr>
                                    <p:animClr clrSpc="hsl" dir="cw">
                                      <p:cBhvr>
                                        <p:cTn id="119" dur="500" fill="hold"/>
                                        <p:tgtEl>
                                          <p:spTgt spid="25"/>
                                        </p:tgtEl>
                                        <p:attrNameLst>
                                          <p:attrName>fillcolor</p:attrName>
                                        </p:attrNameLst>
                                      </p:cBhvr>
                                      <p:by>
                                        <p:hsl h="0" s="-12549" l="-25098"/>
                                      </p:by>
                                    </p:animClr>
                                    <p:animClr clrSpc="hsl" dir="cw">
                                      <p:cBhvr>
                                        <p:cTn id="120" dur="500" fill="hold"/>
                                        <p:tgtEl>
                                          <p:spTgt spid="25"/>
                                        </p:tgtEl>
                                        <p:attrNameLst>
                                          <p:attrName>stroke.color</p:attrName>
                                        </p:attrNameLst>
                                      </p:cBhvr>
                                      <p:by>
                                        <p:hsl h="0" s="-12549" l="-25098"/>
                                      </p:by>
                                    </p:animClr>
                                    <p:set>
                                      <p:cBhvr>
                                        <p:cTn id="121"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2" restart="whenNotActive" fill="hold" evtFilter="cancelBubble" nodeType="interactiveSeq">
                <p:stCondLst>
                  <p:cond evt="onClick" delay="0">
                    <p:tgtEl>
                      <p:spTgt spid="34"/>
                    </p:tgtEl>
                  </p:cond>
                </p:stCondLst>
                <p:endSync evt="end" delay="0">
                  <p:rtn val="all"/>
                </p:endSync>
                <p:childTnLst>
                  <p:par>
                    <p:cTn id="123" fill="hold">
                      <p:stCondLst>
                        <p:cond delay="0"/>
                      </p:stCondLst>
                      <p:childTnLst>
                        <p:par>
                          <p:cTn id="124" fill="hold">
                            <p:stCondLst>
                              <p:cond delay="0"/>
                            </p:stCondLst>
                            <p:childTnLst>
                              <p:par>
                                <p:cTn id="125" presetID="24" presetClass="emph" presetSubtype="0" fill="hold" grpId="1" nodeType="clickEffect">
                                  <p:stCondLst>
                                    <p:cond delay="0"/>
                                  </p:stCondLst>
                                  <p:childTnLst>
                                    <p:animClr clrSpc="hsl" dir="cw">
                                      <p:cBhvr override="childStyle">
                                        <p:cTn id="126" dur="500" fill="hold"/>
                                        <p:tgtEl>
                                          <p:spTgt spid="34"/>
                                        </p:tgtEl>
                                        <p:attrNameLst>
                                          <p:attrName>style.color</p:attrName>
                                        </p:attrNameLst>
                                      </p:cBhvr>
                                      <p:by>
                                        <p:hsl h="0" s="-12549" l="-25098"/>
                                      </p:by>
                                    </p:animClr>
                                    <p:animClr clrSpc="hsl" dir="cw">
                                      <p:cBhvr>
                                        <p:cTn id="127" dur="500" fill="hold"/>
                                        <p:tgtEl>
                                          <p:spTgt spid="34"/>
                                        </p:tgtEl>
                                        <p:attrNameLst>
                                          <p:attrName>fillcolor</p:attrName>
                                        </p:attrNameLst>
                                      </p:cBhvr>
                                      <p:by>
                                        <p:hsl h="0" s="-12549" l="-25098"/>
                                      </p:by>
                                    </p:animClr>
                                    <p:animClr clrSpc="hsl" dir="cw">
                                      <p:cBhvr>
                                        <p:cTn id="128" dur="500" fill="hold"/>
                                        <p:tgtEl>
                                          <p:spTgt spid="34"/>
                                        </p:tgtEl>
                                        <p:attrNameLst>
                                          <p:attrName>stroke.color</p:attrName>
                                        </p:attrNameLst>
                                      </p:cBhvr>
                                      <p:by>
                                        <p:hsl h="0" s="-12549" l="-25098"/>
                                      </p:by>
                                    </p:animClr>
                                    <p:set>
                                      <p:cBhvr>
                                        <p:cTn id="129" dur="500" fill="hold"/>
                                        <p:tgtEl>
                                          <p:spTgt spid="34"/>
                                        </p:tgtEl>
                                        <p:attrNameLst>
                                          <p:attrName>fill.type</p:attrName>
                                        </p:attrNameLst>
                                      </p:cBhvr>
                                      <p:to>
                                        <p:strVal val="solid"/>
                                      </p:to>
                                    </p:set>
                                  </p:childTnLst>
                                </p:cTn>
                              </p:par>
                              <p:par>
                                <p:cTn id="130" presetID="19" presetClass="emph" presetSubtype="0" fill="hold" grpId="0" nodeType="withEffect">
                                  <p:stCondLst>
                                    <p:cond delay="0"/>
                                  </p:stCondLst>
                                  <p:childTnLst>
                                    <p:animClr clrSpc="rgb" dir="cw">
                                      <p:cBhvr override="childStyle">
                                        <p:cTn id="131" dur="500" fill="hold"/>
                                        <p:tgtEl>
                                          <p:spTgt spid="32"/>
                                        </p:tgtEl>
                                        <p:attrNameLst>
                                          <p:attrName>style.color</p:attrName>
                                        </p:attrNameLst>
                                      </p:cBhvr>
                                      <p:to>
                                        <a:schemeClr val="accent2"/>
                                      </p:to>
                                    </p:animClr>
                                    <p:animClr clrSpc="rgb" dir="cw">
                                      <p:cBhvr>
                                        <p:cTn id="132" dur="500" fill="hold"/>
                                        <p:tgtEl>
                                          <p:spTgt spid="32"/>
                                        </p:tgtEl>
                                        <p:attrNameLst>
                                          <p:attrName>fillcolor</p:attrName>
                                        </p:attrNameLst>
                                      </p:cBhvr>
                                      <p:to>
                                        <a:schemeClr val="accent2"/>
                                      </p:to>
                                    </p:animClr>
                                    <p:set>
                                      <p:cBhvr>
                                        <p:cTn id="133" dur="500" fill="hold"/>
                                        <p:tgtEl>
                                          <p:spTgt spid="32"/>
                                        </p:tgtEl>
                                        <p:attrNameLst>
                                          <p:attrName>fill.type</p:attrName>
                                        </p:attrNameLst>
                                      </p:cBhvr>
                                      <p:to>
                                        <p:strVal val="solid"/>
                                      </p:to>
                                    </p:set>
                                    <p:set>
                                      <p:cBhvr>
                                        <p:cTn id="134" dur="500" fill="hold"/>
                                        <p:tgtEl>
                                          <p:spTgt spid="32"/>
                                        </p:tgtEl>
                                        <p:attrNameLst>
                                          <p:attrName>fill.on</p:attrName>
                                        </p:attrNameLst>
                                      </p:cBhvr>
                                      <p:to>
                                        <p:strVal val="true"/>
                                      </p:to>
                                    </p:set>
                                  </p:childTnLst>
                                </p:cTn>
                              </p:par>
                              <p:par>
                                <p:cTn id="135" presetID="19" presetClass="emph" presetSubtype="0" fill="hold" grpId="1" nodeType="withEffect">
                                  <p:stCondLst>
                                    <p:cond delay="3000"/>
                                  </p:stCondLst>
                                  <p:childTnLst>
                                    <p:animClr clrSpc="rgb" dir="cw">
                                      <p:cBhvr override="childStyle">
                                        <p:cTn id="136" dur="500" fill="hold"/>
                                        <p:tgtEl>
                                          <p:spTgt spid="32"/>
                                        </p:tgtEl>
                                        <p:attrNameLst>
                                          <p:attrName>style.color</p:attrName>
                                        </p:attrNameLst>
                                      </p:cBhvr>
                                      <p:to>
                                        <a:srgbClr val="FF0000"/>
                                      </p:to>
                                    </p:animClr>
                                    <p:animClr clrSpc="rgb" dir="cw">
                                      <p:cBhvr>
                                        <p:cTn id="137" dur="500" fill="hold"/>
                                        <p:tgtEl>
                                          <p:spTgt spid="32"/>
                                        </p:tgtEl>
                                        <p:attrNameLst>
                                          <p:attrName>fillcolor</p:attrName>
                                        </p:attrNameLst>
                                      </p:cBhvr>
                                      <p:to>
                                        <a:srgbClr val="FF0000"/>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9" presetClass="emph" presetSubtype="0" repeatCount="4000" fill="hold" grpId="4" nodeType="withEffect">
                                  <p:stCondLst>
                                    <p:cond delay="3000"/>
                                  </p:stCondLst>
                                  <p:childTnLst>
                                    <p:animClr clrSpc="rgb" dir="cw">
                                      <p:cBhvr override="childStyle">
                                        <p:cTn id="141" dur="500" fill="hold"/>
                                        <p:tgtEl>
                                          <p:spTgt spid="15"/>
                                        </p:tgtEl>
                                        <p:attrNameLst>
                                          <p:attrName>style.color</p:attrName>
                                        </p:attrNameLst>
                                      </p:cBhvr>
                                      <p:to>
                                        <a:srgbClr val="92D050"/>
                                      </p:to>
                                    </p:animClr>
                                    <p:animClr clrSpc="rgb" dir="cw">
                                      <p:cBhvr>
                                        <p:cTn id="142" dur="500" fill="hold"/>
                                        <p:tgtEl>
                                          <p:spTgt spid="15"/>
                                        </p:tgtEl>
                                        <p:attrNameLst>
                                          <p:attrName>fillcolor</p:attrName>
                                        </p:attrNameLst>
                                      </p:cBhvr>
                                      <p:to>
                                        <a:srgbClr val="92D050"/>
                                      </p:to>
                                    </p:animClr>
                                    <p:set>
                                      <p:cBhvr>
                                        <p:cTn id="143" dur="500" fill="hold"/>
                                        <p:tgtEl>
                                          <p:spTgt spid="15"/>
                                        </p:tgtEl>
                                        <p:attrNameLst>
                                          <p:attrName>fill.type</p:attrName>
                                        </p:attrNameLst>
                                      </p:cBhvr>
                                      <p:to>
                                        <p:strVal val="solid"/>
                                      </p:to>
                                    </p:set>
                                    <p:set>
                                      <p:cBhvr>
                                        <p:cTn id="144" dur="500" fill="hold"/>
                                        <p:tgtEl>
                                          <p:spTgt spid="15"/>
                                        </p:tgtEl>
                                        <p:attrNameLst>
                                          <p:attrName>fill.on</p:attrName>
                                        </p:attrNameLst>
                                      </p:cBhvr>
                                      <p:to>
                                        <p:strVal val="true"/>
                                      </p:to>
                                    </p:set>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par>
                                <p:cTn id="150" presetID="24" presetClass="emph" presetSubtype="0" fill="hold" grpId="5" nodeType="withEffect">
                                  <p:stCondLst>
                                    <p:cond delay="3000"/>
                                  </p:stCondLst>
                                  <p:childTnLst>
                                    <p:animClr clrSpc="hsl" dir="cw">
                                      <p:cBhvr override="childStyle">
                                        <p:cTn id="151" dur="500" fill="hold"/>
                                        <p:tgtEl>
                                          <p:spTgt spid="25"/>
                                        </p:tgtEl>
                                        <p:attrNameLst>
                                          <p:attrName>style.color</p:attrName>
                                        </p:attrNameLst>
                                      </p:cBhvr>
                                      <p:by>
                                        <p:hsl h="0" s="-12549" l="-25098"/>
                                      </p:by>
                                    </p:animClr>
                                    <p:animClr clrSpc="hsl" dir="cw">
                                      <p:cBhvr>
                                        <p:cTn id="152" dur="500" fill="hold"/>
                                        <p:tgtEl>
                                          <p:spTgt spid="25"/>
                                        </p:tgtEl>
                                        <p:attrNameLst>
                                          <p:attrName>fillcolor</p:attrName>
                                        </p:attrNameLst>
                                      </p:cBhvr>
                                      <p:by>
                                        <p:hsl h="0" s="-12549" l="-25098"/>
                                      </p:by>
                                    </p:animClr>
                                    <p:animClr clrSpc="hsl" dir="cw">
                                      <p:cBhvr>
                                        <p:cTn id="153" dur="500" fill="hold"/>
                                        <p:tgtEl>
                                          <p:spTgt spid="25"/>
                                        </p:tgtEl>
                                        <p:attrNameLst>
                                          <p:attrName>stroke.color</p:attrName>
                                        </p:attrNameLst>
                                      </p:cBhvr>
                                      <p:by>
                                        <p:hsl h="0" s="-12549" l="-25098"/>
                                      </p:by>
                                    </p:animClr>
                                    <p:set>
                                      <p:cBhvr>
                                        <p:cTn id="15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45000"/>
          </a:schemeClr>
        </a:solid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FFA4F93A-0892-4CAA-B87E-D73B07A29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6149" y="3387997"/>
            <a:ext cx="2274876" cy="3606298"/>
          </a:xfrm>
          <a:prstGeom prst="rect">
            <a:avLst/>
          </a:prstGeom>
        </p:spPr>
      </p:pic>
      <p:sp>
        <p:nvSpPr>
          <p:cNvPr id="2" name="Rectangle 6">
            <a:extLst>
              <a:ext uri="{FF2B5EF4-FFF2-40B4-BE49-F238E27FC236}">
                <a16:creationId xmlns:a16="http://schemas.microsoft.com/office/drawing/2014/main" id="{FB95117E-F1AC-4A52-1526-96036BAA43A0}"/>
              </a:ext>
            </a:extLst>
          </p:cNvPr>
          <p:cNvSpPr/>
          <p:nvPr/>
        </p:nvSpPr>
        <p:spPr>
          <a:xfrm>
            <a:off x="762000" y="2133601"/>
            <a:ext cx="9001080" cy="1623703"/>
          </a:xfrm>
          <a:prstGeom prst="rect">
            <a:avLst/>
          </a:prstGeom>
          <a:noFill/>
          <a:ln w="0">
            <a:noFill/>
          </a:ln>
        </p:spPr>
        <p:style>
          <a:lnRef idx="0">
            <a:scrgbClr r="0" g="0" b="0"/>
          </a:lnRef>
          <a:fillRef idx="0">
            <a:scrgbClr r="0" g="0" b="0"/>
          </a:fillRef>
          <a:effectRef idx="0">
            <a:scrgbClr r="0" g="0" b="0"/>
          </a:effectRef>
          <a:fontRef idx="minor"/>
        </p:style>
        <p:txBody>
          <a:bodyPr lIns="114120" tIns="57240" rIns="114120" bIns="57240">
            <a:spAutoFit/>
          </a:bodyPr>
          <a:lstStyle/>
          <a:p>
            <a:pPr>
              <a:buClr>
                <a:srgbClr val="1713CB"/>
              </a:buClr>
              <a:buFont typeface="Cambria"/>
              <a:buChar char="-"/>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n-US" spc="-1" dirty="0">
              <a:solidFill>
                <a:srgbClr val="000000"/>
              </a:solidFill>
              <a:latin typeface="Times New Roman"/>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spc="-1" dirty="0">
                <a:solidFill>
                  <a:srgbClr val="1713CB"/>
                </a:solidFill>
                <a:latin typeface="Cambria"/>
                <a:ea typeface="Times New Roman"/>
              </a:rPr>
              <a:t>KHỞI ĐỘNG</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i="1" spc="-1">
                <a:solidFill>
                  <a:srgbClr val="FF0000"/>
                </a:solidFill>
                <a:latin typeface="Cambria"/>
                <a:ea typeface="Times New Roman"/>
              </a:rPr>
              <a:t>                                     “</a:t>
            </a:r>
            <a:r>
              <a:rPr lang="vi-VN" sz="4000" b="1" i="1" spc="-1">
                <a:solidFill>
                  <a:srgbClr val="FF0000"/>
                </a:solidFill>
                <a:latin typeface="Cambria"/>
                <a:ea typeface="Times New Roman"/>
              </a:rPr>
              <a:t>Nhịp điệu vui</a:t>
            </a:r>
            <a:r>
              <a:rPr lang="en-US" sz="4000" b="1" i="1" spc="-1">
                <a:solidFill>
                  <a:srgbClr val="FF0000"/>
                </a:solidFill>
                <a:latin typeface="Cambria"/>
                <a:ea typeface="Times New Roman"/>
              </a:rPr>
              <a:t>”                                </a:t>
            </a:r>
            <a:endParaRPr lang="en-US" sz="4000" spc="-1" dirty="0">
              <a:solidFill>
                <a:srgbClr val="FF0000"/>
              </a:solidFill>
              <a:latin typeface="Times New Roman"/>
            </a:endParaRPr>
          </a:p>
        </p:txBody>
      </p:sp>
      <p:sp>
        <p:nvSpPr>
          <p:cNvPr id="6" name="Freeform 3">
            <a:extLst>
              <a:ext uri="{FF2B5EF4-FFF2-40B4-BE49-F238E27FC236}">
                <a16:creationId xmlns:a16="http://schemas.microsoft.com/office/drawing/2014/main" id="{1C715F2A-B920-4F93-AB55-C1408B296EF6}"/>
              </a:ext>
            </a:extLst>
          </p:cNvPr>
          <p:cNvSpPr/>
          <p:nvPr/>
        </p:nvSpPr>
        <p:spPr>
          <a:xfrm>
            <a:off x="8852382" y="5435892"/>
            <a:ext cx="3140191" cy="2234615"/>
          </a:xfrm>
          <a:custGeom>
            <a:avLst/>
            <a:gdLst/>
            <a:ahLst/>
            <a:cxnLst/>
            <a:rect l="l" t="t" r="r" b="b"/>
            <a:pathLst>
              <a:path w="4534215" h="4114800">
                <a:moveTo>
                  <a:pt x="0" y="0"/>
                </a:moveTo>
                <a:lnTo>
                  <a:pt x="4534215" y="0"/>
                </a:lnTo>
                <a:lnTo>
                  <a:pt x="4534215" y="4114800"/>
                </a:lnTo>
                <a:lnTo>
                  <a:pt x="0" y="4114800"/>
                </a:lnTo>
                <a:lnTo>
                  <a:pt x="0" y="0"/>
                </a:lnTo>
                <a:close/>
              </a:path>
            </a:pathLst>
          </a:custGeom>
          <a:blipFill>
            <a:blip r:embed="rId4"/>
            <a:stretch>
              <a:fillRect/>
            </a:stretch>
          </a:blipFill>
        </p:spPr>
        <p:txBody>
          <a:bodyPr/>
          <a:lstStyle/>
          <a:p>
            <a:endParaRPr lang="en-US"/>
          </a:p>
        </p:txBody>
      </p:sp>
      <p:pic>
        <p:nvPicPr>
          <p:cNvPr id="9" name="Picture 5">
            <a:extLst>
              <a:ext uri="{FF2B5EF4-FFF2-40B4-BE49-F238E27FC236}">
                <a16:creationId xmlns:a16="http://schemas.microsoft.com/office/drawing/2014/main" id="{426536E9-E7ED-4523-8832-49A5491FA0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06000" y="152401"/>
            <a:ext cx="2186838" cy="1623703"/>
          </a:xfrm>
          <a:prstGeom prst="rect">
            <a:avLst/>
          </a:prstGeom>
        </p:spPr>
      </p:pic>
      <p:pic>
        <p:nvPicPr>
          <p:cNvPr id="10" name="图片 12" descr="图片包含 鲜花, 植物, 黄色&#10;&#10;已生成高可信度的说明">
            <a:extLst>
              <a:ext uri="{FF2B5EF4-FFF2-40B4-BE49-F238E27FC236}">
                <a16:creationId xmlns:a16="http://schemas.microsoft.com/office/drawing/2014/main" id="{4339AEDA-70A6-44C3-821B-68A8C9F7DC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93" t="77084" r="1201" b="341"/>
          <a:stretch/>
        </p:blipFill>
        <p:spPr>
          <a:xfrm flipH="1">
            <a:off x="0" y="5986261"/>
            <a:ext cx="12192000" cy="1196792"/>
          </a:xfrm>
          <a:prstGeom prst="rect">
            <a:avLst/>
          </a:prstGeom>
        </p:spPr>
      </p:pic>
      <p:pic>
        <p:nvPicPr>
          <p:cNvPr id="12" name="Picture 2">
            <a:extLst>
              <a:ext uri="{FF2B5EF4-FFF2-40B4-BE49-F238E27FC236}">
                <a16:creationId xmlns:a16="http://schemas.microsoft.com/office/drawing/2014/main" id="{F24A95FF-25D5-401B-8174-E602733262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6553200"/>
            <a:ext cx="5903159" cy="629853"/>
          </a:xfrm>
          <a:prstGeom prst="rect">
            <a:avLst/>
          </a:prstGeom>
        </p:spPr>
      </p:pic>
      <p:pic>
        <p:nvPicPr>
          <p:cNvPr id="13" name="Picture 2">
            <a:extLst>
              <a:ext uri="{FF2B5EF4-FFF2-40B4-BE49-F238E27FC236}">
                <a16:creationId xmlns:a16="http://schemas.microsoft.com/office/drawing/2014/main" id="{BE413E9A-9C1B-4784-9B8C-8347F7EF57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15000" y="6553200"/>
            <a:ext cx="6590943" cy="629853"/>
          </a:xfrm>
          <a:prstGeom prst="rect">
            <a:avLst/>
          </a:prstGeom>
        </p:spPr>
      </p:pic>
      <p:pic>
        <p:nvPicPr>
          <p:cNvPr id="14" name="Picture 13">
            <a:extLst>
              <a:ext uri="{FF2B5EF4-FFF2-40B4-BE49-F238E27FC236}">
                <a16:creationId xmlns:a16="http://schemas.microsoft.com/office/drawing/2014/main" id="{FA3D08CC-522E-44CA-887F-665D542043BB}"/>
              </a:ext>
            </a:extLst>
          </p:cNvPr>
          <p:cNvPicPr>
            <a:picLocks noChangeAspect="1"/>
          </p:cNvPicPr>
          <p:nvPr/>
        </p:nvPicPr>
        <p:blipFill>
          <a:blip r:embed="rId9">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0885393">
            <a:off x="90748" y="168732"/>
            <a:ext cx="2861282" cy="28612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4000"/>
                                        <p:tgtEl>
                                          <p:spTgt spid="10"/>
                                        </p:tgtEl>
                                      </p:cBhvr>
                                    </p:animEffect>
                                    <p:anim calcmode="lin" valueType="num">
                                      <p:cBhvr>
                                        <p:cTn id="13" dur="4000" fill="hold"/>
                                        <p:tgtEl>
                                          <p:spTgt spid="10"/>
                                        </p:tgtEl>
                                        <p:attrNameLst>
                                          <p:attrName>ppt_x</p:attrName>
                                        </p:attrNameLst>
                                      </p:cBhvr>
                                      <p:tavLst>
                                        <p:tav tm="0">
                                          <p:val>
                                            <p:strVal val="#ppt_x"/>
                                          </p:val>
                                        </p:tav>
                                        <p:tav tm="100000">
                                          <p:val>
                                            <p:strVal val="#ppt_x"/>
                                          </p:val>
                                        </p:tav>
                                      </p:tavLst>
                                    </p:anim>
                                    <p:anim calcmode="lin" valueType="num">
                                      <p:cBhvr>
                                        <p:cTn id="14" dur="4000" fill="hold"/>
                                        <p:tgtEl>
                                          <p:spTgt spid="10"/>
                                        </p:tgtEl>
                                        <p:attrNameLst>
                                          <p:attrName>ppt_y</p:attrName>
                                        </p:attrNameLst>
                                      </p:cBhvr>
                                      <p:tavLst>
                                        <p:tav tm="0">
                                          <p:val>
                                            <p:strVal val="#ppt_y+.1"/>
                                          </p:val>
                                        </p:tav>
                                        <p:tav tm="100000">
                                          <p:val>
                                            <p:strVal val="#ppt_y"/>
                                          </p:val>
                                        </p:tav>
                                      </p:tavLst>
                                    </p:anim>
                                  </p:childTnLst>
                                </p:cTn>
                              </p:par>
                              <p:par>
                                <p:cTn id="15" presetID="32" presetClass="emph" presetSubtype="0" repeatCount="4000" fill="hold" nodeType="withEffect">
                                  <p:stCondLst>
                                    <p:cond delay="0"/>
                                  </p:stCondLst>
                                  <p:childTnLst>
                                    <p:animRot by="120000">
                                      <p:cBhvr>
                                        <p:cTn id="16" dur="100" fill="hold">
                                          <p:stCondLst>
                                            <p:cond delay="0"/>
                                          </p:stCondLst>
                                        </p:cTn>
                                        <p:tgtEl>
                                          <p:spTgt spid="14"/>
                                        </p:tgtEl>
                                        <p:attrNameLst>
                                          <p:attrName>r</p:attrName>
                                        </p:attrNameLst>
                                      </p:cBhvr>
                                    </p:animRot>
                                    <p:animRot by="-240000">
                                      <p:cBhvr>
                                        <p:cTn id="17" dur="200" fill="hold">
                                          <p:stCondLst>
                                            <p:cond delay="200"/>
                                          </p:stCondLst>
                                        </p:cTn>
                                        <p:tgtEl>
                                          <p:spTgt spid="14"/>
                                        </p:tgtEl>
                                        <p:attrNameLst>
                                          <p:attrName>r</p:attrName>
                                        </p:attrNameLst>
                                      </p:cBhvr>
                                    </p:animRot>
                                    <p:animRot by="240000">
                                      <p:cBhvr>
                                        <p:cTn id="18" dur="200" fill="hold">
                                          <p:stCondLst>
                                            <p:cond delay="400"/>
                                          </p:stCondLst>
                                        </p:cTn>
                                        <p:tgtEl>
                                          <p:spTgt spid="14"/>
                                        </p:tgtEl>
                                        <p:attrNameLst>
                                          <p:attrName>r</p:attrName>
                                        </p:attrNameLst>
                                      </p:cBhvr>
                                    </p:animRot>
                                    <p:animRot by="-240000">
                                      <p:cBhvr>
                                        <p:cTn id="19" dur="200" fill="hold">
                                          <p:stCondLst>
                                            <p:cond delay="600"/>
                                          </p:stCondLst>
                                        </p:cTn>
                                        <p:tgtEl>
                                          <p:spTgt spid="14"/>
                                        </p:tgtEl>
                                        <p:attrNameLst>
                                          <p:attrName>r</p:attrName>
                                        </p:attrNameLst>
                                      </p:cBhvr>
                                    </p:animRot>
                                    <p:animRot by="120000">
                                      <p:cBhvr>
                                        <p:cTn id="2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hỏi</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số</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2: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Bài</a:t>
            </a:r>
            <a:r>
              <a:rPr kumimoji="0" lang="en-US" sz="24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nhạc</a:t>
            </a:r>
            <a:r>
              <a:rPr kumimoji="0" lang="en-US" sz="24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Điều</a:t>
            </a:r>
            <a:r>
              <a:rPr kumimoji="0" lang="en-US" sz="24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mong</a:t>
            </a:r>
            <a:r>
              <a:rPr kumimoji="0" lang="en-US" sz="24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ước</a:t>
            </a:r>
            <a:r>
              <a:rPr kumimoji="0" lang="en-US" sz="24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tặng</a:t>
            </a:r>
            <a:r>
              <a:rPr kumimoji="0" lang="en-US" sz="24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thầy</a:t>
            </a:r>
            <a:r>
              <a:rPr kumimoji="0" lang="en-US" sz="24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được</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viết</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ở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nhịp</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mấy</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5202784"/>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2000" b="0"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rPr>
              <a:t>2/4</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6060425"/>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rPr>
              <a:t>4/4</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3/4</a:t>
            </a: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rPr>
              <a:t>3/8</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a:ea typeface="Tahoma" panose="020B0604030504040204" pitchFamily="34" charset="0"/>
              <a:cs typeface="Tahoma" panose="020B0604030504040204" pitchFamily="34" charset="0"/>
            </a:endParaRPr>
          </a:p>
        </p:txBody>
      </p:sp>
      <p:sp>
        <p:nvSpPr>
          <p:cNvPr id="3" name="Hình chữ nhật: Góc Tròn 2">
            <a:extLst>
              <a:ext uri="{FF2B5EF4-FFF2-40B4-BE49-F238E27FC236}">
                <a16:creationId xmlns:a16="http://schemas.microsoft.com/office/drawing/2014/main" id="{C4793F88-38C7-958C-3F44-15542A8BC421}"/>
              </a:ext>
            </a:extLst>
          </p:cNvPr>
          <p:cNvSpPr/>
          <p:nvPr/>
        </p:nvSpPr>
        <p:spPr>
          <a:xfrm>
            <a:off x="1106007" y="5102557"/>
            <a:ext cx="4650419" cy="60451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8453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5"/>
                    </p:tgtEl>
                  </p:cond>
                </p:stCondLst>
                <p:endSync evt="end" delay="0">
                  <p:rtn val="all"/>
                </p:endSync>
                <p:childTnLst>
                  <p:par>
                    <p:cTn id="34" fill="hold">
                      <p:stCondLst>
                        <p:cond delay="0"/>
                      </p:stCondLst>
                      <p:childTnLst>
                        <p:par>
                          <p:cTn id="35" fill="hold">
                            <p:stCondLst>
                              <p:cond delay="0"/>
                            </p:stCondLst>
                            <p:childTnLst>
                              <p:par>
                                <p:cTn id="36" presetID="24" presetClass="emph" presetSubtype="0" fill="hold" grpId="1" nodeType="clickEffect">
                                  <p:stCondLst>
                                    <p:cond delay="0"/>
                                  </p:stCondLst>
                                  <p:childTnLst>
                                    <p:animClr clrSpc="hsl" dir="cw">
                                      <p:cBhvr override="childStyle">
                                        <p:cTn id="37" dur="500" fill="hold"/>
                                        <p:tgtEl>
                                          <p:spTgt spid="25"/>
                                        </p:tgtEl>
                                        <p:attrNameLst>
                                          <p:attrName>style.color</p:attrName>
                                        </p:attrNameLst>
                                      </p:cBhvr>
                                      <p:by>
                                        <p:hsl h="0" s="-12549" l="-25098"/>
                                      </p:by>
                                    </p:animClr>
                                    <p:animClr clrSpc="hsl" dir="cw">
                                      <p:cBhvr>
                                        <p:cTn id="38" dur="500" fill="hold"/>
                                        <p:tgtEl>
                                          <p:spTgt spid="25"/>
                                        </p:tgtEl>
                                        <p:attrNameLst>
                                          <p:attrName>fillcolor</p:attrName>
                                        </p:attrNameLst>
                                      </p:cBhvr>
                                      <p:by>
                                        <p:hsl h="0" s="-12549" l="-25098"/>
                                      </p:by>
                                    </p:animClr>
                                    <p:animClr clrSpc="hsl" dir="cw">
                                      <p:cBhvr>
                                        <p:cTn id="39" dur="500" fill="hold"/>
                                        <p:tgtEl>
                                          <p:spTgt spid="25"/>
                                        </p:tgtEl>
                                        <p:attrNameLst>
                                          <p:attrName>stroke.color</p:attrName>
                                        </p:attrNameLst>
                                      </p:cBhvr>
                                      <p:by>
                                        <p:hsl h="0" s="-12549" l="-25098"/>
                                      </p:by>
                                    </p:animClr>
                                    <p:set>
                                      <p:cBhvr>
                                        <p:cTn id="40" dur="500" fill="hold"/>
                                        <p:tgtEl>
                                          <p:spTgt spid="25"/>
                                        </p:tgtEl>
                                        <p:attrNameLst>
                                          <p:attrName>fill.type</p:attrName>
                                        </p:attrNameLst>
                                      </p:cBhvr>
                                      <p:to>
                                        <p:strVal val="solid"/>
                                      </p:to>
                                    </p:set>
                                  </p:childTnLst>
                                </p:cTn>
                              </p:par>
                              <p:par>
                                <p:cTn id="41" presetID="19" presetClass="emph" presetSubtype="0" fill="hold" grpId="0" nodeType="withEffect">
                                  <p:stCondLst>
                                    <p:cond delay="0"/>
                                  </p:stCondLst>
                                  <p:childTnLst>
                                    <p:animClr clrSpc="rgb" dir="cw">
                                      <p:cBhvr override="childStyle">
                                        <p:cTn id="42" dur="500" fill="hold"/>
                                        <p:tgtEl>
                                          <p:spTgt spid="15"/>
                                        </p:tgtEl>
                                        <p:attrNameLst>
                                          <p:attrName>style.color</p:attrName>
                                        </p:attrNameLst>
                                      </p:cBhvr>
                                      <p:to>
                                        <a:srgbClr val="FFC000"/>
                                      </p:to>
                                    </p:animClr>
                                    <p:animClr clrSpc="rgb" dir="cw">
                                      <p:cBhvr>
                                        <p:cTn id="43" dur="500" fill="hold"/>
                                        <p:tgtEl>
                                          <p:spTgt spid="15"/>
                                        </p:tgtEl>
                                        <p:attrNameLst>
                                          <p:attrName>fillcolor</p:attrName>
                                        </p:attrNameLst>
                                      </p:cBhvr>
                                      <p:to>
                                        <a:srgbClr val="FFC000"/>
                                      </p:to>
                                    </p:animClr>
                                    <p:set>
                                      <p:cBhvr>
                                        <p:cTn id="44" dur="500" fill="hold"/>
                                        <p:tgtEl>
                                          <p:spTgt spid="15"/>
                                        </p:tgtEl>
                                        <p:attrNameLst>
                                          <p:attrName>fill.type</p:attrName>
                                        </p:attrNameLst>
                                      </p:cBhvr>
                                      <p:to>
                                        <p:strVal val="solid"/>
                                      </p:to>
                                    </p:set>
                                    <p:set>
                                      <p:cBhvr>
                                        <p:cTn id="45" dur="500" fill="hold"/>
                                        <p:tgtEl>
                                          <p:spTgt spid="15"/>
                                        </p:tgtEl>
                                        <p:attrNameLst>
                                          <p:attrName>fill.on</p:attrName>
                                        </p:attrNameLst>
                                      </p:cBhvr>
                                      <p:to>
                                        <p:strVal val="true"/>
                                      </p:to>
                                    </p:set>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9" presetClass="emph" presetSubtype="0" fill="hold" grpId="1" nodeType="withEffect">
                                  <p:stCondLst>
                                    <p:cond delay="3000"/>
                                  </p:stCondLst>
                                  <p:childTnLst>
                                    <p:animClr clrSpc="rgb" dir="cw">
                                      <p:cBhvr override="childStyle">
                                        <p:cTn id="70" dur="500" fill="hold"/>
                                        <p:tgtEl>
                                          <p:spTgt spid="31"/>
                                        </p:tgtEl>
                                        <p:attrNameLst>
                                          <p:attrName>style.color</p:attrName>
                                        </p:attrNameLst>
                                      </p:cBhvr>
                                      <p:to>
                                        <a:srgbClr val="FF0000"/>
                                      </p:to>
                                    </p:animClr>
                                    <p:animClr clrSpc="rgb" dir="cw">
                                      <p:cBhvr>
                                        <p:cTn id="71" dur="500" fill="hold"/>
                                        <p:tgtEl>
                                          <p:spTgt spid="31"/>
                                        </p:tgtEl>
                                        <p:attrNameLst>
                                          <p:attrName>fillcolor</p:attrName>
                                        </p:attrNameLst>
                                      </p:cBhvr>
                                      <p:to>
                                        <a:srgbClr val="FF0000"/>
                                      </p:to>
                                    </p:animClr>
                                    <p:set>
                                      <p:cBhvr>
                                        <p:cTn id="72" dur="500" fill="hold"/>
                                        <p:tgtEl>
                                          <p:spTgt spid="31"/>
                                        </p:tgtEl>
                                        <p:attrNameLst>
                                          <p:attrName>fill.type</p:attrName>
                                        </p:attrNameLst>
                                      </p:cBhvr>
                                      <p:to>
                                        <p:strVal val="solid"/>
                                      </p:to>
                                    </p:set>
                                    <p:set>
                                      <p:cBhvr>
                                        <p:cTn id="73" dur="500" fill="hold"/>
                                        <p:tgtEl>
                                          <p:spTgt spid="31"/>
                                        </p:tgtEl>
                                        <p:attrNameLst>
                                          <p:attrName>fill.on</p:attrName>
                                        </p:attrNameLst>
                                      </p:cBhvr>
                                      <p:to>
                                        <p:strVal val="true"/>
                                      </p:to>
                                    </p:set>
                                  </p:childTnLst>
                                </p:cTn>
                              </p:par>
                              <p:par>
                                <p:cTn id="74" presetID="19" presetClass="emph" presetSubtype="0" repeatCount="4000" fill="hold" grpId="2" nodeType="withEffect">
                                  <p:stCondLst>
                                    <p:cond delay="3000"/>
                                  </p:stCondLst>
                                  <p:childTnLst>
                                    <p:animClr clrSpc="rgb" dir="cw">
                                      <p:cBhvr override="childStyle">
                                        <p:cTn id="75" dur="500" fill="hold"/>
                                        <p:tgtEl>
                                          <p:spTgt spid="15"/>
                                        </p:tgtEl>
                                        <p:attrNameLst>
                                          <p:attrName>style.color</p:attrName>
                                        </p:attrNameLst>
                                      </p:cBhvr>
                                      <p:to>
                                        <a:srgbClr val="92D050"/>
                                      </p:to>
                                    </p:animClr>
                                    <p:animClr clrSpc="rgb" dir="cw">
                                      <p:cBhvr>
                                        <p:cTn id="76" dur="500" fill="hold"/>
                                        <p:tgtEl>
                                          <p:spTgt spid="15"/>
                                        </p:tgtEl>
                                        <p:attrNameLst>
                                          <p:attrName>fillcolor</p:attrName>
                                        </p:attrNameLst>
                                      </p:cBhvr>
                                      <p:to>
                                        <a:srgbClr val="92D050"/>
                                      </p:to>
                                    </p:animClr>
                                    <p:set>
                                      <p:cBhvr>
                                        <p:cTn id="77" dur="500" fill="hold"/>
                                        <p:tgtEl>
                                          <p:spTgt spid="15"/>
                                        </p:tgtEl>
                                        <p:attrNameLst>
                                          <p:attrName>fill.type</p:attrName>
                                        </p:attrNameLst>
                                      </p:cBhvr>
                                      <p:to>
                                        <p:strVal val="solid"/>
                                      </p:to>
                                    </p:set>
                                    <p:set>
                                      <p:cBhvr>
                                        <p:cTn id="78" dur="500" fill="hold"/>
                                        <p:tgtEl>
                                          <p:spTgt spid="15"/>
                                        </p:tgtEl>
                                        <p:attrNameLst>
                                          <p:attrName>fill.on</p:attrName>
                                        </p:attrNameLst>
                                      </p:cBhvr>
                                      <p:to>
                                        <p:strVal val="true"/>
                                      </p:to>
                                    </p:set>
                                  </p:childTnLst>
                                </p:cTn>
                              </p:par>
                              <p:par>
                                <p:cTn id="79" presetID="30" presetClass="emph" presetSubtype="0" fill="hold" grpId="2" nodeType="withEffect">
                                  <p:stCondLst>
                                    <p:cond delay="3000"/>
                                  </p:stCondLst>
                                  <p:childTnLst>
                                    <p:animClr clrSpc="hsl" dir="cw">
                                      <p:cBhvr override="childStyle">
                                        <p:cTn id="80" dur="500" fill="hold"/>
                                        <p:tgtEl>
                                          <p:spTgt spid="33"/>
                                        </p:tgtEl>
                                        <p:attrNameLst>
                                          <p:attrName>style.color</p:attrName>
                                        </p:attrNameLst>
                                      </p:cBhvr>
                                      <p:by>
                                        <p:hsl h="0" s="12549" l="25098"/>
                                      </p:by>
                                    </p:animClr>
                                    <p:animClr clrSpc="hsl" dir="cw">
                                      <p:cBhvr>
                                        <p:cTn id="81" dur="500" fill="hold"/>
                                        <p:tgtEl>
                                          <p:spTgt spid="33"/>
                                        </p:tgtEl>
                                        <p:attrNameLst>
                                          <p:attrName>fillcolor</p:attrName>
                                        </p:attrNameLst>
                                      </p:cBhvr>
                                      <p:by>
                                        <p:hsl h="0" s="12549" l="25098"/>
                                      </p:by>
                                    </p:animClr>
                                    <p:animClr clrSpc="hsl" dir="cw">
                                      <p:cBhvr>
                                        <p:cTn id="82" dur="500" fill="hold"/>
                                        <p:tgtEl>
                                          <p:spTgt spid="33"/>
                                        </p:tgtEl>
                                        <p:attrNameLst>
                                          <p:attrName>stroke.color</p:attrName>
                                        </p:attrNameLst>
                                      </p:cBhvr>
                                      <p:by>
                                        <p:hsl h="0" s="12549" l="25098"/>
                                      </p:by>
                                    </p:animClr>
                                    <p:set>
                                      <p:cBhvr>
                                        <p:cTn id="83" dur="500" fill="hold"/>
                                        <p:tgtEl>
                                          <p:spTgt spid="33"/>
                                        </p:tgtEl>
                                        <p:attrNameLst>
                                          <p:attrName>fill.type</p:attrName>
                                        </p:attrNameLst>
                                      </p:cBhvr>
                                      <p:to>
                                        <p:strVal val="solid"/>
                                      </p:to>
                                    </p:set>
                                  </p:childTnLst>
                                </p:cTn>
                              </p:par>
                              <p:par>
                                <p:cTn id="84" presetID="24" presetClass="emph" presetSubtype="0" fill="hold" grpId="3" nodeType="withEffect">
                                  <p:stCondLst>
                                    <p:cond delay="3000"/>
                                  </p:stCondLst>
                                  <p:childTnLst>
                                    <p:animClr clrSpc="hsl" dir="cw">
                                      <p:cBhvr override="childStyle">
                                        <p:cTn id="85" dur="500" fill="hold"/>
                                        <p:tgtEl>
                                          <p:spTgt spid="25"/>
                                        </p:tgtEl>
                                        <p:attrNameLst>
                                          <p:attrName>style.color</p:attrName>
                                        </p:attrNameLst>
                                      </p:cBhvr>
                                      <p:by>
                                        <p:hsl h="0" s="-12549" l="-25098"/>
                                      </p:by>
                                    </p:animClr>
                                    <p:animClr clrSpc="hsl" dir="cw">
                                      <p:cBhvr>
                                        <p:cTn id="86" dur="500" fill="hold"/>
                                        <p:tgtEl>
                                          <p:spTgt spid="25"/>
                                        </p:tgtEl>
                                        <p:attrNameLst>
                                          <p:attrName>fillcolor</p:attrName>
                                        </p:attrNameLst>
                                      </p:cBhvr>
                                      <p:by>
                                        <p:hsl h="0" s="-12549" l="-25098"/>
                                      </p:by>
                                    </p:animClr>
                                    <p:animClr clrSpc="hsl" dir="cw">
                                      <p:cBhvr>
                                        <p:cTn id="87" dur="500" fill="hold"/>
                                        <p:tgtEl>
                                          <p:spTgt spid="25"/>
                                        </p:tgtEl>
                                        <p:attrNameLst>
                                          <p:attrName>stroke.color</p:attrName>
                                        </p:attrNameLst>
                                      </p:cBhvr>
                                      <p:by>
                                        <p:hsl h="0" s="-12549" l="-25098"/>
                                      </p:by>
                                    </p:animClr>
                                    <p:set>
                                      <p:cBhvr>
                                        <p:cTn id="88"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24" presetClass="emph" presetSubtype="0" fill="hold" grpId="1" nodeType="clickEffect">
                                  <p:stCondLst>
                                    <p:cond delay="0"/>
                                  </p:stCondLst>
                                  <p:childTnLst>
                                    <p:animClr clrSpc="hsl" dir="cw">
                                      <p:cBhvr override="childStyle">
                                        <p:cTn id="93" dur="500" fill="hold"/>
                                        <p:tgtEl>
                                          <p:spTgt spid="27"/>
                                        </p:tgtEl>
                                        <p:attrNameLst>
                                          <p:attrName>style.color</p:attrName>
                                        </p:attrNameLst>
                                      </p:cBhvr>
                                      <p:by>
                                        <p:hsl h="0" s="-12549" l="-25098"/>
                                      </p:by>
                                    </p:animClr>
                                    <p:animClr clrSpc="hsl" dir="cw">
                                      <p:cBhvr>
                                        <p:cTn id="94" dur="500" fill="hold"/>
                                        <p:tgtEl>
                                          <p:spTgt spid="27"/>
                                        </p:tgtEl>
                                        <p:attrNameLst>
                                          <p:attrName>fillcolor</p:attrName>
                                        </p:attrNameLst>
                                      </p:cBhvr>
                                      <p:by>
                                        <p:hsl h="0" s="-12549" l="-25098"/>
                                      </p:by>
                                    </p:animClr>
                                    <p:animClr clrSpc="hsl" dir="cw">
                                      <p:cBhvr>
                                        <p:cTn id="95" dur="500" fill="hold"/>
                                        <p:tgtEl>
                                          <p:spTgt spid="27"/>
                                        </p:tgtEl>
                                        <p:attrNameLst>
                                          <p:attrName>stroke.color</p:attrName>
                                        </p:attrNameLst>
                                      </p:cBhvr>
                                      <p:by>
                                        <p:hsl h="0" s="-12549" l="-25098"/>
                                      </p:by>
                                    </p:animClr>
                                    <p:set>
                                      <p:cBhvr>
                                        <p:cTn id="96" dur="500" fill="hold"/>
                                        <p:tgtEl>
                                          <p:spTgt spid="27"/>
                                        </p:tgtEl>
                                        <p:attrNameLst>
                                          <p:attrName>fill.type</p:attrName>
                                        </p:attrNameLst>
                                      </p:cBhvr>
                                      <p:to>
                                        <p:strVal val="solid"/>
                                      </p:to>
                                    </p:set>
                                  </p:childTnLst>
                                </p:cTn>
                              </p:par>
                              <p:par>
                                <p:cTn id="97" presetID="19" presetClass="emph" presetSubtype="0" fill="hold" grpId="0" nodeType="withEffect">
                                  <p:stCondLst>
                                    <p:cond delay="0"/>
                                  </p:stCondLst>
                                  <p:childTnLst>
                                    <p:animClr clrSpc="rgb" dir="cw">
                                      <p:cBhvr override="childStyle">
                                        <p:cTn id="98" dur="500" fill="hold"/>
                                        <p:tgtEl>
                                          <p:spTgt spid="16"/>
                                        </p:tgtEl>
                                        <p:attrNameLst>
                                          <p:attrName>style.color</p:attrName>
                                        </p:attrNameLst>
                                      </p:cBhvr>
                                      <p:to>
                                        <a:srgbClr val="FFC000"/>
                                      </p:to>
                                    </p:animClr>
                                    <p:animClr clrSpc="rgb" dir="cw">
                                      <p:cBhvr>
                                        <p:cTn id="99" dur="500" fill="hold"/>
                                        <p:tgtEl>
                                          <p:spTgt spid="16"/>
                                        </p:tgtEl>
                                        <p:attrNameLst>
                                          <p:attrName>fillcolor</p:attrName>
                                        </p:attrNameLst>
                                      </p:cBhvr>
                                      <p:to>
                                        <a:srgbClr val="FFC000"/>
                                      </p:to>
                                    </p:animClr>
                                    <p:set>
                                      <p:cBhvr>
                                        <p:cTn id="100" dur="500" fill="hold"/>
                                        <p:tgtEl>
                                          <p:spTgt spid="16"/>
                                        </p:tgtEl>
                                        <p:attrNameLst>
                                          <p:attrName>fill.type</p:attrName>
                                        </p:attrNameLst>
                                      </p:cBhvr>
                                      <p:to>
                                        <p:strVal val="solid"/>
                                      </p:to>
                                    </p:set>
                                    <p:set>
                                      <p:cBhvr>
                                        <p:cTn id="101" dur="500" fill="hold"/>
                                        <p:tgtEl>
                                          <p:spTgt spid="16"/>
                                        </p:tgtEl>
                                        <p:attrNameLst>
                                          <p:attrName>fill.on</p:attrName>
                                        </p:attrNameLst>
                                      </p:cBhvr>
                                      <p:to>
                                        <p:strVal val="true"/>
                                      </p:to>
                                    </p:set>
                                  </p:childTnLst>
                                </p:cTn>
                              </p:par>
                              <p:par>
                                <p:cTn id="102" presetID="19" presetClass="emph" presetSubtype="0" fill="hold" grpId="1" nodeType="withEffect">
                                  <p:stCondLst>
                                    <p:cond delay="3500"/>
                                  </p:stCondLst>
                                  <p:childTnLst>
                                    <p:animClr clrSpc="rgb" dir="cw">
                                      <p:cBhvr override="childStyle">
                                        <p:cTn id="103" dur="500" fill="hold"/>
                                        <p:tgtEl>
                                          <p:spTgt spid="16"/>
                                        </p:tgtEl>
                                        <p:attrNameLst>
                                          <p:attrName>style.color</p:attrName>
                                        </p:attrNameLst>
                                      </p:cBhvr>
                                      <p:to>
                                        <a:srgbClr val="FF0000"/>
                                      </p:to>
                                    </p:animClr>
                                    <p:animClr clrSpc="rgb" dir="cw">
                                      <p:cBhvr>
                                        <p:cTn id="104" dur="500" fill="hold"/>
                                        <p:tgtEl>
                                          <p:spTgt spid="16"/>
                                        </p:tgtEl>
                                        <p:attrNameLst>
                                          <p:attrName>fillcolor</p:attrName>
                                        </p:attrNameLst>
                                      </p:cBhvr>
                                      <p:to>
                                        <a:srgbClr val="FF0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9" presetClass="emph" presetSubtype="0" repeatCount="4000" fill="hold" grpId="3" nodeType="withEffect">
                                  <p:stCondLst>
                                    <p:cond delay="3500"/>
                                  </p:stCondLst>
                                  <p:childTnLst>
                                    <p:animClr clrSpc="rgb" dir="cw">
                                      <p:cBhvr override="childStyle">
                                        <p:cTn id="108" dur="500" fill="hold"/>
                                        <p:tgtEl>
                                          <p:spTgt spid="15"/>
                                        </p:tgtEl>
                                        <p:attrNameLst>
                                          <p:attrName>style.color</p:attrName>
                                        </p:attrNameLst>
                                      </p:cBhvr>
                                      <p:to>
                                        <a:srgbClr val="92D050"/>
                                      </p:to>
                                    </p:animClr>
                                    <p:animClr clrSpc="rgb" dir="cw">
                                      <p:cBhvr>
                                        <p:cTn id="109" dur="500" fill="hold"/>
                                        <p:tgtEl>
                                          <p:spTgt spid="15"/>
                                        </p:tgtEl>
                                        <p:attrNameLst>
                                          <p:attrName>fillcolor</p:attrName>
                                        </p:attrNameLst>
                                      </p:cBhvr>
                                      <p:to>
                                        <a:srgbClr val="92D050"/>
                                      </p:to>
                                    </p:animClr>
                                    <p:set>
                                      <p:cBhvr>
                                        <p:cTn id="110" dur="500" fill="hold"/>
                                        <p:tgtEl>
                                          <p:spTgt spid="15"/>
                                        </p:tgtEl>
                                        <p:attrNameLst>
                                          <p:attrName>fill.type</p:attrName>
                                        </p:attrNameLst>
                                      </p:cBhvr>
                                      <p:to>
                                        <p:strVal val="solid"/>
                                      </p:to>
                                    </p:set>
                                    <p:set>
                                      <p:cBhvr>
                                        <p:cTn id="111" dur="500" fill="hold"/>
                                        <p:tgtEl>
                                          <p:spTgt spid="15"/>
                                        </p:tgtEl>
                                        <p:attrNameLst>
                                          <p:attrName>fill.on</p:attrName>
                                        </p:attrNameLst>
                                      </p:cBhvr>
                                      <p:to>
                                        <p:strVal val="true"/>
                                      </p:to>
                                    </p:set>
                                  </p:childTnLst>
                                </p:cTn>
                              </p:par>
                              <p:par>
                                <p:cTn id="112" presetID="30" presetClass="emph" presetSubtype="0" fill="hold" grpId="2" nodeType="withEffect">
                                  <p:stCondLst>
                                    <p:cond delay="3500"/>
                                  </p:stCondLst>
                                  <p:childTnLst>
                                    <p:animClr clrSpc="hsl" dir="cw">
                                      <p:cBhvr override="childStyle">
                                        <p:cTn id="113" dur="500" fill="hold"/>
                                        <p:tgtEl>
                                          <p:spTgt spid="27"/>
                                        </p:tgtEl>
                                        <p:attrNameLst>
                                          <p:attrName>style.color</p:attrName>
                                        </p:attrNameLst>
                                      </p:cBhvr>
                                      <p:by>
                                        <p:hsl h="0" s="12549" l="25098"/>
                                      </p:by>
                                    </p:animClr>
                                    <p:animClr clrSpc="hsl" dir="cw">
                                      <p:cBhvr>
                                        <p:cTn id="114" dur="500" fill="hold"/>
                                        <p:tgtEl>
                                          <p:spTgt spid="27"/>
                                        </p:tgtEl>
                                        <p:attrNameLst>
                                          <p:attrName>fillcolor</p:attrName>
                                        </p:attrNameLst>
                                      </p:cBhvr>
                                      <p:by>
                                        <p:hsl h="0" s="12549" l="25098"/>
                                      </p:by>
                                    </p:animClr>
                                    <p:animClr clrSpc="hsl" dir="cw">
                                      <p:cBhvr>
                                        <p:cTn id="115" dur="500" fill="hold"/>
                                        <p:tgtEl>
                                          <p:spTgt spid="27"/>
                                        </p:tgtEl>
                                        <p:attrNameLst>
                                          <p:attrName>stroke.color</p:attrName>
                                        </p:attrNameLst>
                                      </p:cBhvr>
                                      <p:by>
                                        <p:hsl h="0" s="12549" l="25098"/>
                                      </p:by>
                                    </p:animClr>
                                    <p:set>
                                      <p:cBhvr>
                                        <p:cTn id="116" dur="500" fill="hold"/>
                                        <p:tgtEl>
                                          <p:spTgt spid="27"/>
                                        </p:tgtEl>
                                        <p:attrNameLst>
                                          <p:attrName>fill.type</p:attrName>
                                        </p:attrNameLst>
                                      </p:cBhvr>
                                      <p:to>
                                        <p:strVal val="solid"/>
                                      </p:to>
                                    </p:set>
                                  </p:childTnLst>
                                </p:cTn>
                              </p:par>
                              <p:par>
                                <p:cTn id="117" presetID="24" presetClass="emph" presetSubtype="0" fill="hold" grpId="4" nodeType="withEffect">
                                  <p:stCondLst>
                                    <p:cond delay="3500"/>
                                  </p:stCondLst>
                                  <p:childTnLst>
                                    <p:animClr clrSpc="hsl" dir="cw">
                                      <p:cBhvr override="childStyle">
                                        <p:cTn id="118" dur="500" fill="hold"/>
                                        <p:tgtEl>
                                          <p:spTgt spid="25"/>
                                        </p:tgtEl>
                                        <p:attrNameLst>
                                          <p:attrName>style.color</p:attrName>
                                        </p:attrNameLst>
                                      </p:cBhvr>
                                      <p:by>
                                        <p:hsl h="0" s="-12549" l="-25098"/>
                                      </p:by>
                                    </p:animClr>
                                    <p:animClr clrSpc="hsl" dir="cw">
                                      <p:cBhvr>
                                        <p:cTn id="119" dur="500" fill="hold"/>
                                        <p:tgtEl>
                                          <p:spTgt spid="25"/>
                                        </p:tgtEl>
                                        <p:attrNameLst>
                                          <p:attrName>fillcolor</p:attrName>
                                        </p:attrNameLst>
                                      </p:cBhvr>
                                      <p:by>
                                        <p:hsl h="0" s="-12549" l="-25098"/>
                                      </p:by>
                                    </p:animClr>
                                    <p:animClr clrSpc="hsl" dir="cw">
                                      <p:cBhvr>
                                        <p:cTn id="120" dur="500" fill="hold"/>
                                        <p:tgtEl>
                                          <p:spTgt spid="25"/>
                                        </p:tgtEl>
                                        <p:attrNameLst>
                                          <p:attrName>stroke.color</p:attrName>
                                        </p:attrNameLst>
                                      </p:cBhvr>
                                      <p:by>
                                        <p:hsl h="0" s="-12549" l="-25098"/>
                                      </p:by>
                                    </p:animClr>
                                    <p:set>
                                      <p:cBhvr>
                                        <p:cTn id="121"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2" restart="whenNotActive" fill="hold" evtFilter="cancelBubble" nodeType="interactiveSeq">
                <p:stCondLst>
                  <p:cond evt="onClick" delay="0">
                    <p:tgtEl>
                      <p:spTgt spid="34"/>
                    </p:tgtEl>
                  </p:cond>
                </p:stCondLst>
                <p:endSync evt="end" delay="0">
                  <p:rtn val="all"/>
                </p:endSync>
                <p:childTnLst>
                  <p:par>
                    <p:cTn id="123" fill="hold">
                      <p:stCondLst>
                        <p:cond delay="0"/>
                      </p:stCondLst>
                      <p:childTnLst>
                        <p:par>
                          <p:cTn id="124" fill="hold">
                            <p:stCondLst>
                              <p:cond delay="0"/>
                            </p:stCondLst>
                            <p:childTnLst>
                              <p:par>
                                <p:cTn id="125" presetID="24" presetClass="emph" presetSubtype="0" fill="hold" grpId="1" nodeType="clickEffect">
                                  <p:stCondLst>
                                    <p:cond delay="0"/>
                                  </p:stCondLst>
                                  <p:childTnLst>
                                    <p:animClr clrSpc="hsl" dir="cw">
                                      <p:cBhvr override="childStyle">
                                        <p:cTn id="126" dur="500" fill="hold"/>
                                        <p:tgtEl>
                                          <p:spTgt spid="34"/>
                                        </p:tgtEl>
                                        <p:attrNameLst>
                                          <p:attrName>style.color</p:attrName>
                                        </p:attrNameLst>
                                      </p:cBhvr>
                                      <p:by>
                                        <p:hsl h="0" s="-12549" l="-25098"/>
                                      </p:by>
                                    </p:animClr>
                                    <p:animClr clrSpc="hsl" dir="cw">
                                      <p:cBhvr>
                                        <p:cTn id="127" dur="500" fill="hold"/>
                                        <p:tgtEl>
                                          <p:spTgt spid="34"/>
                                        </p:tgtEl>
                                        <p:attrNameLst>
                                          <p:attrName>fillcolor</p:attrName>
                                        </p:attrNameLst>
                                      </p:cBhvr>
                                      <p:by>
                                        <p:hsl h="0" s="-12549" l="-25098"/>
                                      </p:by>
                                    </p:animClr>
                                    <p:animClr clrSpc="hsl" dir="cw">
                                      <p:cBhvr>
                                        <p:cTn id="128" dur="500" fill="hold"/>
                                        <p:tgtEl>
                                          <p:spTgt spid="34"/>
                                        </p:tgtEl>
                                        <p:attrNameLst>
                                          <p:attrName>stroke.color</p:attrName>
                                        </p:attrNameLst>
                                      </p:cBhvr>
                                      <p:by>
                                        <p:hsl h="0" s="-12549" l="-25098"/>
                                      </p:by>
                                    </p:animClr>
                                    <p:set>
                                      <p:cBhvr>
                                        <p:cTn id="129" dur="500" fill="hold"/>
                                        <p:tgtEl>
                                          <p:spTgt spid="34"/>
                                        </p:tgtEl>
                                        <p:attrNameLst>
                                          <p:attrName>fill.type</p:attrName>
                                        </p:attrNameLst>
                                      </p:cBhvr>
                                      <p:to>
                                        <p:strVal val="solid"/>
                                      </p:to>
                                    </p:set>
                                  </p:childTnLst>
                                </p:cTn>
                              </p:par>
                              <p:par>
                                <p:cTn id="130" presetID="19" presetClass="emph" presetSubtype="0" fill="hold" grpId="0" nodeType="withEffect">
                                  <p:stCondLst>
                                    <p:cond delay="0"/>
                                  </p:stCondLst>
                                  <p:childTnLst>
                                    <p:animClr clrSpc="rgb" dir="cw">
                                      <p:cBhvr override="childStyle">
                                        <p:cTn id="131" dur="500" fill="hold"/>
                                        <p:tgtEl>
                                          <p:spTgt spid="32"/>
                                        </p:tgtEl>
                                        <p:attrNameLst>
                                          <p:attrName>style.color</p:attrName>
                                        </p:attrNameLst>
                                      </p:cBhvr>
                                      <p:to>
                                        <a:schemeClr val="accent2"/>
                                      </p:to>
                                    </p:animClr>
                                    <p:animClr clrSpc="rgb" dir="cw">
                                      <p:cBhvr>
                                        <p:cTn id="132" dur="500" fill="hold"/>
                                        <p:tgtEl>
                                          <p:spTgt spid="32"/>
                                        </p:tgtEl>
                                        <p:attrNameLst>
                                          <p:attrName>fillcolor</p:attrName>
                                        </p:attrNameLst>
                                      </p:cBhvr>
                                      <p:to>
                                        <a:schemeClr val="accent2"/>
                                      </p:to>
                                    </p:animClr>
                                    <p:set>
                                      <p:cBhvr>
                                        <p:cTn id="133" dur="500" fill="hold"/>
                                        <p:tgtEl>
                                          <p:spTgt spid="32"/>
                                        </p:tgtEl>
                                        <p:attrNameLst>
                                          <p:attrName>fill.type</p:attrName>
                                        </p:attrNameLst>
                                      </p:cBhvr>
                                      <p:to>
                                        <p:strVal val="solid"/>
                                      </p:to>
                                    </p:set>
                                    <p:set>
                                      <p:cBhvr>
                                        <p:cTn id="134" dur="500" fill="hold"/>
                                        <p:tgtEl>
                                          <p:spTgt spid="32"/>
                                        </p:tgtEl>
                                        <p:attrNameLst>
                                          <p:attrName>fill.on</p:attrName>
                                        </p:attrNameLst>
                                      </p:cBhvr>
                                      <p:to>
                                        <p:strVal val="true"/>
                                      </p:to>
                                    </p:set>
                                  </p:childTnLst>
                                </p:cTn>
                              </p:par>
                              <p:par>
                                <p:cTn id="135" presetID="19" presetClass="emph" presetSubtype="0" fill="hold" grpId="1" nodeType="withEffect">
                                  <p:stCondLst>
                                    <p:cond delay="3000"/>
                                  </p:stCondLst>
                                  <p:childTnLst>
                                    <p:animClr clrSpc="rgb" dir="cw">
                                      <p:cBhvr override="childStyle">
                                        <p:cTn id="136" dur="500" fill="hold"/>
                                        <p:tgtEl>
                                          <p:spTgt spid="32"/>
                                        </p:tgtEl>
                                        <p:attrNameLst>
                                          <p:attrName>style.color</p:attrName>
                                        </p:attrNameLst>
                                      </p:cBhvr>
                                      <p:to>
                                        <a:srgbClr val="FF0000"/>
                                      </p:to>
                                    </p:animClr>
                                    <p:animClr clrSpc="rgb" dir="cw">
                                      <p:cBhvr>
                                        <p:cTn id="137" dur="500" fill="hold"/>
                                        <p:tgtEl>
                                          <p:spTgt spid="32"/>
                                        </p:tgtEl>
                                        <p:attrNameLst>
                                          <p:attrName>fillcolor</p:attrName>
                                        </p:attrNameLst>
                                      </p:cBhvr>
                                      <p:to>
                                        <a:srgbClr val="FF0000"/>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9" presetClass="emph" presetSubtype="0" repeatCount="4000" fill="hold" grpId="4" nodeType="withEffect">
                                  <p:stCondLst>
                                    <p:cond delay="3000"/>
                                  </p:stCondLst>
                                  <p:childTnLst>
                                    <p:animClr clrSpc="rgb" dir="cw">
                                      <p:cBhvr override="childStyle">
                                        <p:cTn id="141" dur="500" fill="hold"/>
                                        <p:tgtEl>
                                          <p:spTgt spid="15"/>
                                        </p:tgtEl>
                                        <p:attrNameLst>
                                          <p:attrName>style.color</p:attrName>
                                        </p:attrNameLst>
                                      </p:cBhvr>
                                      <p:to>
                                        <a:srgbClr val="92D050"/>
                                      </p:to>
                                    </p:animClr>
                                    <p:animClr clrSpc="rgb" dir="cw">
                                      <p:cBhvr>
                                        <p:cTn id="142" dur="500" fill="hold"/>
                                        <p:tgtEl>
                                          <p:spTgt spid="15"/>
                                        </p:tgtEl>
                                        <p:attrNameLst>
                                          <p:attrName>fillcolor</p:attrName>
                                        </p:attrNameLst>
                                      </p:cBhvr>
                                      <p:to>
                                        <a:srgbClr val="92D050"/>
                                      </p:to>
                                    </p:animClr>
                                    <p:set>
                                      <p:cBhvr>
                                        <p:cTn id="143" dur="500" fill="hold"/>
                                        <p:tgtEl>
                                          <p:spTgt spid="15"/>
                                        </p:tgtEl>
                                        <p:attrNameLst>
                                          <p:attrName>fill.type</p:attrName>
                                        </p:attrNameLst>
                                      </p:cBhvr>
                                      <p:to>
                                        <p:strVal val="solid"/>
                                      </p:to>
                                    </p:set>
                                    <p:set>
                                      <p:cBhvr>
                                        <p:cTn id="144" dur="500" fill="hold"/>
                                        <p:tgtEl>
                                          <p:spTgt spid="15"/>
                                        </p:tgtEl>
                                        <p:attrNameLst>
                                          <p:attrName>fill.on</p:attrName>
                                        </p:attrNameLst>
                                      </p:cBhvr>
                                      <p:to>
                                        <p:strVal val="true"/>
                                      </p:to>
                                    </p:set>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par>
                                <p:cTn id="150" presetID="24" presetClass="emph" presetSubtype="0" fill="hold" grpId="5" nodeType="withEffect">
                                  <p:stCondLst>
                                    <p:cond delay="3000"/>
                                  </p:stCondLst>
                                  <p:childTnLst>
                                    <p:animClr clrSpc="hsl" dir="cw">
                                      <p:cBhvr override="childStyle">
                                        <p:cTn id="151" dur="500" fill="hold"/>
                                        <p:tgtEl>
                                          <p:spTgt spid="25"/>
                                        </p:tgtEl>
                                        <p:attrNameLst>
                                          <p:attrName>style.color</p:attrName>
                                        </p:attrNameLst>
                                      </p:cBhvr>
                                      <p:by>
                                        <p:hsl h="0" s="-12549" l="-25098"/>
                                      </p:by>
                                    </p:animClr>
                                    <p:animClr clrSpc="hsl" dir="cw">
                                      <p:cBhvr>
                                        <p:cTn id="152" dur="500" fill="hold"/>
                                        <p:tgtEl>
                                          <p:spTgt spid="25"/>
                                        </p:tgtEl>
                                        <p:attrNameLst>
                                          <p:attrName>fillcolor</p:attrName>
                                        </p:attrNameLst>
                                      </p:cBhvr>
                                      <p:by>
                                        <p:hsl h="0" s="-12549" l="-25098"/>
                                      </p:by>
                                    </p:animClr>
                                    <p:animClr clrSpc="hsl" dir="cw">
                                      <p:cBhvr>
                                        <p:cTn id="153" dur="500" fill="hold"/>
                                        <p:tgtEl>
                                          <p:spTgt spid="25"/>
                                        </p:tgtEl>
                                        <p:attrNameLst>
                                          <p:attrName>stroke.color</p:attrName>
                                        </p:attrNameLst>
                                      </p:cBhvr>
                                      <p:by>
                                        <p:hsl h="0" s="-12549" l="-25098"/>
                                      </p:by>
                                    </p:animClr>
                                    <p:set>
                                      <p:cBhvr>
                                        <p:cTn id="15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72000"/>
          </a:schemeClr>
        </a:solidFill>
        <a:effectLst/>
      </p:bgPr>
    </p:bg>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D1C2A6C7-4452-5630-8A3A-04EADC2B95B7}"/>
              </a:ext>
            </a:extLst>
          </p:cNvPr>
          <p:cNvSpPr txBox="1"/>
          <p:nvPr/>
        </p:nvSpPr>
        <p:spPr>
          <a:xfrm>
            <a:off x="2364106" y="1275487"/>
            <a:ext cx="2106930"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Tiết 12</a:t>
            </a:r>
            <a:endParaRPr kumimoji="0" 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99F67319-7084-ECD0-9555-9E5EE3217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364513" y="614600"/>
            <a:ext cx="1690852" cy="1406593"/>
          </a:xfrm>
          <a:prstGeom prst="rect">
            <a:avLst/>
          </a:prstGeom>
        </p:spPr>
      </p:pic>
      <p:pic>
        <p:nvPicPr>
          <p:cNvPr id="13" name="Picture 13">
            <a:extLst>
              <a:ext uri="{FF2B5EF4-FFF2-40B4-BE49-F238E27FC236}">
                <a16:creationId xmlns:a16="http://schemas.microsoft.com/office/drawing/2014/main" id="{D0CCFEF9-B1B2-87EC-D091-73F573CFE0DF}"/>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25765">
            <a:off x="-279534" y="507063"/>
            <a:ext cx="2927808" cy="2927808"/>
          </a:xfrm>
          <a:prstGeom prst="rect">
            <a:avLst/>
          </a:prstGeom>
        </p:spPr>
      </p:pic>
      <p:sp>
        <p:nvSpPr>
          <p:cNvPr id="8" name="Freeform 2">
            <a:extLst>
              <a:ext uri="{FF2B5EF4-FFF2-40B4-BE49-F238E27FC236}">
                <a16:creationId xmlns:a16="http://schemas.microsoft.com/office/drawing/2014/main" id="{A02C2B9B-6C7A-62E5-0226-726988F33082}"/>
              </a:ext>
            </a:extLst>
          </p:cNvPr>
          <p:cNvSpPr/>
          <p:nvPr/>
        </p:nvSpPr>
        <p:spPr>
          <a:xfrm>
            <a:off x="0" y="4883694"/>
            <a:ext cx="1592697" cy="1654750"/>
          </a:xfrm>
          <a:custGeom>
            <a:avLst/>
            <a:gdLst/>
            <a:ahLst/>
            <a:cxnLst/>
            <a:rect l="l" t="t" r="r" b="b"/>
            <a:pathLst>
              <a:path w="1592697" h="1654750">
                <a:moveTo>
                  <a:pt x="0" y="0"/>
                </a:moveTo>
                <a:lnTo>
                  <a:pt x="1592697" y="0"/>
                </a:lnTo>
                <a:lnTo>
                  <a:pt x="1592697" y="1654750"/>
                </a:lnTo>
                <a:lnTo>
                  <a:pt x="0" y="165475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48F90FB-FA73-8154-4292-27F2DD540180}"/>
              </a:ext>
            </a:extLst>
          </p:cNvPr>
          <p:cNvSpPr/>
          <p:nvPr/>
        </p:nvSpPr>
        <p:spPr>
          <a:xfrm>
            <a:off x="-11047" y="-35209"/>
            <a:ext cx="2532993" cy="3090561"/>
          </a:xfrm>
          <a:custGeom>
            <a:avLst/>
            <a:gdLst/>
            <a:ahLst/>
            <a:cxnLst/>
            <a:rect l="l" t="t" r="r" b="b"/>
            <a:pathLst>
              <a:path w="3307080" h="4572000">
                <a:moveTo>
                  <a:pt x="0" y="0"/>
                </a:moveTo>
                <a:lnTo>
                  <a:pt x="3307080" y="0"/>
                </a:lnTo>
                <a:lnTo>
                  <a:pt x="3307080" y="4572000"/>
                </a:lnTo>
                <a:lnTo>
                  <a:pt x="0" y="45720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ADFA1848-B23E-61BA-C2E4-D60019069E98}"/>
              </a:ext>
            </a:extLst>
          </p:cNvPr>
          <p:cNvSpPr/>
          <p:nvPr/>
        </p:nvSpPr>
        <p:spPr>
          <a:xfrm flipH="1">
            <a:off x="9317205" y="-77375"/>
            <a:ext cx="2972745" cy="3090561"/>
          </a:xfrm>
          <a:custGeom>
            <a:avLst/>
            <a:gdLst/>
            <a:ahLst/>
            <a:cxnLst/>
            <a:rect l="l" t="t" r="r" b="b"/>
            <a:pathLst>
              <a:path w="3307080" h="4572000">
                <a:moveTo>
                  <a:pt x="0" y="0"/>
                </a:moveTo>
                <a:lnTo>
                  <a:pt x="3307080" y="0"/>
                </a:lnTo>
                <a:lnTo>
                  <a:pt x="3307080" y="4572000"/>
                </a:lnTo>
                <a:lnTo>
                  <a:pt x="0" y="45720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F074A2CA-AE38-AD38-2AC6-CFA757D7D95A}"/>
              </a:ext>
            </a:extLst>
          </p:cNvPr>
          <p:cNvSpPr/>
          <p:nvPr/>
        </p:nvSpPr>
        <p:spPr>
          <a:xfrm>
            <a:off x="0" y="6326382"/>
            <a:ext cx="12192000" cy="583565"/>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11">
            <a:extLst>
              <a:ext uri="{FF2B5EF4-FFF2-40B4-BE49-F238E27FC236}">
                <a16:creationId xmlns:a16="http://schemas.microsoft.com/office/drawing/2014/main" id="{9621D328-CDDA-C544-4D4F-5A8C5AF4180B}"/>
              </a:ext>
            </a:extLst>
          </p:cNvPr>
          <p:cNvSpPr txBox="1"/>
          <p:nvPr/>
        </p:nvSpPr>
        <p:spPr>
          <a:xfrm>
            <a:off x="3477692" y="1739311"/>
            <a:ext cx="6843189" cy="954107"/>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hát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Nếu</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Nghe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nhạc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Điều</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mong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ước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tặng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thầy</a:t>
            </a:r>
            <a:endParaRPr kumimoji="0" lang="en-US" sz="1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0" name="Freeform 4">
            <a:extLst>
              <a:ext uri="{FF2B5EF4-FFF2-40B4-BE49-F238E27FC236}">
                <a16:creationId xmlns:a16="http://schemas.microsoft.com/office/drawing/2014/main" id="{6D33E943-6A8C-AFBD-4CE8-060BF6FE11FD}"/>
              </a:ext>
            </a:extLst>
          </p:cNvPr>
          <p:cNvSpPr/>
          <p:nvPr/>
        </p:nvSpPr>
        <p:spPr>
          <a:xfrm>
            <a:off x="9172680" y="4809459"/>
            <a:ext cx="2882685" cy="1689396"/>
          </a:xfrm>
          <a:custGeom>
            <a:avLst/>
            <a:gdLst/>
            <a:ahLst/>
            <a:cxnLst/>
            <a:rect l="l" t="t" r="r" b="b"/>
            <a:pathLst>
              <a:path w="6785510" h="4020415">
                <a:moveTo>
                  <a:pt x="0" y="0"/>
                </a:moveTo>
                <a:lnTo>
                  <a:pt x="6785510" y="0"/>
                </a:lnTo>
                <a:lnTo>
                  <a:pt x="6785510" y="4020415"/>
                </a:lnTo>
                <a:lnTo>
                  <a:pt x="0" y="4020415"/>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Rectangles 5">
            <a:extLst>
              <a:ext uri="{FF2B5EF4-FFF2-40B4-BE49-F238E27FC236}">
                <a16:creationId xmlns:a16="http://schemas.microsoft.com/office/drawing/2014/main" id="{5E5B59ED-9C31-6EC9-8F3E-C1CEAEB7FB1C}"/>
              </a:ext>
            </a:extLst>
          </p:cNvPr>
          <p:cNvSpPr/>
          <p:nvPr/>
        </p:nvSpPr>
        <p:spPr>
          <a:xfrm>
            <a:off x="148549" y="127868"/>
            <a:ext cx="11366500" cy="107632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Thứ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hai</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 ngày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20</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tháng 11 </a:t>
            </a:r>
            <a:r>
              <a:rPr kumimoji="0" lang="vi-VN" altLang="en-US" sz="3200" b="1" i="0" u="none" strike="noStrike" kern="1200" cap="none" spc="0"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năm 2025</a:t>
            </a:r>
            <a:endPar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Âm </a:t>
            </a:r>
            <a:r>
              <a:rPr kumimoji="0" lang="vi-VN" altLang="en-US" sz="3200" b="1" i="0" u="sng" strike="noStrike" kern="1200" cap="none" spc="0" normalizeH="0" baseline="0" noProof="0" dirty="0" err="1">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nhạc</a:t>
            </a:r>
            <a:endPar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2375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32" presetClass="emph" presetSubtype="0" repeatCount="400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Chúc </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spTree>
    <p:extLst>
      <p:ext uri="{BB962C8B-B14F-4D97-AF65-F5344CB8AC3E}">
        <p14:creationId xmlns:p14="http://schemas.microsoft.com/office/powerpoint/2010/main" val="35818240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2"/>
          <a:stretch>
            <a:fillRect/>
          </a:stretch>
        </p:blipFill>
        <p:spPr>
          <a:xfrm>
            <a:off x="0" y="0"/>
            <a:ext cx="12192635" cy="6126480"/>
          </a:xfrm>
          <a:prstGeom prst="rect">
            <a:avLst/>
          </a:prstGeom>
        </p:spPr>
      </p:pic>
      <p:sp>
        <p:nvSpPr>
          <p:cNvPr id="10" name="Rectangles 9"/>
          <p:cNvSpPr/>
          <p:nvPr/>
        </p:nvSpPr>
        <p:spPr>
          <a:xfrm>
            <a:off x="3740891" y="797759"/>
            <a:ext cx="3619902" cy="707886"/>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GB" sz="4000" b="1" i="0" u="sng"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Kiểm tra bài cũ</a:t>
            </a:r>
            <a:endParaRPr kumimoji="0" lang="en-US" altLang="en-GB" sz="4000" b="1" i="0" u="sng"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Freeform 2">
            <a:extLst>
              <a:ext uri="{FF2B5EF4-FFF2-40B4-BE49-F238E27FC236}">
                <a16:creationId xmlns:a16="http://schemas.microsoft.com/office/drawing/2014/main" id="{2FC5322A-F5F5-0ADC-F955-F30F4AC47BFF}"/>
              </a:ext>
            </a:extLst>
          </p:cNvPr>
          <p:cNvSpPr/>
          <p:nvPr/>
        </p:nvSpPr>
        <p:spPr>
          <a:xfrm>
            <a:off x="0" y="6326382"/>
            <a:ext cx="12192000" cy="583565"/>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3">
            <a:extLst>
              <a:ext uri="{FF2B5EF4-FFF2-40B4-BE49-F238E27FC236}">
                <a16:creationId xmlns:a16="http://schemas.microsoft.com/office/drawing/2014/main" id="{AFA3426A-8CC0-9C4D-98D9-8EB22BFD75CE}"/>
              </a:ext>
            </a:extLst>
          </p:cNvPr>
          <p:cNvSpPr txBox="1"/>
          <p:nvPr/>
        </p:nvSpPr>
        <p:spPr>
          <a:xfrm>
            <a:off x="1817315" y="1867436"/>
            <a:ext cx="8601643" cy="830997"/>
          </a:xfrm>
          <a:prstGeom prst="rect">
            <a:avLst/>
          </a:prstGeom>
          <a:noFill/>
        </p:spPr>
        <p:txBody>
          <a:bodyPr wrap="square" rtlCol="0">
            <a:spAutoFit/>
          </a:body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vi-VN" altLang="vi-VN" sz="24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Em hãy lắng nghe giai điệu sau đây và cho biết</a:t>
            </a:r>
          </a:p>
          <a:p>
            <a:pPr marL="0" marR="0" lvl="0" indent="0" algn="ctr" defTabSz="914446" rtl="0" eaLnBrk="0" fontAlgn="base" latinLnBrk="0" hangingPunct="0">
              <a:lnSpc>
                <a:spcPct val="100000"/>
              </a:lnSpc>
              <a:spcBef>
                <a:spcPct val="0"/>
              </a:spcBef>
              <a:spcAft>
                <a:spcPct val="0"/>
              </a:spcAft>
              <a:buClrTx/>
              <a:buSzTx/>
              <a:buFontTx/>
              <a:buNone/>
              <a:tabLst/>
              <a:defRPr/>
            </a:pPr>
            <a:r>
              <a:rPr kumimoji="0" lang="vi-VN" altLang="vi-VN" sz="24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Đây là giai điệu của bài hát nào đã học?</a:t>
            </a:r>
            <a:endParaRPr kumimoji="0" lang="en-US" altLang="vi-VN" sz="24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3">
            <a:extLst>
              <a:ext uri="{FF2B5EF4-FFF2-40B4-BE49-F238E27FC236}">
                <a16:creationId xmlns:a16="http://schemas.microsoft.com/office/drawing/2014/main" id="{6DF857E6-EFB0-9D3C-B37B-8ABCCD2B3C68}"/>
              </a:ext>
            </a:extLst>
          </p:cNvPr>
          <p:cNvSpPr txBox="1"/>
          <p:nvPr/>
        </p:nvSpPr>
        <p:spPr>
          <a:xfrm>
            <a:off x="3740891" y="3544757"/>
            <a:ext cx="7303433" cy="1231106"/>
          </a:xfrm>
          <a:prstGeom prst="rect">
            <a:avLst/>
          </a:prstGeom>
          <a:noFill/>
        </p:spPr>
        <p:txBody>
          <a:bodyPr wrap="square" rtlCol="0">
            <a:spAutoFit/>
          </a:bodyPr>
          <a:lstStyle/>
          <a:p>
            <a:pPr marL="0" marR="0" lvl="0" indent="0" algn="l" defTabSz="914446" rtl="0" eaLnBrk="0" fontAlgn="base" latinLnBrk="0" hangingPunct="0">
              <a:lnSpc>
                <a:spcPct val="100000"/>
              </a:lnSpc>
              <a:spcBef>
                <a:spcPct val="0"/>
              </a:spcBef>
              <a:spcAft>
                <a:spcPct val="0"/>
              </a:spcAft>
              <a:buClrTx/>
              <a:buSzTx/>
              <a:buFontTx/>
              <a:buNone/>
              <a:tabLst/>
              <a:defRPr/>
            </a:pPr>
            <a:r>
              <a:rPr kumimoji="0" lang="vi-VN" altLang="vi-VN" sz="2600" b="1" i="0" u="none" strike="noStrike" kern="1200" cap="none" spc="0" normalizeH="0" baseline="0" noProof="0" dirty="0">
                <a:ln>
                  <a:noFill/>
                </a:ln>
                <a:solidFill>
                  <a:srgbClr val="7030A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Giai điệu của bài hát  “Nếu em là” </a:t>
            </a:r>
          </a:p>
          <a:p>
            <a:pPr defTabSz="914446" eaLnBrk="0" fontAlgn="base" hangingPunct="0">
              <a:spcBef>
                <a:spcPct val="0"/>
              </a:spcBef>
              <a:spcAft>
                <a:spcPct val="0"/>
              </a:spcAft>
              <a:defRPr/>
            </a:pPr>
            <a:r>
              <a:rPr kumimoji="0" lang="vi-VN" altLang="vi-VN" sz="2800" b="1" i="0" u="none" strike="noStrike" kern="1200" cap="none" spc="0" normalizeH="0" baseline="0" noProof="0" dirty="0">
                <a:ln>
                  <a:noFill/>
                </a:ln>
                <a:solidFill>
                  <a:srgbClr val="0070C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lang="en-US" sz="2000" b="1" i="1" dirty="0" err="1">
                <a:solidFill>
                  <a:srgbClr val="0000FF"/>
                </a:solidFill>
                <a:latin typeface="Times New Roman" panose="02020603050405020304" pitchFamily="18" charset="0"/>
                <a:cs typeface="Times New Roman" panose="02020603050405020304" pitchFamily="18" charset="0"/>
              </a:rPr>
              <a:t>Nhạc</a:t>
            </a:r>
            <a:r>
              <a:rPr lang="en-US" sz="2000" b="1" i="1" dirty="0">
                <a:solidFill>
                  <a:srgbClr val="0000FF"/>
                </a:solidFill>
                <a:latin typeface="Times New Roman" panose="02020603050405020304" pitchFamily="18" charset="0"/>
                <a:cs typeface="Times New Roman" panose="02020603050405020304" pitchFamily="18" charset="0"/>
              </a:rPr>
              <a:t> </a:t>
            </a:r>
            <a:r>
              <a:rPr lang="en-US" sz="2000" b="1" i="1" dirty="0" err="1">
                <a:solidFill>
                  <a:srgbClr val="0000FF"/>
                </a:solidFill>
                <a:latin typeface="Times New Roman" panose="02020603050405020304" pitchFamily="18" charset="0"/>
                <a:cs typeface="Times New Roman" panose="02020603050405020304" pitchFamily="18" charset="0"/>
              </a:rPr>
              <a:t>và</a:t>
            </a:r>
            <a:r>
              <a:rPr lang="en-US" sz="2000" b="1" i="1" dirty="0">
                <a:solidFill>
                  <a:srgbClr val="0000FF"/>
                </a:solidFill>
                <a:latin typeface="Times New Roman" panose="02020603050405020304" pitchFamily="18" charset="0"/>
                <a:cs typeface="Times New Roman" panose="02020603050405020304" pitchFamily="18" charset="0"/>
              </a:rPr>
              <a:t> </a:t>
            </a:r>
            <a:r>
              <a:rPr lang="en-US" sz="2000" b="1" i="1" dirty="0" err="1">
                <a:solidFill>
                  <a:srgbClr val="0000FF"/>
                </a:solidFill>
                <a:latin typeface="Times New Roman" panose="02020603050405020304" pitchFamily="18" charset="0"/>
                <a:cs typeface="Times New Roman" panose="02020603050405020304" pitchFamily="18" charset="0"/>
              </a:rPr>
              <a:t>lời</a:t>
            </a:r>
            <a:r>
              <a:rPr lang="en-US" sz="2000" b="1" i="1" dirty="0">
                <a:solidFill>
                  <a:srgbClr val="0000FF"/>
                </a:solidFill>
                <a:latin typeface="Times New Roman" panose="02020603050405020304" pitchFamily="18" charset="0"/>
                <a:cs typeface="Times New Roman" panose="02020603050405020304" pitchFamily="18" charset="0"/>
              </a:rPr>
              <a:t>: </a:t>
            </a:r>
            <a:r>
              <a:rPr lang="en-US" sz="2000" b="1" i="1" dirty="0" err="1">
                <a:solidFill>
                  <a:srgbClr val="0000FF"/>
                </a:solidFill>
                <a:latin typeface="Times New Roman" panose="02020603050405020304" pitchFamily="18" charset="0"/>
                <a:cs typeface="Times New Roman" panose="02020603050405020304" pitchFamily="18" charset="0"/>
              </a:rPr>
              <a:t>Trương</a:t>
            </a:r>
            <a:r>
              <a:rPr lang="en-US" sz="2000" b="1" i="1" dirty="0">
                <a:solidFill>
                  <a:srgbClr val="0000FF"/>
                </a:solidFill>
                <a:latin typeface="Times New Roman" panose="02020603050405020304" pitchFamily="18" charset="0"/>
                <a:cs typeface="Times New Roman" panose="02020603050405020304" pitchFamily="18" charset="0"/>
              </a:rPr>
              <a:t> Quang </a:t>
            </a:r>
            <a:r>
              <a:rPr lang="en-US" sz="2000" b="1" i="1" dirty="0" err="1">
                <a:solidFill>
                  <a:srgbClr val="0000FF"/>
                </a:solidFill>
                <a:latin typeface="Times New Roman" panose="02020603050405020304" pitchFamily="18" charset="0"/>
                <a:cs typeface="Times New Roman" panose="02020603050405020304" pitchFamily="18" charset="0"/>
              </a:rPr>
              <a:t>Lục</a:t>
            </a:r>
            <a:endParaRPr lang="en-US" sz="2000" b="1" i="1" dirty="0">
              <a:solidFill>
                <a:srgbClr val="0000FF"/>
              </a:solidFill>
              <a:latin typeface="Times New Roman" panose="02020603050405020304" pitchFamily="18" charset="0"/>
              <a:cs typeface="Times New Roman" panose="02020603050405020304" pitchFamily="18" charset="0"/>
            </a:endParaRPr>
          </a:p>
          <a:p>
            <a:pPr marL="0" marR="0" lvl="0" indent="0" algn="l" defTabSz="914446" rtl="0" eaLnBrk="0" fontAlgn="base" latinLnBrk="0" hangingPunct="0">
              <a:lnSpc>
                <a:spcPct val="100000"/>
              </a:lnSpc>
              <a:spcBef>
                <a:spcPct val="0"/>
              </a:spcBef>
              <a:spcAft>
                <a:spcPct val="0"/>
              </a:spcAft>
              <a:buClrTx/>
              <a:buSzTx/>
              <a:buFontTx/>
              <a:buNone/>
              <a:tabLst/>
              <a:defRPr/>
            </a:pPr>
            <a:endParaRPr kumimoji="0" lang="en-US" altLang="vi-VN" sz="2000" b="1" i="0" u="none" strike="noStrike" kern="1200" cap="none" spc="0" normalizeH="0" baseline="0" noProof="0" dirty="0">
              <a:ln>
                <a:noFill/>
              </a:ln>
              <a:solidFill>
                <a:srgbClr val="0070C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Picture 4">
            <a:extLst>
              <a:ext uri="{FF2B5EF4-FFF2-40B4-BE49-F238E27FC236}">
                <a16:creationId xmlns:a16="http://schemas.microsoft.com/office/drawing/2014/main" id="{86898FBE-BDD2-1943-3EE6-C1A9432A7C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833" y="3148230"/>
            <a:ext cx="2274876" cy="36062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72000"/>
          </a:schemeClr>
        </a:solidFill>
        <a:effectLst/>
      </p:bgPr>
    </p:bg>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D1C2A6C7-4452-5630-8A3A-04EADC2B95B7}"/>
              </a:ext>
            </a:extLst>
          </p:cNvPr>
          <p:cNvSpPr txBox="1"/>
          <p:nvPr/>
        </p:nvSpPr>
        <p:spPr>
          <a:xfrm>
            <a:off x="2364106" y="1275487"/>
            <a:ext cx="2106930"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Tiết </a:t>
            </a:r>
            <a:r>
              <a:rPr lang="vi-VN" sz="3200" b="1" u="sng">
                <a:solidFill>
                  <a:srgbClr val="FF0000"/>
                </a:solidFill>
                <a:latin typeface="Times New Roman" panose="02020603050405020304" pitchFamily="18" charset="0"/>
                <a:cs typeface="Times New Roman" panose="02020603050405020304" pitchFamily="18" charset="0"/>
              </a:rPr>
              <a:t>12</a:t>
            </a:r>
            <a:endParaRPr kumimoji="0" 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99F67319-7084-ECD0-9555-9E5EE3217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364513" y="614600"/>
            <a:ext cx="1690852" cy="1406593"/>
          </a:xfrm>
          <a:prstGeom prst="rect">
            <a:avLst/>
          </a:prstGeom>
        </p:spPr>
      </p:pic>
      <p:pic>
        <p:nvPicPr>
          <p:cNvPr id="13" name="Picture 13">
            <a:extLst>
              <a:ext uri="{FF2B5EF4-FFF2-40B4-BE49-F238E27FC236}">
                <a16:creationId xmlns:a16="http://schemas.microsoft.com/office/drawing/2014/main" id="{D0CCFEF9-B1B2-87EC-D091-73F573CFE0DF}"/>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25765">
            <a:off x="-279534" y="507063"/>
            <a:ext cx="2927808" cy="2927808"/>
          </a:xfrm>
          <a:prstGeom prst="rect">
            <a:avLst/>
          </a:prstGeom>
        </p:spPr>
      </p:pic>
      <p:sp>
        <p:nvSpPr>
          <p:cNvPr id="8" name="Freeform 2">
            <a:extLst>
              <a:ext uri="{FF2B5EF4-FFF2-40B4-BE49-F238E27FC236}">
                <a16:creationId xmlns:a16="http://schemas.microsoft.com/office/drawing/2014/main" id="{A02C2B9B-6C7A-62E5-0226-726988F33082}"/>
              </a:ext>
            </a:extLst>
          </p:cNvPr>
          <p:cNvSpPr/>
          <p:nvPr/>
        </p:nvSpPr>
        <p:spPr>
          <a:xfrm>
            <a:off x="0" y="4883694"/>
            <a:ext cx="1592697" cy="1654750"/>
          </a:xfrm>
          <a:custGeom>
            <a:avLst/>
            <a:gdLst/>
            <a:ahLst/>
            <a:cxnLst/>
            <a:rect l="l" t="t" r="r" b="b"/>
            <a:pathLst>
              <a:path w="1592697" h="1654750">
                <a:moveTo>
                  <a:pt x="0" y="0"/>
                </a:moveTo>
                <a:lnTo>
                  <a:pt x="1592697" y="0"/>
                </a:lnTo>
                <a:lnTo>
                  <a:pt x="1592697" y="1654750"/>
                </a:lnTo>
                <a:lnTo>
                  <a:pt x="0" y="165475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48F90FB-FA73-8154-4292-27F2DD540180}"/>
              </a:ext>
            </a:extLst>
          </p:cNvPr>
          <p:cNvSpPr/>
          <p:nvPr/>
        </p:nvSpPr>
        <p:spPr>
          <a:xfrm>
            <a:off x="-11047" y="-35209"/>
            <a:ext cx="2532993" cy="3090561"/>
          </a:xfrm>
          <a:custGeom>
            <a:avLst/>
            <a:gdLst/>
            <a:ahLst/>
            <a:cxnLst/>
            <a:rect l="l" t="t" r="r" b="b"/>
            <a:pathLst>
              <a:path w="3307080" h="4572000">
                <a:moveTo>
                  <a:pt x="0" y="0"/>
                </a:moveTo>
                <a:lnTo>
                  <a:pt x="3307080" y="0"/>
                </a:lnTo>
                <a:lnTo>
                  <a:pt x="3307080" y="4572000"/>
                </a:lnTo>
                <a:lnTo>
                  <a:pt x="0" y="45720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ADFA1848-B23E-61BA-C2E4-D60019069E98}"/>
              </a:ext>
            </a:extLst>
          </p:cNvPr>
          <p:cNvSpPr/>
          <p:nvPr/>
        </p:nvSpPr>
        <p:spPr>
          <a:xfrm flipH="1">
            <a:off x="9317205" y="-77375"/>
            <a:ext cx="2972745" cy="3090561"/>
          </a:xfrm>
          <a:custGeom>
            <a:avLst/>
            <a:gdLst/>
            <a:ahLst/>
            <a:cxnLst/>
            <a:rect l="l" t="t" r="r" b="b"/>
            <a:pathLst>
              <a:path w="3307080" h="4572000">
                <a:moveTo>
                  <a:pt x="0" y="0"/>
                </a:moveTo>
                <a:lnTo>
                  <a:pt x="3307080" y="0"/>
                </a:lnTo>
                <a:lnTo>
                  <a:pt x="3307080" y="4572000"/>
                </a:lnTo>
                <a:lnTo>
                  <a:pt x="0" y="45720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F074A2CA-AE38-AD38-2AC6-CFA757D7D95A}"/>
              </a:ext>
            </a:extLst>
          </p:cNvPr>
          <p:cNvSpPr/>
          <p:nvPr/>
        </p:nvSpPr>
        <p:spPr>
          <a:xfrm>
            <a:off x="0" y="6326382"/>
            <a:ext cx="12192000" cy="583565"/>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11">
            <a:extLst>
              <a:ext uri="{FF2B5EF4-FFF2-40B4-BE49-F238E27FC236}">
                <a16:creationId xmlns:a16="http://schemas.microsoft.com/office/drawing/2014/main" id="{9621D328-CDDA-C544-4D4F-5A8C5AF4180B}"/>
              </a:ext>
            </a:extLst>
          </p:cNvPr>
          <p:cNvSpPr txBox="1"/>
          <p:nvPr/>
        </p:nvSpPr>
        <p:spPr>
          <a:xfrm>
            <a:off x="3477692" y="1739311"/>
            <a:ext cx="6843189" cy="954107"/>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Ôn</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hát</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Nếu</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lang="en-US" sz="2800" b="1" baseline="0" dirty="0">
                <a:solidFill>
                  <a:srgbClr val="7030A0"/>
                </a:solidFill>
                <a:latin typeface="Times New Roman" panose="02020603050405020304" pitchFamily="18" charset="0"/>
                <a:cs typeface="Times New Roman" panose="02020603050405020304" pitchFamily="18" charset="0"/>
              </a:rPr>
              <a:t>Nghe </a:t>
            </a:r>
            <a:r>
              <a:rPr lang="en-US" sz="2800" b="1" baseline="0" dirty="0" err="1">
                <a:solidFill>
                  <a:srgbClr val="7030A0"/>
                </a:solidFill>
                <a:latin typeface="Times New Roman" panose="02020603050405020304" pitchFamily="18" charset="0"/>
                <a:cs typeface="Times New Roman" panose="02020603050405020304" pitchFamily="18" charset="0"/>
              </a:rPr>
              <a:t>nhạc</a:t>
            </a:r>
            <a:r>
              <a:rPr lang="en-US" sz="2800" b="1" baseline="0" dirty="0">
                <a:solidFill>
                  <a:srgbClr val="7030A0"/>
                </a:solidFill>
                <a:latin typeface="Times New Roman" panose="02020603050405020304" pitchFamily="18" charset="0"/>
                <a:cs typeface="Times New Roman" panose="02020603050405020304" pitchFamily="18" charset="0"/>
              </a:rPr>
              <a: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Điều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mong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ước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tặng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thầy</a:t>
            </a:r>
            <a:endParaRPr kumimoji="0" lang="en-US" b="1"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0" name="Freeform 4">
            <a:extLst>
              <a:ext uri="{FF2B5EF4-FFF2-40B4-BE49-F238E27FC236}">
                <a16:creationId xmlns:a16="http://schemas.microsoft.com/office/drawing/2014/main" id="{6D33E943-6A8C-AFBD-4CE8-060BF6FE11FD}"/>
              </a:ext>
            </a:extLst>
          </p:cNvPr>
          <p:cNvSpPr/>
          <p:nvPr/>
        </p:nvSpPr>
        <p:spPr>
          <a:xfrm>
            <a:off x="9172680" y="4809459"/>
            <a:ext cx="2882685" cy="1689396"/>
          </a:xfrm>
          <a:custGeom>
            <a:avLst/>
            <a:gdLst/>
            <a:ahLst/>
            <a:cxnLst/>
            <a:rect l="l" t="t" r="r" b="b"/>
            <a:pathLst>
              <a:path w="6785510" h="4020415">
                <a:moveTo>
                  <a:pt x="0" y="0"/>
                </a:moveTo>
                <a:lnTo>
                  <a:pt x="6785510" y="0"/>
                </a:lnTo>
                <a:lnTo>
                  <a:pt x="6785510" y="4020415"/>
                </a:lnTo>
                <a:lnTo>
                  <a:pt x="0" y="4020415"/>
                </a:lnTo>
                <a:lnTo>
                  <a:pt x="0" y="0"/>
                </a:lnTo>
                <a:close/>
              </a:path>
            </a:pathLst>
          </a:custGeom>
          <a:blipFill>
            <a:blip r:embed="rId8"/>
            <a:stretch>
              <a:fillRect/>
            </a:stretch>
          </a:blipFill>
        </p:spPr>
        <p:txBody>
          <a:bodyPr/>
          <a:lstStyle/>
          <a:p>
            <a:endParaRPr lang="vi-VN"/>
          </a:p>
        </p:txBody>
      </p:sp>
      <p:sp>
        <p:nvSpPr>
          <p:cNvPr id="5" name="Rectangles 5">
            <a:extLst>
              <a:ext uri="{FF2B5EF4-FFF2-40B4-BE49-F238E27FC236}">
                <a16:creationId xmlns:a16="http://schemas.microsoft.com/office/drawing/2014/main" id="{E86F9F2D-5695-A2F3-A65C-B73681DC1159}"/>
              </a:ext>
            </a:extLst>
          </p:cNvPr>
          <p:cNvSpPr/>
          <p:nvPr/>
        </p:nvSpPr>
        <p:spPr>
          <a:xfrm>
            <a:off x="148549" y="127868"/>
            <a:ext cx="11366500" cy="107632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Thứ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hai</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 ngày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20</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tháng 11 </a:t>
            </a:r>
            <a:r>
              <a:rPr kumimoji="0" lang="vi-VN" altLang="en-US" sz="3200" b="1" i="0" u="none" strike="noStrike" kern="1200" cap="none" spc="0"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năm 2025</a:t>
            </a:r>
            <a:endPar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Âm </a:t>
            </a:r>
            <a:r>
              <a:rPr kumimoji="0" lang="vi-VN" altLang="en-US" sz="3200" b="1" i="0" u="sng" strike="noStrike" kern="1200" cap="none" spc="0" normalizeH="0" baseline="0" noProof="0" dirty="0" err="1">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nhạc</a:t>
            </a:r>
            <a:endPar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0397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32" presetClass="emph" presetSubtype="0" repeatCount="400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78000"/>
          </a:schemeClr>
        </a:solidFill>
        <a:effectLst/>
      </p:bgPr>
    </p:bg>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EA4F98F5-8F4D-8C07-1160-55C3342989A7}"/>
              </a:ext>
            </a:extLst>
          </p:cNvPr>
          <p:cNvSpPr/>
          <p:nvPr/>
        </p:nvSpPr>
        <p:spPr>
          <a:xfrm>
            <a:off x="8534400" y="6172200"/>
            <a:ext cx="3556000" cy="6858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6">
            <a:extLst>
              <a:ext uri="{FF2B5EF4-FFF2-40B4-BE49-F238E27FC236}">
                <a16:creationId xmlns:a16="http://schemas.microsoft.com/office/drawing/2014/main" id="{FC75E7EB-F5BD-0A4B-978A-492800B03926}"/>
              </a:ext>
            </a:extLst>
          </p:cNvPr>
          <p:cNvSpPr/>
          <p:nvPr/>
        </p:nvSpPr>
        <p:spPr>
          <a:xfrm>
            <a:off x="4318000" y="6216938"/>
            <a:ext cx="3556000" cy="6858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6">
            <a:extLst>
              <a:ext uri="{FF2B5EF4-FFF2-40B4-BE49-F238E27FC236}">
                <a16:creationId xmlns:a16="http://schemas.microsoft.com/office/drawing/2014/main" id="{B3AE8FEA-CEB7-14EE-CE99-F3102C2AD947}"/>
              </a:ext>
            </a:extLst>
          </p:cNvPr>
          <p:cNvSpPr/>
          <p:nvPr/>
        </p:nvSpPr>
        <p:spPr>
          <a:xfrm>
            <a:off x="508000" y="6149415"/>
            <a:ext cx="3556000" cy="6858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id="{8D63BFAE-65F5-9DA4-4630-C7112C137B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6527800"/>
            <a:ext cx="6350000" cy="330200"/>
          </a:xfrm>
          <a:prstGeom prst="rect">
            <a:avLst/>
          </a:prstGeom>
        </p:spPr>
      </p:pic>
      <p:sp>
        <p:nvSpPr>
          <p:cNvPr id="14" name="TextBox 5">
            <a:extLst>
              <a:ext uri="{FF2B5EF4-FFF2-40B4-BE49-F238E27FC236}">
                <a16:creationId xmlns:a16="http://schemas.microsoft.com/office/drawing/2014/main" id="{8B53CFAA-15B7-141E-E22F-1B8C6788EA1F}"/>
              </a:ext>
            </a:extLst>
          </p:cNvPr>
          <p:cNvSpPr txBox="1"/>
          <p:nvPr/>
        </p:nvSpPr>
        <p:spPr>
          <a:xfrm>
            <a:off x="621756" y="1377335"/>
            <a:ext cx="2106930"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Nội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dung 1</a:t>
            </a:r>
          </a:p>
        </p:txBody>
      </p:sp>
      <p:sp>
        <p:nvSpPr>
          <p:cNvPr id="16" name="Freeform 3">
            <a:extLst>
              <a:ext uri="{FF2B5EF4-FFF2-40B4-BE49-F238E27FC236}">
                <a16:creationId xmlns:a16="http://schemas.microsoft.com/office/drawing/2014/main" id="{24B540FC-88CC-33A7-7DF3-9EA4730E5366}"/>
              </a:ext>
            </a:extLst>
          </p:cNvPr>
          <p:cNvSpPr/>
          <p:nvPr/>
        </p:nvSpPr>
        <p:spPr>
          <a:xfrm>
            <a:off x="10820400" y="4055392"/>
            <a:ext cx="1190171" cy="2720415"/>
          </a:xfrm>
          <a:custGeom>
            <a:avLst/>
            <a:gdLst/>
            <a:ahLst/>
            <a:cxnLst/>
            <a:rect l="l" t="t" r="r" b="b"/>
            <a:pathLst>
              <a:path w="1960141" h="4114800">
                <a:moveTo>
                  <a:pt x="0" y="0"/>
                </a:moveTo>
                <a:lnTo>
                  <a:pt x="1960141" y="0"/>
                </a:lnTo>
                <a:lnTo>
                  <a:pt x="196014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7" name="Freeform 3">
            <a:extLst>
              <a:ext uri="{FF2B5EF4-FFF2-40B4-BE49-F238E27FC236}">
                <a16:creationId xmlns:a16="http://schemas.microsoft.com/office/drawing/2014/main" id="{5F8EC6E4-58E0-49DE-CB9C-B8C8D5EC5740}"/>
              </a:ext>
            </a:extLst>
          </p:cNvPr>
          <p:cNvSpPr/>
          <p:nvPr/>
        </p:nvSpPr>
        <p:spPr>
          <a:xfrm>
            <a:off x="10712882" y="0"/>
            <a:ext cx="2032001" cy="160255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8" name="Picture 6">
            <a:extLst>
              <a:ext uri="{FF2B5EF4-FFF2-40B4-BE49-F238E27FC236}">
                <a16:creationId xmlns:a16="http://schemas.microsoft.com/office/drawing/2014/main" id="{911A8D0C-824C-C968-84E5-A489BCDAA14D}"/>
              </a:ext>
            </a:extLst>
          </p:cNvPr>
          <p:cNvPicPr>
            <a:picLocks noChangeAspect="1"/>
          </p:cNvPicPr>
          <p:nvPr/>
        </p:nvPicPr>
        <p:blipFill>
          <a:blip r:embed="rId9"/>
          <a:srcRect/>
          <a:stretch>
            <a:fillRect/>
          </a:stretch>
        </p:blipFill>
        <p:spPr>
          <a:xfrm>
            <a:off x="-431800" y="-204027"/>
            <a:ext cx="1799282" cy="1240976"/>
          </a:xfrm>
          <a:prstGeom prst="rect">
            <a:avLst/>
          </a:prstGeom>
        </p:spPr>
      </p:pic>
      <p:pic>
        <p:nvPicPr>
          <p:cNvPr id="9" name="Picture 2">
            <a:extLst>
              <a:ext uri="{FF2B5EF4-FFF2-40B4-BE49-F238E27FC236}">
                <a16:creationId xmlns:a16="http://schemas.microsoft.com/office/drawing/2014/main" id="{15647B06-A9AA-493A-6669-F13FF74130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97601" y="6527799"/>
            <a:ext cx="5994400" cy="330200"/>
          </a:xfrm>
          <a:prstGeom prst="rect">
            <a:avLst/>
          </a:prstGeom>
        </p:spPr>
      </p:pic>
      <p:sp>
        <p:nvSpPr>
          <p:cNvPr id="10" name="TextBox 11">
            <a:extLst>
              <a:ext uri="{FF2B5EF4-FFF2-40B4-BE49-F238E27FC236}">
                <a16:creationId xmlns:a16="http://schemas.microsoft.com/office/drawing/2014/main" id="{C3D86CF4-1EB5-B6C3-F2C5-EBB482BCF177}"/>
              </a:ext>
            </a:extLst>
          </p:cNvPr>
          <p:cNvSpPr txBox="1"/>
          <p:nvPr/>
        </p:nvSpPr>
        <p:spPr>
          <a:xfrm>
            <a:off x="3175000" y="1960900"/>
            <a:ext cx="6843189" cy="954107"/>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Ôn</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hát</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p>
          <a:p>
            <a:pPr marR="0" lvl="0" algn="l" defTabSz="914400" rtl="0" eaLnBrk="0" fontAlgn="base" latinLnBrk="0" hangingPunct="0">
              <a:lnSpc>
                <a:spcPct val="100000"/>
              </a:lnSpc>
              <a:spcBef>
                <a:spcPct val="0"/>
              </a:spcBef>
              <a:spcAft>
                <a:spcPct val="0"/>
              </a:spcAft>
              <a:buClrTx/>
              <a:buSzTx/>
              <a:tabLst/>
              <a:defRPr/>
            </a:pPr>
            <a:r>
              <a:rPr lang="en-US" sz="2800" b="1" dirty="0">
                <a:solidFill>
                  <a:srgbClr val="7030A0"/>
                </a:solidFill>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Nếu</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p>
        </p:txBody>
      </p:sp>
      <p:sp>
        <p:nvSpPr>
          <p:cNvPr id="2" name="Rectangles 5">
            <a:extLst>
              <a:ext uri="{FF2B5EF4-FFF2-40B4-BE49-F238E27FC236}">
                <a16:creationId xmlns:a16="http://schemas.microsoft.com/office/drawing/2014/main" id="{DC5C0510-F15F-B106-9CB1-179FBB081A84}"/>
              </a:ext>
            </a:extLst>
          </p:cNvPr>
          <p:cNvSpPr/>
          <p:nvPr/>
        </p:nvSpPr>
        <p:spPr>
          <a:xfrm>
            <a:off x="148549" y="127868"/>
            <a:ext cx="11366500" cy="107632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Thứ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hai</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 ngày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20</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tháng 11 </a:t>
            </a:r>
            <a:r>
              <a:rPr kumimoji="0" lang="vi-VN" altLang="en-US" sz="3200" b="1" i="0" u="none" strike="noStrike" kern="1200" cap="none" spc="0"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năm 2025</a:t>
            </a:r>
            <a:endPar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Âm </a:t>
            </a:r>
            <a:r>
              <a:rPr kumimoji="0" lang="vi-VN" altLang="en-US" sz="3200" b="1" i="0" u="sng" strike="noStrike" kern="1200" cap="none" spc="0" normalizeH="0" baseline="0" noProof="0" dirty="0" err="1">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nhạc</a:t>
            </a:r>
            <a:endPar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0" grpId="0"/>
      <p:bldP spid="1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DD0EBA5-9E03-5807-9DBE-653A17304DA3}"/>
              </a:ext>
            </a:extLst>
          </p:cNvPr>
          <p:cNvPicPr>
            <a:picLocks noChangeAspect="1"/>
          </p:cNvPicPr>
          <p:nvPr/>
        </p:nvPicPr>
        <p:blipFill>
          <a:blip r:embed="rId2"/>
          <a:srcRect/>
          <a:stretch>
            <a:fillRect/>
          </a:stretch>
        </p:blipFill>
        <p:spPr>
          <a:xfrm flipH="1">
            <a:off x="-152400" y="-32289"/>
            <a:ext cx="1891095" cy="1295400"/>
          </a:xfrm>
          <a:prstGeom prst="rect">
            <a:avLst/>
          </a:prstGeom>
        </p:spPr>
      </p:pic>
      <p:pic>
        <p:nvPicPr>
          <p:cNvPr id="16" name="Picture 5">
            <a:extLst>
              <a:ext uri="{FF2B5EF4-FFF2-40B4-BE49-F238E27FC236}">
                <a16:creationId xmlns:a16="http://schemas.microsoft.com/office/drawing/2014/main" id="{28847D75-8CD4-EF44-31FB-89FFE59BBA4F}"/>
              </a:ext>
            </a:extLst>
          </p:cNvPr>
          <p:cNvPicPr>
            <a:picLocks noChangeAspect="1"/>
          </p:cNvPicPr>
          <p:nvPr/>
        </p:nvPicPr>
        <p:blipFill>
          <a:blip r:embed="rId3"/>
          <a:srcRect/>
          <a:stretch>
            <a:fillRect/>
          </a:stretch>
        </p:blipFill>
        <p:spPr>
          <a:xfrm>
            <a:off x="-600789" y="4699001"/>
            <a:ext cx="1903769" cy="2406027"/>
          </a:xfrm>
          <a:prstGeom prst="rect">
            <a:avLst/>
          </a:prstGeom>
        </p:spPr>
      </p:pic>
      <p:sp>
        <p:nvSpPr>
          <p:cNvPr id="18" name="Hình chữ nhật 17">
            <a:extLst>
              <a:ext uri="{FF2B5EF4-FFF2-40B4-BE49-F238E27FC236}">
                <a16:creationId xmlns:a16="http://schemas.microsoft.com/office/drawing/2014/main" id="{217AFA83-49C8-17C0-452F-3F836D91CD92}"/>
              </a:ext>
            </a:extLst>
          </p:cNvPr>
          <p:cNvSpPr/>
          <p:nvPr/>
        </p:nvSpPr>
        <p:spPr>
          <a:xfrm>
            <a:off x="3565244" y="279400"/>
            <a:ext cx="3938071" cy="512897"/>
          </a:xfrm>
          <a:prstGeom prst="rect">
            <a:avLst/>
          </a:prstGeom>
          <a:noFill/>
        </p:spPr>
        <p:txBody>
          <a:bodyPr wrap="square" lIns="60960" tIns="30480" rIns="60960" bIns="30480">
            <a:spAutoFit/>
          </a:bodyPr>
          <a:lstStyle/>
          <a:p>
            <a:pPr algn="ctr"/>
            <a:r>
              <a:rPr lang="vi-VN" sz="2933" b="1" dirty="0">
                <a:ln w="0"/>
                <a:solidFill>
                  <a:srgbClr val="002060"/>
                </a:solidFill>
                <a:effectLst>
                  <a:outerShdw blurRad="38100" dist="19050" dir="2700000" algn="tl" rotWithShape="0">
                    <a:schemeClr val="dk1">
                      <a:alpha val="40000"/>
                    </a:schemeClr>
                  </a:outerShdw>
                </a:effectLst>
                <a:latin typeface="+mj-lt"/>
              </a:rPr>
              <a:t>Nếu em là…</a:t>
            </a:r>
          </a:p>
        </p:txBody>
      </p:sp>
      <p:sp>
        <p:nvSpPr>
          <p:cNvPr id="19" name="Hình chữ nhật 18">
            <a:extLst>
              <a:ext uri="{FF2B5EF4-FFF2-40B4-BE49-F238E27FC236}">
                <a16:creationId xmlns:a16="http://schemas.microsoft.com/office/drawing/2014/main" id="{2E75EA16-1D6B-6589-9BB7-EACC35FBFCDB}"/>
              </a:ext>
            </a:extLst>
          </p:cNvPr>
          <p:cNvSpPr/>
          <p:nvPr/>
        </p:nvSpPr>
        <p:spPr>
          <a:xfrm>
            <a:off x="7619749" y="382308"/>
            <a:ext cx="3938071" cy="307777"/>
          </a:xfrm>
          <a:prstGeom prst="rect">
            <a:avLst/>
          </a:prstGeom>
          <a:noFill/>
        </p:spPr>
        <p:txBody>
          <a:bodyPr wrap="square" lIns="60960" tIns="30480" rIns="60960" bIns="30480">
            <a:spAutoFit/>
          </a:bodyPr>
          <a:lstStyle/>
          <a:p>
            <a:pPr algn="ctr"/>
            <a:r>
              <a:rPr lang="vi-VN" sz="1600" i="1" dirty="0">
                <a:ln w="0"/>
                <a:solidFill>
                  <a:srgbClr val="002060"/>
                </a:solidFill>
                <a:effectLst>
                  <a:outerShdw blurRad="38100" dist="19050" dir="2700000" algn="tl" rotWithShape="0">
                    <a:schemeClr val="dk1">
                      <a:alpha val="40000"/>
                    </a:schemeClr>
                  </a:outerShdw>
                </a:effectLst>
                <a:latin typeface="+mj-lt"/>
              </a:rPr>
              <a:t>Nhạc và lời: Trương Quang Lục</a:t>
            </a:r>
          </a:p>
        </p:txBody>
      </p:sp>
      <p:sp>
        <p:nvSpPr>
          <p:cNvPr id="20" name="Hình chữ nhật 19">
            <a:extLst>
              <a:ext uri="{FF2B5EF4-FFF2-40B4-BE49-F238E27FC236}">
                <a16:creationId xmlns:a16="http://schemas.microsoft.com/office/drawing/2014/main" id="{714BCC1A-1871-BBEA-CA4C-ED22F2A51CDF}"/>
              </a:ext>
            </a:extLst>
          </p:cNvPr>
          <p:cNvSpPr/>
          <p:nvPr/>
        </p:nvSpPr>
        <p:spPr>
          <a:xfrm>
            <a:off x="786329" y="180519"/>
            <a:ext cx="3938071" cy="471989"/>
          </a:xfrm>
          <a:prstGeom prst="rect">
            <a:avLst/>
          </a:prstGeom>
          <a:noFill/>
        </p:spPr>
        <p:txBody>
          <a:bodyPr wrap="square" lIns="60960" tIns="30480" rIns="60960" bIns="30480">
            <a:spAutoFit/>
          </a:bodyPr>
          <a:lstStyle/>
          <a:p>
            <a:pPr algn="ctr"/>
            <a:r>
              <a:rPr lang="vi-VN" sz="2667" b="1" u="sng" dirty="0">
                <a:ln w="0"/>
                <a:solidFill>
                  <a:srgbClr val="FF0000"/>
                </a:solidFill>
                <a:effectLst>
                  <a:outerShdw blurRad="38100" dist="19050" dir="2700000" algn="tl" rotWithShape="0">
                    <a:schemeClr val="dk1">
                      <a:alpha val="40000"/>
                    </a:schemeClr>
                  </a:outerShdw>
                </a:effectLst>
                <a:latin typeface="+mj-lt"/>
              </a:rPr>
              <a:t>Toàn bài</a:t>
            </a:r>
          </a:p>
        </p:txBody>
      </p:sp>
      <p:pic>
        <p:nvPicPr>
          <p:cNvPr id="3" name="Hình ảnh 2">
            <a:extLst>
              <a:ext uri="{FF2B5EF4-FFF2-40B4-BE49-F238E27FC236}">
                <a16:creationId xmlns:a16="http://schemas.microsoft.com/office/drawing/2014/main" id="{E221B2D7-4485-79F1-F463-E25F4C4C619D}"/>
              </a:ext>
            </a:extLst>
          </p:cNvPr>
          <p:cNvPicPr>
            <a:picLocks noChangeAspect="1"/>
          </p:cNvPicPr>
          <p:nvPr/>
        </p:nvPicPr>
        <p:blipFill>
          <a:blip r:embed="rId4"/>
          <a:stretch>
            <a:fillRect/>
          </a:stretch>
        </p:blipFill>
        <p:spPr>
          <a:xfrm>
            <a:off x="508000" y="792361"/>
            <a:ext cx="11735869" cy="5813353"/>
          </a:xfrm>
          <a:prstGeom prst="rect">
            <a:avLst/>
          </a:prstGeom>
        </p:spPr>
      </p:pic>
      <p:pic>
        <p:nvPicPr>
          <p:cNvPr id="4" name="Picture 3">
            <a:extLst>
              <a:ext uri="{FF2B5EF4-FFF2-40B4-BE49-F238E27FC236}">
                <a16:creationId xmlns:a16="http://schemas.microsoft.com/office/drawing/2014/main" id="{A61629BA-8C0A-6724-9A51-4E600CFD4A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6605714"/>
            <a:ext cx="4876800" cy="325319"/>
          </a:xfrm>
          <a:prstGeom prst="rect">
            <a:avLst/>
          </a:prstGeom>
        </p:spPr>
      </p:pic>
      <p:pic>
        <p:nvPicPr>
          <p:cNvPr id="6" name="Picture 3">
            <a:extLst>
              <a:ext uri="{FF2B5EF4-FFF2-40B4-BE49-F238E27FC236}">
                <a16:creationId xmlns:a16="http://schemas.microsoft.com/office/drawing/2014/main" id="{F5480DDA-E55D-0A5E-F932-9BF9CAE845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21200" y="6605714"/>
            <a:ext cx="4876800" cy="325319"/>
          </a:xfrm>
          <a:prstGeom prst="rect">
            <a:avLst/>
          </a:prstGeom>
        </p:spPr>
      </p:pic>
      <p:pic>
        <p:nvPicPr>
          <p:cNvPr id="7" name="Picture 3">
            <a:extLst>
              <a:ext uri="{FF2B5EF4-FFF2-40B4-BE49-F238E27FC236}">
                <a16:creationId xmlns:a16="http://schemas.microsoft.com/office/drawing/2014/main" id="{B381ABB3-98B8-2B18-4329-AA84F9D3876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94800" y="6605714"/>
            <a:ext cx="3352800" cy="325319"/>
          </a:xfrm>
          <a:prstGeom prst="rect">
            <a:avLst/>
          </a:prstGeom>
        </p:spPr>
      </p:pic>
      <p:pic>
        <p:nvPicPr>
          <p:cNvPr id="9" name="Picture 5">
            <a:extLst>
              <a:ext uri="{FF2B5EF4-FFF2-40B4-BE49-F238E27FC236}">
                <a16:creationId xmlns:a16="http://schemas.microsoft.com/office/drawing/2014/main" id="{8345DFE6-2FFD-2B47-A5B7-50AC4828FF73}"/>
              </a:ext>
            </a:extLst>
          </p:cNvPr>
          <p:cNvPicPr>
            <a:picLocks noChangeAspect="1"/>
          </p:cNvPicPr>
          <p:nvPr/>
        </p:nvPicPr>
        <p:blipFill>
          <a:blip r:embed="rId3"/>
          <a:srcRect/>
          <a:stretch>
            <a:fillRect/>
          </a:stretch>
        </p:blipFill>
        <p:spPr>
          <a:xfrm>
            <a:off x="-393047" y="3947306"/>
            <a:ext cx="1696027" cy="2143477"/>
          </a:xfrm>
          <a:prstGeom prst="rect">
            <a:avLst/>
          </a:prstGeom>
        </p:spPr>
      </p:pic>
      <p:pic>
        <p:nvPicPr>
          <p:cNvPr id="13" name="Picture 5">
            <a:extLst>
              <a:ext uri="{FF2B5EF4-FFF2-40B4-BE49-F238E27FC236}">
                <a16:creationId xmlns:a16="http://schemas.microsoft.com/office/drawing/2014/main" id="{DF665933-2AF1-9E68-C27F-3B38662393A1}"/>
              </a:ext>
            </a:extLst>
          </p:cNvPr>
          <p:cNvPicPr>
            <a:picLocks noChangeAspect="1"/>
          </p:cNvPicPr>
          <p:nvPr/>
        </p:nvPicPr>
        <p:blipFill>
          <a:blip r:embed="rId3"/>
          <a:srcRect/>
          <a:stretch>
            <a:fillRect/>
          </a:stretch>
        </p:blipFill>
        <p:spPr>
          <a:xfrm rot="875685">
            <a:off x="-263486" y="4974184"/>
            <a:ext cx="1712723" cy="2164578"/>
          </a:xfrm>
          <a:prstGeom prst="rect">
            <a:avLst/>
          </a:prstGeom>
        </p:spPr>
      </p:pic>
      <p:pic>
        <p:nvPicPr>
          <p:cNvPr id="22" name="Picture 8">
            <a:extLst>
              <a:ext uri="{FF2B5EF4-FFF2-40B4-BE49-F238E27FC236}">
                <a16:creationId xmlns:a16="http://schemas.microsoft.com/office/drawing/2014/main" id="{81711F62-F397-BF04-1B30-D83D913DFA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flipV="1">
            <a:off x="9906000" y="-127000"/>
            <a:ext cx="2498285" cy="2489200"/>
          </a:xfrm>
          <a:prstGeom prst="rect">
            <a:avLst/>
          </a:prstGeom>
        </p:spPr>
      </p:pic>
    </p:spTree>
    <p:extLst>
      <p:ext uri="{BB962C8B-B14F-4D97-AF65-F5344CB8AC3E}">
        <p14:creationId xmlns:p14="http://schemas.microsoft.com/office/powerpoint/2010/main" val="2550265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414000" y="3937000"/>
            <a:ext cx="2120551" cy="3124200"/>
          </a:xfrm>
          <a:prstGeom prst="rect">
            <a:avLst/>
          </a:prstGeom>
        </p:spPr>
      </p:pic>
      <p:sp>
        <p:nvSpPr>
          <p:cNvPr id="3" name="Rectangle 14">
            <a:extLst>
              <a:ext uri="{FF2B5EF4-FFF2-40B4-BE49-F238E27FC236}">
                <a16:creationId xmlns:a16="http://schemas.microsoft.com/office/drawing/2014/main" id="{408FE1E0-EFAE-4789-5C90-8C53AA956319}"/>
              </a:ext>
            </a:extLst>
          </p:cNvPr>
          <p:cNvSpPr/>
          <p:nvPr/>
        </p:nvSpPr>
        <p:spPr>
          <a:xfrm>
            <a:off x="453714" y="1448548"/>
            <a:ext cx="6323398" cy="523220"/>
          </a:xfrm>
          <a:prstGeom prst="rect">
            <a:avLst/>
          </a:prstGeom>
        </p:spPr>
        <p:txBody>
          <a:bodyPr wrap="none">
            <a:spAutoFit/>
          </a:bodyPr>
          <a:lstStyle/>
          <a:p>
            <a:pPr algn="ctr" defTabSz="914446">
              <a:tabLst>
                <a:tab pos="4572229" algn="l"/>
              </a:tabLst>
              <a:defRPr/>
            </a:pPr>
            <a:r>
              <a:rPr lang="en-US" altLang="en-US" sz="2800" b="1" dirty="0">
                <a:solidFill>
                  <a:srgbClr val="1810C0"/>
                </a:solidFill>
                <a:latin typeface="Times New Roman" panose="02020603050405020304" pitchFamily="18" charset="0"/>
              </a:rPr>
              <a:t>HÁT KẾT HỢP </a:t>
            </a:r>
            <a:r>
              <a:rPr lang="vi-VN" altLang="en-US" sz="2800" b="1" dirty="0">
                <a:solidFill>
                  <a:srgbClr val="1810C0"/>
                </a:solidFill>
                <a:latin typeface="Times New Roman" panose="02020603050405020304" pitchFamily="18" charset="0"/>
              </a:rPr>
              <a:t>GÕ ĐỆM </a:t>
            </a:r>
            <a:r>
              <a:rPr lang="en-US" altLang="en-US" sz="2800" b="1" dirty="0">
                <a:solidFill>
                  <a:srgbClr val="1810C0"/>
                </a:solidFill>
                <a:latin typeface="Times New Roman" panose="02020603050405020304" pitchFamily="18" charset="0"/>
              </a:rPr>
              <a:t>THEO NHỊP</a:t>
            </a:r>
          </a:p>
        </p:txBody>
      </p:sp>
      <p:pic>
        <p:nvPicPr>
          <p:cNvPr id="4" name="Picture 3">
            <a:extLst>
              <a:ext uri="{FF2B5EF4-FFF2-40B4-BE49-F238E27FC236}">
                <a16:creationId xmlns:a16="http://schemas.microsoft.com/office/drawing/2014/main" id="{F8033BA1-6065-438C-7C23-840730314D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6605714"/>
            <a:ext cx="4876800" cy="325319"/>
          </a:xfrm>
          <a:prstGeom prst="rect">
            <a:avLst/>
          </a:prstGeom>
        </p:spPr>
      </p:pic>
      <p:pic>
        <p:nvPicPr>
          <p:cNvPr id="6" name="Picture 3">
            <a:extLst>
              <a:ext uri="{FF2B5EF4-FFF2-40B4-BE49-F238E27FC236}">
                <a16:creationId xmlns:a16="http://schemas.microsoft.com/office/drawing/2014/main" id="{BC692A1A-FB9A-D9A8-4B3F-F28883EAF4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21200" y="6605714"/>
            <a:ext cx="4876800" cy="325319"/>
          </a:xfrm>
          <a:prstGeom prst="rect">
            <a:avLst/>
          </a:prstGeom>
        </p:spPr>
      </p:pic>
      <p:pic>
        <p:nvPicPr>
          <p:cNvPr id="7" name="Picture 3">
            <a:extLst>
              <a:ext uri="{FF2B5EF4-FFF2-40B4-BE49-F238E27FC236}">
                <a16:creationId xmlns:a16="http://schemas.microsoft.com/office/drawing/2014/main" id="{168FD5ED-5059-624B-AA33-C592476EC8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94800" y="6605714"/>
            <a:ext cx="3352800" cy="325319"/>
          </a:xfrm>
          <a:prstGeom prst="rect">
            <a:avLst/>
          </a:prstGeom>
        </p:spPr>
      </p:pic>
      <p:pic>
        <p:nvPicPr>
          <p:cNvPr id="10" name="Picture 3">
            <a:extLst>
              <a:ext uri="{FF2B5EF4-FFF2-40B4-BE49-F238E27FC236}">
                <a16:creationId xmlns:a16="http://schemas.microsoft.com/office/drawing/2014/main" id="{1B7C9BD8-1189-85A1-71A6-70251B90F0EB}"/>
              </a:ext>
            </a:extLst>
          </p:cNvPr>
          <p:cNvPicPr>
            <a:picLocks noChangeAspect="1"/>
          </p:cNvPicPr>
          <p:nvPr/>
        </p:nvPicPr>
        <p:blipFill>
          <a:blip r:embed="rId5"/>
          <a:srcRect/>
          <a:stretch>
            <a:fillRect/>
          </a:stretch>
        </p:blipFill>
        <p:spPr>
          <a:xfrm flipH="1">
            <a:off x="-152400" y="-32289"/>
            <a:ext cx="1891095" cy="1295400"/>
          </a:xfrm>
          <a:prstGeom prst="rect">
            <a:avLst/>
          </a:prstGeom>
        </p:spPr>
      </p:pic>
      <p:pic>
        <p:nvPicPr>
          <p:cNvPr id="12" name="Hình ảnh 11">
            <a:extLst>
              <a:ext uri="{FF2B5EF4-FFF2-40B4-BE49-F238E27FC236}">
                <a16:creationId xmlns:a16="http://schemas.microsoft.com/office/drawing/2014/main" id="{7C47BD4D-5798-2E4E-7E31-9605BA4DB153}"/>
              </a:ext>
            </a:extLst>
          </p:cNvPr>
          <p:cNvPicPr>
            <a:picLocks noChangeAspect="1"/>
          </p:cNvPicPr>
          <p:nvPr/>
        </p:nvPicPr>
        <p:blipFill>
          <a:blip r:embed="rId6"/>
          <a:stretch>
            <a:fillRect/>
          </a:stretch>
        </p:blipFill>
        <p:spPr>
          <a:xfrm>
            <a:off x="0" y="1992269"/>
            <a:ext cx="11125200" cy="3124199"/>
          </a:xfrm>
          <a:prstGeom prst="rect">
            <a:avLst/>
          </a:prstGeom>
        </p:spPr>
      </p:pic>
      <p:sp>
        <p:nvSpPr>
          <p:cNvPr id="13" name="Hộp Văn bản 12">
            <a:extLst>
              <a:ext uri="{FF2B5EF4-FFF2-40B4-BE49-F238E27FC236}">
                <a16:creationId xmlns:a16="http://schemas.microsoft.com/office/drawing/2014/main" id="{97261BF5-B31B-A759-D283-E577C9C59F45}"/>
              </a:ext>
            </a:extLst>
          </p:cNvPr>
          <p:cNvSpPr txBox="1"/>
          <p:nvPr/>
        </p:nvSpPr>
        <p:spPr>
          <a:xfrm>
            <a:off x="1738696" y="2956196"/>
            <a:ext cx="9691305" cy="748795"/>
          </a:xfrm>
          <a:prstGeom prst="rect">
            <a:avLst/>
          </a:prstGeom>
          <a:noFill/>
        </p:spPr>
        <p:txBody>
          <a:bodyPr wrap="square">
            <a:spAutoFit/>
          </a:bodyPr>
          <a:lstStyle/>
          <a:p>
            <a:r>
              <a:rPr lang="vi-VN" sz="2133" dirty="0">
                <a:latin typeface="+mj-lt"/>
              </a:rPr>
              <a:t>Nếu           em        là      họa          sĩ.                     Em     sẽ       vẽ       bức   </a:t>
            </a:r>
            <a:br>
              <a:rPr lang="vi-VN" sz="2133" dirty="0">
                <a:latin typeface="+mj-lt"/>
              </a:rPr>
            </a:br>
            <a:endParaRPr lang="vi-VN" sz="2133" dirty="0">
              <a:latin typeface="+mj-lt"/>
            </a:endParaRPr>
          </a:p>
        </p:txBody>
      </p:sp>
      <p:sp>
        <p:nvSpPr>
          <p:cNvPr id="14" name="Hộp Văn bản 13">
            <a:extLst>
              <a:ext uri="{FF2B5EF4-FFF2-40B4-BE49-F238E27FC236}">
                <a16:creationId xmlns:a16="http://schemas.microsoft.com/office/drawing/2014/main" id="{9CCD07FD-D7BF-ABF9-BAB1-79146D6C3C19}"/>
              </a:ext>
            </a:extLst>
          </p:cNvPr>
          <p:cNvSpPr txBox="1"/>
          <p:nvPr/>
        </p:nvSpPr>
        <p:spPr>
          <a:xfrm>
            <a:off x="660400" y="4780955"/>
            <a:ext cx="8926825" cy="748795"/>
          </a:xfrm>
          <a:prstGeom prst="rect">
            <a:avLst/>
          </a:prstGeom>
          <a:noFill/>
        </p:spPr>
        <p:txBody>
          <a:bodyPr wrap="square">
            <a:spAutoFit/>
          </a:bodyPr>
          <a:lstStyle/>
          <a:p>
            <a:r>
              <a:rPr lang="vi-VN" sz="2133" dirty="0">
                <a:latin typeface="+mj-lt"/>
              </a:rPr>
              <a:t>Tranh. Mang  dáng hình thầy  cô.       Trên    bục giảng trường lớp.</a:t>
            </a:r>
            <a:br>
              <a:rPr lang="vi-VN" sz="2133" dirty="0">
                <a:latin typeface="+mj-lt"/>
              </a:rPr>
            </a:br>
            <a:endParaRPr lang="vi-VN" sz="2133" dirty="0">
              <a:latin typeface="+mj-lt"/>
            </a:endParaRPr>
          </a:p>
        </p:txBody>
      </p:sp>
      <p:pic>
        <p:nvPicPr>
          <p:cNvPr id="23" name="Picture 4">
            <a:extLst>
              <a:ext uri="{FF2B5EF4-FFF2-40B4-BE49-F238E27FC236}">
                <a16:creationId xmlns:a16="http://schemas.microsoft.com/office/drawing/2014/main" id="{71E4D2FD-0749-56A2-5285-9E149C1262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911671" y="4919509"/>
            <a:ext cx="1532287" cy="1852232"/>
          </a:xfrm>
          <a:prstGeom prst="rect">
            <a:avLst/>
          </a:prstGeom>
        </p:spPr>
      </p:pic>
      <p:pic>
        <p:nvPicPr>
          <p:cNvPr id="8" name="Hình ảnh 7">
            <a:extLst>
              <a:ext uri="{FF2B5EF4-FFF2-40B4-BE49-F238E27FC236}">
                <a16:creationId xmlns:a16="http://schemas.microsoft.com/office/drawing/2014/main" id="{1F379684-D8EB-9C6C-CC5A-FBD4596C229B}"/>
              </a:ext>
            </a:extLst>
          </p:cNvPr>
          <p:cNvPicPr>
            <a:picLocks noChangeAspect="1"/>
          </p:cNvPicPr>
          <p:nvPr/>
        </p:nvPicPr>
        <p:blipFill>
          <a:blip r:embed="rId8"/>
          <a:stretch>
            <a:fillRect/>
          </a:stretch>
        </p:blipFill>
        <p:spPr>
          <a:xfrm>
            <a:off x="3041145" y="3308954"/>
            <a:ext cx="520543" cy="572025"/>
          </a:xfrm>
          <a:prstGeom prst="rect">
            <a:avLst/>
          </a:prstGeom>
        </p:spPr>
      </p:pic>
      <p:pic>
        <p:nvPicPr>
          <p:cNvPr id="26" name="Hình ảnh 25">
            <a:extLst>
              <a:ext uri="{FF2B5EF4-FFF2-40B4-BE49-F238E27FC236}">
                <a16:creationId xmlns:a16="http://schemas.microsoft.com/office/drawing/2014/main" id="{A2CFE076-79D8-E841-FA21-D6491C11DF67}"/>
              </a:ext>
            </a:extLst>
          </p:cNvPr>
          <p:cNvPicPr>
            <a:picLocks noChangeAspect="1"/>
          </p:cNvPicPr>
          <p:nvPr/>
        </p:nvPicPr>
        <p:blipFill>
          <a:blip r:embed="rId8"/>
          <a:stretch>
            <a:fillRect/>
          </a:stretch>
        </p:blipFill>
        <p:spPr>
          <a:xfrm>
            <a:off x="8744377" y="4709353"/>
            <a:ext cx="520543" cy="572025"/>
          </a:xfrm>
          <a:prstGeom prst="rect">
            <a:avLst/>
          </a:prstGeom>
        </p:spPr>
      </p:pic>
      <p:pic>
        <p:nvPicPr>
          <p:cNvPr id="27" name="Hình ảnh 26">
            <a:extLst>
              <a:ext uri="{FF2B5EF4-FFF2-40B4-BE49-F238E27FC236}">
                <a16:creationId xmlns:a16="http://schemas.microsoft.com/office/drawing/2014/main" id="{8DE7FEE2-9C38-5660-2F63-28A3CC843FB0}"/>
              </a:ext>
            </a:extLst>
          </p:cNvPr>
          <p:cNvPicPr>
            <a:picLocks noChangeAspect="1"/>
          </p:cNvPicPr>
          <p:nvPr/>
        </p:nvPicPr>
        <p:blipFill>
          <a:blip r:embed="rId8"/>
          <a:stretch>
            <a:fillRect/>
          </a:stretch>
        </p:blipFill>
        <p:spPr>
          <a:xfrm>
            <a:off x="7431623" y="5226380"/>
            <a:ext cx="520543" cy="572025"/>
          </a:xfrm>
          <a:prstGeom prst="rect">
            <a:avLst/>
          </a:prstGeom>
        </p:spPr>
      </p:pic>
      <p:pic>
        <p:nvPicPr>
          <p:cNvPr id="28" name="Hình ảnh 27">
            <a:extLst>
              <a:ext uri="{FF2B5EF4-FFF2-40B4-BE49-F238E27FC236}">
                <a16:creationId xmlns:a16="http://schemas.microsoft.com/office/drawing/2014/main" id="{6E7D9FE0-E7AB-4F29-F6EB-21964D633A54}"/>
              </a:ext>
            </a:extLst>
          </p:cNvPr>
          <p:cNvPicPr>
            <a:picLocks noChangeAspect="1"/>
          </p:cNvPicPr>
          <p:nvPr/>
        </p:nvPicPr>
        <p:blipFill>
          <a:blip r:embed="rId8"/>
          <a:stretch>
            <a:fillRect/>
          </a:stretch>
        </p:blipFill>
        <p:spPr>
          <a:xfrm>
            <a:off x="5669023" y="5157294"/>
            <a:ext cx="520543" cy="572025"/>
          </a:xfrm>
          <a:prstGeom prst="rect">
            <a:avLst/>
          </a:prstGeom>
        </p:spPr>
      </p:pic>
      <p:pic>
        <p:nvPicPr>
          <p:cNvPr id="29" name="Hình ảnh 28">
            <a:extLst>
              <a:ext uri="{FF2B5EF4-FFF2-40B4-BE49-F238E27FC236}">
                <a16:creationId xmlns:a16="http://schemas.microsoft.com/office/drawing/2014/main" id="{F25E57FE-21B0-91A4-376E-915585587297}"/>
              </a:ext>
            </a:extLst>
          </p:cNvPr>
          <p:cNvPicPr>
            <a:picLocks noChangeAspect="1"/>
          </p:cNvPicPr>
          <p:nvPr/>
        </p:nvPicPr>
        <p:blipFill>
          <a:blip r:embed="rId8"/>
          <a:stretch>
            <a:fillRect/>
          </a:stretch>
        </p:blipFill>
        <p:spPr>
          <a:xfrm>
            <a:off x="4143151" y="5127602"/>
            <a:ext cx="520543" cy="572025"/>
          </a:xfrm>
          <a:prstGeom prst="rect">
            <a:avLst/>
          </a:prstGeom>
        </p:spPr>
      </p:pic>
      <p:pic>
        <p:nvPicPr>
          <p:cNvPr id="30" name="Hình ảnh 29">
            <a:extLst>
              <a:ext uri="{FF2B5EF4-FFF2-40B4-BE49-F238E27FC236}">
                <a16:creationId xmlns:a16="http://schemas.microsoft.com/office/drawing/2014/main" id="{2D40754F-9532-0982-421C-F8CFB2D197F0}"/>
              </a:ext>
            </a:extLst>
          </p:cNvPr>
          <p:cNvPicPr>
            <a:picLocks noChangeAspect="1"/>
          </p:cNvPicPr>
          <p:nvPr/>
        </p:nvPicPr>
        <p:blipFill>
          <a:blip r:embed="rId8"/>
          <a:stretch>
            <a:fillRect/>
          </a:stretch>
        </p:blipFill>
        <p:spPr>
          <a:xfrm>
            <a:off x="2453786" y="5082424"/>
            <a:ext cx="520543" cy="572025"/>
          </a:xfrm>
          <a:prstGeom prst="rect">
            <a:avLst/>
          </a:prstGeom>
        </p:spPr>
      </p:pic>
      <p:pic>
        <p:nvPicPr>
          <p:cNvPr id="31" name="Hình ảnh 30">
            <a:extLst>
              <a:ext uri="{FF2B5EF4-FFF2-40B4-BE49-F238E27FC236}">
                <a16:creationId xmlns:a16="http://schemas.microsoft.com/office/drawing/2014/main" id="{E85BFA47-91E1-E6ED-8BF6-743D398F87E6}"/>
              </a:ext>
            </a:extLst>
          </p:cNvPr>
          <p:cNvPicPr>
            <a:picLocks noChangeAspect="1"/>
          </p:cNvPicPr>
          <p:nvPr/>
        </p:nvPicPr>
        <p:blipFill>
          <a:blip r:embed="rId8"/>
          <a:stretch>
            <a:fillRect/>
          </a:stretch>
        </p:blipFill>
        <p:spPr>
          <a:xfrm>
            <a:off x="951457" y="5209694"/>
            <a:ext cx="520543" cy="572025"/>
          </a:xfrm>
          <a:prstGeom prst="rect">
            <a:avLst/>
          </a:prstGeom>
        </p:spPr>
      </p:pic>
      <p:pic>
        <p:nvPicPr>
          <p:cNvPr id="32" name="Hình ảnh 31">
            <a:extLst>
              <a:ext uri="{FF2B5EF4-FFF2-40B4-BE49-F238E27FC236}">
                <a16:creationId xmlns:a16="http://schemas.microsoft.com/office/drawing/2014/main" id="{CCD48FA1-16D1-5DCC-CBBB-6411B85AEE13}"/>
              </a:ext>
            </a:extLst>
          </p:cNvPr>
          <p:cNvPicPr>
            <a:picLocks noChangeAspect="1"/>
          </p:cNvPicPr>
          <p:nvPr/>
        </p:nvPicPr>
        <p:blipFill>
          <a:blip r:embed="rId8"/>
          <a:stretch>
            <a:fillRect/>
          </a:stretch>
        </p:blipFill>
        <p:spPr>
          <a:xfrm>
            <a:off x="8050984" y="3299606"/>
            <a:ext cx="520543" cy="572025"/>
          </a:xfrm>
          <a:prstGeom prst="rect">
            <a:avLst/>
          </a:prstGeom>
        </p:spPr>
      </p:pic>
      <p:pic>
        <p:nvPicPr>
          <p:cNvPr id="33" name="Hình ảnh 32">
            <a:extLst>
              <a:ext uri="{FF2B5EF4-FFF2-40B4-BE49-F238E27FC236}">
                <a16:creationId xmlns:a16="http://schemas.microsoft.com/office/drawing/2014/main" id="{72868C22-6830-83B9-9C43-52EBF5080C92}"/>
              </a:ext>
            </a:extLst>
          </p:cNvPr>
          <p:cNvPicPr>
            <a:picLocks noChangeAspect="1"/>
          </p:cNvPicPr>
          <p:nvPr/>
        </p:nvPicPr>
        <p:blipFill>
          <a:blip r:embed="rId8"/>
          <a:stretch>
            <a:fillRect/>
          </a:stretch>
        </p:blipFill>
        <p:spPr>
          <a:xfrm>
            <a:off x="5497312" y="3315947"/>
            <a:ext cx="520543" cy="572025"/>
          </a:xfrm>
          <a:prstGeom prst="rect">
            <a:avLst/>
          </a:prstGeom>
        </p:spPr>
      </p:pic>
      <p:sp>
        <p:nvSpPr>
          <p:cNvPr id="5" name="Rectangles 5">
            <a:extLst>
              <a:ext uri="{FF2B5EF4-FFF2-40B4-BE49-F238E27FC236}">
                <a16:creationId xmlns:a16="http://schemas.microsoft.com/office/drawing/2014/main" id="{E2A15D3B-7F19-50AD-6326-97985A9EBD09}"/>
              </a:ext>
            </a:extLst>
          </p:cNvPr>
          <p:cNvSpPr/>
          <p:nvPr/>
        </p:nvSpPr>
        <p:spPr>
          <a:xfrm>
            <a:off x="148549" y="127868"/>
            <a:ext cx="11366500" cy="107632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Thứ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hai</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 ngày </a:t>
            </a: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20</a:t>
            </a: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tháng 11 </a:t>
            </a:r>
            <a:r>
              <a:rPr kumimoji="0" lang="vi-VN" altLang="en-US" sz="3200" b="1" i="0" u="none" strike="noStrike" kern="1200" cap="none" spc="0"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năm 2025</a:t>
            </a:r>
            <a:endPar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Âm </a:t>
            </a:r>
            <a:r>
              <a:rPr kumimoji="0" lang="vi-VN" altLang="en-US" sz="3200" b="1" i="0" u="sng" strike="noStrike" kern="1200" cap="none" spc="0" normalizeH="0" baseline="0" noProof="0" dirty="0" err="1">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nhạc</a:t>
            </a:r>
            <a:endPar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98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DD0EBA5-9E03-5807-9DBE-653A17304DA3}"/>
              </a:ext>
            </a:extLst>
          </p:cNvPr>
          <p:cNvPicPr>
            <a:picLocks noChangeAspect="1"/>
          </p:cNvPicPr>
          <p:nvPr/>
        </p:nvPicPr>
        <p:blipFill>
          <a:blip r:embed="rId2"/>
          <a:srcRect/>
          <a:stretch>
            <a:fillRect/>
          </a:stretch>
        </p:blipFill>
        <p:spPr>
          <a:xfrm flipH="1">
            <a:off x="68729" y="-265392"/>
            <a:ext cx="1891095" cy="1295400"/>
          </a:xfrm>
          <a:prstGeom prst="rect">
            <a:avLst/>
          </a:prstGeom>
        </p:spPr>
      </p:pic>
      <p:sp>
        <p:nvSpPr>
          <p:cNvPr id="18" name="Hình chữ nhật 17">
            <a:extLst>
              <a:ext uri="{FF2B5EF4-FFF2-40B4-BE49-F238E27FC236}">
                <a16:creationId xmlns:a16="http://schemas.microsoft.com/office/drawing/2014/main" id="{217AFA83-49C8-17C0-452F-3F836D91CD92}"/>
              </a:ext>
            </a:extLst>
          </p:cNvPr>
          <p:cNvSpPr/>
          <p:nvPr/>
        </p:nvSpPr>
        <p:spPr>
          <a:xfrm>
            <a:off x="3565244" y="279400"/>
            <a:ext cx="3938071" cy="512897"/>
          </a:xfrm>
          <a:prstGeom prst="rect">
            <a:avLst/>
          </a:prstGeom>
          <a:noFill/>
        </p:spPr>
        <p:txBody>
          <a:bodyPr wrap="square" lIns="60960" tIns="30480" rIns="60960" bIns="30480">
            <a:spAutoFit/>
          </a:bodyPr>
          <a:lstStyle/>
          <a:p>
            <a:pPr algn="ctr" defTabSz="609630"/>
            <a:r>
              <a:rPr lang="vi-VN" sz="2933"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rPr>
              <a:t>Nếu em là…</a:t>
            </a:r>
          </a:p>
        </p:txBody>
      </p:sp>
      <p:sp>
        <p:nvSpPr>
          <p:cNvPr id="19" name="Hình chữ nhật 18">
            <a:extLst>
              <a:ext uri="{FF2B5EF4-FFF2-40B4-BE49-F238E27FC236}">
                <a16:creationId xmlns:a16="http://schemas.microsoft.com/office/drawing/2014/main" id="{2E75EA16-1D6B-6589-9BB7-EACC35FBFCDB}"/>
              </a:ext>
            </a:extLst>
          </p:cNvPr>
          <p:cNvSpPr/>
          <p:nvPr/>
        </p:nvSpPr>
        <p:spPr>
          <a:xfrm>
            <a:off x="7619749" y="382308"/>
            <a:ext cx="3938071" cy="307777"/>
          </a:xfrm>
          <a:prstGeom prst="rect">
            <a:avLst/>
          </a:prstGeom>
          <a:noFill/>
        </p:spPr>
        <p:txBody>
          <a:bodyPr wrap="square" lIns="60960" tIns="30480" rIns="60960" bIns="30480">
            <a:spAutoFit/>
          </a:bodyPr>
          <a:lstStyle/>
          <a:p>
            <a:pPr algn="ctr" defTabSz="609630"/>
            <a:r>
              <a:rPr lang="vi-VN" sz="1600" i="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rPr>
              <a:t>Nhạc và lời: Trương Quang Lục</a:t>
            </a:r>
          </a:p>
        </p:txBody>
      </p:sp>
      <p:pic>
        <p:nvPicPr>
          <p:cNvPr id="3" name="Hình ảnh 2">
            <a:extLst>
              <a:ext uri="{FF2B5EF4-FFF2-40B4-BE49-F238E27FC236}">
                <a16:creationId xmlns:a16="http://schemas.microsoft.com/office/drawing/2014/main" id="{E221B2D7-4485-79F1-F463-E25F4C4C619D}"/>
              </a:ext>
            </a:extLst>
          </p:cNvPr>
          <p:cNvPicPr>
            <a:picLocks noChangeAspect="1"/>
          </p:cNvPicPr>
          <p:nvPr/>
        </p:nvPicPr>
        <p:blipFill>
          <a:blip r:embed="rId3"/>
          <a:stretch>
            <a:fillRect/>
          </a:stretch>
        </p:blipFill>
        <p:spPr>
          <a:xfrm>
            <a:off x="811077" y="792361"/>
            <a:ext cx="11432793" cy="5886579"/>
          </a:xfrm>
          <a:prstGeom prst="rect">
            <a:avLst/>
          </a:prstGeom>
        </p:spPr>
      </p:pic>
      <p:pic>
        <p:nvPicPr>
          <p:cNvPr id="6" name="Picture 3">
            <a:extLst>
              <a:ext uri="{FF2B5EF4-FFF2-40B4-BE49-F238E27FC236}">
                <a16:creationId xmlns:a16="http://schemas.microsoft.com/office/drawing/2014/main" id="{F5480DDA-E55D-0A5E-F932-9BF9CAE845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21200" y="6605714"/>
            <a:ext cx="4876800" cy="325319"/>
          </a:xfrm>
          <a:prstGeom prst="rect">
            <a:avLst/>
          </a:prstGeom>
        </p:spPr>
      </p:pic>
      <p:pic>
        <p:nvPicPr>
          <p:cNvPr id="7" name="Picture 3">
            <a:extLst>
              <a:ext uri="{FF2B5EF4-FFF2-40B4-BE49-F238E27FC236}">
                <a16:creationId xmlns:a16="http://schemas.microsoft.com/office/drawing/2014/main" id="{B381ABB3-98B8-2B18-4329-AA84F9D387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94800" y="6605714"/>
            <a:ext cx="3352800" cy="325319"/>
          </a:xfrm>
          <a:prstGeom prst="rect">
            <a:avLst/>
          </a:prstGeom>
        </p:spPr>
      </p:pic>
      <p:pic>
        <p:nvPicPr>
          <p:cNvPr id="22" name="Picture 8">
            <a:extLst>
              <a:ext uri="{FF2B5EF4-FFF2-40B4-BE49-F238E27FC236}">
                <a16:creationId xmlns:a16="http://schemas.microsoft.com/office/drawing/2014/main" id="{81711F62-F397-BF04-1B30-D83D913DFA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9906000" y="-127000"/>
            <a:ext cx="2498285" cy="2489200"/>
          </a:xfrm>
          <a:prstGeom prst="rect">
            <a:avLst/>
          </a:prstGeom>
        </p:spPr>
      </p:pic>
      <p:sp>
        <p:nvSpPr>
          <p:cNvPr id="2" name="Hình chữ nhật 1">
            <a:extLst>
              <a:ext uri="{FF2B5EF4-FFF2-40B4-BE49-F238E27FC236}">
                <a16:creationId xmlns:a16="http://schemas.microsoft.com/office/drawing/2014/main" id="{DCD1958D-A4F8-64D3-719A-366178CB2950}"/>
              </a:ext>
            </a:extLst>
          </p:cNvPr>
          <p:cNvSpPr/>
          <p:nvPr/>
        </p:nvSpPr>
        <p:spPr>
          <a:xfrm>
            <a:off x="811077" y="-19212"/>
            <a:ext cx="3938071" cy="636200"/>
          </a:xfrm>
          <a:prstGeom prst="rect">
            <a:avLst/>
          </a:prstGeom>
          <a:noFill/>
        </p:spPr>
        <p:txBody>
          <a:bodyPr wrap="square" lIns="60960" tIns="30480" rIns="60960" bIns="30480">
            <a:spAutoFit/>
          </a:bodyPr>
          <a:lstStyle/>
          <a:p>
            <a:pPr algn="ctr" defTabSz="609630"/>
            <a:r>
              <a:rPr lang="vi-VN" sz="1867" b="1"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HÁT</a:t>
            </a:r>
          </a:p>
          <a:p>
            <a:pPr algn="ctr" defTabSz="609630"/>
            <a:r>
              <a:rPr lang="vi-VN" sz="1867" b="1"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KẾT HỢP GÕ  ĐỆM</a:t>
            </a:r>
          </a:p>
        </p:txBody>
      </p:sp>
      <p:pic>
        <p:nvPicPr>
          <p:cNvPr id="5" name="Hình ảnh 4">
            <a:extLst>
              <a:ext uri="{FF2B5EF4-FFF2-40B4-BE49-F238E27FC236}">
                <a16:creationId xmlns:a16="http://schemas.microsoft.com/office/drawing/2014/main" id="{CF6D1326-1F2D-1661-2332-14F91D44312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692830" y="1411994"/>
            <a:ext cx="272694" cy="299664"/>
          </a:xfrm>
          <a:prstGeom prst="rect">
            <a:avLst/>
          </a:prstGeom>
        </p:spPr>
      </p:pic>
      <p:pic>
        <p:nvPicPr>
          <p:cNvPr id="8" name="Hình ảnh 7">
            <a:extLst>
              <a:ext uri="{FF2B5EF4-FFF2-40B4-BE49-F238E27FC236}">
                <a16:creationId xmlns:a16="http://schemas.microsoft.com/office/drawing/2014/main" id="{FD3253C7-4B54-924A-A532-ECD92FBDE2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347790" y="1387140"/>
            <a:ext cx="272694" cy="299664"/>
          </a:xfrm>
          <a:prstGeom prst="rect">
            <a:avLst/>
          </a:prstGeom>
        </p:spPr>
      </p:pic>
      <p:pic>
        <p:nvPicPr>
          <p:cNvPr id="10" name="Hình ảnh 9">
            <a:extLst>
              <a:ext uri="{FF2B5EF4-FFF2-40B4-BE49-F238E27FC236}">
                <a16:creationId xmlns:a16="http://schemas.microsoft.com/office/drawing/2014/main" id="{D1409D5F-3C66-9CD1-D238-466DC686DC3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769102" y="1400935"/>
            <a:ext cx="272694" cy="299664"/>
          </a:xfrm>
          <a:prstGeom prst="rect">
            <a:avLst/>
          </a:prstGeom>
        </p:spPr>
      </p:pic>
      <p:pic>
        <p:nvPicPr>
          <p:cNvPr id="11" name="Hình ảnh 10">
            <a:extLst>
              <a:ext uri="{FF2B5EF4-FFF2-40B4-BE49-F238E27FC236}">
                <a16:creationId xmlns:a16="http://schemas.microsoft.com/office/drawing/2014/main" id="{6844EFA7-04D8-64E7-3D60-99BCDC4C1FB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588784" y="1411994"/>
            <a:ext cx="272694" cy="299664"/>
          </a:xfrm>
          <a:prstGeom prst="rect">
            <a:avLst/>
          </a:prstGeom>
        </p:spPr>
      </p:pic>
      <p:pic>
        <p:nvPicPr>
          <p:cNvPr id="12" name="Hình ảnh 11">
            <a:extLst>
              <a:ext uri="{FF2B5EF4-FFF2-40B4-BE49-F238E27FC236}">
                <a16:creationId xmlns:a16="http://schemas.microsoft.com/office/drawing/2014/main" id="{6927695B-A0AD-502F-9040-55D4A5480F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957845" y="2024162"/>
            <a:ext cx="272694" cy="299664"/>
          </a:xfrm>
          <a:prstGeom prst="rect">
            <a:avLst/>
          </a:prstGeom>
        </p:spPr>
      </p:pic>
      <p:pic>
        <p:nvPicPr>
          <p:cNvPr id="15" name="Hình ảnh 14">
            <a:extLst>
              <a:ext uri="{FF2B5EF4-FFF2-40B4-BE49-F238E27FC236}">
                <a16:creationId xmlns:a16="http://schemas.microsoft.com/office/drawing/2014/main" id="{D358BE8B-D309-EBA5-0891-2F941C2D868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791736" y="2010228"/>
            <a:ext cx="272694" cy="299664"/>
          </a:xfrm>
          <a:prstGeom prst="rect">
            <a:avLst/>
          </a:prstGeom>
        </p:spPr>
      </p:pic>
      <p:pic>
        <p:nvPicPr>
          <p:cNvPr id="17" name="Hình ảnh 16">
            <a:extLst>
              <a:ext uri="{FF2B5EF4-FFF2-40B4-BE49-F238E27FC236}">
                <a16:creationId xmlns:a16="http://schemas.microsoft.com/office/drawing/2014/main" id="{6A9E9B08-CF65-E53E-8639-FFF119B62F4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013524" y="1973173"/>
            <a:ext cx="272694" cy="299664"/>
          </a:xfrm>
          <a:prstGeom prst="rect">
            <a:avLst/>
          </a:prstGeom>
        </p:spPr>
      </p:pic>
      <p:pic>
        <p:nvPicPr>
          <p:cNvPr id="20" name="Hình ảnh 19">
            <a:extLst>
              <a:ext uri="{FF2B5EF4-FFF2-40B4-BE49-F238E27FC236}">
                <a16:creationId xmlns:a16="http://schemas.microsoft.com/office/drawing/2014/main" id="{885C3689-83D4-8FBE-A88B-ACB7EA1EEF5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221282" y="2027615"/>
            <a:ext cx="272694" cy="299664"/>
          </a:xfrm>
          <a:prstGeom prst="rect">
            <a:avLst/>
          </a:prstGeom>
        </p:spPr>
      </p:pic>
      <p:pic>
        <p:nvPicPr>
          <p:cNvPr id="23" name="Hình ảnh 22">
            <a:extLst>
              <a:ext uri="{FF2B5EF4-FFF2-40B4-BE49-F238E27FC236}">
                <a16:creationId xmlns:a16="http://schemas.microsoft.com/office/drawing/2014/main" id="{F14E3DA5-8F15-F201-2025-483C37079D1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981200" y="2499199"/>
            <a:ext cx="272694" cy="299664"/>
          </a:xfrm>
          <a:prstGeom prst="rect">
            <a:avLst/>
          </a:prstGeom>
        </p:spPr>
      </p:pic>
      <p:pic>
        <p:nvPicPr>
          <p:cNvPr id="24" name="Hình ảnh 23">
            <a:extLst>
              <a:ext uri="{FF2B5EF4-FFF2-40B4-BE49-F238E27FC236}">
                <a16:creationId xmlns:a16="http://schemas.microsoft.com/office/drawing/2014/main" id="{8BDA4798-4F9C-4245-F1BE-C547726C958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308894" y="2604691"/>
            <a:ext cx="272694" cy="299664"/>
          </a:xfrm>
          <a:prstGeom prst="rect">
            <a:avLst/>
          </a:prstGeom>
        </p:spPr>
      </p:pic>
      <p:pic>
        <p:nvPicPr>
          <p:cNvPr id="25" name="Hình ảnh 24">
            <a:extLst>
              <a:ext uri="{FF2B5EF4-FFF2-40B4-BE49-F238E27FC236}">
                <a16:creationId xmlns:a16="http://schemas.microsoft.com/office/drawing/2014/main" id="{19C29C63-BBEE-9A97-6546-891FDECD583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909283" y="2649031"/>
            <a:ext cx="272694" cy="299664"/>
          </a:xfrm>
          <a:prstGeom prst="rect">
            <a:avLst/>
          </a:prstGeom>
        </p:spPr>
      </p:pic>
      <p:pic>
        <p:nvPicPr>
          <p:cNvPr id="26" name="Hình ảnh 25">
            <a:extLst>
              <a:ext uri="{FF2B5EF4-FFF2-40B4-BE49-F238E27FC236}">
                <a16:creationId xmlns:a16="http://schemas.microsoft.com/office/drawing/2014/main" id="{C3BFA6AE-38D8-09BE-1F0E-A89DE11EA2A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236978" y="2665049"/>
            <a:ext cx="272694" cy="299664"/>
          </a:xfrm>
          <a:prstGeom prst="rect">
            <a:avLst/>
          </a:prstGeom>
        </p:spPr>
      </p:pic>
      <p:pic>
        <p:nvPicPr>
          <p:cNvPr id="27" name="Hình ảnh 26">
            <a:extLst>
              <a:ext uri="{FF2B5EF4-FFF2-40B4-BE49-F238E27FC236}">
                <a16:creationId xmlns:a16="http://schemas.microsoft.com/office/drawing/2014/main" id="{2DCB770C-25EF-9507-3A49-C2B02423422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015224" y="3373365"/>
            <a:ext cx="272694" cy="299664"/>
          </a:xfrm>
          <a:prstGeom prst="rect">
            <a:avLst/>
          </a:prstGeom>
        </p:spPr>
      </p:pic>
      <p:pic>
        <p:nvPicPr>
          <p:cNvPr id="28" name="Hình ảnh 27">
            <a:extLst>
              <a:ext uri="{FF2B5EF4-FFF2-40B4-BE49-F238E27FC236}">
                <a16:creationId xmlns:a16="http://schemas.microsoft.com/office/drawing/2014/main" id="{B6D0F853-7E6F-EC74-5BED-CDE8B54AFC8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568844" y="3373365"/>
            <a:ext cx="272694" cy="299664"/>
          </a:xfrm>
          <a:prstGeom prst="rect">
            <a:avLst/>
          </a:prstGeom>
        </p:spPr>
      </p:pic>
      <p:pic>
        <p:nvPicPr>
          <p:cNvPr id="29" name="Hình ảnh 28">
            <a:extLst>
              <a:ext uri="{FF2B5EF4-FFF2-40B4-BE49-F238E27FC236}">
                <a16:creationId xmlns:a16="http://schemas.microsoft.com/office/drawing/2014/main" id="{56BFDC79-F446-8FA3-4CDE-6E6A0C10742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708060" y="3394255"/>
            <a:ext cx="272694" cy="299664"/>
          </a:xfrm>
          <a:prstGeom prst="rect">
            <a:avLst/>
          </a:prstGeom>
        </p:spPr>
      </p:pic>
      <p:pic>
        <p:nvPicPr>
          <p:cNvPr id="30" name="Hình ảnh 29">
            <a:extLst>
              <a:ext uri="{FF2B5EF4-FFF2-40B4-BE49-F238E27FC236}">
                <a16:creationId xmlns:a16="http://schemas.microsoft.com/office/drawing/2014/main" id="{82A56E86-0B52-0487-E48A-16E05EB2CBD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149871" y="3362029"/>
            <a:ext cx="272694" cy="299664"/>
          </a:xfrm>
          <a:prstGeom prst="rect">
            <a:avLst/>
          </a:prstGeom>
        </p:spPr>
      </p:pic>
      <p:pic>
        <p:nvPicPr>
          <p:cNvPr id="31" name="Hình ảnh 30">
            <a:extLst>
              <a:ext uri="{FF2B5EF4-FFF2-40B4-BE49-F238E27FC236}">
                <a16:creationId xmlns:a16="http://schemas.microsoft.com/office/drawing/2014/main" id="{E2B50B1F-E118-F392-FA5B-0C43BF73BDD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498894" y="3366685"/>
            <a:ext cx="272694" cy="299664"/>
          </a:xfrm>
          <a:prstGeom prst="rect">
            <a:avLst/>
          </a:prstGeom>
        </p:spPr>
      </p:pic>
      <p:pic>
        <p:nvPicPr>
          <p:cNvPr id="32" name="Hình ảnh 31">
            <a:extLst>
              <a:ext uri="{FF2B5EF4-FFF2-40B4-BE49-F238E27FC236}">
                <a16:creationId xmlns:a16="http://schemas.microsoft.com/office/drawing/2014/main" id="{F7DAF64F-F8BA-9916-D7B9-6C3EEDC4C5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486119" y="3262869"/>
            <a:ext cx="272694" cy="299664"/>
          </a:xfrm>
          <a:prstGeom prst="rect">
            <a:avLst/>
          </a:prstGeom>
        </p:spPr>
      </p:pic>
      <p:pic>
        <p:nvPicPr>
          <p:cNvPr id="33" name="Hình ảnh 32">
            <a:extLst>
              <a:ext uri="{FF2B5EF4-FFF2-40B4-BE49-F238E27FC236}">
                <a16:creationId xmlns:a16="http://schemas.microsoft.com/office/drawing/2014/main" id="{EAF9F8CB-BF8E-AAF7-2B33-4B71A89609F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117547" y="3888296"/>
            <a:ext cx="272694" cy="299664"/>
          </a:xfrm>
          <a:prstGeom prst="rect">
            <a:avLst/>
          </a:prstGeom>
        </p:spPr>
      </p:pic>
      <p:pic>
        <p:nvPicPr>
          <p:cNvPr id="34" name="Hình ảnh 33">
            <a:extLst>
              <a:ext uri="{FF2B5EF4-FFF2-40B4-BE49-F238E27FC236}">
                <a16:creationId xmlns:a16="http://schemas.microsoft.com/office/drawing/2014/main" id="{253080ED-4FF6-744D-870C-3062E3B5C7E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724400" y="3947306"/>
            <a:ext cx="272694" cy="299664"/>
          </a:xfrm>
          <a:prstGeom prst="rect">
            <a:avLst/>
          </a:prstGeom>
        </p:spPr>
      </p:pic>
      <p:pic>
        <p:nvPicPr>
          <p:cNvPr id="35" name="Hình ảnh 34">
            <a:extLst>
              <a:ext uri="{FF2B5EF4-FFF2-40B4-BE49-F238E27FC236}">
                <a16:creationId xmlns:a16="http://schemas.microsoft.com/office/drawing/2014/main" id="{41584906-334F-C7E6-984A-5FE33F457D0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385660" y="3946426"/>
            <a:ext cx="272694" cy="299664"/>
          </a:xfrm>
          <a:prstGeom prst="rect">
            <a:avLst/>
          </a:prstGeom>
        </p:spPr>
      </p:pic>
      <p:pic>
        <p:nvPicPr>
          <p:cNvPr id="36" name="Hình ảnh 35">
            <a:extLst>
              <a:ext uri="{FF2B5EF4-FFF2-40B4-BE49-F238E27FC236}">
                <a16:creationId xmlns:a16="http://schemas.microsoft.com/office/drawing/2014/main" id="{C2E70149-7CA1-B915-3780-03E54375BA8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074453" y="3859022"/>
            <a:ext cx="272694" cy="299664"/>
          </a:xfrm>
          <a:prstGeom prst="rect">
            <a:avLst/>
          </a:prstGeom>
        </p:spPr>
      </p:pic>
      <p:pic>
        <p:nvPicPr>
          <p:cNvPr id="37" name="Hình ảnh 36">
            <a:extLst>
              <a:ext uri="{FF2B5EF4-FFF2-40B4-BE49-F238E27FC236}">
                <a16:creationId xmlns:a16="http://schemas.microsoft.com/office/drawing/2014/main" id="{7E147713-C1C1-B07D-A48F-3C8D4E4E43D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094192" y="4582242"/>
            <a:ext cx="272694" cy="299664"/>
          </a:xfrm>
          <a:prstGeom prst="rect">
            <a:avLst/>
          </a:prstGeom>
        </p:spPr>
      </p:pic>
      <p:pic>
        <p:nvPicPr>
          <p:cNvPr id="38" name="Hình ảnh 37">
            <a:extLst>
              <a:ext uri="{FF2B5EF4-FFF2-40B4-BE49-F238E27FC236}">
                <a16:creationId xmlns:a16="http://schemas.microsoft.com/office/drawing/2014/main" id="{284025A6-B2BA-103A-4D4C-58F69650DF6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554481" y="4538675"/>
            <a:ext cx="272694" cy="299664"/>
          </a:xfrm>
          <a:prstGeom prst="rect">
            <a:avLst/>
          </a:prstGeom>
        </p:spPr>
      </p:pic>
      <p:pic>
        <p:nvPicPr>
          <p:cNvPr id="39" name="Hình ảnh 38">
            <a:extLst>
              <a:ext uri="{FF2B5EF4-FFF2-40B4-BE49-F238E27FC236}">
                <a16:creationId xmlns:a16="http://schemas.microsoft.com/office/drawing/2014/main" id="{70D03063-63D8-1969-17E9-AF1D4FD8062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056973" y="4495801"/>
            <a:ext cx="272694" cy="299664"/>
          </a:xfrm>
          <a:prstGeom prst="rect">
            <a:avLst/>
          </a:prstGeom>
        </p:spPr>
      </p:pic>
      <p:pic>
        <p:nvPicPr>
          <p:cNvPr id="40" name="Hình ảnh 39">
            <a:extLst>
              <a:ext uri="{FF2B5EF4-FFF2-40B4-BE49-F238E27FC236}">
                <a16:creationId xmlns:a16="http://schemas.microsoft.com/office/drawing/2014/main" id="{924404A8-E541-6524-C4F4-72D5E23A394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092133" y="4539101"/>
            <a:ext cx="272694" cy="299664"/>
          </a:xfrm>
          <a:prstGeom prst="rect">
            <a:avLst/>
          </a:prstGeom>
        </p:spPr>
      </p:pic>
      <p:pic>
        <p:nvPicPr>
          <p:cNvPr id="41" name="Hình ảnh 40">
            <a:extLst>
              <a:ext uri="{FF2B5EF4-FFF2-40B4-BE49-F238E27FC236}">
                <a16:creationId xmlns:a16="http://schemas.microsoft.com/office/drawing/2014/main" id="{FFDA2CB8-CF5D-A3B0-4DB5-B960E13D21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223837" y="5126356"/>
            <a:ext cx="272694" cy="299664"/>
          </a:xfrm>
          <a:prstGeom prst="rect">
            <a:avLst/>
          </a:prstGeom>
        </p:spPr>
      </p:pic>
      <p:pic>
        <p:nvPicPr>
          <p:cNvPr id="42" name="Hình ảnh 41">
            <a:extLst>
              <a:ext uri="{FF2B5EF4-FFF2-40B4-BE49-F238E27FC236}">
                <a16:creationId xmlns:a16="http://schemas.microsoft.com/office/drawing/2014/main" id="{F514E334-1D85-A973-AF61-C56D0658FA3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500809" y="5160395"/>
            <a:ext cx="272694" cy="299664"/>
          </a:xfrm>
          <a:prstGeom prst="rect">
            <a:avLst/>
          </a:prstGeom>
        </p:spPr>
      </p:pic>
      <p:pic>
        <p:nvPicPr>
          <p:cNvPr id="43" name="Hình ảnh 42">
            <a:extLst>
              <a:ext uri="{FF2B5EF4-FFF2-40B4-BE49-F238E27FC236}">
                <a16:creationId xmlns:a16="http://schemas.microsoft.com/office/drawing/2014/main" id="{5A5D6FCD-DF01-503C-988B-DF20C931BD1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017931" y="5123313"/>
            <a:ext cx="272694" cy="299664"/>
          </a:xfrm>
          <a:prstGeom prst="rect">
            <a:avLst/>
          </a:prstGeom>
        </p:spPr>
      </p:pic>
      <p:pic>
        <p:nvPicPr>
          <p:cNvPr id="44" name="Hình ảnh 43">
            <a:extLst>
              <a:ext uri="{FF2B5EF4-FFF2-40B4-BE49-F238E27FC236}">
                <a16:creationId xmlns:a16="http://schemas.microsoft.com/office/drawing/2014/main" id="{63815524-35CA-1271-A20F-33F296974AD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075096" y="5123313"/>
            <a:ext cx="272694" cy="299664"/>
          </a:xfrm>
          <a:prstGeom prst="rect">
            <a:avLst/>
          </a:prstGeom>
        </p:spPr>
      </p:pic>
      <p:pic>
        <p:nvPicPr>
          <p:cNvPr id="45" name="Hình ảnh 44">
            <a:extLst>
              <a:ext uri="{FF2B5EF4-FFF2-40B4-BE49-F238E27FC236}">
                <a16:creationId xmlns:a16="http://schemas.microsoft.com/office/drawing/2014/main" id="{FC60F7A9-3AC1-2D99-36D1-1B1637EE23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153025" y="5849316"/>
            <a:ext cx="272694" cy="299664"/>
          </a:xfrm>
          <a:prstGeom prst="rect">
            <a:avLst/>
          </a:prstGeom>
        </p:spPr>
      </p:pic>
      <p:pic>
        <p:nvPicPr>
          <p:cNvPr id="46" name="Hình ảnh 45">
            <a:extLst>
              <a:ext uri="{FF2B5EF4-FFF2-40B4-BE49-F238E27FC236}">
                <a16:creationId xmlns:a16="http://schemas.microsoft.com/office/drawing/2014/main" id="{9323E8E3-5854-6604-BADD-8598B4D5D9A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149653" y="5866035"/>
            <a:ext cx="272694" cy="299664"/>
          </a:xfrm>
          <a:prstGeom prst="rect">
            <a:avLst/>
          </a:prstGeom>
        </p:spPr>
      </p:pic>
      <p:pic>
        <p:nvPicPr>
          <p:cNvPr id="47" name="Hình ảnh 46">
            <a:extLst>
              <a:ext uri="{FF2B5EF4-FFF2-40B4-BE49-F238E27FC236}">
                <a16:creationId xmlns:a16="http://schemas.microsoft.com/office/drawing/2014/main" id="{F4ADFE63-EC10-E532-858F-8AE0B7F8A7F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772920" y="6535861"/>
            <a:ext cx="272694" cy="299664"/>
          </a:xfrm>
          <a:prstGeom prst="rect">
            <a:avLst/>
          </a:prstGeom>
        </p:spPr>
      </p:pic>
      <p:pic>
        <p:nvPicPr>
          <p:cNvPr id="48" name="Hình ảnh 47">
            <a:extLst>
              <a:ext uri="{FF2B5EF4-FFF2-40B4-BE49-F238E27FC236}">
                <a16:creationId xmlns:a16="http://schemas.microsoft.com/office/drawing/2014/main" id="{CB9D5179-2E1B-C86F-4677-FE46832105D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588683" y="6505323"/>
            <a:ext cx="272694" cy="299664"/>
          </a:xfrm>
          <a:prstGeom prst="rect">
            <a:avLst/>
          </a:prstGeom>
        </p:spPr>
      </p:pic>
      <p:pic>
        <p:nvPicPr>
          <p:cNvPr id="49" name="Hình ảnh 48">
            <a:extLst>
              <a:ext uri="{FF2B5EF4-FFF2-40B4-BE49-F238E27FC236}">
                <a16:creationId xmlns:a16="http://schemas.microsoft.com/office/drawing/2014/main" id="{EEA3FCED-3870-CDBC-D2D7-9A9D0828D94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149653" y="6531210"/>
            <a:ext cx="272694" cy="299664"/>
          </a:xfrm>
          <a:prstGeom prst="rect">
            <a:avLst/>
          </a:prstGeom>
        </p:spPr>
      </p:pic>
      <p:pic>
        <p:nvPicPr>
          <p:cNvPr id="50" name="Hình ảnh 49">
            <a:extLst>
              <a:ext uri="{FF2B5EF4-FFF2-40B4-BE49-F238E27FC236}">
                <a16:creationId xmlns:a16="http://schemas.microsoft.com/office/drawing/2014/main" id="{EF483E94-0EEB-651A-FB7D-5C7A9770C86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792326" y="5752182"/>
            <a:ext cx="272694" cy="299664"/>
          </a:xfrm>
          <a:prstGeom prst="rect">
            <a:avLst/>
          </a:prstGeom>
        </p:spPr>
      </p:pic>
      <p:pic>
        <p:nvPicPr>
          <p:cNvPr id="51" name="Hình ảnh 50">
            <a:extLst>
              <a:ext uri="{FF2B5EF4-FFF2-40B4-BE49-F238E27FC236}">
                <a16:creationId xmlns:a16="http://schemas.microsoft.com/office/drawing/2014/main" id="{9564338A-F218-791C-6F9C-8558F3AC810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451855" y="5864514"/>
            <a:ext cx="272694" cy="299664"/>
          </a:xfrm>
          <a:prstGeom prst="rect">
            <a:avLst/>
          </a:prstGeom>
        </p:spPr>
      </p:pic>
      <p:pic>
        <p:nvPicPr>
          <p:cNvPr id="52" name="Hình ảnh 51">
            <a:extLst>
              <a:ext uri="{FF2B5EF4-FFF2-40B4-BE49-F238E27FC236}">
                <a16:creationId xmlns:a16="http://schemas.microsoft.com/office/drawing/2014/main" id="{AE2A3331-BF52-E4F8-8491-0F82355A118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959653" y="5866035"/>
            <a:ext cx="272694" cy="299664"/>
          </a:xfrm>
          <a:prstGeom prst="rect">
            <a:avLst/>
          </a:prstGeom>
        </p:spPr>
      </p:pic>
      <p:pic>
        <p:nvPicPr>
          <p:cNvPr id="53" name="Hình ảnh 52">
            <a:extLst>
              <a:ext uri="{FF2B5EF4-FFF2-40B4-BE49-F238E27FC236}">
                <a16:creationId xmlns:a16="http://schemas.microsoft.com/office/drawing/2014/main" id="{2A758D0D-F8CD-F87B-3FAC-93FD7CA5EF3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513373" y="6592132"/>
            <a:ext cx="272694" cy="299664"/>
          </a:xfrm>
          <a:prstGeom prst="rect">
            <a:avLst/>
          </a:prstGeom>
        </p:spPr>
      </p:pic>
      <p:pic>
        <p:nvPicPr>
          <p:cNvPr id="54" name="Hình ảnh 53">
            <a:extLst>
              <a:ext uri="{FF2B5EF4-FFF2-40B4-BE49-F238E27FC236}">
                <a16:creationId xmlns:a16="http://schemas.microsoft.com/office/drawing/2014/main" id="{F717D0AF-0BCC-EE65-F6D4-88920BC73B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873586" y="6538429"/>
            <a:ext cx="272694" cy="299664"/>
          </a:xfrm>
          <a:prstGeom prst="rect">
            <a:avLst/>
          </a:prstGeom>
        </p:spPr>
      </p:pic>
      <p:pic>
        <p:nvPicPr>
          <p:cNvPr id="55" name="Picture 5">
            <a:extLst>
              <a:ext uri="{FF2B5EF4-FFF2-40B4-BE49-F238E27FC236}">
                <a16:creationId xmlns:a16="http://schemas.microsoft.com/office/drawing/2014/main" id="{933AAF49-B2CC-20FA-1180-E485620445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11900" y="-86028"/>
            <a:ext cx="1557511" cy="6977824"/>
          </a:xfrm>
          <a:prstGeom prst="rect">
            <a:avLst/>
          </a:prstGeom>
        </p:spPr>
      </p:pic>
      <p:pic>
        <p:nvPicPr>
          <p:cNvPr id="56" name="Picture 3">
            <a:extLst>
              <a:ext uri="{FF2B5EF4-FFF2-40B4-BE49-F238E27FC236}">
                <a16:creationId xmlns:a16="http://schemas.microsoft.com/office/drawing/2014/main" id="{7301A733-094F-0FB7-FC18-AC31798DE1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6605714"/>
            <a:ext cx="4876800" cy="325319"/>
          </a:xfrm>
          <a:prstGeom prst="rect">
            <a:avLst/>
          </a:prstGeom>
        </p:spPr>
      </p:pic>
    </p:spTree>
    <p:extLst>
      <p:ext uri="{BB962C8B-B14F-4D97-AF65-F5344CB8AC3E}">
        <p14:creationId xmlns:p14="http://schemas.microsoft.com/office/powerpoint/2010/main" val="3413704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7FCE5D-2F1F-E486-812C-D90974E7F021}"/>
              </a:ext>
            </a:extLst>
          </p:cNvPr>
          <p:cNvSpPr>
            <a:spLocks noGrp="1"/>
          </p:cNvSpPr>
          <p:nvPr>
            <p:ph type="ctrTitle"/>
          </p:nvPr>
        </p:nvSpPr>
        <p:spPr>
          <a:xfrm>
            <a:off x="2413000" y="3100120"/>
            <a:ext cx="10515600" cy="980017"/>
          </a:xfrm>
        </p:spPr>
        <p:txBody>
          <a:bodyPr>
            <a:noAutofit/>
          </a:bodyPr>
          <a:lstStyle/>
          <a:p>
            <a:pPr algn="l"/>
            <a:r>
              <a:rPr lang="vi-VN" sz="2400" b="1" dirty="0">
                <a:solidFill>
                  <a:srgbClr val="0000FF"/>
                </a:solidFill>
              </a:rPr>
              <a:t>Nam:  </a:t>
            </a:r>
            <a:r>
              <a:rPr lang="vi-VN" sz="1867" dirty="0"/>
              <a:t>Nếu em là họa sĩ em sẽ vẽ bức tranh.</a:t>
            </a:r>
            <a:br>
              <a:rPr lang="vi-VN" sz="1867" dirty="0"/>
            </a:br>
            <a:r>
              <a:rPr lang="vi-VN" sz="1867" dirty="0"/>
              <a:t> Mang dáng hình thầy cô trên bục giảng trường lớp.</a:t>
            </a:r>
            <a:br>
              <a:rPr lang="vi-VN" sz="1867" dirty="0"/>
            </a:br>
            <a:r>
              <a:rPr lang="vi-VN" sz="2400" b="1" dirty="0">
                <a:solidFill>
                  <a:srgbClr val="C00000"/>
                </a:solidFill>
              </a:rPr>
              <a:t> Nữ:   </a:t>
            </a:r>
            <a:r>
              <a:rPr lang="vi-VN" sz="1867" dirty="0"/>
              <a:t>Nếu em là thi sĩ em sẽ viết bài thơ</a:t>
            </a:r>
            <a:br>
              <a:rPr lang="vi-VN" sz="1867" dirty="0"/>
            </a:br>
            <a:r>
              <a:rPr lang="vi-VN" sz="1867" dirty="0"/>
              <a:t> Lòng biết ơn thầy cô dìu dắt em nên người.</a:t>
            </a:r>
            <a:br>
              <a:rPr lang="vi-VN" sz="1867" dirty="0"/>
            </a:br>
            <a:r>
              <a:rPr lang="vi-VN" sz="2400" b="1" dirty="0">
                <a:solidFill>
                  <a:srgbClr val="0000FF"/>
                </a:solidFill>
              </a:rPr>
              <a:t> Nam:  </a:t>
            </a:r>
            <a:r>
              <a:rPr lang="vi-VN" sz="1867" dirty="0"/>
              <a:t>Em không quên những lời của thầy cô</a:t>
            </a:r>
            <a:br>
              <a:rPr lang="vi-VN" sz="1867" dirty="0"/>
            </a:br>
            <a:r>
              <a:rPr lang="vi-VN" sz="1867" dirty="0"/>
              <a:t> Đem cho em biết bao điều mới lạ</a:t>
            </a:r>
            <a:br>
              <a:rPr lang="vi-VN" sz="1867" dirty="0"/>
            </a:br>
            <a:r>
              <a:rPr lang="vi-VN" sz="2400" b="1" dirty="0">
                <a:solidFill>
                  <a:srgbClr val="C00000"/>
                </a:solidFill>
              </a:rPr>
              <a:t>Nữ:  </a:t>
            </a:r>
            <a:r>
              <a:rPr lang="vi-VN" sz="1867" dirty="0"/>
              <a:t>Ngàn lời ca chúng em tặng thầy cô</a:t>
            </a:r>
            <a:br>
              <a:rPr lang="vi-VN" sz="1867" dirty="0"/>
            </a:br>
            <a:r>
              <a:rPr lang="vi-VN" sz="1867" dirty="0"/>
              <a:t> Lòng yêu quý của học trò chúng em</a:t>
            </a:r>
            <a:br>
              <a:rPr lang="vi-VN" sz="1867" dirty="0"/>
            </a:br>
            <a:br>
              <a:rPr lang="vi-VN" sz="1867" dirty="0"/>
            </a:br>
            <a:r>
              <a:rPr lang="vi-VN" sz="2800" b="1" dirty="0">
                <a:solidFill>
                  <a:srgbClr val="00B050"/>
                </a:solidFill>
              </a:rPr>
              <a:t>Hòa giọng:</a:t>
            </a:r>
            <a:r>
              <a:rPr lang="vi-VN" sz="1867" dirty="0"/>
              <a:t>   Nếu em là nhạc sĩ em sẽ viết khúc ca</a:t>
            </a:r>
            <a:br>
              <a:rPr lang="vi-VN" sz="1867" dirty="0"/>
            </a:br>
            <a:r>
              <a:rPr lang="vi-VN" sz="1867" dirty="0"/>
              <a:t> Đem tấm lòng đàn em đến thầy cô yêu quý</a:t>
            </a:r>
            <a:br>
              <a:rPr lang="vi-VN" sz="1867" dirty="0"/>
            </a:br>
            <a:r>
              <a:rPr lang="vi-VN" sz="1867" dirty="0"/>
              <a:t> Nếu em là văn sĩ em sẽ viết bài văn</a:t>
            </a:r>
            <a:br>
              <a:rPr lang="vi-VN" sz="1867" dirty="0"/>
            </a:br>
            <a:r>
              <a:rPr lang="vi-VN" sz="1867" dirty="0"/>
              <a:t> Về tấm gương thầy cô người sáng không phai mờ</a:t>
            </a:r>
            <a:br>
              <a:rPr lang="vi-VN" sz="1867" dirty="0"/>
            </a:br>
            <a:r>
              <a:rPr lang="vi-VN" sz="1867" dirty="0"/>
              <a:t> Em không quên những lời của thầy cô đem cho em biết bao điều mới lạ</a:t>
            </a:r>
            <a:br>
              <a:rPr lang="vi-VN" sz="1867" dirty="0"/>
            </a:br>
            <a:r>
              <a:rPr lang="vi-VN" sz="1867" dirty="0"/>
              <a:t> Ngàn lời ca chúng em tặng thầy cô lòng yêu quý của học trò chúng em</a:t>
            </a:r>
            <a:br>
              <a:rPr lang="vi-VN" sz="1867" dirty="0"/>
            </a:br>
            <a:r>
              <a:rPr lang="vi-VN" sz="1867" dirty="0"/>
              <a:t> Dù năm tháng vẫn ghi trong lòng em.</a:t>
            </a:r>
          </a:p>
        </p:txBody>
      </p:sp>
      <p:sp>
        <p:nvSpPr>
          <p:cNvPr id="3" name="Hình chữ nhật 2">
            <a:extLst>
              <a:ext uri="{FF2B5EF4-FFF2-40B4-BE49-F238E27FC236}">
                <a16:creationId xmlns:a16="http://schemas.microsoft.com/office/drawing/2014/main" id="{6B654FC0-AE16-B397-1661-FE3E5578E0AA}"/>
              </a:ext>
            </a:extLst>
          </p:cNvPr>
          <p:cNvSpPr/>
          <p:nvPr/>
        </p:nvSpPr>
        <p:spPr>
          <a:xfrm>
            <a:off x="2102997" y="270433"/>
            <a:ext cx="6858000" cy="615553"/>
          </a:xfrm>
          <a:prstGeom prst="rect">
            <a:avLst/>
          </a:prstGeom>
          <a:noFill/>
        </p:spPr>
        <p:txBody>
          <a:bodyPr wrap="square" lIns="60960" tIns="30480" rIns="60960" bIns="30480">
            <a:spAutoFit/>
          </a:bodyPr>
          <a:lstStyle/>
          <a:p>
            <a:pPr algn="ctr" defTabSz="609630"/>
            <a:r>
              <a:rPr lang="vi-VN" sz="36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Hát nối tiếp – hòa giọng</a:t>
            </a:r>
          </a:p>
        </p:txBody>
      </p:sp>
      <p:pic>
        <p:nvPicPr>
          <p:cNvPr id="6" name="Picture 2">
            <a:extLst>
              <a:ext uri="{FF2B5EF4-FFF2-40B4-BE49-F238E27FC236}">
                <a16:creationId xmlns:a16="http://schemas.microsoft.com/office/drawing/2014/main" id="{09F4E70E-3593-5AB3-5ED1-2546848D53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6062133"/>
            <a:ext cx="6272864" cy="770880"/>
          </a:xfrm>
          <a:prstGeom prst="rect">
            <a:avLst/>
          </a:prstGeom>
        </p:spPr>
      </p:pic>
      <p:pic>
        <p:nvPicPr>
          <p:cNvPr id="7" name="Picture 2">
            <a:extLst>
              <a:ext uri="{FF2B5EF4-FFF2-40B4-BE49-F238E27FC236}">
                <a16:creationId xmlns:a16="http://schemas.microsoft.com/office/drawing/2014/main" id="{842154AD-595C-6A30-F86D-E10759BE7FDB}"/>
              </a:ext>
            </a:extLst>
          </p:cNvPr>
          <p:cNvPicPr>
            <a:picLocks noChangeAspect="1"/>
          </p:cNvPicPr>
          <p:nvPr/>
        </p:nvPicPr>
        <p:blipFill>
          <a:blip r:embed="rId4"/>
          <a:srcRect/>
          <a:stretch>
            <a:fillRect/>
          </a:stretch>
        </p:blipFill>
        <p:spPr>
          <a:xfrm>
            <a:off x="10433518" y="-28737"/>
            <a:ext cx="2196818" cy="2011309"/>
          </a:xfrm>
          <a:prstGeom prst="rect">
            <a:avLst/>
          </a:prstGeom>
        </p:spPr>
      </p:pic>
      <p:pic>
        <p:nvPicPr>
          <p:cNvPr id="8" name="Picture 3">
            <a:extLst>
              <a:ext uri="{FF2B5EF4-FFF2-40B4-BE49-F238E27FC236}">
                <a16:creationId xmlns:a16="http://schemas.microsoft.com/office/drawing/2014/main" id="{05C84F45-CD6F-2E60-4F21-9992A18D61B1}"/>
              </a:ext>
            </a:extLst>
          </p:cNvPr>
          <p:cNvPicPr>
            <a:picLocks noChangeAspect="1"/>
          </p:cNvPicPr>
          <p:nvPr/>
        </p:nvPicPr>
        <p:blipFill>
          <a:blip r:embed="rId5"/>
          <a:srcRect/>
          <a:stretch>
            <a:fillRect/>
          </a:stretch>
        </p:blipFill>
        <p:spPr>
          <a:xfrm flipH="1">
            <a:off x="1" y="-69490"/>
            <a:ext cx="1891095" cy="1295400"/>
          </a:xfrm>
          <a:prstGeom prst="rect">
            <a:avLst/>
          </a:prstGeom>
        </p:spPr>
      </p:pic>
      <p:pic>
        <p:nvPicPr>
          <p:cNvPr id="9" name="Picture 4">
            <a:extLst>
              <a:ext uri="{FF2B5EF4-FFF2-40B4-BE49-F238E27FC236}">
                <a16:creationId xmlns:a16="http://schemas.microsoft.com/office/drawing/2014/main" id="{1C8333BB-F0F4-60BC-8C22-70E5241912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4589" y="3959525"/>
            <a:ext cx="1491736" cy="2364808"/>
          </a:xfrm>
          <a:prstGeom prst="rect">
            <a:avLst/>
          </a:prstGeom>
        </p:spPr>
      </p:pic>
      <p:pic>
        <p:nvPicPr>
          <p:cNvPr id="11" name="Picture 5">
            <a:extLst>
              <a:ext uri="{FF2B5EF4-FFF2-40B4-BE49-F238E27FC236}">
                <a16:creationId xmlns:a16="http://schemas.microsoft.com/office/drawing/2014/main" id="{020F7AC8-9E53-F63D-50B5-3098F2C0BA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11900" y="-86028"/>
            <a:ext cx="1557511" cy="6977824"/>
          </a:xfrm>
          <a:prstGeom prst="rect">
            <a:avLst/>
          </a:prstGeom>
        </p:spPr>
      </p:pic>
      <p:pic>
        <p:nvPicPr>
          <p:cNvPr id="12" name="Picture 2">
            <a:extLst>
              <a:ext uri="{FF2B5EF4-FFF2-40B4-BE49-F238E27FC236}">
                <a16:creationId xmlns:a16="http://schemas.microsoft.com/office/drawing/2014/main" id="{3E07DA4B-923A-F1A1-9873-68BD083216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546" y="6062133"/>
            <a:ext cx="6348047" cy="770880"/>
          </a:xfrm>
          <a:prstGeom prst="rect">
            <a:avLst/>
          </a:prstGeom>
        </p:spPr>
      </p:pic>
      <p:pic>
        <p:nvPicPr>
          <p:cNvPr id="13" name="Picture 8">
            <a:extLst>
              <a:ext uri="{FF2B5EF4-FFF2-40B4-BE49-F238E27FC236}">
                <a16:creationId xmlns:a16="http://schemas.microsoft.com/office/drawing/2014/main" id="{BF680B23-F0BC-FD81-7FC1-D3FB32C18A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89115" y="2436665"/>
            <a:ext cx="1904080" cy="3747188"/>
          </a:xfrm>
          <a:prstGeom prst="rect">
            <a:avLst/>
          </a:prstGeom>
        </p:spPr>
      </p:pic>
    </p:spTree>
    <p:extLst>
      <p:ext uri="{BB962C8B-B14F-4D97-AF65-F5344CB8AC3E}">
        <p14:creationId xmlns:p14="http://schemas.microsoft.com/office/powerpoint/2010/main" val="183780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wrap="none" rtlCol="0" anchor="t">
        <a:spAutoFit/>
      </a:bodyPr>
      <a:lstStyle>
        <a:defPPr algn="ctr">
          <a:defRPr lang="vi-VN" altLang="en-US" sz="3200" b="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defPPr>
      </a:lst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698</Words>
  <Application>Microsoft Office PowerPoint</Application>
  <PresentationFormat>Widescreen</PresentationFormat>
  <Paragraphs>84</Paragraphs>
  <Slides>22</Slides>
  <Notes>1</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22</vt:i4>
      </vt:variant>
    </vt:vector>
  </HeadingPairs>
  <TitlesOfParts>
    <vt:vector size="37" baseType="lpstr">
      <vt:lpstr>Arial</vt:lpstr>
      <vt:lpstr>Calibri</vt:lpstr>
      <vt:lpstr>Calibri Light</vt:lpstr>
      <vt:lpstr>Cambria</vt:lpstr>
      <vt:lpstr>Times New Roman</vt:lpstr>
      <vt:lpstr>Wingdings</vt:lpstr>
      <vt:lpstr>Office Theme</vt:lpstr>
      <vt:lpstr>1_Office Theme</vt:lpstr>
      <vt:lpstr>2_Office Theme</vt:lpstr>
      <vt:lpstr>4_Office Theme</vt:lpstr>
      <vt:lpstr>3_Default Design</vt:lpstr>
      <vt:lpstr>5_Office Theme</vt:lpstr>
      <vt:lpstr>1_Default Design</vt:lpstr>
      <vt:lpstr>9_Office Theme</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  Nếu em là họa sĩ em sẽ vẽ bức tranh.  Mang dáng hình thầy cô trên bục giảng trường lớp.  Nữ:   Nếu em là thi sĩ em sẽ viết bài thơ  Lòng biết ơn thầy cô dìu dắt em nên người.  Nam:  Em không quên những lời của thầy cô  Đem cho em biết bao điều mới lạ Nữ:  Ngàn lời ca chúng em tặng thầy cô  Lòng yêu quý của học trò chúng em  Hòa giọng:   Nếu em là nhạc sĩ em sẽ viết khúc ca  Đem tấm lòng đàn em đến thầy cô yêu quý  Nếu em là văn sĩ em sẽ viết bài văn  Về tấm gương thầy cô người sáng không phai mờ  Em không quên những lời của thầy cô đem cho em biết bao điều mới lạ  Ngàn lời ca chúng em tặng thầy cô lòng yêu quý của học trò chúng em  Dù năm tháng vẫn ghi trong lòng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zim bobo</cp:lastModifiedBy>
  <cp:revision>41</cp:revision>
  <dcterms:created xsi:type="dcterms:W3CDTF">2022-04-04T07:27:39Z</dcterms:created>
  <dcterms:modified xsi:type="dcterms:W3CDTF">2026-01-06T15:46:19Z</dcterms:modified>
</cp:coreProperties>
</file>