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5" r:id="rId3"/>
    <p:sldMasterId id="2147483700" r:id="rId4"/>
    <p:sldMasterId id="2147483712" r:id="rId5"/>
    <p:sldMasterId id="2147483724" r:id="rId6"/>
    <p:sldMasterId id="2147483736" r:id="rId7"/>
    <p:sldMasterId id="2147483738" r:id="rId8"/>
    <p:sldMasterId id="2147483750" r:id="rId9"/>
  </p:sldMasterIdLst>
  <p:notesMasterIdLst>
    <p:notesMasterId r:id="rId36"/>
  </p:notesMasterIdLst>
  <p:sldIdLst>
    <p:sldId id="378" r:id="rId10"/>
    <p:sldId id="349" r:id="rId11"/>
    <p:sldId id="288" r:id="rId12"/>
    <p:sldId id="455" r:id="rId13"/>
    <p:sldId id="261" r:id="rId14"/>
    <p:sldId id="458" r:id="rId15"/>
    <p:sldId id="457" r:id="rId16"/>
    <p:sldId id="283" r:id="rId17"/>
    <p:sldId id="456" r:id="rId18"/>
    <p:sldId id="377" r:id="rId19"/>
    <p:sldId id="459" r:id="rId20"/>
    <p:sldId id="417" r:id="rId21"/>
    <p:sldId id="460" r:id="rId22"/>
    <p:sldId id="462" r:id="rId23"/>
    <p:sldId id="463" r:id="rId24"/>
    <p:sldId id="461" r:id="rId25"/>
    <p:sldId id="276" r:id="rId26"/>
    <p:sldId id="443" r:id="rId27"/>
    <p:sldId id="451" r:id="rId28"/>
    <p:sldId id="444" r:id="rId29"/>
    <p:sldId id="452" r:id="rId30"/>
    <p:sldId id="453" r:id="rId31"/>
    <p:sldId id="454" r:id="rId32"/>
    <p:sldId id="362" r:id="rId33"/>
    <p:sldId id="464" r:id="rId34"/>
    <p:sldId id="268" r:id="rId3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32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ACB27-D926-4A57-86FF-E1E28BA034B8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04ACE-F527-4151-9FD3-4548CD2F65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56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3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5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6"/>
            <a:ext cx="696087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51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58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1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6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1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8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7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7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23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84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4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8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8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8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14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64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66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41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7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0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91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8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731520"/>
            <a:ext cx="768096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15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00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6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20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6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9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4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9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9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80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04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7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72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10413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90138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39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3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3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3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78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75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71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8100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95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8100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3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5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3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2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80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2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89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3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73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1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4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19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57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8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98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54381" y="196829"/>
            <a:ext cx="946403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396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620"/>
            </a:lvl2pPr>
            <a:lvl3pPr lvl="2" indent="0">
              <a:spcBef>
                <a:spcPts val="0"/>
              </a:spcBef>
              <a:buNone/>
              <a:defRPr sz="1620"/>
            </a:lvl3pPr>
            <a:lvl4pPr lvl="3" indent="0">
              <a:spcBef>
                <a:spcPts val="0"/>
              </a:spcBef>
              <a:buNone/>
              <a:defRPr sz="1620"/>
            </a:lvl4pPr>
            <a:lvl5pPr lvl="4" indent="0">
              <a:spcBef>
                <a:spcPts val="0"/>
              </a:spcBef>
              <a:buNone/>
              <a:defRPr sz="1620"/>
            </a:lvl5pPr>
            <a:lvl6pPr lvl="5" indent="0">
              <a:spcBef>
                <a:spcPts val="0"/>
              </a:spcBef>
              <a:buNone/>
              <a:defRPr sz="1620"/>
            </a:lvl6pPr>
            <a:lvl7pPr lvl="6" indent="0">
              <a:spcBef>
                <a:spcPts val="0"/>
              </a:spcBef>
              <a:buNone/>
              <a:defRPr sz="1620"/>
            </a:lvl7pPr>
            <a:lvl8pPr lvl="7" indent="0">
              <a:spcBef>
                <a:spcPts val="0"/>
              </a:spcBef>
              <a:buNone/>
              <a:defRPr sz="1620"/>
            </a:lvl8pPr>
            <a:lvl9pPr lvl="8" indent="0">
              <a:spcBef>
                <a:spcPts val="0"/>
              </a:spcBef>
              <a:buNone/>
              <a:defRPr sz="162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754381" y="1825625"/>
            <a:ext cx="946403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05740" marR="0" lvl="0" indent="-45720" algn="l" rtl="0"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ct val="1000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7220" marR="0" lvl="1" indent="-6858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9144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51660" marR="0" lvl="4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3140" marR="0" lvl="5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74620" marR="0" lvl="6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86100" marR="0" lvl="7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97580" marR="0" lvl="8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754380" y="6356351"/>
            <a:ext cx="246888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634740" y="6356351"/>
            <a:ext cx="37033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7749540" y="6356351"/>
            <a:ext cx="246888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93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6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57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58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3"/>
            <a:ext cx="932688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39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3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3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32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5"/>
            <a:ext cx="4848225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5"/>
            <a:ext cx="4848225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1" y="1535115"/>
            <a:ext cx="485013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1" y="2174875"/>
            <a:ext cx="485013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64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80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73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7" y="273051"/>
            <a:ext cx="3609976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62"/>
            <a:ext cx="6134100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57" y="1435104"/>
            <a:ext cx="360997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3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3"/>
            <a:ext cx="658368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8"/>
            <a:ext cx="6583680" cy="8048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275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220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2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2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85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128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32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9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398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6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0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1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76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63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6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1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8640" y="274638"/>
            <a:ext cx="9875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40" y="1600203"/>
            <a:ext cx="9875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6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702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702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702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4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1/6/2026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754380" y="196851"/>
            <a:ext cx="946404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754380" y="1825625"/>
            <a:ext cx="946404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90" y="185739"/>
            <a:ext cx="818674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61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1148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82296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23444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64592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3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4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4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4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4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7.svg"/><Relationship Id="rId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2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11" Type="http://schemas.openxmlformats.org/officeDocument/2006/relationships/image" Target="../media/image7.svg"/><Relationship Id="rId5" Type="http://schemas.openxmlformats.org/officeDocument/2006/relationships/image" Target="../media/image53.svg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16" y="5838955"/>
            <a:ext cx="5995035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999252" y="5892676"/>
            <a:ext cx="5049747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20370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985504" y="-60015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168395" y="2750533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3D</a:t>
            </a:r>
            <a:endParaRPr lang="en-US" altLang="vi-VN" sz="396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431860" y="5019765"/>
            <a:ext cx="6260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60560" y="3747386"/>
            <a:ext cx="1360491" cy="277651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492410" y="199226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 Hòa</a:t>
            </a:r>
            <a:endParaRPr lang="en-US" altLang="vi-VN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929006" y="1586674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4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4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15535EF-4C90-3FB8-64BF-604C36FF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144756"/>
            <a:ext cx="7848600" cy="223012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67D6E3C-41B1-4301-1376-FBC016E89518}"/>
              </a:ext>
            </a:extLst>
          </p:cNvPr>
          <p:cNvSpPr txBox="1"/>
          <p:nvPr/>
        </p:nvSpPr>
        <p:spPr>
          <a:xfrm>
            <a:off x="2057400" y="1295400"/>
            <a:ext cx="15975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25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5" name="Rectangles 5">
            <a:extLst>
              <a:ext uri="{FF2B5EF4-FFF2-40B4-BE49-F238E27FC236}">
                <a16:creationId xmlns:a16="http://schemas.microsoft.com/office/drawing/2014/main" id="{92163696-758C-4944-DAA5-5854748AF352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1718727-214B-A88F-5ABE-C415D1B21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752601"/>
            <a:ext cx="7696200" cy="207772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E278BA6-DA2C-5793-0271-C2A2B7FB915A}"/>
              </a:ext>
            </a:extLst>
          </p:cNvPr>
          <p:cNvSpPr txBox="1"/>
          <p:nvPr/>
        </p:nvSpPr>
        <p:spPr>
          <a:xfrm>
            <a:off x="2057400" y="1295400"/>
            <a:ext cx="15975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/>
            <a:r>
              <a:rPr lang="en-US" sz="25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4" name="Rectangles 5">
            <a:extLst>
              <a:ext uri="{FF2B5EF4-FFF2-40B4-BE49-F238E27FC236}">
                <a16:creationId xmlns:a16="http://schemas.microsoft.com/office/drawing/2014/main" id="{A09E723A-D458-1C62-0510-8BF1D8FF15A5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2866" y="258890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412480" y="122587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830023" y="1097408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951784B-7750-DC3A-3AFB-4432B621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916" y="1575679"/>
            <a:ext cx="7848600" cy="154443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8B00DB5-1EC3-24C7-DCF8-2C9AE1194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867" y="3031084"/>
            <a:ext cx="7696200" cy="2077726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651FEEFC-38B4-EF9F-C3C7-4EBC5C69AA70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91148" y="-23913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421124"/>
            <a:ext cx="7808596" cy="32004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-499150" y="1041077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 CÙNG NHẠC ĐỆM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AD97857A-5D53-CA67-E804-53439FF14A36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6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19392" y="-2315146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828800"/>
            <a:ext cx="7808596" cy="32004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0" y="914400"/>
            <a:ext cx="8728520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GÕ ĐỆM THEO PHÁCH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34C359BC-0CE9-D6F7-946A-DC20FAD319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3444113"/>
            <a:ext cx="523833" cy="401320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2BE31A34-5AF7-C41C-93AC-5F12313CD6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246" y="3457034"/>
            <a:ext cx="523833" cy="401320"/>
          </a:xfrm>
          <a:prstGeom prst="rect">
            <a:avLst/>
          </a:prstGeom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187640A-63B5-FBEF-FC8B-E779958119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9045" y="3429000"/>
            <a:ext cx="523833" cy="401320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55DEE377-BD1F-DB69-D2CA-AF2AC889E1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2942" y="3444113"/>
            <a:ext cx="523833" cy="401320"/>
          </a:xfrm>
          <a:prstGeom prst="rect">
            <a:avLst/>
          </a:prstGeom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5A5AD6DA-7FC5-67D9-E1C1-7112164B06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824" y="3444113"/>
            <a:ext cx="523833" cy="40132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57E83D3A-2DDB-80C4-F7F8-396F9E9486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8180" y="3429000"/>
            <a:ext cx="523833" cy="401320"/>
          </a:xfrm>
          <a:prstGeom prst="rect">
            <a:avLst/>
          </a:prstGeom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C2D1B22A-2AB3-E92D-4CAC-4651E34FF3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730" y="3385630"/>
            <a:ext cx="523833" cy="401320"/>
          </a:xfrm>
          <a:prstGeom prst="rect">
            <a:avLst/>
          </a:prstGeom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7FB2E990-127A-58A8-EAB3-C4D6C8CF8B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695" y="3385630"/>
            <a:ext cx="523833" cy="401320"/>
          </a:xfrm>
          <a:prstGeom prst="rect">
            <a:avLst/>
          </a:prstGeom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67F195E-135E-17D3-C36A-0E21A59A66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400" y="4627880"/>
            <a:ext cx="523833" cy="401320"/>
          </a:xfrm>
          <a:prstGeom prst="rect">
            <a:avLst/>
          </a:prstGeom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F857E457-3520-C9CD-9317-6459C2E6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404" y="4608642"/>
            <a:ext cx="523833" cy="401320"/>
          </a:xfrm>
          <a:prstGeom prst="rect">
            <a:avLst/>
          </a:prstGeom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9C790077-4BFF-B28F-DD53-F7A637821D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2355" y="4608642"/>
            <a:ext cx="523833" cy="401320"/>
          </a:xfrm>
          <a:prstGeom prst="rect">
            <a:avLst/>
          </a:prstGeom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19229D4C-653D-7118-AFCA-BE496F5A95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584" y="4627880"/>
            <a:ext cx="523833" cy="401320"/>
          </a:xfrm>
          <a:prstGeom prst="rect">
            <a:avLst/>
          </a:prstGeom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A5A50036-D277-955C-3EEE-4DD7214C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813" y="4647118"/>
            <a:ext cx="523833" cy="401320"/>
          </a:xfrm>
          <a:prstGeom prst="rect">
            <a:avLst/>
          </a:prstGeom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30A4D74A-5E0E-6568-D125-3FA063C3B5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5310" y="4647118"/>
            <a:ext cx="523833" cy="401320"/>
          </a:xfrm>
          <a:prstGeom prst="rect">
            <a:avLst/>
          </a:prstGeom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828AA2E6-3480-D30A-50EB-B311E46BDB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467" y="4752340"/>
            <a:ext cx="523833" cy="401320"/>
          </a:xfrm>
          <a:prstGeom prst="rect">
            <a:avLst/>
          </a:prstGeom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27A7F39-BEF5-4440-1471-7D106C31C9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0606" y="4752340"/>
            <a:ext cx="523833" cy="4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924BC-7065-BCCC-651D-63C36DD36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96" y="1421124"/>
            <a:ext cx="10758196" cy="3200400"/>
          </a:xfrm>
          <a:prstGeom prst="rect">
            <a:avLst/>
          </a:prstGeom>
        </p:spPr>
      </p:pic>
      <p:sp>
        <p:nvSpPr>
          <p:cNvPr id="3" name="Rectangles 6">
            <a:extLst>
              <a:ext uri="{FF2B5EF4-FFF2-40B4-BE49-F238E27FC236}">
                <a16:creationId xmlns:a16="http://schemas.microsoft.com/office/drawing/2014/main" id="{1C6378CE-E2CE-E9DE-F4DF-273DDD9A6E3D}"/>
              </a:ext>
            </a:extLst>
          </p:cNvPr>
          <p:cNvSpPr/>
          <p:nvPr/>
        </p:nvSpPr>
        <p:spPr>
          <a:xfrm>
            <a:off x="-246588" y="991178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C81DEF1-95A9-634E-F3CE-E0CF1A1164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124200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C440F3-AA8F-8197-F030-03075159D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9199" y="3130615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1FACA6A-60F0-371F-736B-0DC51BC7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2393" y="3124199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735822C-9C89-288F-2634-5EC6A8A37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800" y="4426261"/>
            <a:ext cx="457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09566D3-C767-68EA-726E-8B331345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2070" y="3200399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CA36C8F-2D58-2570-A531-B3CEF252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9760" y="3206815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AC19A98-817E-5A4F-230B-68430A66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9760" y="4307198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B159567-670F-49BA-BDAF-6120052A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0910" y="4307198"/>
            <a:ext cx="54769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43FF7DAB-1175-1CE8-8B65-23CB07527D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6495" y="4276211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8F3256BC-49C8-06F6-69BB-C308065563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0510" y="4241479"/>
            <a:ext cx="547690" cy="4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8AC8E6E-EEE2-BA50-DD57-FDBF2957DE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2836" y="4230670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9EE32BA-22D1-10AD-7A31-25AB7CB062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7159" y="4216555"/>
            <a:ext cx="488301" cy="3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0BB4573A-BDDC-40C0-DD60-F8A29EFAEB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2330" y="3148966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D1FE384B-37F2-61EA-D117-3AF918816C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03601" y="3040064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2EBA7A55-2642-3AB1-97AA-7FBF82E452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3555" y="4216555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E7C7CC56-C83F-BFFF-533A-086D30FC28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5206" y="4216554"/>
            <a:ext cx="5857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E48CAD53-CE97-812A-4428-E497FC17E3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0239" y="30948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B306110-342D-28B8-D50F-5B4F10BB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9549" y="4244732"/>
            <a:ext cx="496628" cy="33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EA1B7F3-B60F-C740-4231-C3A1E76514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89231" y="3146677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5262748-4D35-BFC2-21DD-4B65A400B6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37340" y="3114993"/>
            <a:ext cx="585787" cy="4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EFC86AB-9387-24BD-0D0D-565F0DECE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5552157" cy="107632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DE128C6-7C5D-AF93-A1B0-281C847DE5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5781675"/>
            <a:ext cx="5562600" cy="107632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EB0830-3F16-E838-63B6-BF6F525A6D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20370"/>
            <a:ext cx="2127695" cy="1891094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EFC0C85-F185-E2CA-F47A-EDDF9169F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8999500" y="-20325"/>
            <a:ext cx="1991288" cy="2133600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CFEA6B52-0E0F-0F26-C37B-8A86AD99990D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94" y="-51237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269908" y="-183736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256079" y="1728838"/>
            <a:ext cx="87285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marL="0" marR="0" lvl="0" indent="0" algn="ctr" defTabSz="8229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VUI</a:t>
            </a:r>
            <a:r>
              <a:rPr kumimoji="0" lang="en-US" sz="2880" b="1" i="0" u="none" strike="noStrike" kern="0" cap="all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TRƯỜNG</a:t>
            </a: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2743200"/>
            <a:ext cx="3782538" cy="402017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Rectangles 5">
            <a:extLst>
              <a:ext uri="{FF2B5EF4-FFF2-40B4-BE49-F238E27FC236}">
                <a16:creationId xmlns:a16="http://schemas.microsoft.com/office/drawing/2014/main" id="{4BE1567D-EE41-BEB2-F77F-402FB8A4A05B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41" y="355705"/>
            <a:ext cx="1858432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05" y="2780717"/>
            <a:ext cx="3221167" cy="3747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6" y="1160360"/>
            <a:ext cx="6698341" cy="50274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1324" y="1375662"/>
            <a:ext cx="245612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288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66198" y="847375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7ECF6C89-07C9-A5CA-977A-DE66347A6420}"/>
              </a:ext>
            </a:extLst>
          </p:cNvPr>
          <p:cNvGrpSpPr/>
          <p:nvPr/>
        </p:nvGrpSpPr>
        <p:grpSpPr bwMode="auto">
          <a:xfrm>
            <a:off x="-76200" y="5989358"/>
            <a:ext cx="11201400" cy="885840"/>
            <a:chOff x="0" y="4105"/>
            <a:chExt cx="5511" cy="215"/>
          </a:xfrm>
        </p:grpSpPr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A0F32BF8-405C-433C-13F5-87FFC06F03C7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38">
              <a:extLst>
                <a:ext uri="{FF2B5EF4-FFF2-40B4-BE49-F238E27FC236}">
                  <a16:creationId xmlns:a16="http://schemas.microsoft.com/office/drawing/2014/main" id="{AB54CCEB-AA35-3494-90A8-AF4FADDDE2E2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179E3C6E-F7AD-5828-A869-652515E7121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40">
                <a:extLst>
                  <a:ext uri="{FF2B5EF4-FFF2-40B4-BE49-F238E27FC236}">
                    <a16:creationId xmlns:a16="http://schemas.microsoft.com/office/drawing/2014/main" id="{072C73E7-B022-C2BF-8373-283258CE39B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41">
                <a:extLst>
                  <a:ext uri="{FF2B5EF4-FFF2-40B4-BE49-F238E27FC236}">
                    <a16:creationId xmlns:a16="http://schemas.microsoft.com/office/drawing/2014/main" id="{05A38697-C068-3ED3-3F22-29050C97242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3E923945-987A-2762-BE77-400ACA3CDE3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F61EEEFB-2166-687A-5415-955B1FED27E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44">
                <a:extLst>
                  <a:ext uri="{FF2B5EF4-FFF2-40B4-BE49-F238E27FC236}">
                    <a16:creationId xmlns:a16="http://schemas.microsoft.com/office/drawing/2014/main" id="{8C9F043E-A649-6A85-A7FA-D611DF5FF79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505BD4F9-B46F-A8E2-8FF0-882C31ECFBD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15AE98D6-CFA3-5355-2D10-3A5B4217A5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47">
                <a:extLst>
                  <a:ext uri="{FF2B5EF4-FFF2-40B4-BE49-F238E27FC236}">
                    <a16:creationId xmlns:a16="http://schemas.microsoft.com/office/drawing/2014/main" id="{E6C09575-7232-7486-4F6A-4A6186EDAE9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48">
                <a:extLst>
                  <a:ext uri="{FF2B5EF4-FFF2-40B4-BE49-F238E27FC236}">
                    <a16:creationId xmlns:a16="http://schemas.microsoft.com/office/drawing/2014/main" id="{3BE96FFC-8036-855F-617A-05CD6E207D7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49">
                <a:extLst>
                  <a:ext uri="{FF2B5EF4-FFF2-40B4-BE49-F238E27FC236}">
                    <a16:creationId xmlns:a16="http://schemas.microsoft.com/office/drawing/2014/main" id="{595AE442-EA42-520D-A810-FA0E44932A0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D084E8F8-4A0E-F6D1-EB64-65EC61F2349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51">
                <a:extLst>
                  <a:ext uri="{FF2B5EF4-FFF2-40B4-BE49-F238E27FC236}">
                    <a16:creationId xmlns:a16="http://schemas.microsoft.com/office/drawing/2014/main" id="{C5EEDEE6-D128-AF85-FD2F-EA268D8D4D0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52">
                <a:extLst>
                  <a:ext uri="{FF2B5EF4-FFF2-40B4-BE49-F238E27FC236}">
                    <a16:creationId xmlns:a16="http://schemas.microsoft.com/office/drawing/2014/main" id="{15DE83B3-E8D7-EEC4-C8FB-9FCFD14FD7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53">
                <a:extLst>
                  <a:ext uri="{FF2B5EF4-FFF2-40B4-BE49-F238E27FC236}">
                    <a16:creationId xmlns:a16="http://schemas.microsoft.com/office/drawing/2014/main" id="{C436C84B-5705-4EBB-6348-4BBE8C2E683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54">
                <a:extLst>
                  <a:ext uri="{FF2B5EF4-FFF2-40B4-BE49-F238E27FC236}">
                    <a16:creationId xmlns:a16="http://schemas.microsoft.com/office/drawing/2014/main" id="{CDB87F0B-5EB6-6885-0426-1736AF9231D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55">
                <a:extLst>
                  <a:ext uri="{FF2B5EF4-FFF2-40B4-BE49-F238E27FC236}">
                    <a16:creationId xmlns:a16="http://schemas.microsoft.com/office/drawing/2014/main" id="{D6ED6BA4-B48D-0863-BA77-1159908AAF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56">
                <a:extLst>
                  <a:ext uri="{FF2B5EF4-FFF2-40B4-BE49-F238E27FC236}">
                    <a16:creationId xmlns:a16="http://schemas.microsoft.com/office/drawing/2014/main" id="{F87E5B1D-0ECC-4A33-0A71-738F6ECF7B8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57">
                <a:extLst>
                  <a:ext uri="{FF2B5EF4-FFF2-40B4-BE49-F238E27FC236}">
                    <a16:creationId xmlns:a16="http://schemas.microsoft.com/office/drawing/2014/main" id="{0E82BD3C-4BCB-7187-998D-F3D9FB52618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58">
                <a:extLst>
                  <a:ext uri="{FF2B5EF4-FFF2-40B4-BE49-F238E27FC236}">
                    <a16:creationId xmlns:a16="http://schemas.microsoft.com/office/drawing/2014/main" id="{A049A4BB-BCB2-BA7D-E6E2-ACF2AA7355D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59">
                <a:extLst>
                  <a:ext uri="{FF2B5EF4-FFF2-40B4-BE49-F238E27FC236}">
                    <a16:creationId xmlns:a16="http://schemas.microsoft.com/office/drawing/2014/main" id="{FE1E90E2-AC77-4315-6750-F1EB4F5E152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60">
                <a:extLst>
                  <a:ext uri="{FF2B5EF4-FFF2-40B4-BE49-F238E27FC236}">
                    <a16:creationId xmlns:a16="http://schemas.microsoft.com/office/drawing/2014/main" id="{3E1062AE-8F1A-1361-EC68-28566B43C08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61">
                <a:extLst>
                  <a:ext uri="{FF2B5EF4-FFF2-40B4-BE49-F238E27FC236}">
                    <a16:creationId xmlns:a16="http://schemas.microsoft.com/office/drawing/2014/main" id="{CB030FB3-F301-8F8A-0362-D4D80A58E84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62">
                <a:extLst>
                  <a:ext uri="{FF2B5EF4-FFF2-40B4-BE49-F238E27FC236}">
                    <a16:creationId xmlns:a16="http://schemas.microsoft.com/office/drawing/2014/main" id="{8964263E-1C38-FC0B-BE5A-B1CE6A01A5E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CEE53C01-8E09-0A8F-3775-15EF635C33A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64">
                <a:extLst>
                  <a:ext uri="{FF2B5EF4-FFF2-40B4-BE49-F238E27FC236}">
                    <a16:creationId xmlns:a16="http://schemas.microsoft.com/office/drawing/2014/main" id="{2D01ED96-9CAD-E6AB-0807-861F8C5526A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CCDFC7F5-4FBA-D99D-73D9-E9B1F69DEC5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66">
                <a:extLst>
                  <a:ext uri="{FF2B5EF4-FFF2-40B4-BE49-F238E27FC236}">
                    <a16:creationId xmlns:a16="http://schemas.microsoft.com/office/drawing/2014/main" id="{7E604934-5BB2-0EEF-3D33-0A10B7361D7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67">
                <a:extLst>
                  <a:ext uri="{FF2B5EF4-FFF2-40B4-BE49-F238E27FC236}">
                    <a16:creationId xmlns:a16="http://schemas.microsoft.com/office/drawing/2014/main" id="{39E10B2B-5B3B-3BC4-63C2-FD8151458B9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68">
                <a:extLst>
                  <a:ext uri="{FF2B5EF4-FFF2-40B4-BE49-F238E27FC236}">
                    <a16:creationId xmlns:a16="http://schemas.microsoft.com/office/drawing/2014/main" id="{CC9D9005-9250-4576-F71C-0C0FABBFA9F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69">
                <a:extLst>
                  <a:ext uri="{FF2B5EF4-FFF2-40B4-BE49-F238E27FC236}">
                    <a16:creationId xmlns:a16="http://schemas.microsoft.com/office/drawing/2014/main" id="{ED03703B-2D1C-CAAA-F348-2273193FF16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70">
                <a:extLst>
                  <a:ext uri="{FF2B5EF4-FFF2-40B4-BE49-F238E27FC236}">
                    <a16:creationId xmlns:a16="http://schemas.microsoft.com/office/drawing/2014/main" id="{FB7F961F-CC3A-E861-40DD-F2DD8399599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71">
                <a:extLst>
                  <a:ext uri="{FF2B5EF4-FFF2-40B4-BE49-F238E27FC236}">
                    <a16:creationId xmlns:a16="http://schemas.microsoft.com/office/drawing/2014/main" id="{E692D15C-FCA6-26BA-E986-3F5F5619E08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9951ECDD-566C-58D4-CD52-852D973DDCBE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4A6B8C0E-94E8-D43E-8D42-B854F6CCC04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34F2E09C-2E5D-EF0B-D39E-1B7701029B1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31DFBDC6-E111-2BE1-F552-250FD56F300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0032A1E8-90E6-1F33-FC04-75A8EB93820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AAD2EDA4-E1D2-7F16-4727-3994B77F53B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031DBE1E-50E9-3880-B849-318273B0550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A8D2CEF0-F1C1-4418-87F6-7AF6E839173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6A7BCDCD-A4BD-258E-F64E-470796922F3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A265D40F-8033-CD4F-12C3-289FB587F4F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82">
                <a:extLst>
                  <a:ext uri="{FF2B5EF4-FFF2-40B4-BE49-F238E27FC236}">
                    <a16:creationId xmlns:a16="http://schemas.microsoft.com/office/drawing/2014/main" id="{56B763FA-7377-99A1-10A1-A4C3128830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5CE0323C-1337-4F2F-321D-CEFABAE08D4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4AE72AAE-0B95-A635-D24A-98FD12D85D6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E9592D96-DA10-05D9-4DF3-2B9D4026710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E58AC7D1-C1FE-A1CA-F5EE-76FE4C5C885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5812CC0E-31E7-8535-3662-5ABAFE22995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330E099D-AA91-56C3-C0FF-A8F8F070329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556A5FB7-2290-254F-2D31-BEB76A239C9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00B983F9-CCE0-62B7-9682-FD153F47406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747ED2E2-B6A5-5BBA-9A4F-74EBF10E854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145DCB95-9BCB-6EF4-5C6B-2C1303A745D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5B689200-FBC8-30D2-A240-08B7E7FAFD6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7AB272DE-ECEC-2043-6B87-0474F9315FA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33980E67-DFD1-1CDF-57D7-147A7CCCB0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71A65599-1C02-AE72-1F47-E0DCC9896E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A1DA2E15-6B65-772B-7962-AE6CC669AF6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86CD25AD-31E2-CEFF-93CC-234636D211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D0DA977C-9C51-DC2A-55CB-1DA163BF996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01D857B9-F31E-F2D7-E508-25C180DE1B8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8A637EE5-59D7-B5BA-13EF-EDC090A39B9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1B1B8FA6-F9D0-4A62-7F27-AEB12B01474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A20725BF-8C2D-4979-C518-FFEAEBB286F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93957E1E-79CA-70F2-883A-4BD8DF2352E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105">
                <a:extLst>
                  <a:ext uri="{FF2B5EF4-FFF2-40B4-BE49-F238E27FC236}">
                    <a16:creationId xmlns:a16="http://schemas.microsoft.com/office/drawing/2014/main" id="{43E56AB3-3DA8-1408-DEBF-A91BAF5E2F4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317516F7-6C3E-5B6B-F4C4-D88F4928C4A6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8" name="Freeform 107">
                <a:extLst>
                  <a:ext uri="{FF2B5EF4-FFF2-40B4-BE49-F238E27FC236}">
                    <a16:creationId xmlns:a16="http://schemas.microsoft.com/office/drawing/2014/main" id="{A095178F-E435-D155-7A12-60429FD205F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555A1162-C9E0-7B86-90BC-F600912D0D9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45724A16-F348-7709-2586-B14B09B1D1E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31F88835-1797-684B-1875-37DC14A4D33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CC1E5C4D-BB3F-A83A-E102-7C786F13271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634D09BC-5EE4-4EC8-15B8-D3667651CFB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46E1B9F6-2EB1-50E5-85C0-DB937432242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3CF2122A-B05B-370C-A662-7793619CD50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115">
                <a:extLst>
                  <a:ext uri="{FF2B5EF4-FFF2-40B4-BE49-F238E27FC236}">
                    <a16:creationId xmlns:a16="http://schemas.microsoft.com/office/drawing/2014/main" id="{FEBF5DF1-CF1F-7053-72A5-679C602B43D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16">
                <a:extLst>
                  <a:ext uri="{FF2B5EF4-FFF2-40B4-BE49-F238E27FC236}">
                    <a16:creationId xmlns:a16="http://schemas.microsoft.com/office/drawing/2014/main" id="{0D0E84DD-DEEA-B12D-4AB7-4F9159F96C4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17">
                <a:extLst>
                  <a:ext uri="{FF2B5EF4-FFF2-40B4-BE49-F238E27FC236}">
                    <a16:creationId xmlns:a16="http://schemas.microsoft.com/office/drawing/2014/main" id="{4066A518-D15A-8404-9790-A7896A3A632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118">
                <a:extLst>
                  <a:ext uri="{FF2B5EF4-FFF2-40B4-BE49-F238E27FC236}">
                    <a16:creationId xmlns:a16="http://schemas.microsoft.com/office/drawing/2014/main" id="{5C172B3B-88A8-EDF9-DE50-1DE58BA42C3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119">
                <a:extLst>
                  <a:ext uri="{FF2B5EF4-FFF2-40B4-BE49-F238E27FC236}">
                    <a16:creationId xmlns:a16="http://schemas.microsoft.com/office/drawing/2014/main" id="{FDDDEE1E-0084-6A3C-8759-D25D7B10403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120">
                <a:extLst>
                  <a:ext uri="{FF2B5EF4-FFF2-40B4-BE49-F238E27FC236}">
                    <a16:creationId xmlns:a16="http://schemas.microsoft.com/office/drawing/2014/main" id="{E017763B-347D-9FB7-0EC1-1784444191F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21">
                <a:extLst>
                  <a:ext uri="{FF2B5EF4-FFF2-40B4-BE49-F238E27FC236}">
                    <a16:creationId xmlns:a16="http://schemas.microsoft.com/office/drawing/2014/main" id="{D915AB99-A4AD-7E01-9700-7C2C133DD2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22">
                <a:extLst>
                  <a:ext uri="{FF2B5EF4-FFF2-40B4-BE49-F238E27FC236}">
                    <a16:creationId xmlns:a16="http://schemas.microsoft.com/office/drawing/2014/main" id="{2256D851-7A0A-2B92-93D1-3C4DFCDD756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23">
                <a:extLst>
                  <a:ext uri="{FF2B5EF4-FFF2-40B4-BE49-F238E27FC236}">
                    <a16:creationId xmlns:a16="http://schemas.microsoft.com/office/drawing/2014/main" id="{A4101560-0F9B-764C-22A8-7692ACB8DE7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124">
                <a:extLst>
                  <a:ext uri="{FF2B5EF4-FFF2-40B4-BE49-F238E27FC236}">
                    <a16:creationId xmlns:a16="http://schemas.microsoft.com/office/drawing/2014/main" id="{76744AB2-10AC-D052-4F83-72E2F0D9326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25">
                <a:extLst>
                  <a:ext uri="{FF2B5EF4-FFF2-40B4-BE49-F238E27FC236}">
                    <a16:creationId xmlns:a16="http://schemas.microsoft.com/office/drawing/2014/main" id="{4661C88A-6F64-1715-0AE6-9D5A15E48CE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26">
                <a:extLst>
                  <a:ext uri="{FF2B5EF4-FFF2-40B4-BE49-F238E27FC236}">
                    <a16:creationId xmlns:a16="http://schemas.microsoft.com/office/drawing/2014/main" id="{F74A655E-3CCA-61A5-5590-6EFFEF2596E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27">
                <a:extLst>
                  <a:ext uri="{FF2B5EF4-FFF2-40B4-BE49-F238E27FC236}">
                    <a16:creationId xmlns:a16="http://schemas.microsoft.com/office/drawing/2014/main" id="{B2EEB4E2-9BB9-96CD-7BFE-7C05DF185F5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128">
                <a:extLst>
                  <a:ext uri="{FF2B5EF4-FFF2-40B4-BE49-F238E27FC236}">
                    <a16:creationId xmlns:a16="http://schemas.microsoft.com/office/drawing/2014/main" id="{6D8D5FAD-49CC-BCC6-36ED-221ED23B6C8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129">
                <a:extLst>
                  <a:ext uri="{FF2B5EF4-FFF2-40B4-BE49-F238E27FC236}">
                    <a16:creationId xmlns:a16="http://schemas.microsoft.com/office/drawing/2014/main" id="{0C40934A-CE0E-7ECF-55E2-44550B30FBA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:a16="http://schemas.microsoft.com/office/drawing/2014/main" id="{301248D5-BF7B-7207-8CAB-69D25D2266F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131">
                <a:extLst>
                  <a:ext uri="{FF2B5EF4-FFF2-40B4-BE49-F238E27FC236}">
                    <a16:creationId xmlns:a16="http://schemas.microsoft.com/office/drawing/2014/main" id="{EF195992-D64F-007C-E3B1-40411F9E821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132">
                <a:extLst>
                  <a:ext uri="{FF2B5EF4-FFF2-40B4-BE49-F238E27FC236}">
                    <a16:creationId xmlns:a16="http://schemas.microsoft.com/office/drawing/2014/main" id="{BC7F859B-425F-BB1A-B4B5-394CED5E263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133">
                <a:extLst>
                  <a:ext uri="{FF2B5EF4-FFF2-40B4-BE49-F238E27FC236}">
                    <a16:creationId xmlns:a16="http://schemas.microsoft.com/office/drawing/2014/main" id="{E24030D2-F25E-C9D3-C379-C0EFD7C5F29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134">
                <a:extLst>
                  <a:ext uri="{FF2B5EF4-FFF2-40B4-BE49-F238E27FC236}">
                    <a16:creationId xmlns:a16="http://schemas.microsoft.com/office/drawing/2014/main" id="{23084B7F-8243-4FC9-93C2-C1E1F7DADA4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135">
                <a:extLst>
                  <a:ext uri="{FF2B5EF4-FFF2-40B4-BE49-F238E27FC236}">
                    <a16:creationId xmlns:a16="http://schemas.microsoft.com/office/drawing/2014/main" id="{9A2E5806-5DB7-A545-DB94-68654DAD040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136">
                <a:extLst>
                  <a:ext uri="{FF2B5EF4-FFF2-40B4-BE49-F238E27FC236}">
                    <a16:creationId xmlns:a16="http://schemas.microsoft.com/office/drawing/2014/main" id="{A7B23E4B-22C7-07FD-1531-F16E47E33B8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137">
                <a:extLst>
                  <a:ext uri="{FF2B5EF4-FFF2-40B4-BE49-F238E27FC236}">
                    <a16:creationId xmlns:a16="http://schemas.microsoft.com/office/drawing/2014/main" id="{074842BA-2A7A-82AA-4F10-674A5EDADD3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138">
                <a:extLst>
                  <a:ext uri="{FF2B5EF4-FFF2-40B4-BE49-F238E27FC236}">
                    <a16:creationId xmlns:a16="http://schemas.microsoft.com/office/drawing/2014/main" id="{08954D5F-503E-DEE0-A8E8-8B6A4BC3F49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139">
                <a:extLst>
                  <a:ext uri="{FF2B5EF4-FFF2-40B4-BE49-F238E27FC236}">
                    <a16:creationId xmlns:a16="http://schemas.microsoft.com/office/drawing/2014/main" id="{5028A360-744D-18BF-2C28-A6434F0E081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807FE568-F221-8706-070D-D07F9A28695F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:a16="http://schemas.microsoft.com/office/drawing/2014/main" id="{FE912D8F-99F8-3CB5-0622-CB5D6E46DA3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42">
                <a:extLst>
                  <a:ext uri="{FF2B5EF4-FFF2-40B4-BE49-F238E27FC236}">
                    <a16:creationId xmlns:a16="http://schemas.microsoft.com/office/drawing/2014/main" id="{04C3A81D-B304-BD59-B7E1-6C050A358C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0F636851-FF1C-6CFA-944C-F8657B4B4F7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96C64F53-FFF9-418A-B5BB-3B8CEB7117A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45">
                <a:extLst>
                  <a:ext uri="{FF2B5EF4-FFF2-40B4-BE49-F238E27FC236}">
                    <a16:creationId xmlns:a16="http://schemas.microsoft.com/office/drawing/2014/main" id="{84986993-07AE-ADBE-2555-B0D228D7564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46">
                <a:extLst>
                  <a:ext uri="{FF2B5EF4-FFF2-40B4-BE49-F238E27FC236}">
                    <a16:creationId xmlns:a16="http://schemas.microsoft.com/office/drawing/2014/main" id="{ED6AFE95-B387-8A8D-332B-B19B3B97A08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 147">
                <a:extLst>
                  <a:ext uri="{FF2B5EF4-FFF2-40B4-BE49-F238E27FC236}">
                    <a16:creationId xmlns:a16="http://schemas.microsoft.com/office/drawing/2014/main" id="{9AC861E7-AC1A-4BB5-1436-7283BAD005F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48">
                <a:extLst>
                  <a:ext uri="{FF2B5EF4-FFF2-40B4-BE49-F238E27FC236}">
                    <a16:creationId xmlns:a16="http://schemas.microsoft.com/office/drawing/2014/main" id="{F7F9AFE4-9811-5125-D326-78E7FA3B173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B7A00BDA-E5C4-9299-19F1-D7CED99FEE2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B5163EB4-5DFA-46A8-8598-7F58F386E41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BE178F03-8D69-3659-3B1D-0E4CB66417B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93FB380D-BC42-D1ED-481A-D9697CC366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1BDF7DF6-AE39-02F2-D635-F47CF47FE7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38428119-B6FA-C04F-6BAC-EA59045B648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55">
                <a:extLst>
                  <a:ext uri="{FF2B5EF4-FFF2-40B4-BE49-F238E27FC236}">
                    <a16:creationId xmlns:a16="http://schemas.microsoft.com/office/drawing/2014/main" id="{3066867C-43C1-9CA7-69FD-9564D9E6459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56">
                <a:extLst>
                  <a:ext uri="{FF2B5EF4-FFF2-40B4-BE49-F238E27FC236}">
                    <a16:creationId xmlns:a16="http://schemas.microsoft.com/office/drawing/2014/main" id="{17EB11B9-E6BF-2CA5-68CC-7443FC867CD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157">
                <a:extLst>
                  <a:ext uri="{FF2B5EF4-FFF2-40B4-BE49-F238E27FC236}">
                    <a16:creationId xmlns:a16="http://schemas.microsoft.com/office/drawing/2014/main" id="{BADAB947-008E-51B5-E359-E369313BC87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78FDE421-8DEB-9892-6003-EAA432904AB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35DC42B6-72AB-EB1D-3259-098E91DEA6E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F16F6107-FC7B-8D39-AEC4-BE2C25BB2C9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F72A2F60-0506-7BF0-BC47-B8A62DDA5BB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82A78B3F-CAB1-999A-D962-513DA0EBC7B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63">
                <a:extLst>
                  <a:ext uri="{FF2B5EF4-FFF2-40B4-BE49-F238E27FC236}">
                    <a16:creationId xmlns:a16="http://schemas.microsoft.com/office/drawing/2014/main" id="{39541516-655B-28B1-67B9-EF07D9CE03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BCCE1D16-D01D-1D91-7D86-A4BF2192BEC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65">
                <a:extLst>
                  <a:ext uri="{FF2B5EF4-FFF2-40B4-BE49-F238E27FC236}">
                    <a16:creationId xmlns:a16="http://schemas.microsoft.com/office/drawing/2014/main" id="{43D92BF5-9093-07CB-C93E-A72B4115DE2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66">
                <a:extLst>
                  <a:ext uri="{FF2B5EF4-FFF2-40B4-BE49-F238E27FC236}">
                    <a16:creationId xmlns:a16="http://schemas.microsoft.com/office/drawing/2014/main" id="{F90BCC8A-58A8-B206-F023-903A06ED83A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7">
                <a:extLst>
                  <a:ext uri="{FF2B5EF4-FFF2-40B4-BE49-F238E27FC236}">
                    <a16:creationId xmlns:a16="http://schemas.microsoft.com/office/drawing/2014/main" id="{ABF4E5B8-0703-0043-F11F-9FDA24F283F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68">
                <a:extLst>
                  <a:ext uri="{FF2B5EF4-FFF2-40B4-BE49-F238E27FC236}">
                    <a16:creationId xmlns:a16="http://schemas.microsoft.com/office/drawing/2014/main" id="{292FAE5E-DFF0-4A8F-1190-7E62677B4E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69">
                <a:extLst>
                  <a:ext uri="{FF2B5EF4-FFF2-40B4-BE49-F238E27FC236}">
                    <a16:creationId xmlns:a16="http://schemas.microsoft.com/office/drawing/2014/main" id="{D6500BDB-BDF4-06C4-44FE-630CA3B6693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70">
                <a:extLst>
                  <a:ext uri="{FF2B5EF4-FFF2-40B4-BE49-F238E27FC236}">
                    <a16:creationId xmlns:a16="http://schemas.microsoft.com/office/drawing/2014/main" id="{67932769-BD84-1397-BBBD-7719F72B4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171">
                <a:extLst>
                  <a:ext uri="{FF2B5EF4-FFF2-40B4-BE49-F238E27FC236}">
                    <a16:creationId xmlns:a16="http://schemas.microsoft.com/office/drawing/2014/main" id="{33A1D22B-BB29-D488-B77F-A35F1A8BBDA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172">
                <a:extLst>
                  <a:ext uri="{FF2B5EF4-FFF2-40B4-BE49-F238E27FC236}">
                    <a16:creationId xmlns:a16="http://schemas.microsoft.com/office/drawing/2014/main" id="{15288706-79C2-5908-C1DB-72BD4CEE0D6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173">
                <a:extLst>
                  <a:ext uri="{FF2B5EF4-FFF2-40B4-BE49-F238E27FC236}">
                    <a16:creationId xmlns:a16="http://schemas.microsoft.com/office/drawing/2014/main" id="{C26C63A1-EDAE-2E01-2CB0-3D098069A6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id="{2CD2A906-105E-386E-9021-3115011026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0370"/>
            <a:ext cx="2127695" cy="18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2874A2E-C598-7F19-D5E6-D7E3645566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985504" y="-60015"/>
            <a:ext cx="1991288" cy="2133600"/>
          </a:xfrm>
          <a:prstGeom prst="rect">
            <a:avLst/>
          </a:prstGeom>
        </p:spPr>
      </p:pic>
      <p:sp>
        <p:nvSpPr>
          <p:cNvPr id="149" name="Rectangles 5">
            <a:extLst>
              <a:ext uri="{FF2B5EF4-FFF2-40B4-BE49-F238E27FC236}">
                <a16:creationId xmlns:a16="http://schemas.microsoft.com/office/drawing/2014/main" id="{23056984-3E91-07EF-3563-2E768107DF83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1640" y="1288694"/>
            <a:ext cx="4313739" cy="6558335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2282628" y="2413333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8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3632" y="-4476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62469" y="2157699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7" name="Rectangles 5">
            <a:extLst>
              <a:ext uri="{FF2B5EF4-FFF2-40B4-BE49-F238E27FC236}">
                <a16:creationId xmlns:a16="http://schemas.microsoft.com/office/drawing/2014/main" id="{88D08554-3BEB-A13C-B1AD-290085680240}"/>
              </a:ext>
            </a:extLst>
          </p:cNvPr>
          <p:cNvSpPr/>
          <p:nvPr/>
        </p:nvSpPr>
        <p:spPr>
          <a:xfrm>
            <a:off x="1198684" y="14615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6680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pic>
        <p:nvPicPr>
          <p:cNvPr id="2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845105" y="876656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5" y="3653315"/>
            <a:ext cx="8729345" cy="4265930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50B8F255-E23F-729A-CE96-06607F25A9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715" y="3816604"/>
            <a:ext cx="738505" cy="565785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15DB08FB-413C-2516-B4D1-56A9C24A3FB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2786" y="3800826"/>
            <a:ext cx="738505" cy="565785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F88189AB-91C6-3ECF-D9FE-E2515F88F46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485" y="3810438"/>
            <a:ext cx="738505" cy="565785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90B176A2-298A-2B53-BA2A-021EC19663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5261" y="3810438"/>
            <a:ext cx="738505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"/>
          <p:cNvSpPr txBox="1"/>
          <p:nvPr/>
        </p:nvSpPr>
        <p:spPr>
          <a:xfrm>
            <a:off x="2756870" y="1828800"/>
            <a:ext cx="59299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324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822960">
              <a:defRPr/>
            </a:pPr>
            <a:r>
              <a:rPr lang="en-US" sz="324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YÊU GIỜ HỌC HÁT”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6DAA5-0869-13A9-8EC9-82656744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9751" y="5855095"/>
            <a:ext cx="5713242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0B26D5-BD58-1900-A54D-EA93FA81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6400" y="5855094"/>
            <a:ext cx="5645578" cy="968693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097301F-D622-EF8B-91D6-07786A9BA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-20370"/>
            <a:ext cx="2127695" cy="189109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816FA45-9212-217B-4447-39F8A8AFEA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8985504" y="-60015"/>
            <a:ext cx="1991288" cy="2133600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0A420667-0685-25FB-9DFC-C2BE62BA028A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21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545" y="3333283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3600499" y="101433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86178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82E125C-7FF6-D550-A5F3-2E9303E458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86330" y="1403347"/>
            <a:ext cx="1409359" cy="7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B13AF258-3965-AF6F-9C7C-C63740436A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6312" y="1425470"/>
            <a:ext cx="865458" cy="8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3CE6A22-CDEB-FD74-C47E-D871A495A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91" y="2456084"/>
            <a:ext cx="8904962" cy="1468126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DE054B4F-4C17-B235-5411-E517E954DC13}"/>
              </a:ext>
            </a:extLst>
          </p:cNvPr>
          <p:cNvSpPr/>
          <p:nvPr/>
        </p:nvSpPr>
        <p:spPr>
          <a:xfrm>
            <a:off x="2656448" y="3924937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1B6018DA-DED6-9895-E44C-0CFDBE6945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61033" y="4433492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VoTay">
            <a:extLst>
              <a:ext uri="{FF2B5EF4-FFF2-40B4-BE49-F238E27FC236}">
                <a16:creationId xmlns:a16="http://schemas.microsoft.com/office/drawing/2014/main" id="{F0067DDB-688A-A077-74E5-CF8FC6A6E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7217" y="4433492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10D3858-9AFE-DA8B-399C-1E31F368CF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22716" y="4457448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VoTay">
            <a:extLst>
              <a:ext uri="{FF2B5EF4-FFF2-40B4-BE49-F238E27FC236}">
                <a16:creationId xmlns:a16="http://schemas.microsoft.com/office/drawing/2014/main" id="{A34DEB87-F52D-9F91-4E2A-9115138A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4877" y="4467109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</a:t>
            </a:r>
            <a:r>
              <a:rPr lang="en-US" sz="4000" b="1" spc="-1" dirty="0">
                <a:solidFill>
                  <a:srgbClr val="FF0000"/>
                </a:solidFill>
                <a:latin typeface="Cambria"/>
                <a:ea typeface="Times New Roman"/>
              </a:rPr>
              <a:t>ĐỘNG TÁC CƠ THỂ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036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545" y="3333283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33731" y="5619077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3594723" y="335826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vi-VN" sz="288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 ĐÁP - 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 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62" y="342900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1727073" y="1476756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608076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0829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2427732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1486178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92012" y="2177415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F7989BB-47F8-44F0-6278-8ACB5B2B8B80}"/>
              </a:ext>
            </a:extLst>
          </p:cNvPr>
          <p:cNvSpPr txBox="1"/>
          <p:nvPr/>
        </p:nvSpPr>
        <p:spPr>
          <a:xfrm>
            <a:off x="2163641" y="1398784"/>
            <a:ext cx="81430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NAM: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rộn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ràng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hoa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nở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NỮ: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 thơm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ngọt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ngào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phố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thân quen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NAM: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Nụ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hoa xinh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xinh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NỮ:</a:t>
            </a:r>
            <a:r>
              <a:rPr kumimoji="0" lang="vi-VN" sz="1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thầy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cho em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ước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mơ.</a:t>
            </a:r>
          </a:p>
          <a:p>
            <a:pPr lvl="0">
              <a:defRPr/>
            </a:pP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vi-VN" b="1" dirty="0">
                <a:solidFill>
                  <a:srgbClr val="C00000"/>
                </a:solidFill>
                <a:latin typeface="Arial" panose="020B0604020202020204" pitchFamily="34" charset="0"/>
              </a:rPr>
              <a:t>HS NAM: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xanh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nắng ấm ban mai</a:t>
            </a: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Bước chân nhẹ em vui đi đến trường</a:t>
            </a:r>
          </a:p>
          <a:p>
            <a:pPr lvl="0">
              <a:defRPr/>
            </a:pP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vi-VN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HS NỮ: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reo vang bao khúc hát líu lo</a:t>
            </a:r>
            <a:b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Dưới mái trường là khoảng trời thân thương.</a:t>
            </a:r>
          </a:p>
          <a:p>
            <a:pPr lvl="0">
              <a:defRPr/>
            </a:pPr>
            <a:b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           </a:t>
            </a:r>
            <a:r>
              <a:rPr lang="vi-VN" b="1" u="sng" dirty="0">
                <a:solidFill>
                  <a:srgbClr val="00B050"/>
                </a:solidFill>
                <a:latin typeface="Arial" panose="020B0604020202020204" pitchFamily="34" charset="0"/>
              </a:rPr>
              <a:t>HÒA </a:t>
            </a:r>
            <a:r>
              <a:rPr lang="vi-VN" b="1" u="sng">
                <a:solidFill>
                  <a:srgbClr val="00B050"/>
                </a:solidFill>
                <a:latin typeface="Arial" panose="020B0604020202020204" pitchFamily="34" charset="0"/>
              </a:rPr>
              <a:t>GIỌNG :</a:t>
            </a:r>
            <a:r>
              <a:rPr lang="vi-VN" b="1">
                <a:solidFill>
                  <a:srgbClr val="00B050"/>
                </a:solidFill>
                <a:latin typeface="Arial" panose="020B0604020202020204" pitchFamily="34" charset="0"/>
              </a:rPr>
              <a:t>  </a:t>
            </a: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la…….la la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Dưới mái trường là khoảng trời thân thương.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01" y="2933512"/>
            <a:ext cx="3352800" cy="38918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90870"/>
            <a:ext cx="3733800" cy="353447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2209800" y="2057400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5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BIỂU DIỄN BÀI HÁT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030253A-A662-57B0-8232-47C6A15AF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0370"/>
            <a:ext cx="2127695" cy="189109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19F59EA-3485-4662-39EE-0701FDD4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985504" y="-60015"/>
            <a:ext cx="1991288" cy="2133600"/>
          </a:xfrm>
          <a:prstGeom prst="rect">
            <a:avLst/>
          </a:prstGeom>
        </p:spPr>
      </p:pic>
      <p:sp>
        <p:nvSpPr>
          <p:cNvPr id="7" name="Rectangles 5">
            <a:extLst>
              <a:ext uri="{FF2B5EF4-FFF2-40B4-BE49-F238E27FC236}">
                <a16:creationId xmlns:a16="http://schemas.microsoft.com/office/drawing/2014/main" id="{D1149470-8E0F-8ADB-82E2-0600C2991108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077"/>
            <a:ext cx="3860680" cy="335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279"/>
            <a:ext cx="10972800" cy="3823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1"/>
            <a:ext cx="2590800" cy="830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6157" y="972078"/>
            <a:ext cx="1369286" cy="572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2" name="Picture 11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31" y="5893726"/>
            <a:ext cx="459521" cy="4418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60BAE196-E42A-F396-6B10-D63DA7E9190D}"/>
              </a:ext>
            </a:extLst>
          </p:cNvPr>
          <p:cNvSpPr/>
          <p:nvPr/>
        </p:nvSpPr>
        <p:spPr>
          <a:xfrm>
            <a:off x="1584212" y="1639825"/>
            <a:ext cx="643509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  <a:p>
            <a:pPr marL="571500" marR="0" lvl="0" indent="-57150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Vui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s 5">
            <a:extLst>
              <a:ext uri="{FF2B5EF4-FFF2-40B4-BE49-F238E27FC236}">
                <a16:creationId xmlns:a16="http://schemas.microsoft.com/office/drawing/2014/main" id="{B886EB82-7D57-CDEA-36CB-CCAAD8906E1B}"/>
              </a:ext>
            </a:extLst>
          </p:cNvPr>
          <p:cNvSpPr/>
          <p:nvPr/>
        </p:nvSpPr>
        <p:spPr>
          <a:xfrm>
            <a:off x="609600" y="128771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tư, ngày 15  tháng </a:t>
            </a:r>
            <a:r>
              <a:rPr kumimoji="0" lang="en-US" altLang="vi-VN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vi-VN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2023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8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</a:t>
            </a:r>
            <a:r>
              <a:rPr kumimoji="0" lang="vi-VN" altLang="en-US" sz="288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9917815" y="889423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180026" y="889423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9642192" y="229247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426274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186679" y="3919451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01280" flipV="1">
            <a:off x="10258175" y="3901001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43730" y="1662525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defTabSz="822960"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00582" y="3687056"/>
            <a:ext cx="7636119" cy="232120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70215" y="-53607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237" y="5950364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4942" y="5950363"/>
            <a:ext cx="5645578" cy="9686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077"/>
            <a:ext cx="3860680" cy="335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279"/>
            <a:ext cx="10972800" cy="3823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1"/>
            <a:ext cx="2590800" cy="830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6157" y="972078"/>
            <a:ext cx="1369286" cy="572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2" name="Picture 11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31" y="5893726"/>
            <a:ext cx="459521" cy="4418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60BAE196-E42A-F396-6B10-D63DA7E9190D}"/>
              </a:ext>
            </a:extLst>
          </p:cNvPr>
          <p:cNvSpPr/>
          <p:nvPr/>
        </p:nvSpPr>
        <p:spPr>
          <a:xfrm>
            <a:off x="1584212" y="1639825"/>
            <a:ext cx="643509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822960">
              <a:buFontTx/>
              <a:buChar char="-"/>
            </a:pP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71500" indent="-571500" defTabSz="822960">
              <a:buFontTx/>
              <a:buChar char="-"/>
            </a:pP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Vui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alt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alt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2960"/>
            <a:endParaRPr lang="vi-VN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5">
            <a:extLst>
              <a:ext uri="{FF2B5EF4-FFF2-40B4-BE49-F238E27FC236}">
                <a16:creationId xmlns:a16="http://schemas.microsoft.com/office/drawing/2014/main" id="{B886EB82-7D57-CDEA-36CB-CCAAD8906E1B}"/>
              </a:ext>
            </a:extLst>
          </p:cNvPr>
          <p:cNvSpPr/>
          <p:nvPr/>
        </p:nvSpPr>
        <p:spPr>
          <a:xfrm>
            <a:off x="609600" y="128771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812" y="60575"/>
            <a:ext cx="2099130" cy="2274661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8627056" y="241953"/>
            <a:ext cx="2501818" cy="2229929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1057946" y="2692631"/>
            <a:ext cx="8728520" cy="152041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2</a:t>
            </a:r>
            <a:endParaRPr kumimoji="0" lang="en-US" sz="3200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177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Rectangles 5">
            <a:extLst>
              <a:ext uri="{FF2B5EF4-FFF2-40B4-BE49-F238E27FC236}">
                <a16:creationId xmlns:a16="http://schemas.microsoft.com/office/drawing/2014/main" id="{83B1231F-AD5E-5332-CBB5-53BEAF5940FB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0" y="1922442"/>
            <a:ext cx="10459676" cy="37523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35454" y="1115695"/>
            <a:ext cx="5748690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96537" y="4078472"/>
            <a:ext cx="7802774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696536" y="4167939"/>
            <a:ext cx="274320" cy="26050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US" sz="162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15814" y="5550917"/>
            <a:ext cx="8589028" cy="138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415814" y="5635392"/>
            <a:ext cx="274320" cy="26050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US" sz="162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19322" y="5719697"/>
            <a:ext cx="3741579" cy="53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2960">
              <a:lnSpc>
                <a:spcPct val="150000"/>
              </a:lnSpc>
            </a:pPr>
            <a:r>
              <a:rPr lang="en-US" sz="216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995" y="1158303"/>
            <a:ext cx="4938191" cy="4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60">
              <a:lnSpc>
                <a:spcPct val="115000"/>
              </a:lnSpc>
              <a:defRPr/>
            </a:pPr>
            <a:r>
              <a:rPr lang="en-US" sz="216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lang="en-US" sz="216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8022E565-7BB0-1C26-340F-F17DDF3F2703}"/>
              </a:ext>
            </a:extLst>
          </p:cNvPr>
          <p:cNvGrpSpPr/>
          <p:nvPr/>
        </p:nvGrpSpPr>
        <p:grpSpPr bwMode="auto">
          <a:xfrm>
            <a:off x="-297752" y="5897880"/>
            <a:ext cx="11568303" cy="960120"/>
            <a:chOff x="0" y="4003"/>
            <a:chExt cx="5511" cy="317"/>
          </a:xfrm>
        </p:grpSpPr>
        <p:sp>
          <p:nvSpPr>
            <p:cNvPr id="4" name="Freeform 35">
              <a:extLst>
                <a:ext uri="{FF2B5EF4-FFF2-40B4-BE49-F238E27FC236}">
                  <a16:creationId xmlns:a16="http://schemas.microsoft.com/office/drawing/2014/main" id="{84B691BF-6616-A2F9-4F5D-CEED08607414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C59A2E02-66C7-ADB0-A2D3-028C2F586FA1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42C38D7A-B932-031B-15D3-B8EF022B6C93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06D60BDE-6C0E-ECAE-C5E5-F222E94317A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8" name="Freeform 39">
                <a:extLst>
                  <a:ext uri="{FF2B5EF4-FFF2-40B4-BE49-F238E27FC236}">
                    <a16:creationId xmlns:a16="http://schemas.microsoft.com/office/drawing/2014/main" id="{BFA20ADD-7F9B-927F-9205-AED3B29DBB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reeform 40">
                <a:extLst>
                  <a:ext uri="{FF2B5EF4-FFF2-40B4-BE49-F238E27FC236}">
                    <a16:creationId xmlns:a16="http://schemas.microsoft.com/office/drawing/2014/main" id="{19726A6E-8B93-014C-E9F7-3E307AF3346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41">
                <a:extLst>
                  <a:ext uri="{FF2B5EF4-FFF2-40B4-BE49-F238E27FC236}">
                    <a16:creationId xmlns:a16="http://schemas.microsoft.com/office/drawing/2014/main" id="{FEE5866E-5618-A1D3-136F-DC0FCEAF8AE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42">
                <a:extLst>
                  <a:ext uri="{FF2B5EF4-FFF2-40B4-BE49-F238E27FC236}">
                    <a16:creationId xmlns:a16="http://schemas.microsoft.com/office/drawing/2014/main" id="{3FD5BB09-AF1E-14B8-5086-DBDCBE000F9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43">
                <a:extLst>
                  <a:ext uri="{FF2B5EF4-FFF2-40B4-BE49-F238E27FC236}">
                    <a16:creationId xmlns:a16="http://schemas.microsoft.com/office/drawing/2014/main" id="{DE2C6619-3F62-40CC-0FF1-3E32043E8C8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44">
                <a:extLst>
                  <a:ext uri="{FF2B5EF4-FFF2-40B4-BE49-F238E27FC236}">
                    <a16:creationId xmlns:a16="http://schemas.microsoft.com/office/drawing/2014/main" id="{45D47D4B-EE2D-C66E-BD23-7B34BB06CA5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45">
                <a:extLst>
                  <a:ext uri="{FF2B5EF4-FFF2-40B4-BE49-F238E27FC236}">
                    <a16:creationId xmlns:a16="http://schemas.microsoft.com/office/drawing/2014/main" id="{EDE7A972-DFF4-A100-4F04-67FE0C53DA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46">
                <a:extLst>
                  <a:ext uri="{FF2B5EF4-FFF2-40B4-BE49-F238E27FC236}">
                    <a16:creationId xmlns:a16="http://schemas.microsoft.com/office/drawing/2014/main" id="{FF117A3F-2BA0-9A46-02E8-B8B17EEC494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47">
                <a:extLst>
                  <a:ext uri="{FF2B5EF4-FFF2-40B4-BE49-F238E27FC236}">
                    <a16:creationId xmlns:a16="http://schemas.microsoft.com/office/drawing/2014/main" id="{8DC472DB-889B-6366-AFAE-6B9570F140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48">
                <a:extLst>
                  <a:ext uri="{FF2B5EF4-FFF2-40B4-BE49-F238E27FC236}">
                    <a16:creationId xmlns:a16="http://schemas.microsoft.com/office/drawing/2014/main" id="{2ED0549A-6AA2-181F-7D1E-20DF6059140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49">
                <a:extLst>
                  <a:ext uri="{FF2B5EF4-FFF2-40B4-BE49-F238E27FC236}">
                    <a16:creationId xmlns:a16="http://schemas.microsoft.com/office/drawing/2014/main" id="{17C8813B-FC69-4E89-ABA8-AFBD63175B7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50">
                <a:extLst>
                  <a:ext uri="{FF2B5EF4-FFF2-40B4-BE49-F238E27FC236}">
                    <a16:creationId xmlns:a16="http://schemas.microsoft.com/office/drawing/2014/main" id="{73C43C64-F33E-D323-3BCF-B990F8FFAEB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51">
                <a:extLst>
                  <a:ext uri="{FF2B5EF4-FFF2-40B4-BE49-F238E27FC236}">
                    <a16:creationId xmlns:a16="http://schemas.microsoft.com/office/drawing/2014/main" id="{54F41247-651B-91A2-43E2-BAD766B3A6B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52">
                <a:extLst>
                  <a:ext uri="{FF2B5EF4-FFF2-40B4-BE49-F238E27FC236}">
                    <a16:creationId xmlns:a16="http://schemas.microsoft.com/office/drawing/2014/main" id="{B6DB8E05-59DA-860B-B228-160E1CBE135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53">
                <a:extLst>
                  <a:ext uri="{FF2B5EF4-FFF2-40B4-BE49-F238E27FC236}">
                    <a16:creationId xmlns:a16="http://schemas.microsoft.com/office/drawing/2014/main" id="{74057E53-DF17-75A7-33F0-58FF99D8E72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54">
                <a:extLst>
                  <a:ext uri="{FF2B5EF4-FFF2-40B4-BE49-F238E27FC236}">
                    <a16:creationId xmlns:a16="http://schemas.microsoft.com/office/drawing/2014/main" id="{31F97F8C-7E42-96D3-E481-08BBFB60973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55">
                <a:extLst>
                  <a:ext uri="{FF2B5EF4-FFF2-40B4-BE49-F238E27FC236}">
                    <a16:creationId xmlns:a16="http://schemas.microsoft.com/office/drawing/2014/main" id="{20B1135E-B667-7774-E397-C289E01BB3F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56">
                <a:extLst>
                  <a:ext uri="{FF2B5EF4-FFF2-40B4-BE49-F238E27FC236}">
                    <a16:creationId xmlns:a16="http://schemas.microsoft.com/office/drawing/2014/main" id="{4C93B4F9-BEF6-8453-ABCC-FD93A643C66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57">
                <a:extLst>
                  <a:ext uri="{FF2B5EF4-FFF2-40B4-BE49-F238E27FC236}">
                    <a16:creationId xmlns:a16="http://schemas.microsoft.com/office/drawing/2014/main" id="{4B0B6743-8F92-FEB9-CE5A-0B4D329F52D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58">
                <a:extLst>
                  <a:ext uri="{FF2B5EF4-FFF2-40B4-BE49-F238E27FC236}">
                    <a16:creationId xmlns:a16="http://schemas.microsoft.com/office/drawing/2014/main" id="{69B870E5-791F-DA28-4215-137D60FC728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59">
                <a:extLst>
                  <a:ext uri="{FF2B5EF4-FFF2-40B4-BE49-F238E27FC236}">
                    <a16:creationId xmlns:a16="http://schemas.microsoft.com/office/drawing/2014/main" id="{DC0BE6F0-1E30-F440-2398-FDDF3CEA5AF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60">
                <a:extLst>
                  <a:ext uri="{FF2B5EF4-FFF2-40B4-BE49-F238E27FC236}">
                    <a16:creationId xmlns:a16="http://schemas.microsoft.com/office/drawing/2014/main" id="{E8B6CAB3-FEA4-D51E-C09F-34291A87A34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61">
                <a:extLst>
                  <a:ext uri="{FF2B5EF4-FFF2-40B4-BE49-F238E27FC236}">
                    <a16:creationId xmlns:a16="http://schemas.microsoft.com/office/drawing/2014/main" id="{9838E90F-1082-8234-C5CF-AE1515E9D04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62">
                <a:extLst>
                  <a:ext uri="{FF2B5EF4-FFF2-40B4-BE49-F238E27FC236}">
                    <a16:creationId xmlns:a16="http://schemas.microsoft.com/office/drawing/2014/main" id="{223C13F6-E77F-55C8-7EBB-0D8DFE30E59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63">
                <a:extLst>
                  <a:ext uri="{FF2B5EF4-FFF2-40B4-BE49-F238E27FC236}">
                    <a16:creationId xmlns:a16="http://schemas.microsoft.com/office/drawing/2014/main" id="{811B34AA-712A-1CF5-A2B5-B8B964EAA0F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64">
                <a:extLst>
                  <a:ext uri="{FF2B5EF4-FFF2-40B4-BE49-F238E27FC236}">
                    <a16:creationId xmlns:a16="http://schemas.microsoft.com/office/drawing/2014/main" id="{C1C623A3-460B-0D96-884C-3F766BDB886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65">
                <a:extLst>
                  <a:ext uri="{FF2B5EF4-FFF2-40B4-BE49-F238E27FC236}">
                    <a16:creationId xmlns:a16="http://schemas.microsoft.com/office/drawing/2014/main" id="{24ADFED8-2830-138F-EA48-A512FFA4909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66">
                <a:extLst>
                  <a:ext uri="{FF2B5EF4-FFF2-40B4-BE49-F238E27FC236}">
                    <a16:creationId xmlns:a16="http://schemas.microsoft.com/office/drawing/2014/main" id="{8A69353B-EB4A-C2A5-A6F4-9ECB1EB833F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67">
                <a:extLst>
                  <a:ext uri="{FF2B5EF4-FFF2-40B4-BE49-F238E27FC236}">
                    <a16:creationId xmlns:a16="http://schemas.microsoft.com/office/drawing/2014/main" id="{2A2419AC-23BE-4FA9-DC67-A9C56006DE9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68">
                <a:extLst>
                  <a:ext uri="{FF2B5EF4-FFF2-40B4-BE49-F238E27FC236}">
                    <a16:creationId xmlns:a16="http://schemas.microsoft.com/office/drawing/2014/main" id="{E6CB2DDB-3D2D-6BA1-B9E4-94C0D280A2B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69">
                <a:extLst>
                  <a:ext uri="{FF2B5EF4-FFF2-40B4-BE49-F238E27FC236}">
                    <a16:creationId xmlns:a16="http://schemas.microsoft.com/office/drawing/2014/main" id="{578CCD2A-2DC5-9003-2DD0-4622A15D50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70">
                <a:extLst>
                  <a:ext uri="{FF2B5EF4-FFF2-40B4-BE49-F238E27FC236}">
                    <a16:creationId xmlns:a16="http://schemas.microsoft.com/office/drawing/2014/main" id="{499544A9-CB4D-8A76-9FDD-455414185A4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71">
                <a:extLst>
                  <a:ext uri="{FF2B5EF4-FFF2-40B4-BE49-F238E27FC236}">
                    <a16:creationId xmlns:a16="http://schemas.microsoft.com/office/drawing/2014/main" id="{739D410A-7118-78A1-BC1B-4EBA8CEAD2A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20D9441C-02FB-FEEE-89B7-201D90E07EF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462B683D-B8BB-AD41-0FEB-181FD9790AD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A33C8EB5-C3CA-5108-3447-EB6F2A91843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2FC642E6-9943-6758-BD01-0EB4BA195F5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A8EB33D-35E0-5B81-D866-5EF62013687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5FA5071D-EAF6-60D1-A7E4-E7C2F9B974D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46963F41-C01C-CC92-29CE-9846050A2D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6360FF45-63C3-C0FE-99E8-3A9C0075CFC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5D0B5472-4E3B-C710-87B8-47C01431677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913FF88C-B2F7-DB86-D70E-1CFD12DDA72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32E29297-0F31-428B-B728-172D6B001A0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5975CD5F-F0CC-F40E-030D-8B9A1694ED3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BACA5922-971A-8B0D-1DD1-77A5C9F0FC0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A9372A68-C021-D1F3-3BFA-CE9A6A280B2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C48AB4B0-BAD1-2FBC-3093-5C2BBC24B14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049E749E-072E-A90A-D4C1-2A182FD59F8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4C3C9A3E-C683-FD28-FB13-1CD8FB4D27A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15E6340C-FB4E-7A78-86B8-20E32FE3381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E079BFBB-F8E7-58CD-D695-557713D2B1C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DA4E185C-9BD5-0213-6775-B424D45204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F6EF1CC6-E2B9-4635-CB31-98C6F860CBA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93">
                <a:extLst>
                  <a:ext uri="{FF2B5EF4-FFF2-40B4-BE49-F238E27FC236}">
                    <a16:creationId xmlns:a16="http://schemas.microsoft.com/office/drawing/2014/main" id="{735D419D-6593-D2B7-54E7-1EE6AA3551B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94">
                <a:extLst>
                  <a:ext uri="{FF2B5EF4-FFF2-40B4-BE49-F238E27FC236}">
                    <a16:creationId xmlns:a16="http://schemas.microsoft.com/office/drawing/2014/main" id="{E1398CD4-E6A9-3162-69F5-CF635138A7E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95">
                <a:extLst>
                  <a:ext uri="{FF2B5EF4-FFF2-40B4-BE49-F238E27FC236}">
                    <a16:creationId xmlns:a16="http://schemas.microsoft.com/office/drawing/2014/main" id="{80461C66-6B11-D940-BAF6-5CE20FA6A52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96">
                <a:extLst>
                  <a:ext uri="{FF2B5EF4-FFF2-40B4-BE49-F238E27FC236}">
                    <a16:creationId xmlns:a16="http://schemas.microsoft.com/office/drawing/2014/main" id="{D8176311-BBAA-9A46-E4D3-8BA2F4788D3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reeform 97">
                <a:extLst>
                  <a:ext uri="{FF2B5EF4-FFF2-40B4-BE49-F238E27FC236}">
                    <a16:creationId xmlns:a16="http://schemas.microsoft.com/office/drawing/2014/main" id="{0965C8A6-5E5A-1A79-6072-DF2225DD54B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reeform 98">
                <a:extLst>
                  <a:ext uri="{FF2B5EF4-FFF2-40B4-BE49-F238E27FC236}">
                    <a16:creationId xmlns:a16="http://schemas.microsoft.com/office/drawing/2014/main" id="{AD5791AC-8644-CA13-4357-5BD2E855BF3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Freeform 99">
                <a:extLst>
                  <a:ext uri="{FF2B5EF4-FFF2-40B4-BE49-F238E27FC236}">
                    <a16:creationId xmlns:a16="http://schemas.microsoft.com/office/drawing/2014/main" id="{9A4A3D0B-85D3-F538-D355-947F71C6E01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100">
                <a:extLst>
                  <a:ext uri="{FF2B5EF4-FFF2-40B4-BE49-F238E27FC236}">
                    <a16:creationId xmlns:a16="http://schemas.microsoft.com/office/drawing/2014/main" id="{E882B388-904C-7841-27EA-CE2B8CF96AD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101">
                <a:extLst>
                  <a:ext uri="{FF2B5EF4-FFF2-40B4-BE49-F238E27FC236}">
                    <a16:creationId xmlns:a16="http://schemas.microsoft.com/office/drawing/2014/main" id="{F689656B-2B1E-73DA-38F6-1DF06E37941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102">
                <a:extLst>
                  <a:ext uri="{FF2B5EF4-FFF2-40B4-BE49-F238E27FC236}">
                    <a16:creationId xmlns:a16="http://schemas.microsoft.com/office/drawing/2014/main" id="{32978917-150E-C54C-D2CC-71C2378B609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103">
                <a:extLst>
                  <a:ext uri="{FF2B5EF4-FFF2-40B4-BE49-F238E27FC236}">
                    <a16:creationId xmlns:a16="http://schemas.microsoft.com/office/drawing/2014/main" id="{6F4F8E3D-4960-7784-BBAC-EA402F72539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104">
                <a:extLst>
                  <a:ext uri="{FF2B5EF4-FFF2-40B4-BE49-F238E27FC236}">
                    <a16:creationId xmlns:a16="http://schemas.microsoft.com/office/drawing/2014/main" id="{FDAB9F43-81B6-6AA6-F46F-A45678A6E20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105">
                <a:extLst>
                  <a:ext uri="{FF2B5EF4-FFF2-40B4-BE49-F238E27FC236}">
                    <a16:creationId xmlns:a16="http://schemas.microsoft.com/office/drawing/2014/main" id="{9CD5D8A4-741D-C1DB-7629-F0C29A41CDD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id="{43763382-83FB-CC98-02EE-7C3681DE17D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" name="Freeform 107">
                <a:extLst>
                  <a:ext uri="{FF2B5EF4-FFF2-40B4-BE49-F238E27FC236}">
                    <a16:creationId xmlns:a16="http://schemas.microsoft.com/office/drawing/2014/main" id="{CAB6BFB8-5032-1891-13B5-BF6E99C8771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108">
                <a:extLst>
                  <a:ext uri="{FF2B5EF4-FFF2-40B4-BE49-F238E27FC236}">
                    <a16:creationId xmlns:a16="http://schemas.microsoft.com/office/drawing/2014/main" id="{1DD5E719-B9B5-ADAC-E518-C7AD85CC693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 109">
                <a:extLst>
                  <a:ext uri="{FF2B5EF4-FFF2-40B4-BE49-F238E27FC236}">
                    <a16:creationId xmlns:a16="http://schemas.microsoft.com/office/drawing/2014/main" id="{0A989D66-8E9E-5A38-4DE6-B56FFB1BE41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110">
                <a:extLst>
                  <a:ext uri="{FF2B5EF4-FFF2-40B4-BE49-F238E27FC236}">
                    <a16:creationId xmlns:a16="http://schemas.microsoft.com/office/drawing/2014/main" id="{71BB5065-6C55-6A4B-BE0A-3C3EDD221B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 111">
                <a:extLst>
                  <a:ext uri="{FF2B5EF4-FFF2-40B4-BE49-F238E27FC236}">
                    <a16:creationId xmlns:a16="http://schemas.microsoft.com/office/drawing/2014/main" id="{6CBA073F-5357-B058-54A0-D5570EEBBB8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12">
                <a:extLst>
                  <a:ext uri="{FF2B5EF4-FFF2-40B4-BE49-F238E27FC236}">
                    <a16:creationId xmlns:a16="http://schemas.microsoft.com/office/drawing/2014/main" id="{E12E617D-D2CA-819C-38A6-34A9F03B816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13">
                <a:extLst>
                  <a:ext uri="{FF2B5EF4-FFF2-40B4-BE49-F238E27FC236}">
                    <a16:creationId xmlns:a16="http://schemas.microsoft.com/office/drawing/2014/main" id="{FDEE89DC-3B31-5946-7611-08DB242CD75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114">
                <a:extLst>
                  <a:ext uri="{FF2B5EF4-FFF2-40B4-BE49-F238E27FC236}">
                    <a16:creationId xmlns:a16="http://schemas.microsoft.com/office/drawing/2014/main" id="{0882ED2D-EA92-E808-EABA-AA4D0A4AB15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115">
                <a:extLst>
                  <a:ext uri="{FF2B5EF4-FFF2-40B4-BE49-F238E27FC236}">
                    <a16:creationId xmlns:a16="http://schemas.microsoft.com/office/drawing/2014/main" id="{719ABC20-5328-E4A5-2C16-F89C8849FA1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116">
                <a:extLst>
                  <a:ext uri="{FF2B5EF4-FFF2-40B4-BE49-F238E27FC236}">
                    <a16:creationId xmlns:a16="http://schemas.microsoft.com/office/drawing/2014/main" id="{ABF251DF-0907-F2DB-2DFD-1A18E2428A5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117">
                <a:extLst>
                  <a:ext uri="{FF2B5EF4-FFF2-40B4-BE49-F238E27FC236}">
                    <a16:creationId xmlns:a16="http://schemas.microsoft.com/office/drawing/2014/main" id="{0D4BC65A-369B-F2A8-97AA-774448FEB1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18">
                <a:extLst>
                  <a:ext uri="{FF2B5EF4-FFF2-40B4-BE49-F238E27FC236}">
                    <a16:creationId xmlns:a16="http://schemas.microsoft.com/office/drawing/2014/main" id="{7CD826C5-07E6-3DB8-C373-C93244BABAA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119">
                <a:extLst>
                  <a:ext uri="{FF2B5EF4-FFF2-40B4-BE49-F238E27FC236}">
                    <a16:creationId xmlns:a16="http://schemas.microsoft.com/office/drawing/2014/main" id="{10CAB00B-0F4C-FCEA-C879-587B6771C71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120">
                <a:extLst>
                  <a:ext uri="{FF2B5EF4-FFF2-40B4-BE49-F238E27FC236}">
                    <a16:creationId xmlns:a16="http://schemas.microsoft.com/office/drawing/2014/main" id="{76DA3D13-DE63-75F8-46F5-D98F021AF59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121">
                <a:extLst>
                  <a:ext uri="{FF2B5EF4-FFF2-40B4-BE49-F238E27FC236}">
                    <a16:creationId xmlns:a16="http://schemas.microsoft.com/office/drawing/2014/main" id="{BDC94F85-38D9-A674-3B4A-C302B45240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122">
                <a:extLst>
                  <a:ext uri="{FF2B5EF4-FFF2-40B4-BE49-F238E27FC236}">
                    <a16:creationId xmlns:a16="http://schemas.microsoft.com/office/drawing/2014/main" id="{AACF88CE-28B7-DDF9-8545-B55822C8A6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123">
                <a:extLst>
                  <a:ext uri="{FF2B5EF4-FFF2-40B4-BE49-F238E27FC236}">
                    <a16:creationId xmlns:a16="http://schemas.microsoft.com/office/drawing/2014/main" id="{F631E5F2-560A-907C-FA91-A1983ACDAAB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124">
                <a:extLst>
                  <a:ext uri="{FF2B5EF4-FFF2-40B4-BE49-F238E27FC236}">
                    <a16:creationId xmlns:a16="http://schemas.microsoft.com/office/drawing/2014/main" id="{6641F8B8-F234-B728-CF32-EDF51FFDBE4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125">
                <a:extLst>
                  <a:ext uri="{FF2B5EF4-FFF2-40B4-BE49-F238E27FC236}">
                    <a16:creationId xmlns:a16="http://schemas.microsoft.com/office/drawing/2014/main" id="{35AED564-6052-1209-8906-050712D1811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126">
                <a:extLst>
                  <a:ext uri="{FF2B5EF4-FFF2-40B4-BE49-F238E27FC236}">
                    <a16:creationId xmlns:a16="http://schemas.microsoft.com/office/drawing/2014/main" id="{08000C09-8B7D-D6A1-6009-4FC6745668E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127">
                <a:extLst>
                  <a:ext uri="{FF2B5EF4-FFF2-40B4-BE49-F238E27FC236}">
                    <a16:creationId xmlns:a16="http://schemas.microsoft.com/office/drawing/2014/main" id="{D6214CD6-C597-DEE2-4A85-990477B1A30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128">
                <a:extLst>
                  <a:ext uri="{FF2B5EF4-FFF2-40B4-BE49-F238E27FC236}">
                    <a16:creationId xmlns:a16="http://schemas.microsoft.com/office/drawing/2014/main" id="{5D321F17-D8BA-E56A-3484-03333D1F737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129">
                <a:extLst>
                  <a:ext uri="{FF2B5EF4-FFF2-40B4-BE49-F238E27FC236}">
                    <a16:creationId xmlns:a16="http://schemas.microsoft.com/office/drawing/2014/main" id="{B4312965-A0D2-4742-DB32-7E0CE8D2242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130">
                <a:extLst>
                  <a:ext uri="{FF2B5EF4-FFF2-40B4-BE49-F238E27FC236}">
                    <a16:creationId xmlns:a16="http://schemas.microsoft.com/office/drawing/2014/main" id="{2181F04A-0056-5D59-527E-DF9F91ADEA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131">
                <a:extLst>
                  <a:ext uri="{FF2B5EF4-FFF2-40B4-BE49-F238E27FC236}">
                    <a16:creationId xmlns:a16="http://schemas.microsoft.com/office/drawing/2014/main" id="{6FE4B4C6-B455-A1F9-4443-3183F235EC5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132">
                <a:extLst>
                  <a:ext uri="{FF2B5EF4-FFF2-40B4-BE49-F238E27FC236}">
                    <a16:creationId xmlns:a16="http://schemas.microsoft.com/office/drawing/2014/main" id="{92F8608F-75C8-5FAA-05D7-24B80B910E5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133">
                <a:extLst>
                  <a:ext uri="{FF2B5EF4-FFF2-40B4-BE49-F238E27FC236}">
                    <a16:creationId xmlns:a16="http://schemas.microsoft.com/office/drawing/2014/main" id="{26F50B21-C0D6-56E5-7D0D-597CBBC7D83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134">
                <a:extLst>
                  <a:ext uri="{FF2B5EF4-FFF2-40B4-BE49-F238E27FC236}">
                    <a16:creationId xmlns:a16="http://schemas.microsoft.com/office/drawing/2014/main" id="{41353D5E-4494-CC9A-FA45-F77FE5ADDD3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135">
                <a:extLst>
                  <a:ext uri="{FF2B5EF4-FFF2-40B4-BE49-F238E27FC236}">
                    <a16:creationId xmlns:a16="http://schemas.microsoft.com/office/drawing/2014/main" id="{6A7B93BE-012F-8DDE-14ED-F6C6BAB02CF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136">
                <a:extLst>
                  <a:ext uri="{FF2B5EF4-FFF2-40B4-BE49-F238E27FC236}">
                    <a16:creationId xmlns:a16="http://schemas.microsoft.com/office/drawing/2014/main" id="{59BCC60D-BEA7-8E61-BDCD-A0A961ECAE0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137">
                <a:extLst>
                  <a:ext uri="{FF2B5EF4-FFF2-40B4-BE49-F238E27FC236}">
                    <a16:creationId xmlns:a16="http://schemas.microsoft.com/office/drawing/2014/main" id="{A218C8D8-36E0-C3D8-9DFF-10FD4DA8350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138">
                <a:extLst>
                  <a:ext uri="{FF2B5EF4-FFF2-40B4-BE49-F238E27FC236}">
                    <a16:creationId xmlns:a16="http://schemas.microsoft.com/office/drawing/2014/main" id="{0DFE6315-2C64-C625-3BA8-1FBEE8C036A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139">
                <a:extLst>
                  <a:ext uri="{FF2B5EF4-FFF2-40B4-BE49-F238E27FC236}">
                    <a16:creationId xmlns:a16="http://schemas.microsoft.com/office/drawing/2014/main" id="{3E80E648-1A60-A600-7FE8-A8C0D40D287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BEDD6511-A130-6269-6F2B-09924B3BA22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id="{79B24EC0-8887-60C4-65BA-FE35764406C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42">
                <a:extLst>
                  <a:ext uri="{FF2B5EF4-FFF2-40B4-BE49-F238E27FC236}">
                    <a16:creationId xmlns:a16="http://schemas.microsoft.com/office/drawing/2014/main" id="{2ABA75C4-4B39-75D7-CDFE-D1FD13DF25E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143">
                <a:extLst>
                  <a:ext uri="{FF2B5EF4-FFF2-40B4-BE49-F238E27FC236}">
                    <a16:creationId xmlns:a16="http://schemas.microsoft.com/office/drawing/2014/main" id="{FDB3B3C1-DFD2-FD32-F89D-9713AD6C67A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144">
                <a:extLst>
                  <a:ext uri="{FF2B5EF4-FFF2-40B4-BE49-F238E27FC236}">
                    <a16:creationId xmlns:a16="http://schemas.microsoft.com/office/drawing/2014/main" id="{9E2B3906-7F4A-A328-7155-94DF0192EA9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BC5ABBA4-4E5D-7457-6578-1B763F464DA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2E3818E2-BADD-73D6-4031-5B9DE1DACB9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3BA7F187-06C2-27C0-C909-96C508F3BE4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148">
                <a:extLst>
                  <a:ext uri="{FF2B5EF4-FFF2-40B4-BE49-F238E27FC236}">
                    <a16:creationId xmlns:a16="http://schemas.microsoft.com/office/drawing/2014/main" id="{2F390DD9-8F4F-372E-7879-C0F8565D3A5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149">
                <a:extLst>
                  <a:ext uri="{FF2B5EF4-FFF2-40B4-BE49-F238E27FC236}">
                    <a16:creationId xmlns:a16="http://schemas.microsoft.com/office/drawing/2014/main" id="{D6DF9DA0-8790-A5DD-85E4-473EE7D99CE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150">
                <a:extLst>
                  <a:ext uri="{FF2B5EF4-FFF2-40B4-BE49-F238E27FC236}">
                    <a16:creationId xmlns:a16="http://schemas.microsoft.com/office/drawing/2014/main" id="{A1D301D6-B381-0CD3-1DB4-EF974081F4C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151">
                <a:extLst>
                  <a:ext uri="{FF2B5EF4-FFF2-40B4-BE49-F238E27FC236}">
                    <a16:creationId xmlns:a16="http://schemas.microsoft.com/office/drawing/2014/main" id="{925C0724-1113-B2DA-DF1A-2B13448AF03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152">
                <a:extLst>
                  <a:ext uri="{FF2B5EF4-FFF2-40B4-BE49-F238E27FC236}">
                    <a16:creationId xmlns:a16="http://schemas.microsoft.com/office/drawing/2014/main" id="{A94993DA-5A22-76C7-5057-22481F27E20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153">
                <a:extLst>
                  <a:ext uri="{FF2B5EF4-FFF2-40B4-BE49-F238E27FC236}">
                    <a16:creationId xmlns:a16="http://schemas.microsoft.com/office/drawing/2014/main" id="{5BE43AAB-5927-58E5-7661-A2AF719E8D7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154">
                <a:extLst>
                  <a:ext uri="{FF2B5EF4-FFF2-40B4-BE49-F238E27FC236}">
                    <a16:creationId xmlns:a16="http://schemas.microsoft.com/office/drawing/2014/main" id="{A69E0F8E-C932-CC07-8B01-CF3CB75C13E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155">
                <a:extLst>
                  <a:ext uri="{FF2B5EF4-FFF2-40B4-BE49-F238E27FC236}">
                    <a16:creationId xmlns:a16="http://schemas.microsoft.com/office/drawing/2014/main" id="{98FDDDCF-B381-FC86-3F2E-C60B449DEF5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156">
                <a:extLst>
                  <a:ext uri="{FF2B5EF4-FFF2-40B4-BE49-F238E27FC236}">
                    <a16:creationId xmlns:a16="http://schemas.microsoft.com/office/drawing/2014/main" id="{E471DA47-4B93-BB77-C254-00F79FD069D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157">
                <a:extLst>
                  <a:ext uri="{FF2B5EF4-FFF2-40B4-BE49-F238E27FC236}">
                    <a16:creationId xmlns:a16="http://schemas.microsoft.com/office/drawing/2014/main" id="{69588353-9494-C29B-1558-03772C24040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58">
                <a:extLst>
                  <a:ext uri="{FF2B5EF4-FFF2-40B4-BE49-F238E27FC236}">
                    <a16:creationId xmlns:a16="http://schemas.microsoft.com/office/drawing/2014/main" id="{29067102-4303-F750-B155-FA716FE9A42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59">
                <a:extLst>
                  <a:ext uri="{FF2B5EF4-FFF2-40B4-BE49-F238E27FC236}">
                    <a16:creationId xmlns:a16="http://schemas.microsoft.com/office/drawing/2014/main" id="{B97CB5A0-9243-46A2-699D-3F164D7A7EA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60">
                <a:extLst>
                  <a:ext uri="{FF2B5EF4-FFF2-40B4-BE49-F238E27FC236}">
                    <a16:creationId xmlns:a16="http://schemas.microsoft.com/office/drawing/2014/main" id="{8ACF9677-85DA-4CB0-FDE9-1150302713E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161">
                <a:extLst>
                  <a:ext uri="{FF2B5EF4-FFF2-40B4-BE49-F238E27FC236}">
                    <a16:creationId xmlns:a16="http://schemas.microsoft.com/office/drawing/2014/main" id="{A3F93653-DC12-6E36-9881-78DECA6C3D1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162">
                <a:extLst>
                  <a:ext uri="{FF2B5EF4-FFF2-40B4-BE49-F238E27FC236}">
                    <a16:creationId xmlns:a16="http://schemas.microsoft.com/office/drawing/2014/main" id="{25B691EF-ACEE-6296-EFA6-F7A06FA2892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163">
                <a:extLst>
                  <a:ext uri="{FF2B5EF4-FFF2-40B4-BE49-F238E27FC236}">
                    <a16:creationId xmlns:a16="http://schemas.microsoft.com/office/drawing/2014/main" id="{633ACE41-AA3B-2E90-9D4C-2D68443A310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164">
                <a:extLst>
                  <a:ext uri="{FF2B5EF4-FFF2-40B4-BE49-F238E27FC236}">
                    <a16:creationId xmlns:a16="http://schemas.microsoft.com/office/drawing/2014/main" id="{93F5DEF3-B09F-778A-F67F-0618C952F83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165">
                <a:extLst>
                  <a:ext uri="{FF2B5EF4-FFF2-40B4-BE49-F238E27FC236}">
                    <a16:creationId xmlns:a16="http://schemas.microsoft.com/office/drawing/2014/main" id="{1CB77147-C648-6C72-D92F-D389B9604EE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166">
                <a:extLst>
                  <a:ext uri="{FF2B5EF4-FFF2-40B4-BE49-F238E27FC236}">
                    <a16:creationId xmlns:a16="http://schemas.microsoft.com/office/drawing/2014/main" id="{7BDDA137-1517-F07C-5CB2-1AF332FE0A1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167">
                <a:extLst>
                  <a:ext uri="{FF2B5EF4-FFF2-40B4-BE49-F238E27FC236}">
                    <a16:creationId xmlns:a16="http://schemas.microsoft.com/office/drawing/2014/main" id="{AF501B10-1A66-DF1B-05E7-563E6CF7A10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168">
                <a:extLst>
                  <a:ext uri="{FF2B5EF4-FFF2-40B4-BE49-F238E27FC236}">
                    <a16:creationId xmlns:a16="http://schemas.microsoft.com/office/drawing/2014/main" id="{A0AE496D-0CD0-2330-E3D3-8000CED9EE7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 169">
                <a:extLst>
                  <a:ext uri="{FF2B5EF4-FFF2-40B4-BE49-F238E27FC236}">
                    <a16:creationId xmlns:a16="http://schemas.microsoft.com/office/drawing/2014/main" id="{5CDC4B86-CDEB-B848-1D39-2F2188ED4B5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170">
                <a:extLst>
                  <a:ext uri="{FF2B5EF4-FFF2-40B4-BE49-F238E27FC236}">
                    <a16:creationId xmlns:a16="http://schemas.microsoft.com/office/drawing/2014/main" id="{1E9E7946-FE2F-BAC1-4225-019F143284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171">
                <a:extLst>
                  <a:ext uri="{FF2B5EF4-FFF2-40B4-BE49-F238E27FC236}">
                    <a16:creationId xmlns:a16="http://schemas.microsoft.com/office/drawing/2014/main" id="{3CA1C52F-FFB9-F68C-0188-FF1E54B5D2D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 172">
                <a:extLst>
                  <a:ext uri="{FF2B5EF4-FFF2-40B4-BE49-F238E27FC236}">
                    <a16:creationId xmlns:a16="http://schemas.microsoft.com/office/drawing/2014/main" id="{1D08A9B4-E2F0-9D83-825E-462350BDCAE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73">
                <a:extLst>
                  <a:ext uri="{FF2B5EF4-FFF2-40B4-BE49-F238E27FC236}">
                    <a16:creationId xmlns:a16="http://schemas.microsoft.com/office/drawing/2014/main" id="{AC6BD178-2BC7-39A2-6923-CA16BDA92E1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02C34219-C726-584B-EFE8-7DB24991C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20370"/>
            <a:ext cx="2127695" cy="1891094"/>
          </a:xfrm>
          <a:prstGeom prst="rect">
            <a:avLst/>
          </a:prstGeom>
        </p:spPr>
      </p:pic>
      <p:pic>
        <p:nvPicPr>
          <p:cNvPr id="151" name="Picture 9">
            <a:extLst>
              <a:ext uri="{FF2B5EF4-FFF2-40B4-BE49-F238E27FC236}">
                <a16:creationId xmlns:a16="http://schemas.microsoft.com/office/drawing/2014/main" id="{5ABF47AE-2738-F5F7-2BB7-DA7468468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985504" y="-60015"/>
            <a:ext cx="1991288" cy="2133600"/>
          </a:xfrm>
          <a:prstGeom prst="rect">
            <a:avLst/>
          </a:prstGeom>
        </p:spPr>
      </p:pic>
      <p:sp>
        <p:nvSpPr>
          <p:cNvPr id="152" name="Rectangles 5">
            <a:extLst>
              <a:ext uri="{FF2B5EF4-FFF2-40B4-BE49-F238E27FC236}">
                <a16:creationId xmlns:a16="http://schemas.microsoft.com/office/drawing/2014/main" id="{19B5717F-4038-AE22-913E-D853FC6EDC2B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935EB21-0C34-C5C8-A608-8A1CA4EA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295400"/>
            <a:ext cx="7620000" cy="2895600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0F41568C-6A5F-AB44-4985-08950F70B890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66038" y="-2399538"/>
            <a:ext cx="8937117" cy="1097661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8CD3901-15D9-A9AE-C8BD-842E3D627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09864"/>
            <a:ext cx="8305800" cy="1839585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57781A6-7F82-6B53-2132-FD398F84B0DC}"/>
              </a:ext>
            </a:extLst>
          </p:cNvPr>
          <p:cNvSpPr/>
          <p:nvPr/>
        </p:nvSpPr>
        <p:spPr>
          <a:xfrm>
            <a:off x="3947877" y="1214478"/>
            <a:ext cx="1890446" cy="53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2960">
              <a:lnSpc>
                <a:spcPct val="150000"/>
              </a:lnSpc>
            </a:pPr>
            <a:r>
              <a:rPr lang="en-US" sz="216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Luyện tiết tấu</a:t>
            </a:r>
          </a:p>
        </p:txBody>
      </p:sp>
      <p:sp>
        <p:nvSpPr>
          <p:cNvPr id="4" name="Rectangles 5">
            <a:extLst>
              <a:ext uri="{FF2B5EF4-FFF2-40B4-BE49-F238E27FC236}">
                <a16:creationId xmlns:a16="http://schemas.microsoft.com/office/drawing/2014/main" id="{FEE9464C-A089-6A1D-CFDA-3E163854BCC5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5668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668627"/>
            <a:ext cx="10972800" cy="8464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436" y="1042385"/>
            <a:ext cx="35766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/>
            <a:r>
              <a:rPr lang="en-US" sz="25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37" y="-69464"/>
            <a:ext cx="2480063" cy="1395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1" y="1483059"/>
            <a:ext cx="9214991" cy="33058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084163" y="3353730"/>
            <a:ext cx="6757639" cy="221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128088" y="3479685"/>
            <a:ext cx="274320" cy="26050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US" sz="162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90134" y="4606041"/>
            <a:ext cx="7683581" cy="138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690134" y="4743175"/>
            <a:ext cx="274320" cy="26050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US" sz="162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D148A94-F4B0-78EB-4290-78A313EEA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5552157" cy="1076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39887-556B-9021-0F3C-B51345DFD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10200" y="5781675"/>
            <a:ext cx="5562600" cy="1076325"/>
          </a:xfrm>
          <a:prstGeom prst="rect">
            <a:avLst/>
          </a:prstGeom>
        </p:spPr>
      </p:pic>
      <p:sp>
        <p:nvSpPr>
          <p:cNvPr id="4" name="Rectangles 5">
            <a:extLst>
              <a:ext uri="{FF2B5EF4-FFF2-40B4-BE49-F238E27FC236}">
                <a16:creationId xmlns:a16="http://schemas.microsoft.com/office/drawing/2014/main" id="{C86E0D18-8FCE-BFA9-D3FB-A08B4C3B271A}"/>
              </a:ext>
            </a:extLst>
          </p:cNvPr>
          <p:cNvSpPr/>
          <p:nvPr/>
        </p:nvSpPr>
        <p:spPr>
          <a:xfrm>
            <a:off x="0" y="54922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3D674F6-454F-F9D0-9464-E15ECD1F7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03339"/>
            <a:ext cx="8661516" cy="375238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D13BD8-742C-8873-E8ED-F639DC9F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5552157" cy="10763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6DE1141-613B-E352-47AF-4F2F02FC2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10200" y="5781675"/>
            <a:ext cx="5562600" cy="107632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FE9662-64F4-A0E1-9EC2-19AE500B1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1960" y="3819510"/>
            <a:ext cx="1902406" cy="2472434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AB3C0353-68A9-5E3E-3C4C-BF34774A24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067" y="-2938"/>
            <a:ext cx="2127695" cy="18910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DAAEE04-9778-9397-BF2F-09D1F3EB86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067800" y="13580"/>
            <a:ext cx="1862801" cy="2133600"/>
          </a:xfrm>
          <a:prstGeom prst="rect">
            <a:avLst/>
          </a:prstGeom>
        </p:spPr>
      </p:pic>
      <p:sp>
        <p:nvSpPr>
          <p:cNvPr id="10" name="Rectangles 5">
            <a:extLst>
              <a:ext uri="{FF2B5EF4-FFF2-40B4-BE49-F238E27FC236}">
                <a16:creationId xmlns:a16="http://schemas.microsoft.com/office/drawing/2014/main" id="{31A5BD74-6F6B-0678-1069-31F27144B9F9}"/>
              </a:ext>
            </a:extLst>
          </p:cNvPr>
          <p:cNvSpPr/>
          <p:nvPr/>
        </p:nvSpPr>
        <p:spPr>
          <a:xfrm>
            <a:off x="9506" y="56338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15  tháng </a:t>
            </a:r>
            <a:r>
              <a:rPr lang="en-US" altLang="vi-VN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2023</a:t>
            </a:r>
          </a:p>
          <a:p>
            <a:pPr algn="ctr" defTabSz="822960"/>
            <a:r>
              <a:rPr lang="vi-VN" altLang="en-US" sz="2880" b="1" u="sng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altLang="en-US" sz="2880" b="1" u="sng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7868</TotalTime>
  <Words>557</Words>
  <Application>Microsoft Office PowerPoint</Application>
  <PresentationFormat>Custom</PresentationFormat>
  <Paragraphs>98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#9Slide05 Dancing Script</vt:lpstr>
      <vt:lpstr>Arial</vt:lpstr>
      <vt:lpstr>Calibri</vt:lpstr>
      <vt:lpstr>Calibri Light</vt:lpstr>
      <vt:lpstr>Cambria</vt:lpstr>
      <vt:lpstr>Times New Roman</vt:lpstr>
      <vt:lpstr>Office Theme</vt:lpstr>
      <vt:lpstr>Office 主题</vt:lpstr>
      <vt:lpstr>2_Default Design</vt:lpstr>
      <vt:lpstr>1_Office Theme</vt:lpstr>
      <vt:lpstr>5_Office Theme</vt:lpstr>
      <vt:lpstr>3_Office Theme</vt:lpstr>
      <vt:lpstr>2_Office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zim bobo</cp:lastModifiedBy>
  <cp:revision>671</cp:revision>
  <dcterms:created xsi:type="dcterms:W3CDTF">2010-04-30T20:19:48Z</dcterms:created>
  <dcterms:modified xsi:type="dcterms:W3CDTF">2026-01-06T15:41:34Z</dcterms:modified>
  <dc:language>en-US</dc:language>
</cp:coreProperties>
</file>