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63" r:id="rId4"/>
    <p:sldId id="586" r:id="rId5"/>
    <p:sldId id="546" r:id="rId6"/>
    <p:sldId id="588" r:id="rId7"/>
    <p:sldId id="575" r:id="rId8"/>
    <p:sldId id="557" r:id="rId9"/>
    <p:sldId id="576" r:id="rId10"/>
    <p:sldId id="585" r:id="rId11"/>
    <p:sldId id="578" r:id="rId12"/>
    <p:sldId id="542" r:id="rId13"/>
    <p:sldId id="581" r:id="rId14"/>
    <p:sldId id="580" r:id="rId15"/>
    <p:sldId id="548" r:id="rId16"/>
    <p:sldId id="555" r:id="rId17"/>
    <p:sldId id="544" r:id="rId18"/>
    <p:sldId id="561" r:id="rId19"/>
    <p:sldId id="577" r:id="rId20"/>
    <p:sldId id="584" r:id="rId21"/>
    <p:sldId id="589" r:id="rId22"/>
    <p:sldId id="58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68" d="100"/>
          <a:sy n="68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D63E66-D195-7479-B862-6A511A537FAA}"/>
              </a:ext>
            </a:extLst>
          </p:cNvPr>
          <p:cNvSpPr/>
          <p:nvPr/>
        </p:nvSpPr>
        <p:spPr>
          <a:xfrm>
            <a:off x="8539024" y="575368"/>
            <a:ext cx="2309504" cy="28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HỢP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032058" y="74031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9376" y="2330428"/>
            <a:ext cx="3544316" cy="388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8374</TotalTime>
  <Words>223</Words>
  <Application>Microsoft Office PowerPoint</Application>
  <PresentationFormat>Widescreen</PresentationFormat>
  <Paragraphs>43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Nhung Lê</cp:lastModifiedBy>
  <cp:revision>640</cp:revision>
  <dcterms:created xsi:type="dcterms:W3CDTF">2010-04-30T18:19:48Z</dcterms:created>
  <dcterms:modified xsi:type="dcterms:W3CDTF">2023-12-04T04:21:57Z</dcterms:modified>
</cp:coreProperties>
</file>