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5"/>
  </p:notesMasterIdLst>
  <p:sldIdLst>
    <p:sldId id="482" r:id="rId2"/>
    <p:sldId id="493" r:id="rId3"/>
    <p:sldId id="480" r:id="rId4"/>
    <p:sldId id="483" r:id="rId5"/>
    <p:sldId id="420" r:id="rId6"/>
    <p:sldId id="494" r:id="rId7"/>
    <p:sldId id="503" r:id="rId8"/>
    <p:sldId id="522" r:id="rId9"/>
    <p:sldId id="506" r:id="rId10"/>
    <p:sldId id="507" r:id="rId11"/>
    <p:sldId id="479" r:id="rId12"/>
    <p:sldId id="508" r:id="rId13"/>
    <p:sldId id="509" r:id="rId14"/>
    <p:sldId id="510" r:id="rId15"/>
    <p:sldId id="511" r:id="rId16"/>
    <p:sldId id="512" r:id="rId17"/>
    <p:sldId id="513" r:id="rId18"/>
    <p:sldId id="514" r:id="rId19"/>
    <p:sldId id="515" r:id="rId20"/>
    <p:sldId id="524" r:id="rId21"/>
    <p:sldId id="527" r:id="rId22"/>
    <p:sldId id="528" r:id="rId23"/>
    <p:sldId id="504" r:id="rId24"/>
  </p:sldIdLst>
  <p:sldSz cx="10972800" cy="6858000"/>
  <p:notesSz cx="6858000" cy="9144000"/>
  <p:custDataLst>
    <p:tags r:id="rId26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713CB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4" d="100"/>
          <a:sy n="64" d="100"/>
        </p:scale>
        <p:origin x="1020" y="78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9F3E5FE-22F6-4612-8F50-9E3B41E01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86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C3D19-B8E4-40BF-9A37-C7A859EF7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7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D3F22-C416-4694-A207-97D7EB285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3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0714-4457-44C7-82D6-011AFD68B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45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753B-CA0F-4262-BF9D-562D3A840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66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FC2E-508F-471D-B431-4763BD8E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9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063FD-F52E-4A76-AAD5-9A42E2EF1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E339B-9AA4-495E-ACA3-748319B9C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21EAA-81AB-4331-8F4A-B4D3EEA98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7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316FB-E161-4718-A96E-A6978DEB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2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943C9-C416-4F2F-B886-FA42F9E95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1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30DF2-898E-4BBD-8AFD-D100BDEC6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5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EE85C-AC78-426A-AE8E-BCBBCEBDE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2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9F83-AF3A-4CEA-A158-F97D59855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2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1C8DC88B-81B1-4B93-9145-1164749CC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8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kIDznU74Ik?list=PLrF-9_IJGJlC_ZmqaKFCPrOnmUhHftHu7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116689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241" y="3354779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2746766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CHỦ ĐỀ 3 - TIẾT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1268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501900"/>
            <a:ext cx="2574925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38263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BÀI CÔ CHÍNH\Captur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38263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744538" y="1266825"/>
            <a:ext cx="30861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Đọc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tên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nốt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Calibri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14341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BÀI CÔ CHÍNH\Captur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56" b="56472"/>
          <a:stretch/>
        </p:blipFill>
        <p:spPr bwMode="auto">
          <a:xfrm>
            <a:off x="877888" y="2539110"/>
            <a:ext cx="9073008" cy="139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DEF7F6-B5E6-4251-80DD-EBAE1C3262D8}"/>
              </a:ext>
            </a:extLst>
          </p:cNvPr>
          <p:cNvSpPr/>
          <p:nvPr/>
        </p:nvSpPr>
        <p:spPr>
          <a:xfrm>
            <a:off x="4390392" y="133741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15365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BÀI CÔ CHÍNH\Captur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79" b="16202"/>
          <a:stretch/>
        </p:blipFill>
        <p:spPr bwMode="auto">
          <a:xfrm>
            <a:off x="1012094" y="2569047"/>
            <a:ext cx="915482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BE12B0-3647-4B78-B156-C38193F1EFEF}"/>
              </a:ext>
            </a:extLst>
          </p:cNvPr>
          <p:cNvSpPr/>
          <p:nvPr/>
        </p:nvSpPr>
        <p:spPr>
          <a:xfrm>
            <a:off x="4416586" y="1301105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 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06" y="1412777"/>
            <a:ext cx="8463566" cy="37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8782E7-B7D1-4CCE-BF0C-DA1A3217412A}"/>
              </a:ext>
            </a:extLst>
          </p:cNvPr>
          <p:cNvSpPr/>
          <p:nvPr/>
        </p:nvSpPr>
        <p:spPr>
          <a:xfrm>
            <a:off x="589856" y="1173131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8"/>
          <p:cNvSpPr>
            <a:spLocks noChangeArrowheads="1"/>
          </p:cNvSpPr>
          <p:nvPr/>
        </p:nvSpPr>
        <p:spPr bwMode="auto">
          <a:xfrm>
            <a:off x="1292225" y="2636838"/>
            <a:ext cx="83454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KÍ HIỆU BÀN TAY</a:t>
            </a:r>
          </a:p>
        </p:txBody>
      </p:sp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7417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7415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38263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4A86F4-C115-4A36-8E88-414F5ABF02B4}"/>
              </a:ext>
            </a:extLst>
          </p:cNvPr>
          <p:cNvSpPr/>
          <p:nvPr/>
        </p:nvSpPr>
        <p:spPr>
          <a:xfrm>
            <a:off x="589856" y="1173131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946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946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38263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ỌC NHẠC - BÀI SỐ 2 - CĐ3">
            <a:hlinkClick r:id="" action="ppaction://media"/>
            <a:extLst>
              <a:ext uri="{FF2B5EF4-FFF2-40B4-BE49-F238E27FC236}">
                <a16:creationId xmlns:a16="http://schemas.microsoft.com/office/drawing/2014/main" id="{109F86BA-8BD4-44EF-9812-F53B6D4FB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4191" y="1618724"/>
            <a:ext cx="406400" cy="40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BC398B-D50E-444A-9FA6-36500CD8D421}"/>
              </a:ext>
            </a:extLst>
          </p:cNvPr>
          <p:cNvSpPr/>
          <p:nvPr/>
        </p:nvSpPr>
        <p:spPr>
          <a:xfrm>
            <a:off x="589856" y="1173131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ĐỌC NHẠC THEO KÍ HIỆU BÀN TAY BÀI SỐ 2 LỚP 2">
            <a:hlinkClick r:id="" action="ppaction://media"/>
            <a:extLst>
              <a:ext uri="{FF2B5EF4-FFF2-40B4-BE49-F238E27FC236}">
                <a16:creationId xmlns:a16="http://schemas.microsoft.com/office/drawing/2014/main" id="{EE8C3539-2958-4A32-9490-3317D29251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953"/>
            <a:ext cx="10972800" cy="685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4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1498415" y="2751138"/>
            <a:ext cx="7887077" cy="146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 NHẠC CỤ</a:t>
            </a:r>
          </a:p>
          <a:p>
            <a:pPr eaLnBrk="1" hangingPunct="1"/>
            <a:r>
              <a:rPr lang="en-US" sz="4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946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946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757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38263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BC398B-D50E-444A-9FA6-36500CD8D421}"/>
              </a:ext>
            </a:extLst>
          </p:cNvPr>
          <p:cNvSpPr/>
          <p:nvPr/>
        </p:nvSpPr>
        <p:spPr>
          <a:xfrm>
            <a:off x="589856" y="1173131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937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- BÀI SỐ 2 - CĐ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46088" y="2944813"/>
            <a:ext cx="8023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pic>
        <p:nvPicPr>
          <p:cNvPr id="21508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19263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6088" y="4076700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ĐỌC NHẠC: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52625" y="45624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1719263" y="2276475"/>
            <a:ext cx="16065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Cambria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THẤU ĐOÁN TÀI</a:t>
            </a:r>
          </a:p>
        </p:txBody>
      </p:sp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7"/>
          <a:stretch>
            <a:fillRect/>
          </a:stretch>
        </p:blipFill>
        <p:spPr bwMode="auto">
          <a:xfrm>
            <a:off x="1814513" y="1989138"/>
            <a:ext cx="7351712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pic>
        <p:nvPicPr>
          <p:cNvPr id="5125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  <p:pic>
        <p:nvPicPr>
          <p:cNvPr id="51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867150"/>
            <a:ext cx="11557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1644650"/>
            <a:ext cx="881062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7808913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1268413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65225" y="3141663"/>
            <a:ext cx="859948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260350"/>
            <a:ext cx="7632700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944563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842466" y="2852738"/>
            <a:ext cx="9245013" cy="19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THEO Ý THÍCH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7142163" y="2122488"/>
            <a:ext cx="2882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53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3758"/>
          <a:stretch>
            <a:fillRect/>
          </a:stretch>
        </p:blipFill>
        <p:spPr bwMode="auto">
          <a:xfrm>
            <a:off x="1550988" y="188913"/>
            <a:ext cx="7877175" cy="66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641350"/>
            <a:ext cx="1368425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36009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9362</TotalTime>
  <Words>139</Words>
  <Application>Microsoft Office PowerPoint</Application>
  <PresentationFormat>Custom</PresentationFormat>
  <Paragraphs>38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Nhung Lê</cp:lastModifiedBy>
  <cp:revision>616</cp:revision>
  <dcterms:created xsi:type="dcterms:W3CDTF">2010-04-30T18:19:48Z</dcterms:created>
  <dcterms:modified xsi:type="dcterms:W3CDTF">2023-11-12T12:05:59Z</dcterms:modified>
</cp:coreProperties>
</file>