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9" r:id="rId2"/>
    <p:sldId id="260" r:id="rId3"/>
    <p:sldId id="259" r:id="rId4"/>
    <p:sldId id="264" r:id="rId5"/>
    <p:sldId id="282" r:id="rId6"/>
    <p:sldId id="283" r:id="rId7"/>
    <p:sldId id="281" r:id="rId8"/>
    <p:sldId id="294" r:id="rId9"/>
    <p:sldId id="273" r:id="rId10"/>
    <p:sldId id="299" r:id="rId11"/>
    <p:sldId id="297" r:id="rId12"/>
    <p:sldId id="269" r:id="rId13"/>
    <p:sldId id="275" r:id="rId14"/>
    <p:sldId id="303" r:id="rId15"/>
    <p:sldId id="270" r:id="rId16"/>
    <p:sldId id="276" r:id="rId17"/>
    <p:sldId id="277" r:id="rId18"/>
    <p:sldId id="261" r:id="rId19"/>
    <p:sldId id="293" r:id="rId20"/>
    <p:sldId id="272" r:id="rId21"/>
    <p:sldId id="300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2270"/>
    <a:srgbClr val="FA8986"/>
    <a:srgbClr val="FFE4C9"/>
    <a:srgbClr val="FFD9B3"/>
    <a:srgbClr val="FFCC99"/>
    <a:srgbClr val="FADDCA"/>
    <a:srgbClr val="FCEEE4"/>
    <a:srgbClr val="FDF3ED"/>
    <a:srgbClr val="F99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02" autoAdjust="0"/>
  </p:normalViewPr>
  <p:slideViewPr>
    <p:cSldViewPr snapToGrid="0">
      <p:cViewPr varScale="1">
        <p:scale>
          <a:sx n="60" d="100"/>
          <a:sy n="60" d="100"/>
        </p:scale>
        <p:origin x="276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78C63-B292-4570-8680-97238093C1AA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AB091-94A9-481A-B573-1B8CD6BA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3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41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29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736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2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11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848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166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6783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997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9452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274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40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8279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817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987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CA794-A331-41EA-8A39-E356F3965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963540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5968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1289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815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3122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437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21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579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3547-B52F-47FF-9D77-BA560FA6BAC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68" r:id="rId4"/>
    <p:sldLayoutId id="2147483667" r:id="rId5"/>
    <p:sldLayoutId id="2147483664" r:id="rId6"/>
    <p:sldLayoutId id="2147483663" r:id="rId7"/>
    <p:sldLayoutId id="2147483662" r:id="rId8"/>
    <p:sldLayoutId id="2147483661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70" r:id="rId15"/>
    <p:sldLayoutId id="2147483666" r:id="rId16"/>
    <p:sldLayoutId id="2147483665" r:id="rId17"/>
    <p:sldLayoutId id="2147483656" r:id="rId18"/>
    <p:sldLayoutId id="2147483657" r:id="rId19"/>
    <p:sldLayoutId id="2147483658" r:id="rId20"/>
    <p:sldLayoutId id="2147483659" r:id="rId21"/>
    <p:sldLayoutId id="2147483660" r:id="rId2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9671" y="-127788"/>
            <a:ext cx="12278532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6964" y="1106119"/>
            <a:ext cx="2529880" cy="21416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0" y="1301396"/>
            <a:ext cx="12192000" cy="4881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23" y="4551098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2063491" y="871071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Mĩthuậtlớp3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75D7CC-081D-48EF-9EF7-0F540781E3AC}"/>
              </a:ext>
            </a:extLst>
          </p:cNvPr>
          <p:cNvSpPr txBox="1"/>
          <p:nvPr/>
        </p:nvSpPr>
        <p:spPr>
          <a:xfrm>
            <a:off x="3398319" y="96081"/>
            <a:ext cx="859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3F3F3F"/>
                </a:solidFill>
                <a:latin typeface="+mj-lt"/>
              </a:rPr>
              <a:t>PHÒNG GIÁO DỤC ĐÀO TẠO QUẬN LONG BIÊN </a:t>
            </a:r>
            <a:endParaRPr lang="en-US" b="1" dirty="0">
              <a:solidFill>
                <a:srgbClr val="3F3F3F"/>
              </a:solidFill>
              <a:latin typeface="+mj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28927"/>
            <a:ext cx="12192000" cy="1838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" y="2186310"/>
            <a:ext cx="6756889" cy="44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2247908" y="465138"/>
            <a:ext cx="2402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4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904" r="4611" b="7745"/>
          <a:stretch/>
        </p:blipFill>
        <p:spPr bwMode="auto">
          <a:xfrm>
            <a:off x="-24634" y="0"/>
            <a:ext cx="12216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Thi GVG năm 2021 của dung\bài giảng\ảnh  dạy\394abd2cbecdf451b83c119b867893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2904" r="3482" b="3234"/>
          <a:stretch/>
        </p:blipFill>
        <p:spPr bwMode="auto">
          <a:xfrm>
            <a:off x="2374472" y="0"/>
            <a:ext cx="9881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53020" y="295861"/>
            <a:ext cx="262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66894" y="1003746"/>
            <a:ext cx="6286833" cy="304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400" dirty="0">
                <a:solidFill>
                  <a:srgbClr val="0070C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Chất liệu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/>
              <a:t> </a:t>
            </a:r>
            <a:endParaRPr lang="vi-VN" dirty="0"/>
          </a:p>
          <a:p>
            <a:r>
              <a:rPr lang="vi-VN" dirty="0"/>
              <a:t>            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15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10231"/>
          <a:stretch/>
        </p:blipFill>
        <p:spPr>
          <a:xfrm>
            <a:off x="31861" y="0"/>
            <a:ext cx="1216013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211" t="23430" r="9794" b="27858"/>
          <a:stretch/>
        </p:blipFill>
        <p:spPr>
          <a:xfrm>
            <a:off x="2641600" y="3429000"/>
            <a:ext cx="6299200" cy="2556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774915">
            <a:off x="1970051" y="4199433"/>
            <a:ext cx="1026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2.</a:t>
            </a:r>
          </a:p>
        </p:txBody>
      </p:sp>
      <p:pic>
        <p:nvPicPr>
          <p:cNvPr id="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4319516"/>
            <a:ext cx="4013084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1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5333" y="4779449"/>
            <a:ext cx="10916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23" y="870585"/>
            <a:ext cx="2867025" cy="2705100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199" y="870585"/>
            <a:ext cx="2733675" cy="2705100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11" y="870585"/>
            <a:ext cx="2780388" cy="2670656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736" y="870585"/>
            <a:ext cx="2794000" cy="2667000"/>
          </a:xfrm>
          <a:prstGeom prst="rect">
            <a:avLst/>
          </a:prstGeom>
          <a:ln>
            <a:solidFill>
              <a:srgbClr val="4F2270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1476283" y="351320"/>
            <a:ext cx="9173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Quan sát, chỉ ra cách tạo hình 3D và trang trí con vật bằng giấy bìa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498" y="3593198"/>
            <a:ext cx="2533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rời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3352095" y="3634260"/>
            <a:ext cx="2407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85162" y="3634260"/>
            <a:ext cx="2906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14963" y="3634260"/>
            <a:ext cx="2469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3D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"/>
            <a:ext cx="12228604" cy="6858001"/>
            <a:chOff x="0" y="-1"/>
            <a:chExt cx="12228604" cy="6858001"/>
          </a:xfrm>
        </p:grpSpPr>
        <p:grpSp>
          <p:nvGrpSpPr>
            <p:cNvPr id="14" name="Group 8"/>
            <p:cNvGrpSpPr/>
            <p:nvPr/>
          </p:nvGrpSpPr>
          <p:grpSpPr>
            <a:xfrm>
              <a:off x="0" y="-1"/>
              <a:ext cx="12228604" cy="6858001"/>
              <a:chOff x="0" y="-1"/>
              <a:chExt cx="12228604" cy="6858001"/>
            </a:xfrm>
          </p:grpSpPr>
          <p:pic>
            <p:nvPicPr>
              <p:cNvPr id="16" name="Picture 4" descr="https://2.bp.blogspot.com/-5ZE6cLQ3iac/VwRq2Gkq0RI/AAAAAAAAA-k/89n-QBecgvUaIq69U_1iBKFp-QcC-N8TA/s1600/13.jpg"/>
              <p:cNvPicPr>
                <a:picLocks noChangeAspect="1" noChangeArrowheads="1"/>
              </p:cNvPicPr>
              <p:nvPr/>
            </p:nvPicPr>
            <p:blipFill>
              <a:blip r:embed="rId2"/>
              <a:srcRect l="3367" t="53236" r="2787" b="6364"/>
              <a:stretch>
                <a:fillRect/>
              </a:stretch>
            </p:blipFill>
            <p:spPr bwMode="auto">
              <a:xfrm>
                <a:off x="0" y="-1"/>
                <a:ext cx="12228604" cy="6858001"/>
              </a:xfrm>
              <a:prstGeom prst="rect">
                <a:avLst/>
              </a:prstGeom>
              <a:noFill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291840" y="0"/>
                <a:ext cx="6426926" cy="39711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V="1">
              <a:off x="2638697" y="117565"/>
              <a:ext cx="7158446" cy="13063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622329" y="1859339"/>
            <a:ext cx="559090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8327" y="572303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382" y="2495772"/>
            <a:ext cx="9095147" cy="29531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1792" y="566928"/>
            <a:ext cx="1157020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85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4" y="1291684"/>
            <a:ext cx="2980557" cy="3847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16" y="1346033"/>
            <a:ext cx="4005583" cy="3738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31" y="1322661"/>
            <a:ext cx="3945383" cy="394538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5" y="2142172"/>
            <a:ext cx="3340554" cy="3554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8" y="2142172"/>
            <a:ext cx="2858284" cy="3343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31" y="2030874"/>
            <a:ext cx="2910943" cy="34543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" y="219837"/>
            <a:ext cx="4738136" cy="3209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" y="3429000"/>
            <a:ext cx="4371594" cy="3117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353" y="57961"/>
            <a:ext cx="4235662" cy="3226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42" y="3429000"/>
            <a:ext cx="3163824" cy="3100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228" y="3429000"/>
            <a:ext cx="3666787" cy="30225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0"/>
            <a:ext cx="12192000" cy="6862566"/>
            <a:chOff x="0" y="-4566"/>
            <a:chExt cx="12192000" cy="6862566"/>
          </a:xfrm>
        </p:grpSpPr>
        <p:pic>
          <p:nvPicPr>
            <p:cNvPr id="28" name="Picture 27" descr="Picture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566"/>
              <a:ext cx="12183894" cy="686256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567544" y="901336"/>
              <a:ext cx="7106194" cy="3239589"/>
              <a:chOff x="679269" y="182880"/>
              <a:chExt cx="7106194" cy="323958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Rounded Rectangle 18"/>
              <p:cNvSpPr/>
              <p:nvPr/>
            </p:nvSpPr>
            <p:spPr>
              <a:xfrm>
                <a:off x="679269" y="182880"/>
                <a:ext cx="7106194" cy="3239589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67098" y="1423852"/>
                <a:ext cx="6021977" cy="144655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Tạo hình con vật yêu thích bằng giấy bìa.</a:t>
                </a:r>
                <a:endParaRPr lang="en-US" sz="4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097" name="Picture 1" descr="C:\Users\Admin\Downloads\kisspng-watercolor-painting-paintbrush-drawing-board-hand-painted-painting-pen-5a83b823d9e101.2227104215185817958924-removebg-previe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0"/>
              <a:ext cx="2229395" cy="2251891"/>
            </a:xfrm>
            <a:prstGeom prst="rect">
              <a:avLst/>
            </a:prstGeom>
            <a:noFill/>
          </p:spPr>
        </p:pic>
        <p:pic>
          <p:nvPicPr>
            <p:cNvPr id="4099" name="Picture 3" descr="C:\Users\Admin\Downloads\girl-painting-goldfish-on-canvas-vector-18009403-removebg-preview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64137" y="2066535"/>
              <a:ext cx="4127863" cy="4791465"/>
            </a:xfrm>
            <a:prstGeom prst="rect">
              <a:avLst/>
            </a:prstGeom>
            <a:noFill/>
          </p:spPr>
        </p:pic>
        <p:grpSp>
          <p:nvGrpSpPr>
            <p:cNvPr id="23" name="Group 22"/>
            <p:cNvGrpSpPr/>
            <p:nvPr/>
          </p:nvGrpSpPr>
          <p:grpSpPr>
            <a:xfrm>
              <a:off x="1550254" y="4885509"/>
              <a:ext cx="5137929" cy="1729293"/>
              <a:chOff x="1262871" y="4063723"/>
              <a:chExt cx="5908812" cy="2302883"/>
            </a:xfrm>
          </p:grpSpPr>
          <p:pic>
            <p:nvPicPr>
              <p:cNvPr id="16" name="Picture 15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9550978">
                <a:off x="1389939" y="4130708"/>
                <a:ext cx="1566476" cy="1566476"/>
              </a:xfrm>
              <a:prstGeom prst="rect">
                <a:avLst/>
              </a:prstGeom>
              <a:noFill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262871" y="4205282"/>
                <a:ext cx="5908812" cy="2161324"/>
                <a:chOff x="261258" y="4187225"/>
                <a:chExt cx="5908812" cy="2161324"/>
              </a:xfrm>
            </p:grpSpPr>
            <p:pic>
              <p:nvPicPr>
                <p:cNvPr id="15" name="Picture 14" descr="C:\Users\Admin\Downloads\hoa_2-removebg-preview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611620">
                  <a:off x="2634834" y="4187225"/>
                  <a:ext cx="1421255" cy="142125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01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717076" y="4584687"/>
                  <a:ext cx="3452994" cy="17638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1258" y="4584686"/>
                  <a:ext cx="3452994" cy="176386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1" name="Picture 20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1612053">
                <a:off x="4426622" y="4063723"/>
                <a:ext cx="1760225" cy="176022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18" t="21468" r="8362" b="27009"/>
          <a:stretch/>
        </p:blipFill>
        <p:spPr>
          <a:xfrm>
            <a:off x="2480044" y="1057803"/>
            <a:ext cx="5372634" cy="11940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icture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38" y="-104837"/>
            <a:ext cx="10292316" cy="678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465576" y="1772368"/>
            <a:ext cx="619942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iới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thân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bè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i="1" dirty="0"/>
              <a:t>+</a:t>
            </a:r>
            <a:r>
              <a:rPr lang="en-US" sz="2800" i="1" dirty="0" err="1"/>
              <a:t>Em</a:t>
            </a:r>
            <a:r>
              <a:rPr lang="en-US" sz="2800" i="1" dirty="0"/>
              <a:t> </a:t>
            </a:r>
            <a:r>
              <a:rPr lang="en-US" sz="2800" i="1" dirty="0" err="1"/>
              <a:t>ấn</a:t>
            </a:r>
            <a:r>
              <a:rPr lang="en-US" sz="2800" i="1" dirty="0"/>
              <a:t> </a:t>
            </a:r>
            <a:r>
              <a:rPr lang="en-US" sz="2800" i="1" dirty="0" err="1"/>
              <a:t>tượng</a:t>
            </a:r>
            <a:r>
              <a:rPr lang="en-US" sz="2800" i="1" dirty="0"/>
              <a:t> </a:t>
            </a:r>
            <a:r>
              <a:rPr lang="en-US" sz="2800" i="1" dirty="0" err="1"/>
              <a:t>với</a:t>
            </a:r>
            <a:r>
              <a:rPr lang="en-US" sz="2800" i="1" dirty="0"/>
              <a:t>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 </a:t>
            </a:r>
            <a:r>
              <a:rPr lang="en-US" sz="2800" i="1" dirty="0" err="1"/>
              <a:t>Vì</a:t>
            </a:r>
            <a:r>
              <a:rPr lang="en-US" sz="2800" i="1" dirty="0"/>
              <a:t> </a:t>
            </a:r>
            <a:r>
              <a:rPr lang="en-US" sz="2800" i="1" dirty="0" err="1"/>
              <a:t>sao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đó</a:t>
            </a:r>
            <a:r>
              <a:rPr lang="en-US" sz="2800" i="1" dirty="0"/>
              <a:t> </a:t>
            </a:r>
            <a:r>
              <a:rPr lang="en-US" sz="2800" i="1" dirty="0" err="1"/>
              <a:t>thể</a:t>
            </a:r>
            <a:r>
              <a:rPr lang="en-US" sz="2800" i="1" dirty="0"/>
              <a:t> </a:t>
            </a:r>
            <a:r>
              <a:rPr lang="en-US" sz="2800" i="1" dirty="0" err="1"/>
              <a:t>hiện</a:t>
            </a:r>
            <a:r>
              <a:rPr lang="en-US" sz="2800" i="1" dirty="0"/>
              <a:t> </a:t>
            </a:r>
            <a:r>
              <a:rPr lang="en-US" sz="2800" i="1" dirty="0" err="1"/>
              <a:t>mô</a:t>
            </a:r>
            <a:r>
              <a:rPr lang="en-US" sz="2800" i="1" dirty="0"/>
              <a:t> </a:t>
            </a:r>
            <a:r>
              <a:rPr lang="en-US" sz="2800" i="1" dirty="0" err="1"/>
              <a:t>hình</a:t>
            </a:r>
            <a:r>
              <a:rPr lang="en-US" sz="2800" i="1" dirty="0"/>
              <a:t> con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trang</a:t>
            </a:r>
            <a:r>
              <a:rPr lang="en-US" sz="2800" i="1" dirty="0"/>
              <a:t> </a:t>
            </a:r>
            <a:r>
              <a:rPr lang="en-US" sz="2800" i="1" dirty="0" err="1"/>
              <a:t>trí</a:t>
            </a:r>
            <a:r>
              <a:rPr lang="en-US" sz="2800" i="1" dirty="0"/>
              <a:t> </a:t>
            </a:r>
            <a:r>
              <a:rPr lang="en-US" sz="2800" i="1" dirty="0" err="1"/>
              <a:t>tạo</a:t>
            </a:r>
            <a:r>
              <a:rPr lang="en-US" sz="2800" i="1" dirty="0"/>
              <a:t> </a:t>
            </a:r>
            <a:r>
              <a:rPr lang="en-US" sz="2800" i="1" dirty="0" err="1"/>
              <a:t>đặc</a:t>
            </a:r>
            <a:r>
              <a:rPr lang="en-US" sz="2800" i="1" dirty="0"/>
              <a:t> </a:t>
            </a:r>
            <a:r>
              <a:rPr lang="en-US" sz="2800" i="1" dirty="0" err="1"/>
              <a:t>điểm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thân</a:t>
            </a:r>
            <a:r>
              <a:rPr lang="en-US" sz="2800" i="1" dirty="0"/>
              <a:t> con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như</a:t>
            </a:r>
            <a:r>
              <a:rPr lang="en-US" sz="2800" i="1" dirty="0"/>
              <a:t> </a:t>
            </a:r>
            <a:r>
              <a:rPr lang="en-US" sz="2800" i="1" dirty="0" err="1"/>
              <a:t>thế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Tỉ</a:t>
            </a:r>
            <a:r>
              <a:rPr lang="en-US" sz="2800" i="1" dirty="0"/>
              <a:t> </a:t>
            </a:r>
            <a:r>
              <a:rPr lang="en-US" sz="2800" i="1" dirty="0" err="1"/>
              <a:t>lệ</a:t>
            </a:r>
            <a:r>
              <a:rPr lang="en-US" sz="2800" i="1" dirty="0"/>
              <a:t> </a:t>
            </a:r>
            <a:r>
              <a:rPr lang="en-US" sz="2800" i="1" dirty="0" err="1"/>
              <a:t>các</a:t>
            </a:r>
            <a:r>
              <a:rPr lang="en-US" sz="2800" i="1" dirty="0"/>
              <a:t> </a:t>
            </a:r>
            <a:r>
              <a:rPr lang="en-US" sz="2800" i="1" dirty="0" err="1"/>
              <a:t>hình</a:t>
            </a:r>
            <a:r>
              <a:rPr lang="en-US" sz="2800" i="1" dirty="0"/>
              <a:t> </a:t>
            </a:r>
            <a:r>
              <a:rPr lang="en-US" sz="2800" i="1" dirty="0" err="1"/>
              <a:t>cắt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như</a:t>
            </a:r>
            <a:r>
              <a:rPr lang="en-US" sz="2800" i="1" dirty="0"/>
              <a:t> </a:t>
            </a:r>
            <a:r>
              <a:rPr lang="en-US" sz="2800" i="1" dirty="0" err="1"/>
              <a:t>thế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lang="en-US" sz="2800" b="1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C:\Users\admin\Downloads\Picturhmh_e1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t="16087" r="10407" b="31163"/>
          <a:stretch/>
        </p:blipFill>
        <p:spPr bwMode="auto">
          <a:xfrm>
            <a:off x="4233742" y="1054484"/>
            <a:ext cx="4664246" cy="71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296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235021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1657" y="1708368"/>
            <a:ext cx="67390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Đoán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bóng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con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vật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2134" y="449415"/>
            <a:ext cx="3053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 CHƠI</a:t>
            </a:r>
          </a:p>
        </p:txBody>
      </p:sp>
      <p:sp>
        <p:nvSpPr>
          <p:cNvPr id="13" name="Oval 12"/>
          <p:cNvSpPr/>
          <p:nvPr/>
        </p:nvSpPr>
        <p:spPr>
          <a:xfrm>
            <a:off x="3814922" y="3349581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>
            <a:off x="5432667" y="3647927"/>
            <a:ext cx="1726293" cy="2104168"/>
          </a:xfrm>
          <a:prstGeom prst="rect">
            <a:avLst/>
          </a:prstGeom>
          <a:noFill/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048" flipH="1">
            <a:off x="-38767" y="5363301"/>
            <a:ext cx="4309411" cy="1592835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952">
            <a:off x="8840792" y="5343149"/>
            <a:ext cx="3399952" cy="1256683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-22543" y="5019176"/>
            <a:ext cx="12192000" cy="18388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154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817" y="1490472"/>
            <a:ext cx="864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BF4AA-CDA9-40DF-A2B3-6B39F073DE1A}"/>
              </a:ext>
            </a:extLst>
          </p:cNvPr>
          <p:cNvSpPr txBox="1"/>
          <p:nvPr/>
        </p:nvSpPr>
        <p:spPr>
          <a:xfrm>
            <a:off x="1693817" y="199743"/>
            <a:ext cx="9289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00CC"/>
                </a:solidFill>
                <a:latin typeface="Jokerman" panose="04090605060D06020702" pitchFamily="82" charset="0"/>
              </a:rPr>
              <a:t>5.VẬN DỤNG, PHÁT TRIỂN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6" y="2187127"/>
            <a:ext cx="4044801" cy="3324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93" y="2187128"/>
            <a:ext cx="3694863" cy="3456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2" y="2158364"/>
            <a:ext cx="3768566" cy="34926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>
            <a:extLst>
              <a:ext uri="{FF2B5EF4-FFF2-40B4-BE49-F238E27FC236}">
                <a16:creationId xmlns:a16="http://schemas.microsoft.com/office/drawing/2014/main" id="{8DE9B3D9-7645-46B6-ADFC-A65ED1B46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3468" r="3948" b="19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9990" y="3189356"/>
            <a:ext cx="83146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228601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55763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132"/>
          </a:xfrm>
          <a:prstGeom prst="rect">
            <a:avLst/>
          </a:prstGeom>
        </p:spPr>
      </p:pic>
      <p:pic>
        <p:nvPicPr>
          <p:cNvPr id="18" name="Picture 17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4297" y="5276928"/>
            <a:ext cx="2847703" cy="1212674"/>
          </a:xfrm>
          <a:prstGeom prst="rect">
            <a:avLst/>
          </a:prstGeom>
        </p:spPr>
      </p:pic>
      <p:pic>
        <p:nvPicPr>
          <p:cNvPr id="17" name="Picture 16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1212" y="5263865"/>
            <a:ext cx="2847703" cy="1212674"/>
          </a:xfrm>
          <a:prstGeom prst="rect">
            <a:avLst/>
          </a:prstGeom>
        </p:spPr>
      </p:pic>
      <p:pic>
        <p:nvPicPr>
          <p:cNvPr id="16" name="Picture 15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4584" y="5316117"/>
            <a:ext cx="2847703" cy="1212674"/>
          </a:xfrm>
          <a:prstGeom prst="rect">
            <a:avLst/>
          </a:prstGeom>
        </p:spPr>
      </p:pic>
      <p:pic>
        <p:nvPicPr>
          <p:cNvPr id="15" name="Picture 14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0206" y="5316118"/>
            <a:ext cx="2847703" cy="1212674"/>
          </a:xfrm>
          <a:prstGeom prst="rect">
            <a:avLst/>
          </a:prstGeom>
        </p:spPr>
      </p:pic>
      <p:pic>
        <p:nvPicPr>
          <p:cNvPr id="14" name="Picture 13-cay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2879" y="5320472"/>
            <a:ext cx="2847703" cy="121267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775166" y="222068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>
            <a:grayscl/>
            <a:lum bright="-100000"/>
          </a:blip>
          <a:srcRect/>
          <a:stretch>
            <a:fillRect/>
          </a:stretch>
        </p:blipFill>
        <p:spPr bwMode="auto">
          <a:xfrm>
            <a:off x="5392911" y="520414"/>
            <a:ext cx="1726293" cy="2104168"/>
          </a:xfrm>
          <a:prstGeom prst="rect">
            <a:avLst/>
          </a:prstGeom>
          <a:noFill/>
        </p:spPr>
      </p:pic>
      <p:pic>
        <p:nvPicPr>
          <p:cNvPr id="1026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828" y="3487732"/>
            <a:ext cx="1726293" cy="2104168"/>
          </a:xfrm>
          <a:prstGeom prst="rect">
            <a:avLst/>
          </a:prstGeom>
          <a:noFill/>
        </p:spPr>
      </p:pic>
      <p:pic>
        <p:nvPicPr>
          <p:cNvPr id="2" name="Picture 2" descr="C:\Users\Admin\Downloads\lợn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3342" y="3707277"/>
            <a:ext cx="1537633" cy="1789396"/>
          </a:xfrm>
          <a:prstGeom prst="rect">
            <a:avLst/>
          </a:prstGeom>
          <a:noFill/>
        </p:spPr>
      </p:pic>
      <p:pic>
        <p:nvPicPr>
          <p:cNvPr id="11" name="Picture 10 khi" descr="khỉ-removebg-previ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38596" y="3375212"/>
            <a:ext cx="2067595" cy="2094861"/>
          </a:xfrm>
          <a:prstGeom prst="rect">
            <a:avLst/>
          </a:prstGeom>
        </p:spPr>
      </p:pic>
      <p:pic>
        <p:nvPicPr>
          <p:cNvPr id="7" name="Picture 6- cho" descr="chó-removebg-previe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451" y="3435487"/>
            <a:ext cx="2256879" cy="2307134"/>
          </a:xfrm>
          <a:prstGeom prst="rect">
            <a:avLst/>
          </a:prstGeom>
        </p:spPr>
      </p:pic>
      <p:pic>
        <p:nvPicPr>
          <p:cNvPr id="8" name="Picture 7-chuot" descr="chuộ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125634" y="3500049"/>
            <a:ext cx="1519517" cy="200301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66204" y="352544"/>
            <a:ext cx="3513909" cy="2563625"/>
            <a:chOff x="901336" y="587675"/>
            <a:chExt cx="3513909" cy="2563625"/>
          </a:xfrm>
        </p:grpSpPr>
        <p:pic>
          <p:nvPicPr>
            <p:cNvPr id="33" name="Picture 32" descr="đám mây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85103">
              <a:off x="901336" y="587675"/>
              <a:ext cx="3513909" cy="256362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 rot="20276526">
              <a:off x="2012024" y="1518598"/>
              <a:ext cx="13557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4638E-6 4.44444E-6 L 0.39477 -0.43287 " pathEditMode="relative" rAng="0" ptsTypes="AA">
                                      <p:cBhvr>
                                        <p:cTn id="12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0" y="-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264E-6 -3.7037E-7 L -0.39138 -0.4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95E-6 -1.48148E-6 L -0.19289 -0.427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-2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9757E-6 2.22222E-6 L 0.20291 -0.41574 " pathEditMode="relative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141E-6 2.59259E-6 L 0.00768 -0.4215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  <p:pic>
        <p:nvPicPr>
          <p:cNvPr id="18434" name="Picture 2" descr="C:\Users\Admin\Downloads\vịt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 rot="20875091">
            <a:off x="3832281" y="3695671"/>
            <a:ext cx="1640559" cy="2756991"/>
          </a:xfrm>
          <a:prstGeom prst="rect">
            <a:avLst/>
          </a:prstGeom>
          <a:noFill/>
        </p:spPr>
      </p:pic>
      <p:pic>
        <p:nvPicPr>
          <p:cNvPr id="18435" name="Picture 3" descr="C:\Users\Admin\Downloads\gà_trống-removebg-preview.png"/>
          <p:cNvPicPr>
            <a:picLocks noChangeAspect="1" noChangeArrowheads="1"/>
          </p:cNvPicPr>
          <p:nvPr/>
        </p:nvPicPr>
        <p:blipFill>
          <a:blip r:embed="rId4">
            <a:grayscl/>
            <a:lum bright="-100000" contrast="-90000"/>
          </a:blip>
          <a:srcRect/>
          <a:stretch>
            <a:fillRect/>
          </a:stretch>
        </p:blipFill>
        <p:spPr bwMode="auto">
          <a:xfrm flipH="1">
            <a:off x="8852453" y="3620719"/>
            <a:ext cx="3339547" cy="2734368"/>
          </a:xfrm>
          <a:prstGeom prst="rect">
            <a:avLst/>
          </a:prstGeom>
          <a:noFill/>
        </p:spPr>
      </p:pic>
      <p:pic>
        <p:nvPicPr>
          <p:cNvPr id="18437" name="Picture 5" descr="C:\Users\Admin\Downloads\gà_mái-removebg-preview.png"/>
          <p:cNvPicPr>
            <a:picLocks noChangeAspect="1" noChangeArrowheads="1"/>
          </p:cNvPicPr>
          <p:nvPr/>
        </p:nvPicPr>
        <p:blipFill>
          <a:blip r:embed="rId5">
            <a:grayscl/>
            <a:lum bright="-100000"/>
          </a:blip>
          <a:srcRect/>
          <a:stretch>
            <a:fillRect/>
          </a:stretch>
        </p:blipFill>
        <p:spPr bwMode="auto">
          <a:xfrm flipH="1">
            <a:off x="6334539" y="3797078"/>
            <a:ext cx="2252870" cy="2616973"/>
          </a:xfrm>
          <a:prstGeom prst="rect">
            <a:avLst/>
          </a:prstGeom>
          <a:noFill/>
        </p:spPr>
      </p:pic>
      <p:pic>
        <p:nvPicPr>
          <p:cNvPr id="9" name="Picture 4" descr="C:\Users\Admin\Downloads\chim_câu-removebg-preview.png"/>
          <p:cNvPicPr>
            <a:picLocks noChangeAspect="1" noChangeArrowheads="1"/>
          </p:cNvPicPr>
          <p:nvPr/>
        </p:nvPicPr>
        <p:blipFill>
          <a:blip r:embed="rId6">
            <a:grayscl/>
            <a:lum bright="-100000"/>
          </a:blip>
          <a:srcRect/>
          <a:stretch>
            <a:fillRect/>
          </a:stretch>
        </p:blipFill>
        <p:spPr bwMode="auto">
          <a:xfrm>
            <a:off x="1080051" y="3861990"/>
            <a:ext cx="2437984" cy="2452671"/>
          </a:xfrm>
          <a:prstGeom prst="rect">
            <a:avLst/>
          </a:prstGeom>
          <a:noFill/>
        </p:spPr>
      </p:pic>
      <p:pic>
        <p:nvPicPr>
          <p:cNvPr id="10" name="Picture 2" descr="C:\Users\Admin\Downloads\vịt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75091">
            <a:off x="9471081" y="388116"/>
            <a:ext cx="1640559" cy="2756991"/>
          </a:xfrm>
          <a:prstGeom prst="rect">
            <a:avLst/>
          </a:prstGeom>
          <a:noFill/>
        </p:spPr>
      </p:pic>
      <p:pic>
        <p:nvPicPr>
          <p:cNvPr id="11" name="Picture 5" descr="C:\Users\Admin\Downloads\gà_mái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02974" y="490661"/>
            <a:ext cx="2252870" cy="2616973"/>
          </a:xfrm>
          <a:prstGeom prst="rect">
            <a:avLst/>
          </a:prstGeom>
          <a:noFill/>
        </p:spPr>
      </p:pic>
      <p:pic>
        <p:nvPicPr>
          <p:cNvPr id="12" name="Picture 3" descr="C:\Users\Admin\Downloads\gà_trống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943598" y="459129"/>
            <a:ext cx="3339547" cy="27343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3338" y="2396377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5685" y="2418523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47412" y="2387097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43308" y="2360971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8436" name="Picture 4" descr="C:\Users\Admin\Downloads\chim_câu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1512" y="632395"/>
            <a:ext cx="2437984" cy="245267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92434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2434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355" y="5643159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70242" y="5718314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79934" y="5713392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324038" y="5727023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668131" y="182410"/>
            <a:ext cx="5582976" cy="3873936"/>
            <a:chOff x="3668131" y="182410"/>
            <a:chExt cx="5582976" cy="3873936"/>
          </a:xfrm>
        </p:grpSpPr>
        <p:sp>
          <p:nvSpPr>
            <p:cNvPr id="33" name="Explosion 2 32"/>
            <p:cNvSpPr/>
            <p:nvPr/>
          </p:nvSpPr>
          <p:spPr>
            <a:xfrm rot="230156">
              <a:off x="3668131" y="182410"/>
              <a:ext cx="5582976" cy="3873936"/>
            </a:xfrm>
            <a:prstGeom prst="irregularSeal2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isometricOffAxis2Top"/>
                <a:lightRig rig="threePt" dir="t"/>
              </a:scene3d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rot="20276526">
              <a:off x="5079493" y="1374241"/>
              <a:ext cx="2295937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79371E-6 L -0.20964 0.471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12303E-7 L -0.46198 0.482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9806E-6 L 0.46849 0.481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5319E-6 L 0.23919 0.459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2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24" y="-1"/>
            <a:ext cx="931057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530" y="287079"/>
            <a:ext cx="120536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en-US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549" y="446568"/>
            <a:ext cx="242422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Chủ</a:t>
            </a:r>
            <a:r>
              <a:rPr lang="en-US" alt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alt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đề</a:t>
            </a:r>
            <a:r>
              <a:rPr lang="en-US" alt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3: </a:t>
            </a:r>
          </a:p>
          <a:p>
            <a:pPr algn="ctr"/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 </a:t>
            </a:r>
          </a:p>
          <a:p>
            <a:pPr algn="ctr"/>
            <a:r>
              <a:rPr lang="en-US" altLang="en-US" sz="4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vật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vi-VN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Ngộ nghĩnh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en-US" altLang="en-US" sz="4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tiết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1)</a:t>
            </a:r>
            <a:endParaRPr 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9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6604000" y="19812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1046716" y="1104038"/>
            <a:ext cx="3048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  <a:p>
            <a:pPr eaLnBrk="1" hangingPunct="1">
              <a:defRPr/>
            </a:pPr>
            <a:endParaRPr lang="en-US" sz="3600" dirty="0"/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514112" y="1219200"/>
            <a:ext cx="6705600" cy="429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Nêu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cách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gấp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cắt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bìa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tạo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3D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</a:p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Tạo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3D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bằng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thủ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công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bìa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màu</a:t>
            </a:r>
            <a:r>
              <a:rPr lang="en-US" sz="2800" dirty="0">
                <a:solidFill>
                  <a:schemeClr val="accent2"/>
                </a:solidFill>
              </a:rPr>
              <a:t>. </a:t>
            </a:r>
          </a:p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Chỉ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ra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đặc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điểm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từ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cách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với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chấm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nét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màu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có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trên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sản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phẩm</a:t>
            </a:r>
            <a:r>
              <a:rPr lang="en-US" sz="2800" dirty="0">
                <a:solidFill>
                  <a:schemeClr val="accent2"/>
                </a:solidFill>
              </a:rPr>
              <a:t>. </a:t>
            </a:r>
          </a:p>
          <a:p>
            <a:r>
              <a:rPr lang="vi-VN" sz="2800" dirty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accent2"/>
                </a:solidFill>
              </a:rPr>
              <a:t>Chia </a:t>
            </a:r>
            <a:r>
              <a:rPr lang="en-US" sz="2800" dirty="0" err="1">
                <a:solidFill>
                  <a:schemeClr val="accent2"/>
                </a:solidFill>
              </a:rPr>
              <a:t>sẻ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một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số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thức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ứng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dụng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sản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phẩm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trong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học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tập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vui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chơi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31993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6604000" y="19812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812800" y="914400"/>
            <a:ext cx="3048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Kiểm tra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dụng cụ 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học vẽ</a:t>
            </a:r>
          </a:p>
          <a:p>
            <a:pPr eaLnBrk="1" hangingPunct="1">
              <a:defRPr/>
            </a:pPr>
            <a:endParaRPr lang="en-US" sz="3600" dirty="0"/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157331" y="1570076"/>
            <a:ext cx="748532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1/ </a:t>
            </a:r>
            <a:r>
              <a:rPr lang="en-US" altLang="en-US" sz="4400" dirty="0" err="1">
                <a:solidFill>
                  <a:srgbClr val="FF0000"/>
                </a:solidFill>
              </a:rPr>
              <a:t>Sách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học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mĩ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thuật</a:t>
            </a:r>
            <a:r>
              <a:rPr lang="en-US" altLang="en-US" sz="4400" dirty="0">
                <a:solidFill>
                  <a:srgbClr val="FF0000"/>
                </a:solidFill>
              </a:rPr>
              <a:t> 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2/ </a:t>
            </a:r>
            <a:r>
              <a:rPr lang="en-US" altLang="en-US" sz="4400" dirty="0" err="1">
                <a:solidFill>
                  <a:srgbClr val="FF0000"/>
                </a:solidFill>
              </a:rPr>
              <a:t>Giấy</a:t>
            </a:r>
            <a:r>
              <a:rPr lang="en-US" altLang="en-US" sz="4400" dirty="0">
                <a:solidFill>
                  <a:srgbClr val="FF0000"/>
                </a:solidFill>
              </a:rPr>
              <a:t> A4, </a:t>
            </a:r>
            <a:r>
              <a:rPr lang="vi-VN" altLang="en-US" sz="4400" dirty="0">
                <a:solidFill>
                  <a:srgbClr val="FF0000"/>
                </a:solidFill>
              </a:rPr>
              <a:t>giấy thủ công, bìa màu, bìa cát tôn,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vẽ</a:t>
            </a:r>
            <a:r>
              <a:rPr lang="en-US" altLang="en-US" sz="4400" dirty="0">
                <a:solidFill>
                  <a:srgbClr val="FF0000"/>
                </a:solidFill>
              </a:rPr>
              <a:t>(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nước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dạ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sáp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...)</a:t>
            </a:r>
            <a:r>
              <a:rPr lang="vi-VN" altLang="en-US" sz="4400" dirty="0">
                <a:solidFill>
                  <a:srgbClr val="FF0000"/>
                </a:solidFill>
              </a:rPr>
              <a:t> kéo, hồ dán.</a:t>
            </a:r>
            <a:endParaRPr lang="en-US" altLang="en-US" sz="4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3/ </a:t>
            </a:r>
            <a:r>
              <a:rPr lang="en-US" altLang="en-US" sz="4400" dirty="0" err="1">
                <a:solidFill>
                  <a:srgbClr val="FF0000"/>
                </a:solidFill>
              </a:rPr>
              <a:t>Bút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vẽ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chì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tẩy</a:t>
            </a:r>
            <a:r>
              <a:rPr lang="en-US" altLang="en-US" sz="4400" dirty="0">
                <a:solidFill>
                  <a:srgbClr val="FF0000"/>
                </a:solidFill>
              </a:rPr>
              <a:t>....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endParaRPr lang="en-US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48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>
            <a:off x="0" y="116632"/>
            <a:ext cx="12160139" cy="674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2540000" y="3357432"/>
            <a:ext cx="5791200" cy="2890968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0" b="1" dirty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1.KHÁM PHÁ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57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73269" y="467832"/>
            <a:ext cx="6286558" cy="59727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0064" y="1083842"/>
            <a:ext cx="59329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59" y="817123"/>
            <a:ext cx="5435059" cy="47325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47964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642</Words>
  <Application>Microsoft Office PowerPoint</Application>
  <PresentationFormat>Widescreen</PresentationFormat>
  <Paragraphs>80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浪漫雅圆</vt:lpstr>
      <vt:lpstr>Algerian</vt:lpstr>
      <vt:lpstr>Arial</vt:lpstr>
      <vt:lpstr>Calibri</vt:lpstr>
      <vt:lpstr>Calibri Light</vt:lpstr>
      <vt:lpstr>Jokerman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zim bobo</cp:lastModifiedBy>
  <cp:revision>166</cp:revision>
  <dcterms:created xsi:type="dcterms:W3CDTF">2021-08-28T05:17:52Z</dcterms:created>
  <dcterms:modified xsi:type="dcterms:W3CDTF">2026-01-30T13:09:01Z</dcterms:modified>
</cp:coreProperties>
</file>