
<file path=[Content_Types].xml><?xml version="1.0" encoding="utf-8"?>
<Types xmlns="http://schemas.openxmlformats.org/package/2006/content-types">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97" r:id="rId2"/>
    <p:sldMasterId id="2147483706" r:id="rId3"/>
    <p:sldMasterId id="2147483721" r:id="rId4"/>
  </p:sldMasterIdLst>
  <p:notesMasterIdLst>
    <p:notesMasterId r:id="rId13"/>
  </p:notesMasterIdLst>
  <p:sldIdLst>
    <p:sldId id="3427" r:id="rId5"/>
    <p:sldId id="549" r:id="rId6"/>
    <p:sldId id="550" r:id="rId7"/>
    <p:sldId id="551" r:id="rId8"/>
    <p:sldId id="553" r:id="rId9"/>
    <p:sldId id="556" r:id="rId10"/>
    <p:sldId id="559" r:id="rId11"/>
    <p:sldId id="271"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4IyHnp9GTJuPzmeG6iV0jk20M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82" autoAdjust="0"/>
  </p:normalViewPr>
  <p:slideViewPr>
    <p:cSldViewPr snapToGrid="0">
      <p:cViewPr varScale="1">
        <p:scale>
          <a:sx n="57" d="100"/>
          <a:sy n="57" d="100"/>
        </p:scale>
        <p:origin x="99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33"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7A55736-DD19-D4ED-1C26-A8457B854B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129E0CC-BD2E-FA04-86A1-8F4B8C6476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GV cho hs chọn từ. HS chọn vào từ nào thì GV nhấp vào từ đó. Nhấp đúng từ ‘hãnh diện” thì nó sẽ di chuyển về chỗ trống. Sau đó enter là câu mẫu viết vở sẽ xuất hiện</a:t>
            </a:r>
          </a:p>
        </p:txBody>
      </p:sp>
      <p:sp>
        <p:nvSpPr>
          <p:cNvPr id="26628" name="Slide Number Placeholder 3">
            <a:extLst>
              <a:ext uri="{FF2B5EF4-FFF2-40B4-BE49-F238E27FC236}">
                <a16:creationId xmlns:a16="http://schemas.microsoft.com/office/drawing/2014/main" id="{7C9CB675-48CF-63B3-BD90-9F06B8F5FE9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A63145E1-C711-40F8-B53C-D0EE3001F8D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B2A4F89-831A-1967-2BA3-6473062AB8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7FF457A-C71E-13CC-CC81-B7F502275F73}"/>
              </a:ext>
            </a:extLst>
          </p:cNvPr>
          <p:cNvSpPr>
            <a:spLocks noGrp="1"/>
          </p:cNvSpPr>
          <p:nvPr>
            <p:ph type="body" idx="1"/>
          </p:nvPr>
        </p:nvSpPr>
        <p:spPr/>
        <p:txBody>
          <a:bodyPr/>
          <a:lstStyle/>
          <a:p>
            <a:pPr eaLnBrk="1" fontAlgn="auto" hangingPunct="1">
              <a:spcBef>
                <a:spcPct val="0"/>
              </a:spcBef>
              <a:spcAft>
                <a:spcPts val="0"/>
              </a:spcAft>
              <a:defRPr/>
            </a:pPr>
            <a:endParaRPr lang="vi-VN" dirty="0"/>
          </a:p>
        </p:txBody>
      </p:sp>
      <p:sp>
        <p:nvSpPr>
          <p:cNvPr id="27652" name="Slide Number Placeholder 3">
            <a:extLst>
              <a:ext uri="{FF2B5EF4-FFF2-40B4-BE49-F238E27FC236}">
                <a16:creationId xmlns:a16="http://schemas.microsoft.com/office/drawing/2014/main" id="{AF746FD0-B8B5-0538-7832-9BAA5EE2A55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F6982A11-8569-4707-8ACF-E2ED84A121F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414D25B-A0BD-2B3D-01D7-0EE1B5E047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C4E9021-7A31-F62C-DDF2-28996D3A49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2FB5A8AF-127B-D05D-21E5-619FB80F0BA2}"/>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E3127CCE-4B84-41B7-9478-E482D067E67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22"/>
        <p:cNvGrpSpPr/>
        <p:nvPr/>
      </p:nvGrpSpPr>
      <p:grpSpPr>
        <a:xfrm>
          <a:off x="0" y="0"/>
          <a:ext cx="0" cy="0"/>
          <a:chOff x="0" y="0"/>
          <a:chExt cx="0" cy="0"/>
        </a:xfrm>
      </p:grpSpPr>
      <p:sp>
        <p:nvSpPr>
          <p:cNvPr id="23" name="Google Shape;23;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Rounde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9"/>
        <p:cNvGrpSpPr/>
        <p:nvPr/>
      </p:nvGrpSpPr>
      <p:grpSpPr>
        <a:xfrm>
          <a:off x="0" y="0"/>
          <a:ext cx="0" cy="0"/>
          <a:chOff x="0" y="0"/>
          <a:chExt cx="0" cy="0"/>
        </a:xfrm>
      </p:grpSpPr>
      <p:sp>
        <p:nvSpPr>
          <p:cNvPr id="80" name="Google Shape;80;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首页">
  <p:cSld name="首页">
    <p:spTree>
      <p:nvGrpSpPr>
        <p:cNvPr id="1" name="Shape 56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目录页">
  <p:cSld name="目录页">
    <p:spTree>
      <p:nvGrpSpPr>
        <p:cNvPr id="1" name="Shape 57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过度页1" type="blank">
  <p:cSld name="BLANK">
    <p:spTree>
      <p:nvGrpSpPr>
        <p:cNvPr id="1" name="Shape 57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内页-1">
  <p:cSld name="内页-1">
    <p:spTree>
      <p:nvGrpSpPr>
        <p:cNvPr id="1" name="Shape 572"/>
        <p:cNvGrpSpPr/>
        <p:nvPr/>
      </p:nvGrpSpPr>
      <p:grpSpPr>
        <a:xfrm>
          <a:off x="0" y="0"/>
          <a:ext cx="0" cy="0"/>
          <a:chOff x="0" y="0"/>
          <a:chExt cx="0" cy="0"/>
        </a:xfrm>
      </p:grpSpPr>
      <p:grpSp>
        <p:nvGrpSpPr>
          <p:cNvPr id="573" name="Google Shape;573;p75"/>
          <p:cNvGrpSpPr/>
          <p:nvPr/>
        </p:nvGrpSpPr>
        <p:grpSpPr>
          <a:xfrm>
            <a:off x="0" y="0"/>
            <a:ext cx="12192000" cy="6858000"/>
            <a:chOff x="0" y="0"/>
            <a:chExt cx="12192000" cy="6858000"/>
          </a:xfrm>
        </p:grpSpPr>
        <p:pic>
          <p:nvPicPr>
            <p:cNvPr id="574" name="Google Shape;574;p75"/>
            <p:cNvPicPr preferRelativeResize="0"/>
            <p:nvPr/>
          </p:nvPicPr>
          <p:blipFill rotWithShape="1">
            <a:blip r:embed="rId2">
              <a:alphaModFix/>
            </a:blip>
            <a:srcRect l="15278" r="15278"/>
            <a:stretch/>
          </p:blipFill>
          <p:spPr>
            <a:xfrm>
              <a:off x="0" y="0"/>
              <a:ext cx="12192000" cy="6858000"/>
            </a:xfrm>
            <a:prstGeom prst="rect">
              <a:avLst/>
            </a:prstGeom>
            <a:noFill/>
            <a:ln>
              <a:noFill/>
            </a:ln>
          </p:spPr>
        </p:pic>
        <p:sp>
          <p:nvSpPr>
            <p:cNvPr id="575" name="Google Shape;575;p75"/>
            <p:cNvSpPr/>
            <p:nvPr/>
          </p:nvSpPr>
          <p:spPr>
            <a:xfrm>
              <a:off x="711200" y="419101"/>
              <a:ext cx="10693400" cy="61468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Rounded"/>
                <a:ea typeface="Arial Rounded"/>
                <a:cs typeface="Arial Rounded"/>
                <a:sym typeface="Arial Rounded"/>
              </a:endParaRPr>
            </a:p>
          </p:txBody>
        </p:sp>
      </p:grpSp>
      <p:sp>
        <p:nvSpPr>
          <p:cNvPr id="576" name="Google Shape;576;p75"/>
          <p:cNvSpPr txBox="1"/>
          <p:nvPr/>
        </p:nvSpPr>
        <p:spPr>
          <a:xfrm>
            <a:off x="4448196" y="540363"/>
            <a:ext cx="5225625" cy="542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2800"/>
              <a:buFont typeface="Arial"/>
              <a:buNone/>
            </a:pPr>
            <a:r>
              <a:rPr lang="en-US" sz="2800" b="1">
                <a:solidFill>
                  <a:srgbClr val="3F3F3F"/>
                </a:solidFill>
                <a:latin typeface="Microsoft Yahei"/>
                <a:ea typeface="Microsoft Yahei"/>
                <a:cs typeface="Microsoft Yahei"/>
                <a:sym typeface="Microsoft Yahei"/>
              </a:rPr>
              <a:t>请输入您的标题</a:t>
            </a:r>
            <a:endParaRPr/>
          </a:p>
        </p:txBody>
      </p:sp>
      <p:pic>
        <p:nvPicPr>
          <p:cNvPr id="577" name="Google Shape;577;p75"/>
          <p:cNvPicPr preferRelativeResize="0"/>
          <p:nvPr/>
        </p:nvPicPr>
        <p:blipFill rotWithShape="1">
          <a:blip r:embed="rId3">
            <a:alphaModFix/>
          </a:blip>
          <a:srcRect/>
          <a:stretch/>
        </p:blipFill>
        <p:spPr>
          <a:xfrm>
            <a:off x="4093127" y="1030497"/>
            <a:ext cx="3252218" cy="2450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内页-1">
  <p:cSld name="1_内页-1">
    <p:spTree>
      <p:nvGrpSpPr>
        <p:cNvPr id="1" name="Shape 578"/>
        <p:cNvGrpSpPr/>
        <p:nvPr/>
      </p:nvGrpSpPr>
      <p:grpSpPr>
        <a:xfrm>
          <a:off x="0" y="0"/>
          <a:ext cx="0" cy="0"/>
          <a:chOff x="0" y="0"/>
          <a:chExt cx="0" cy="0"/>
        </a:xfrm>
      </p:grpSpPr>
      <p:grpSp>
        <p:nvGrpSpPr>
          <p:cNvPr id="579" name="Google Shape;579;p76"/>
          <p:cNvGrpSpPr/>
          <p:nvPr/>
        </p:nvGrpSpPr>
        <p:grpSpPr>
          <a:xfrm>
            <a:off x="0" y="0"/>
            <a:ext cx="12192000" cy="6858000"/>
            <a:chOff x="0" y="0"/>
            <a:chExt cx="12192000" cy="6858000"/>
          </a:xfrm>
        </p:grpSpPr>
        <p:pic>
          <p:nvPicPr>
            <p:cNvPr id="580" name="Google Shape;580;p76"/>
            <p:cNvPicPr preferRelativeResize="0"/>
            <p:nvPr/>
          </p:nvPicPr>
          <p:blipFill rotWithShape="1">
            <a:blip r:embed="rId2">
              <a:alphaModFix/>
            </a:blip>
            <a:srcRect l="15278" r="15278"/>
            <a:stretch/>
          </p:blipFill>
          <p:spPr>
            <a:xfrm>
              <a:off x="0" y="0"/>
              <a:ext cx="12192000" cy="6858000"/>
            </a:xfrm>
            <a:prstGeom prst="rect">
              <a:avLst/>
            </a:prstGeom>
            <a:noFill/>
            <a:ln>
              <a:noFill/>
            </a:ln>
          </p:spPr>
        </p:pic>
        <p:sp>
          <p:nvSpPr>
            <p:cNvPr id="581" name="Google Shape;581;p76"/>
            <p:cNvSpPr/>
            <p:nvPr/>
          </p:nvSpPr>
          <p:spPr>
            <a:xfrm>
              <a:off x="711200" y="419101"/>
              <a:ext cx="10693400" cy="61468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Rounded"/>
                <a:ea typeface="Arial Rounded"/>
                <a:cs typeface="Arial Rounded"/>
                <a:sym typeface="Arial Rounded"/>
              </a:endParaRPr>
            </a:p>
          </p:txBody>
        </p:sp>
      </p:grpSp>
      <p:sp>
        <p:nvSpPr>
          <p:cNvPr id="582" name="Google Shape;582;p76"/>
          <p:cNvSpPr txBox="1"/>
          <p:nvPr/>
        </p:nvSpPr>
        <p:spPr>
          <a:xfrm>
            <a:off x="4377858" y="540224"/>
            <a:ext cx="5225625" cy="542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2800"/>
              <a:buFont typeface="Arial"/>
              <a:buNone/>
            </a:pPr>
            <a:r>
              <a:rPr lang="en-US" sz="2800" b="1">
                <a:solidFill>
                  <a:srgbClr val="3F3F3F"/>
                </a:solidFill>
                <a:latin typeface="Microsoft Yahei"/>
                <a:ea typeface="Microsoft Yahei"/>
                <a:cs typeface="Microsoft Yahei"/>
                <a:sym typeface="Microsoft Yahei"/>
              </a:rPr>
              <a:t>请输入您的标题</a:t>
            </a:r>
            <a:endParaRPr/>
          </a:p>
        </p:txBody>
      </p:sp>
      <p:pic>
        <p:nvPicPr>
          <p:cNvPr id="583" name="Google Shape;583;p76"/>
          <p:cNvPicPr preferRelativeResize="0"/>
          <p:nvPr/>
        </p:nvPicPr>
        <p:blipFill rotWithShape="1">
          <a:blip r:embed="rId3">
            <a:alphaModFix/>
          </a:blip>
          <a:srcRect/>
          <a:stretch/>
        </p:blipFill>
        <p:spPr>
          <a:xfrm>
            <a:off x="4093127" y="1030497"/>
            <a:ext cx="3252218" cy="2450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内页-1">
  <p:cSld name="2_内页-1">
    <p:spTree>
      <p:nvGrpSpPr>
        <p:cNvPr id="1" name="Shape 584"/>
        <p:cNvGrpSpPr/>
        <p:nvPr/>
      </p:nvGrpSpPr>
      <p:grpSpPr>
        <a:xfrm>
          <a:off x="0" y="0"/>
          <a:ext cx="0" cy="0"/>
          <a:chOff x="0" y="0"/>
          <a:chExt cx="0" cy="0"/>
        </a:xfrm>
      </p:grpSpPr>
      <p:grpSp>
        <p:nvGrpSpPr>
          <p:cNvPr id="585" name="Google Shape;585;p77"/>
          <p:cNvGrpSpPr/>
          <p:nvPr/>
        </p:nvGrpSpPr>
        <p:grpSpPr>
          <a:xfrm>
            <a:off x="0" y="0"/>
            <a:ext cx="12192000" cy="6858000"/>
            <a:chOff x="0" y="0"/>
            <a:chExt cx="12192000" cy="6858000"/>
          </a:xfrm>
        </p:grpSpPr>
        <p:pic>
          <p:nvPicPr>
            <p:cNvPr id="586" name="Google Shape;586;p77"/>
            <p:cNvPicPr preferRelativeResize="0"/>
            <p:nvPr/>
          </p:nvPicPr>
          <p:blipFill rotWithShape="1">
            <a:blip r:embed="rId2">
              <a:alphaModFix/>
            </a:blip>
            <a:srcRect l="15278" r="15278"/>
            <a:stretch/>
          </p:blipFill>
          <p:spPr>
            <a:xfrm>
              <a:off x="0" y="0"/>
              <a:ext cx="12192000" cy="6858000"/>
            </a:xfrm>
            <a:prstGeom prst="rect">
              <a:avLst/>
            </a:prstGeom>
            <a:noFill/>
            <a:ln>
              <a:noFill/>
            </a:ln>
          </p:spPr>
        </p:pic>
        <p:sp>
          <p:nvSpPr>
            <p:cNvPr id="587" name="Google Shape;587;p77"/>
            <p:cNvSpPr/>
            <p:nvPr/>
          </p:nvSpPr>
          <p:spPr>
            <a:xfrm>
              <a:off x="711200" y="419101"/>
              <a:ext cx="10693400" cy="61468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Rounded"/>
                <a:ea typeface="Arial Rounded"/>
                <a:cs typeface="Arial Rounded"/>
                <a:sym typeface="Arial Rounded"/>
              </a:endParaRPr>
            </a:p>
          </p:txBody>
        </p:sp>
      </p:grpSp>
      <p:sp>
        <p:nvSpPr>
          <p:cNvPr id="588" name="Google Shape;588;p77"/>
          <p:cNvSpPr txBox="1"/>
          <p:nvPr/>
        </p:nvSpPr>
        <p:spPr>
          <a:xfrm>
            <a:off x="4377858" y="552924"/>
            <a:ext cx="5225625" cy="542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2800"/>
              <a:buFont typeface="Arial"/>
              <a:buNone/>
            </a:pPr>
            <a:r>
              <a:rPr lang="en-US" sz="2800" b="1">
                <a:solidFill>
                  <a:srgbClr val="3F3F3F"/>
                </a:solidFill>
                <a:latin typeface="Microsoft Yahei"/>
                <a:ea typeface="Microsoft Yahei"/>
                <a:cs typeface="Microsoft Yahei"/>
                <a:sym typeface="Microsoft Yahei"/>
              </a:rPr>
              <a:t>请输入您的标题</a:t>
            </a:r>
            <a:endParaRPr/>
          </a:p>
        </p:txBody>
      </p:sp>
      <p:pic>
        <p:nvPicPr>
          <p:cNvPr id="589" name="Google Shape;589;p77"/>
          <p:cNvPicPr preferRelativeResize="0"/>
          <p:nvPr/>
        </p:nvPicPr>
        <p:blipFill rotWithShape="1">
          <a:blip r:embed="rId3">
            <a:alphaModFix/>
          </a:blip>
          <a:srcRect/>
          <a:stretch/>
        </p:blipFill>
        <p:spPr>
          <a:xfrm>
            <a:off x="4093127" y="1030497"/>
            <a:ext cx="3252218" cy="2450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内页-1">
  <p:cSld name="3_内页-1">
    <p:spTree>
      <p:nvGrpSpPr>
        <p:cNvPr id="1" name="Shape 590"/>
        <p:cNvGrpSpPr/>
        <p:nvPr/>
      </p:nvGrpSpPr>
      <p:grpSpPr>
        <a:xfrm>
          <a:off x="0" y="0"/>
          <a:ext cx="0" cy="0"/>
          <a:chOff x="0" y="0"/>
          <a:chExt cx="0" cy="0"/>
        </a:xfrm>
      </p:grpSpPr>
      <p:grpSp>
        <p:nvGrpSpPr>
          <p:cNvPr id="591" name="Google Shape;591;p78"/>
          <p:cNvGrpSpPr/>
          <p:nvPr/>
        </p:nvGrpSpPr>
        <p:grpSpPr>
          <a:xfrm>
            <a:off x="0" y="0"/>
            <a:ext cx="12192000" cy="6858000"/>
            <a:chOff x="0" y="0"/>
            <a:chExt cx="12192000" cy="6858000"/>
          </a:xfrm>
        </p:grpSpPr>
        <p:pic>
          <p:nvPicPr>
            <p:cNvPr id="592" name="Google Shape;592;p78"/>
            <p:cNvPicPr preferRelativeResize="0"/>
            <p:nvPr/>
          </p:nvPicPr>
          <p:blipFill rotWithShape="1">
            <a:blip r:embed="rId2">
              <a:alphaModFix/>
            </a:blip>
            <a:srcRect l="15278" r="15278"/>
            <a:stretch/>
          </p:blipFill>
          <p:spPr>
            <a:xfrm>
              <a:off x="0" y="0"/>
              <a:ext cx="12192000" cy="6858000"/>
            </a:xfrm>
            <a:prstGeom prst="rect">
              <a:avLst/>
            </a:prstGeom>
            <a:noFill/>
            <a:ln>
              <a:noFill/>
            </a:ln>
          </p:spPr>
        </p:pic>
        <p:sp>
          <p:nvSpPr>
            <p:cNvPr id="593" name="Google Shape;593;p78"/>
            <p:cNvSpPr/>
            <p:nvPr/>
          </p:nvSpPr>
          <p:spPr>
            <a:xfrm>
              <a:off x="711200" y="419101"/>
              <a:ext cx="10693400" cy="61468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Rounded"/>
                <a:ea typeface="Arial Rounded"/>
                <a:cs typeface="Arial Rounded"/>
                <a:sym typeface="Arial Rounded"/>
              </a:endParaRPr>
            </a:p>
          </p:txBody>
        </p:sp>
      </p:grpSp>
      <p:sp>
        <p:nvSpPr>
          <p:cNvPr id="594" name="Google Shape;594;p78"/>
          <p:cNvSpPr txBox="1"/>
          <p:nvPr/>
        </p:nvSpPr>
        <p:spPr>
          <a:xfrm>
            <a:off x="4377858" y="527524"/>
            <a:ext cx="5225625" cy="542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2800"/>
              <a:buFont typeface="Arial"/>
              <a:buNone/>
            </a:pPr>
            <a:r>
              <a:rPr lang="en-US" sz="2800" b="1">
                <a:solidFill>
                  <a:srgbClr val="3F3F3F"/>
                </a:solidFill>
                <a:latin typeface="Microsoft Yahei"/>
                <a:ea typeface="Microsoft Yahei"/>
                <a:cs typeface="Microsoft Yahei"/>
                <a:sym typeface="Microsoft Yahei"/>
              </a:rPr>
              <a:t>请输入您的标题</a:t>
            </a:r>
            <a:endParaRPr/>
          </a:p>
        </p:txBody>
      </p:sp>
      <p:pic>
        <p:nvPicPr>
          <p:cNvPr id="595" name="Google Shape;595;p78"/>
          <p:cNvPicPr preferRelativeResize="0"/>
          <p:nvPr/>
        </p:nvPicPr>
        <p:blipFill rotWithShape="1">
          <a:blip r:embed="rId3">
            <a:alphaModFix/>
          </a:blip>
          <a:srcRect/>
          <a:stretch/>
        </p:blipFill>
        <p:spPr>
          <a:xfrm>
            <a:off x="4093127" y="1030497"/>
            <a:ext cx="3252218" cy="2450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版权页">
  <p:cSld name="版权页">
    <p:spTree>
      <p:nvGrpSpPr>
        <p:cNvPr id="1" name="Shape 59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02" indent="0" algn="ctr">
              <a:buNone/>
              <a:defRPr>
                <a:solidFill>
                  <a:schemeClr val="tx1">
                    <a:tint val="75000"/>
                  </a:schemeClr>
                </a:solidFill>
              </a:defRPr>
            </a:lvl2pPr>
            <a:lvl3pPr marL="1219004" indent="0" algn="ctr">
              <a:buNone/>
              <a:defRPr>
                <a:solidFill>
                  <a:schemeClr val="tx1">
                    <a:tint val="75000"/>
                  </a:schemeClr>
                </a:solidFill>
              </a:defRPr>
            </a:lvl3pPr>
            <a:lvl4pPr marL="1828506" indent="0" algn="ctr">
              <a:buNone/>
              <a:defRPr>
                <a:solidFill>
                  <a:schemeClr val="tx1">
                    <a:tint val="75000"/>
                  </a:schemeClr>
                </a:solidFill>
              </a:defRPr>
            </a:lvl4pPr>
            <a:lvl5pPr marL="2438008" indent="0" algn="ctr">
              <a:buNone/>
              <a:defRPr>
                <a:solidFill>
                  <a:schemeClr val="tx1">
                    <a:tint val="75000"/>
                  </a:schemeClr>
                </a:solidFill>
              </a:defRPr>
            </a:lvl5pPr>
            <a:lvl6pPr marL="3047510" indent="0" algn="ctr">
              <a:buNone/>
              <a:defRPr>
                <a:solidFill>
                  <a:schemeClr val="tx1">
                    <a:tint val="75000"/>
                  </a:schemeClr>
                </a:solidFill>
              </a:defRPr>
            </a:lvl6pPr>
            <a:lvl7pPr marL="3657013" indent="0" algn="ctr">
              <a:buNone/>
              <a:defRPr>
                <a:solidFill>
                  <a:schemeClr val="tx1">
                    <a:tint val="75000"/>
                  </a:schemeClr>
                </a:solidFill>
              </a:defRPr>
            </a:lvl7pPr>
            <a:lvl8pPr marL="4266515" indent="0" algn="ctr">
              <a:buNone/>
              <a:defRPr>
                <a:solidFill>
                  <a:schemeClr val="tx1">
                    <a:tint val="75000"/>
                  </a:schemeClr>
                </a:solidFill>
              </a:defRPr>
            </a:lvl8pPr>
            <a:lvl9pPr marL="4876017"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FC75160-4D33-2F63-973C-4164600A4351}"/>
              </a:ext>
            </a:extLst>
          </p:cNvPr>
          <p:cNvSpPr>
            <a:spLocks noGrp="1"/>
          </p:cNvSpPr>
          <p:nvPr>
            <p:ph type="dt" sz="half" idx="10"/>
          </p:nvPr>
        </p:nvSpPr>
        <p:spPr/>
        <p:txBody>
          <a:bodyPr/>
          <a:lstStyle>
            <a:lvl1pPr>
              <a:defRPr/>
            </a:lvl1pPr>
          </a:lstStyle>
          <a:p>
            <a:pPr>
              <a:defRPr/>
            </a:pPr>
            <a:fld id="{9741FBF6-4D5B-48F5-BAE0-D31441118945}" type="datetimeFigureOut">
              <a:rPr lang="en-US"/>
              <a:pPr>
                <a:defRPr/>
              </a:pPr>
              <a:t>1/30/2026</a:t>
            </a:fld>
            <a:endParaRPr lang="en-US"/>
          </a:p>
        </p:txBody>
      </p:sp>
      <p:sp>
        <p:nvSpPr>
          <p:cNvPr id="5" name="Footer Placeholder 4">
            <a:extLst>
              <a:ext uri="{FF2B5EF4-FFF2-40B4-BE49-F238E27FC236}">
                <a16:creationId xmlns:a16="http://schemas.microsoft.com/office/drawing/2014/main" id="{F3EA0F05-94FC-A211-3ACD-270D63096C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0E7BAF-CDFA-2680-3DDC-D8CF9C595346}"/>
              </a:ext>
            </a:extLst>
          </p:cNvPr>
          <p:cNvSpPr>
            <a:spLocks noGrp="1"/>
          </p:cNvSpPr>
          <p:nvPr>
            <p:ph type="sldNum" sz="quarter" idx="12"/>
          </p:nvPr>
        </p:nvSpPr>
        <p:spPr/>
        <p:txBody>
          <a:bodyPr/>
          <a:lstStyle>
            <a:lvl1pPr>
              <a:defRPr/>
            </a:lvl1pPr>
          </a:lstStyle>
          <a:p>
            <a:fld id="{2F07608E-FC5A-4C13-8FC6-5D783F8DB52B}" type="slidenum">
              <a:rPr lang="en-US" altLang="en-US"/>
              <a:pPr/>
              <a:t>‹#›</a:t>
            </a:fld>
            <a:endParaRPr lang="en-US" altLang="en-US"/>
          </a:p>
        </p:txBody>
      </p:sp>
    </p:spTree>
    <p:extLst>
      <p:ext uri="{BB962C8B-B14F-4D97-AF65-F5344CB8AC3E}">
        <p14:creationId xmlns:p14="http://schemas.microsoft.com/office/powerpoint/2010/main" val="320825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Rounde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DA4B0-AA16-1345-8496-6DD4CBD0AF5E}"/>
              </a:ext>
            </a:extLst>
          </p:cNvPr>
          <p:cNvSpPr>
            <a:spLocks noGrp="1"/>
          </p:cNvSpPr>
          <p:nvPr>
            <p:ph type="dt" sz="half" idx="10"/>
          </p:nvPr>
        </p:nvSpPr>
        <p:spPr/>
        <p:txBody>
          <a:bodyPr/>
          <a:lstStyle>
            <a:lvl1pPr>
              <a:defRPr/>
            </a:lvl1pPr>
          </a:lstStyle>
          <a:p>
            <a:pPr>
              <a:defRPr/>
            </a:pPr>
            <a:fld id="{1CB6F5E6-7EB2-4072-8F98-F97D2B1B0F0E}" type="datetimeFigureOut">
              <a:rPr lang="en-US"/>
              <a:pPr>
                <a:defRPr/>
              </a:pPr>
              <a:t>1/30/2026</a:t>
            </a:fld>
            <a:endParaRPr lang="en-US"/>
          </a:p>
        </p:txBody>
      </p:sp>
      <p:sp>
        <p:nvSpPr>
          <p:cNvPr id="5" name="Footer Placeholder 4">
            <a:extLst>
              <a:ext uri="{FF2B5EF4-FFF2-40B4-BE49-F238E27FC236}">
                <a16:creationId xmlns:a16="http://schemas.microsoft.com/office/drawing/2014/main" id="{FA213614-38C1-3549-17EB-C9F6C49E55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EBD04C-F43A-A295-8687-960BC8845236}"/>
              </a:ext>
            </a:extLst>
          </p:cNvPr>
          <p:cNvSpPr>
            <a:spLocks noGrp="1"/>
          </p:cNvSpPr>
          <p:nvPr>
            <p:ph type="sldNum" sz="quarter" idx="12"/>
          </p:nvPr>
        </p:nvSpPr>
        <p:spPr/>
        <p:txBody>
          <a:bodyPr/>
          <a:lstStyle>
            <a:lvl1pPr>
              <a:defRPr/>
            </a:lvl1pPr>
          </a:lstStyle>
          <a:p>
            <a:fld id="{A2993C53-162D-4854-95E1-49DA4624CBC9}" type="slidenum">
              <a:rPr lang="en-US" altLang="en-US"/>
              <a:pPr/>
              <a:t>‹#›</a:t>
            </a:fld>
            <a:endParaRPr lang="en-US" altLang="en-US"/>
          </a:p>
        </p:txBody>
      </p:sp>
    </p:spTree>
    <p:extLst>
      <p:ext uri="{BB962C8B-B14F-4D97-AF65-F5344CB8AC3E}">
        <p14:creationId xmlns:p14="http://schemas.microsoft.com/office/powerpoint/2010/main" val="2670875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02" indent="0">
              <a:buNone/>
              <a:defRPr sz="2400">
                <a:solidFill>
                  <a:schemeClr val="tx1">
                    <a:tint val="75000"/>
                  </a:schemeClr>
                </a:solidFill>
              </a:defRPr>
            </a:lvl2pPr>
            <a:lvl3pPr marL="1219004" indent="0">
              <a:buNone/>
              <a:defRPr sz="2133">
                <a:solidFill>
                  <a:schemeClr val="tx1">
                    <a:tint val="75000"/>
                  </a:schemeClr>
                </a:solidFill>
              </a:defRPr>
            </a:lvl3pPr>
            <a:lvl4pPr marL="1828506" indent="0">
              <a:buNone/>
              <a:defRPr sz="1867">
                <a:solidFill>
                  <a:schemeClr val="tx1">
                    <a:tint val="75000"/>
                  </a:schemeClr>
                </a:solidFill>
              </a:defRPr>
            </a:lvl4pPr>
            <a:lvl5pPr marL="2438008" indent="0">
              <a:buNone/>
              <a:defRPr sz="1867">
                <a:solidFill>
                  <a:schemeClr val="tx1">
                    <a:tint val="75000"/>
                  </a:schemeClr>
                </a:solidFill>
              </a:defRPr>
            </a:lvl5pPr>
            <a:lvl6pPr marL="3047510" indent="0">
              <a:buNone/>
              <a:defRPr sz="1867">
                <a:solidFill>
                  <a:schemeClr val="tx1">
                    <a:tint val="75000"/>
                  </a:schemeClr>
                </a:solidFill>
              </a:defRPr>
            </a:lvl6pPr>
            <a:lvl7pPr marL="3657013" indent="0">
              <a:buNone/>
              <a:defRPr sz="1867">
                <a:solidFill>
                  <a:schemeClr val="tx1">
                    <a:tint val="75000"/>
                  </a:schemeClr>
                </a:solidFill>
              </a:defRPr>
            </a:lvl7pPr>
            <a:lvl8pPr marL="4266515" indent="0">
              <a:buNone/>
              <a:defRPr sz="1867">
                <a:solidFill>
                  <a:schemeClr val="tx1">
                    <a:tint val="75000"/>
                  </a:schemeClr>
                </a:solidFill>
              </a:defRPr>
            </a:lvl8pPr>
            <a:lvl9pPr marL="4876017"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C880DD-F4EA-499C-1660-12E2E15A12DF}"/>
              </a:ext>
            </a:extLst>
          </p:cNvPr>
          <p:cNvSpPr>
            <a:spLocks noGrp="1"/>
          </p:cNvSpPr>
          <p:nvPr>
            <p:ph type="dt" sz="half" idx="10"/>
          </p:nvPr>
        </p:nvSpPr>
        <p:spPr/>
        <p:txBody>
          <a:bodyPr/>
          <a:lstStyle>
            <a:lvl1pPr>
              <a:defRPr/>
            </a:lvl1pPr>
          </a:lstStyle>
          <a:p>
            <a:pPr>
              <a:defRPr/>
            </a:pPr>
            <a:fld id="{A3F121D5-C3AC-485E-8F35-1D07D0A9FC3C}" type="datetimeFigureOut">
              <a:rPr lang="en-US"/>
              <a:pPr>
                <a:defRPr/>
              </a:pPr>
              <a:t>1/30/2026</a:t>
            </a:fld>
            <a:endParaRPr lang="en-US"/>
          </a:p>
        </p:txBody>
      </p:sp>
      <p:sp>
        <p:nvSpPr>
          <p:cNvPr id="5" name="Footer Placeholder 4">
            <a:extLst>
              <a:ext uri="{FF2B5EF4-FFF2-40B4-BE49-F238E27FC236}">
                <a16:creationId xmlns:a16="http://schemas.microsoft.com/office/drawing/2014/main" id="{3D7E046D-C7DD-8E19-3861-905F1B08BB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E6A201-C946-2B52-1AAA-144A74FA2377}"/>
              </a:ext>
            </a:extLst>
          </p:cNvPr>
          <p:cNvSpPr>
            <a:spLocks noGrp="1"/>
          </p:cNvSpPr>
          <p:nvPr>
            <p:ph type="sldNum" sz="quarter" idx="12"/>
          </p:nvPr>
        </p:nvSpPr>
        <p:spPr/>
        <p:txBody>
          <a:bodyPr/>
          <a:lstStyle>
            <a:lvl1pPr>
              <a:defRPr/>
            </a:lvl1pPr>
          </a:lstStyle>
          <a:p>
            <a:fld id="{B2BB7861-4A95-4F2A-A477-72D82C453379}" type="slidenum">
              <a:rPr lang="en-US" altLang="en-US"/>
              <a:pPr/>
              <a:t>‹#›</a:t>
            </a:fld>
            <a:endParaRPr lang="en-US" altLang="en-US"/>
          </a:p>
        </p:txBody>
      </p:sp>
    </p:spTree>
    <p:extLst>
      <p:ext uri="{BB962C8B-B14F-4D97-AF65-F5344CB8AC3E}">
        <p14:creationId xmlns:p14="http://schemas.microsoft.com/office/powerpoint/2010/main" val="3705793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7F5B31F-2A21-F74D-699B-04698410ECCB}"/>
              </a:ext>
            </a:extLst>
          </p:cNvPr>
          <p:cNvSpPr>
            <a:spLocks noGrp="1"/>
          </p:cNvSpPr>
          <p:nvPr>
            <p:ph type="dt" sz="half" idx="10"/>
          </p:nvPr>
        </p:nvSpPr>
        <p:spPr/>
        <p:txBody>
          <a:bodyPr/>
          <a:lstStyle>
            <a:lvl1pPr>
              <a:defRPr/>
            </a:lvl1pPr>
          </a:lstStyle>
          <a:p>
            <a:pPr>
              <a:defRPr/>
            </a:pPr>
            <a:fld id="{EA443771-17E7-462E-A4D7-38898DFE8FE6}" type="datetimeFigureOut">
              <a:rPr lang="en-US"/>
              <a:pPr>
                <a:defRPr/>
              </a:pPr>
              <a:t>1/30/2026</a:t>
            </a:fld>
            <a:endParaRPr lang="en-US"/>
          </a:p>
        </p:txBody>
      </p:sp>
      <p:sp>
        <p:nvSpPr>
          <p:cNvPr id="6" name="Footer Placeholder 4">
            <a:extLst>
              <a:ext uri="{FF2B5EF4-FFF2-40B4-BE49-F238E27FC236}">
                <a16:creationId xmlns:a16="http://schemas.microsoft.com/office/drawing/2014/main" id="{72889AB7-2C9F-40B3-9C88-9C05F6C7362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6F2475-4F21-0FDB-FC91-CB368564F243}"/>
              </a:ext>
            </a:extLst>
          </p:cNvPr>
          <p:cNvSpPr>
            <a:spLocks noGrp="1"/>
          </p:cNvSpPr>
          <p:nvPr>
            <p:ph type="sldNum" sz="quarter" idx="12"/>
          </p:nvPr>
        </p:nvSpPr>
        <p:spPr/>
        <p:txBody>
          <a:bodyPr/>
          <a:lstStyle>
            <a:lvl1pPr>
              <a:defRPr/>
            </a:lvl1pPr>
          </a:lstStyle>
          <a:p>
            <a:fld id="{7D08D03F-86D5-4D8E-A99E-306EF4214BC4}" type="slidenum">
              <a:rPr lang="en-US" altLang="en-US"/>
              <a:pPr/>
              <a:t>‹#›</a:t>
            </a:fld>
            <a:endParaRPr lang="en-US" altLang="en-US"/>
          </a:p>
        </p:txBody>
      </p:sp>
    </p:spTree>
    <p:extLst>
      <p:ext uri="{BB962C8B-B14F-4D97-AF65-F5344CB8AC3E}">
        <p14:creationId xmlns:p14="http://schemas.microsoft.com/office/powerpoint/2010/main" val="4018353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02" indent="0">
              <a:buNone/>
              <a:defRPr sz="2667" b="1"/>
            </a:lvl2pPr>
            <a:lvl3pPr marL="1219004" indent="0">
              <a:buNone/>
              <a:defRPr sz="2400" b="1"/>
            </a:lvl3pPr>
            <a:lvl4pPr marL="1828506" indent="0">
              <a:buNone/>
              <a:defRPr sz="2133" b="1"/>
            </a:lvl4pPr>
            <a:lvl5pPr marL="2438008" indent="0">
              <a:buNone/>
              <a:defRPr sz="2133" b="1"/>
            </a:lvl5pPr>
            <a:lvl6pPr marL="3047510" indent="0">
              <a:buNone/>
              <a:defRPr sz="2133" b="1"/>
            </a:lvl6pPr>
            <a:lvl7pPr marL="3657013" indent="0">
              <a:buNone/>
              <a:defRPr sz="2133" b="1"/>
            </a:lvl7pPr>
            <a:lvl8pPr marL="4266515" indent="0">
              <a:buNone/>
              <a:defRPr sz="2133" b="1"/>
            </a:lvl8pPr>
            <a:lvl9pPr marL="487601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02" indent="0">
              <a:buNone/>
              <a:defRPr sz="2667" b="1"/>
            </a:lvl2pPr>
            <a:lvl3pPr marL="1219004" indent="0">
              <a:buNone/>
              <a:defRPr sz="2400" b="1"/>
            </a:lvl3pPr>
            <a:lvl4pPr marL="1828506" indent="0">
              <a:buNone/>
              <a:defRPr sz="2133" b="1"/>
            </a:lvl4pPr>
            <a:lvl5pPr marL="2438008" indent="0">
              <a:buNone/>
              <a:defRPr sz="2133" b="1"/>
            </a:lvl5pPr>
            <a:lvl6pPr marL="3047510" indent="0">
              <a:buNone/>
              <a:defRPr sz="2133" b="1"/>
            </a:lvl6pPr>
            <a:lvl7pPr marL="3657013" indent="0">
              <a:buNone/>
              <a:defRPr sz="2133" b="1"/>
            </a:lvl7pPr>
            <a:lvl8pPr marL="4266515" indent="0">
              <a:buNone/>
              <a:defRPr sz="2133" b="1"/>
            </a:lvl8pPr>
            <a:lvl9pPr marL="487601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E9CDAA6-7BCA-589A-301D-8404895B9CA9}"/>
              </a:ext>
            </a:extLst>
          </p:cNvPr>
          <p:cNvSpPr>
            <a:spLocks noGrp="1"/>
          </p:cNvSpPr>
          <p:nvPr>
            <p:ph type="dt" sz="half" idx="10"/>
          </p:nvPr>
        </p:nvSpPr>
        <p:spPr/>
        <p:txBody>
          <a:bodyPr/>
          <a:lstStyle>
            <a:lvl1pPr>
              <a:defRPr/>
            </a:lvl1pPr>
          </a:lstStyle>
          <a:p>
            <a:pPr>
              <a:defRPr/>
            </a:pPr>
            <a:fld id="{2E18EDE6-47C7-44CE-A8FE-7D6871BC0D65}" type="datetimeFigureOut">
              <a:rPr lang="en-US"/>
              <a:pPr>
                <a:defRPr/>
              </a:pPr>
              <a:t>1/30/2026</a:t>
            </a:fld>
            <a:endParaRPr lang="en-US"/>
          </a:p>
        </p:txBody>
      </p:sp>
      <p:sp>
        <p:nvSpPr>
          <p:cNvPr id="8" name="Footer Placeholder 4">
            <a:extLst>
              <a:ext uri="{FF2B5EF4-FFF2-40B4-BE49-F238E27FC236}">
                <a16:creationId xmlns:a16="http://schemas.microsoft.com/office/drawing/2014/main" id="{C9DA36C2-ADDC-7CFB-42C6-8EB988F5BB3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DB1D8B5-40FE-8416-7834-9C639F5C2427}"/>
              </a:ext>
            </a:extLst>
          </p:cNvPr>
          <p:cNvSpPr>
            <a:spLocks noGrp="1"/>
          </p:cNvSpPr>
          <p:nvPr>
            <p:ph type="sldNum" sz="quarter" idx="12"/>
          </p:nvPr>
        </p:nvSpPr>
        <p:spPr/>
        <p:txBody>
          <a:bodyPr/>
          <a:lstStyle>
            <a:lvl1pPr>
              <a:defRPr/>
            </a:lvl1pPr>
          </a:lstStyle>
          <a:p>
            <a:fld id="{B2ECCE38-CD27-414F-B801-1DD805645DBE}" type="slidenum">
              <a:rPr lang="en-US" altLang="en-US"/>
              <a:pPr/>
              <a:t>‹#›</a:t>
            </a:fld>
            <a:endParaRPr lang="en-US" altLang="en-US"/>
          </a:p>
        </p:txBody>
      </p:sp>
    </p:spTree>
    <p:extLst>
      <p:ext uri="{BB962C8B-B14F-4D97-AF65-F5344CB8AC3E}">
        <p14:creationId xmlns:p14="http://schemas.microsoft.com/office/powerpoint/2010/main" val="720623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87F70C1-4C7A-A69D-662F-300FBDF0A21A}"/>
              </a:ext>
            </a:extLst>
          </p:cNvPr>
          <p:cNvSpPr>
            <a:spLocks noGrp="1"/>
          </p:cNvSpPr>
          <p:nvPr>
            <p:ph type="dt" sz="half" idx="10"/>
          </p:nvPr>
        </p:nvSpPr>
        <p:spPr/>
        <p:txBody>
          <a:bodyPr/>
          <a:lstStyle>
            <a:lvl1pPr>
              <a:defRPr/>
            </a:lvl1pPr>
          </a:lstStyle>
          <a:p>
            <a:pPr>
              <a:defRPr/>
            </a:pPr>
            <a:fld id="{20FD5513-C18C-48E3-B778-D85140A41884}" type="datetimeFigureOut">
              <a:rPr lang="en-US"/>
              <a:pPr>
                <a:defRPr/>
              </a:pPr>
              <a:t>1/30/2026</a:t>
            </a:fld>
            <a:endParaRPr lang="en-US"/>
          </a:p>
        </p:txBody>
      </p:sp>
      <p:sp>
        <p:nvSpPr>
          <p:cNvPr id="4" name="Footer Placeholder 4">
            <a:extLst>
              <a:ext uri="{FF2B5EF4-FFF2-40B4-BE49-F238E27FC236}">
                <a16:creationId xmlns:a16="http://schemas.microsoft.com/office/drawing/2014/main" id="{9F44E84C-CB49-0988-1E23-DEAF984F0CD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FC16BFB-CFF4-7296-AE24-20C4718F88F0}"/>
              </a:ext>
            </a:extLst>
          </p:cNvPr>
          <p:cNvSpPr>
            <a:spLocks noGrp="1"/>
          </p:cNvSpPr>
          <p:nvPr>
            <p:ph type="sldNum" sz="quarter" idx="12"/>
          </p:nvPr>
        </p:nvSpPr>
        <p:spPr/>
        <p:txBody>
          <a:bodyPr/>
          <a:lstStyle>
            <a:lvl1pPr>
              <a:defRPr/>
            </a:lvl1pPr>
          </a:lstStyle>
          <a:p>
            <a:fld id="{D9D39AC3-C1E2-4D8A-9218-2718EE53F2E1}" type="slidenum">
              <a:rPr lang="en-US" altLang="en-US"/>
              <a:pPr/>
              <a:t>‹#›</a:t>
            </a:fld>
            <a:endParaRPr lang="en-US" altLang="en-US"/>
          </a:p>
        </p:txBody>
      </p:sp>
    </p:spTree>
    <p:extLst>
      <p:ext uri="{BB962C8B-B14F-4D97-AF65-F5344CB8AC3E}">
        <p14:creationId xmlns:p14="http://schemas.microsoft.com/office/powerpoint/2010/main" val="2090952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88EEBB9-1E91-3D36-07A8-A3C0B86BB2FD}"/>
              </a:ext>
            </a:extLst>
          </p:cNvPr>
          <p:cNvSpPr>
            <a:spLocks noGrp="1"/>
          </p:cNvSpPr>
          <p:nvPr>
            <p:ph type="dt" sz="half" idx="10"/>
          </p:nvPr>
        </p:nvSpPr>
        <p:spPr/>
        <p:txBody>
          <a:bodyPr/>
          <a:lstStyle>
            <a:lvl1pPr>
              <a:defRPr/>
            </a:lvl1pPr>
          </a:lstStyle>
          <a:p>
            <a:pPr>
              <a:defRPr/>
            </a:pPr>
            <a:fld id="{942C9A74-F90C-4772-946B-556B45B5CAB5}" type="datetimeFigureOut">
              <a:rPr lang="en-US"/>
              <a:pPr>
                <a:defRPr/>
              </a:pPr>
              <a:t>1/30/2026</a:t>
            </a:fld>
            <a:endParaRPr lang="en-US"/>
          </a:p>
        </p:txBody>
      </p:sp>
      <p:sp>
        <p:nvSpPr>
          <p:cNvPr id="3" name="Footer Placeholder 4">
            <a:extLst>
              <a:ext uri="{FF2B5EF4-FFF2-40B4-BE49-F238E27FC236}">
                <a16:creationId xmlns:a16="http://schemas.microsoft.com/office/drawing/2014/main" id="{74CB7BE6-D9A0-4FD5-6214-9C0C5D7D20F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5BA1F8A-C82E-319C-5393-3386DB390F1D}"/>
              </a:ext>
            </a:extLst>
          </p:cNvPr>
          <p:cNvSpPr>
            <a:spLocks noGrp="1"/>
          </p:cNvSpPr>
          <p:nvPr>
            <p:ph type="sldNum" sz="quarter" idx="12"/>
          </p:nvPr>
        </p:nvSpPr>
        <p:spPr/>
        <p:txBody>
          <a:bodyPr/>
          <a:lstStyle>
            <a:lvl1pPr>
              <a:defRPr/>
            </a:lvl1pPr>
          </a:lstStyle>
          <a:p>
            <a:fld id="{4FFD2147-924B-4318-A6D5-5F153DA7A3F7}" type="slidenum">
              <a:rPr lang="en-US" altLang="en-US"/>
              <a:pPr/>
              <a:t>‹#›</a:t>
            </a:fld>
            <a:endParaRPr lang="en-US" altLang="en-US"/>
          </a:p>
        </p:txBody>
      </p:sp>
    </p:spTree>
    <p:extLst>
      <p:ext uri="{BB962C8B-B14F-4D97-AF65-F5344CB8AC3E}">
        <p14:creationId xmlns:p14="http://schemas.microsoft.com/office/powerpoint/2010/main" val="2988508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02" indent="0">
              <a:buNone/>
              <a:defRPr sz="1600"/>
            </a:lvl2pPr>
            <a:lvl3pPr marL="1219004" indent="0">
              <a:buNone/>
              <a:defRPr sz="1333"/>
            </a:lvl3pPr>
            <a:lvl4pPr marL="1828506" indent="0">
              <a:buNone/>
              <a:defRPr sz="1200"/>
            </a:lvl4pPr>
            <a:lvl5pPr marL="2438008" indent="0">
              <a:buNone/>
              <a:defRPr sz="1200"/>
            </a:lvl5pPr>
            <a:lvl6pPr marL="3047510" indent="0">
              <a:buNone/>
              <a:defRPr sz="1200"/>
            </a:lvl6pPr>
            <a:lvl7pPr marL="3657013" indent="0">
              <a:buNone/>
              <a:defRPr sz="1200"/>
            </a:lvl7pPr>
            <a:lvl8pPr marL="4266515" indent="0">
              <a:buNone/>
              <a:defRPr sz="1200"/>
            </a:lvl8pPr>
            <a:lvl9pPr marL="4876017"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10145B23-E4CC-B6C9-9970-7AA7BF32D0B7}"/>
              </a:ext>
            </a:extLst>
          </p:cNvPr>
          <p:cNvSpPr>
            <a:spLocks noGrp="1"/>
          </p:cNvSpPr>
          <p:nvPr>
            <p:ph type="dt" sz="half" idx="10"/>
          </p:nvPr>
        </p:nvSpPr>
        <p:spPr/>
        <p:txBody>
          <a:bodyPr/>
          <a:lstStyle>
            <a:lvl1pPr>
              <a:defRPr/>
            </a:lvl1pPr>
          </a:lstStyle>
          <a:p>
            <a:pPr>
              <a:defRPr/>
            </a:pPr>
            <a:fld id="{1494F765-731F-4478-B7EA-00FE99089C2B}" type="datetimeFigureOut">
              <a:rPr lang="en-US"/>
              <a:pPr>
                <a:defRPr/>
              </a:pPr>
              <a:t>1/30/2026</a:t>
            </a:fld>
            <a:endParaRPr lang="en-US"/>
          </a:p>
        </p:txBody>
      </p:sp>
      <p:sp>
        <p:nvSpPr>
          <p:cNvPr id="6" name="Footer Placeholder 4">
            <a:extLst>
              <a:ext uri="{FF2B5EF4-FFF2-40B4-BE49-F238E27FC236}">
                <a16:creationId xmlns:a16="http://schemas.microsoft.com/office/drawing/2014/main" id="{441D900C-EAEE-9DD8-32EF-49AADCD00CD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BA8BD82-5FF8-3F89-9419-23D306DB94A0}"/>
              </a:ext>
            </a:extLst>
          </p:cNvPr>
          <p:cNvSpPr>
            <a:spLocks noGrp="1"/>
          </p:cNvSpPr>
          <p:nvPr>
            <p:ph type="sldNum" sz="quarter" idx="12"/>
          </p:nvPr>
        </p:nvSpPr>
        <p:spPr/>
        <p:txBody>
          <a:bodyPr/>
          <a:lstStyle>
            <a:lvl1pPr>
              <a:defRPr/>
            </a:lvl1pPr>
          </a:lstStyle>
          <a:p>
            <a:fld id="{1FD11786-EEE0-445A-B65C-1538A647B9AA}" type="slidenum">
              <a:rPr lang="en-US" altLang="en-US"/>
              <a:pPr/>
              <a:t>‹#›</a:t>
            </a:fld>
            <a:endParaRPr lang="en-US" altLang="en-US"/>
          </a:p>
        </p:txBody>
      </p:sp>
    </p:spTree>
    <p:extLst>
      <p:ext uri="{BB962C8B-B14F-4D97-AF65-F5344CB8AC3E}">
        <p14:creationId xmlns:p14="http://schemas.microsoft.com/office/powerpoint/2010/main" val="3664023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02" indent="0">
              <a:buNone/>
              <a:defRPr sz="3733"/>
            </a:lvl2pPr>
            <a:lvl3pPr marL="1219004" indent="0">
              <a:buNone/>
              <a:defRPr sz="3200"/>
            </a:lvl3pPr>
            <a:lvl4pPr marL="1828506" indent="0">
              <a:buNone/>
              <a:defRPr sz="2667"/>
            </a:lvl4pPr>
            <a:lvl5pPr marL="2438008" indent="0">
              <a:buNone/>
              <a:defRPr sz="2667"/>
            </a:lvl5pPr>
            <a:lvl6pPr marL="3047510" indent="0">
              <a:buNone/>
              <a:defRPr sz="2667"/>
            </a:lvl6pPr>
            <a:lvl7pPr marL="3657013" indent="0">
              <a:buNone/>
              <a:defRPr sz="2667"/>
            </a:lvl7pPr>
            <a:lvl8pPr marL="4266515" indent="0">
              <a:buNone/>
              <a:defRPr sz="2667"/>
            </a:lvl8pPr>
            <a:lvl9pPr marL="4876017"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02" indent="0">
              <a:buNone/>
              <a:defRPr sz="1600"/>
            </a:lvl2pPr>
            <a:lvl3pPr marL="1219004" indent="0">
              <a:buNone/>
              <a:defRPr sz="1333"/>
            </a:lvl3pPr>
            <a:lvl4pPr marL="1828506" indent="0">
              <a:buNone/>
              <a:defRPr sz="1200"/>
            </a:lvl4pPr>
            <a:lvl5pPr marL="2438008" indent="0">
              <a:buNone/>
              <a:defRPr sz="1200"/>
            </a:lvl5pPr>
            <a:lvl6pPr marL="3047510" indent="0">
              <a:buNone/>
              <a:defRPr sz="1200"/>
            </a:lvl6pPr>
            <a:lvl7pPr marL="3657013" indent="0">
              <a:buNone/>
              <a:defRPr sz="1200"/>
            </a:lvl7pPr>
            <a:lvl8pPr marL="4266515" indent="0">
              <a:buNone/>
              <a:defRPr sz="1200"/>
            </a:lvl8pPr>
            <a:lvl9pPr marL="4876017"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5C62876D-6217-AFC4-B165-319F45E58A38}"/>
              </a:ext>
            </a:extLst>
          </p:cNvPr>
          <p:cNvSpPr>
            <a:spLocks noGrp="1"/>
          </p:cNvSpPr>
          <p:nvPr>
            <p:ph type="dt" sz="half" idx="10"/>
          </p:nvPr>
        </p:nvSpPr>
        <p:spPr/>
        <p:txBody>
          <a:bodyPr/>
          <a:lstStyle>
            <a:lvl1pPr>
              <a:defRPr/>
            </a:lvl1pPr>
          </a:lstStyle>
          <a:p>
            <a:pPr>
              <a:defRPr/>
            </a:pPr>
            <a:fld id="{F6C8B33D-48E7-4152-A6C4-4397497A19F1}" type="datetimeFigureOut">
              <a:rPr lang="en-US"/>
              <a:pPr>
                <a:defRPr/>
              </a:pPr>
              <a:t>1/30/2026</a:t>
            </a:fld>
            <a:endParaRPr lang="en-US"/>
          </a:p>
        </p:txBody>
      </p:sp>
      <p:sp>
        <p:nvSpPr>
          <p:cNvPr id="6" name="Footer Placeholder 4">
            <a:extLst>
              <a:ext uri="{FF2B5EF4-FFF2-40B4-BE49-F238E27FC236}">
                <a16:creationId xmlns:a16="http://schemas.microsoft.com/office/drawing/2014/main" id="{47AD21F6-1665-333B-C729-3F26A28883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5D6ABE-6AD1-4A3C-6009-F74E66E1C77B}"/>
              </a:ext>
            </a:extLst>
          </p:cNvPr>
          <p:cNvSpPr>
            <a:spLocks noGrp="1"/>
          </p:cNvSpPr>
          <p:nvPr>
            <p:ph type="sldNum" sz="quarter" idx="12"/>
          </p:nvPr>
        </p:nvSpPr>
        <p:spPr/>
        <p:txBody>
          <a:bodyPr/>
          <a:lstStyle>
            <a:lvl1pPr>
              <a:defRPr/>
            </a:lvl1pPr>
          </a:lstStyle>
          <a:p>
            <a:fld id="{5EE0D85D-FD13-4808-BECC-24810124DC1A}" type="slidenum">
              <a:rPr lang="en-US" altLang="en-US"/>
              <a:pPr/>
              <a:t>‹#›</a:t>
            </a:fld>
            <a:endParaRPr lang="en-US" altLang="en-US"/>
          </a:p>
        </p:txBody>
      </p:sp>
    </p:spTree>
    <p:extLst>
      <p:ext uri="{BB962C8B-B14F-4D97-AF65-F5344CB8AC3E}">
        <p14:creationId xmlns:p14="http://schemas.microsoft.com/office/powerpoint/2010/main" val="85338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039F3-9392-C498-C02F-C973869740D9}"/>
              </a:ext>
            </a:extLst>
          </p:cNvPr>
          <p:cNvSpPr>
            <a:spLocks noGrp="1"/>
          </p:cNvSpPr>
          <p:nvPr>
            <p:ph type="dt" sz="half" idx="10"/>
          </p:nvPr>
        </p:nvSpPr>
        <p:spPr/>
        <p:txBody>
          <a:bodyPr/>
          <a:lstStyle>
            <a:lvl1pPr>
              <a:defRPr/>
            </a:lvl1pPr>
          </a:lstStyle>
          <a:p>
            <a:pPr>
              <a:defRPr/>
            </a:pPr>
            <a:fld id="{9F8EF852-7CA0-471E-9484-7892CA7FA9F5}" type="datetimeFigureOut">
              <a:rPr lang="en-US"/>
              <a:pPr>
                <a:defRPr/>
              </a:pPr>
              <a:t>1/30/2026</a:t>
            </a:fld>
            <a:endParaRPr lang="en-US"/>
          </a:p>
        </p:txBody>
      </p:sp>
      <p:sp>
        <p:nvSpPr>
          <p:cNvPr id="5" name="Footer Placeholder 4">
            <a:extLst>
              <a:ext uri="{FF2B5EF4-FFF2-40B4-BE49-F238E27FC236}">
                <a16:creationId xmlns:a16="http://schemas.microsoft.com/office/drawing/2014/main" id="{CB720DD1-A832-CB60-AD31-A606347265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9041F4-1D61-B3B0-A8D1-1F33D610A2BA}"/>
              </a:ext>
            </a:extLst>
          </p:cNvPr>
          <p:cNvSpPr>
            <a:spLocks noGrp="1"/>
          </p:cNvSpPr>
          <p:nvPr>
            <p:ph type="sldNum" sz="quarter" idx="12"/>
          </p:nvPr>
        </p:nvSpPr>
        <p:spPr/>
        <p:txBody>
          <a:bodyPr/>
          <a:lstStyle>
            <a:lvl1pPr>
              <a:defRPr/>
            </a:lvl1pPr>
          </a:lstStyle>
          <a:p>
            <a:fld id="{117D4ECC-E237-4B0D-9F08-A2C2A4E55A68}" type="slidenum">
              <a:rPr lang="en-US" altLang="en-US"/>
              <a:pPr/>
              <a:t>‹#›</a:t>
            </a:fld>
            <a:endParaRPr lang="en-US" altLang="en-US"/>
          </a:p>
        </p:txBody>
      </p:sp>
    </p:spTree>
    <p:extLst>
      <p:ext uri="{BB962C8B-B14F-4D97-AF65-F5344CB8AC3E}">
        <p14:creationId xmlns:p14="http://schemas.microsoft.com/office/powerpoint/2010/main" val="1258370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B6659-99EC-158F-8915-A920E5FCF298}"/>
              </a:ext>
            </a:extLst>
          </p:cNvPr>
          <p:cNvSpPr>
            <a:spLocks noGrp="1"/>
          </p:cNvSpPr>
          <p:nvPr>
            <p:ph type="dt" sz="half" idx="10"/>
          </p:nvPr>
        </p:nvSpPr>
        <p:spPr/>
        <p:txBody>
          <a:bodyPr/>
          <a:lstStyle>
            <a:lvl1pPr>
              <a:defRPr/>
            </a:lvl1pPr>
          </a:lstStyle>
          <a:p>
            <a:pPr>
              <a:defRPr/>
            </a:pPr>
            <a:fld id="{857201C0-994D-47FF-ABD4-C5D7F8963646}" type="datetimeFigureOut">
              <a:rPr lang="en-US"/>
              <a:pPr>
                <a:defRPr/>
              </a:pPr>
              <a:t>1/30/2026</a:t>
            </a:fld>
            <a:endParaRPr lang="en-US"/>
          </a:p>
        </p:txBody>
      </p:sp>
      <p:sp>
        <p:nvSpPr>
          <p:cNvPr id="5" name="Footer Placeholder 4">
            <a:extLst>
              <a:ext uri="{FF2B5EF4-FFF2-40B4-BE49-F238E27FC236}">
                <a16:creationId xmlns:a16="http://schemas.microsoft.com/office/drawing/2014/main" id="{37728C12-3B93-1BF5-B544-2D36D8CC34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0BDC5F-A359-6B29-8D94-BD83C5EDB4F6}"/>
              </a:ext>
            </a:extLst>
          </p:cNvPr>
          <p:cNvSpPr>
            <a:spLocks noGrp="1"/>
          </p:cNvSpPr>
          <p:nvPr>
            <p:ph type="sldNum" sz="quarter" idx="12"/>
          </p:nvPr>
        </p:nvSpPr>
        <p:spPr/>
        <p:txBody>
          <a:bodyPr/>
          <a:lstStyle>
            <a:lvl1pPr>
              <a:defRPr/>
            </a:lvl1pPr>
          </a:lstStyle>
          <a:p>
            <a:fld id="{D9DA0A24-F381-458E-BA4B-3C6E05CFFFDA}" type="slidenum">
              <a:rPr lang="en-US" altLang="en-US"/>
              <a:pPr/>
              <a:t>‹#›</a:t>
            </a:fld>
            <a:endParaRPr lang="en-US" altLang="en-US"/>
          </a:p>
        </p:txBody>
      </p:sp>
    </p:spTree>
    <p:extLst>
      <p:ext uri="{BB962C8B-B14F-4D97-AF65-F5344CB8AC3E}">
        <p14:creationId xmlns:p14="http://schemas.microsoft.com/office/powerpoint/2010/main" val="444430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4"/>
        <p:cNvGrpSpPr/>
        <p:nvPr/>
      </p:nvGrpSpPr>
      <p:grpSpPr>
        <a:xfrm>
          <a:off x="0" y="0"/>
          <a:ext cx="0" cy="0"/>
          <a:chOff x="0" y="0"/>
          <a:chExt cx="0" cy="0"/>
        </a:xfrm>
      </p:grpSpPr>
      <p:sp>
        <p:nvSpPr>
          <p:cNvPr id="35" name="Google Shape;35;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8">
  <p:cSld name="Title only 18">
    <p:spTree>
      <p:nvGrpSpPr>
        <p:cNvPr id="1" name="Shape 2058"/>
        <p:cNvGrpSpPr/>
        <p:nvPr/>
      </p:nvGrpSpPr>
      <p:grpSpPr>
        <a:xfrm>
          <a:off x="0" y="0"/>
          <a:ext cx="0" cy="0"/>
          <a:chOff x="0" y="0"/>
          <a:chExt cx="0" cy="0"/>
        </a:xfrm>
      </p:grpSpPr>
      <p:sp>
        <p:nvSpPr>
          <p:cNvPr id="2" name="Google Shape;2060;p28">
            <a:extLst>
              <a:ext uri="{FF2B5EF4-FFF2-40B4-BE49-F238E27FC236}">
                <a16:creationId xmlns:a16="http://schemas.microsoft.com/office/drawing/2014/main" id="{D50CA573-F548-FDC2-A102-6E61D64537AB}"/>
              </a:ext>
            </a:extLst>
          </p:cNvPr>
          <p:cNvSpPr>
            <a:spLocks/>
          </p:cNvSpPr>
          <p:nvPr/>
        </p:nvSpPr>
        <p:spPr bwMode="auto">
          <a:xfrm>
            <a:off x="11580285" y="-188384"/>
            <a:ext cx="292100" cy="292101"/>
          </a:xfrm>
          <a:custGeom>
            <a:avLst/>
            <a:gdLst>
              <a:gd name="T0" fmla="*/ 2147483647 w 1787"/>
              <a:gd name="T1" fmla="*/ 2147483647 h 1787"/>
              <a:gd name="T2" fmla="*/ 2147483647 w 1787"/>
              <a:gd name="T3" fmla="*/ 2147483647 h 1787"/>
              <a:gd name="T4" fmla="*/ 2147483647 w 1787"/>
              <a:gd name="T5" fmla="*/ 2147483647 h 1787"/>
              <a:gd name="T6" fmla="*/ 2147483647 w 1787"/>
              <a:gd name="T7" fmla="*/ 2147483647 h 1787"/>
              <a:gd name="T8" fmla="*/ 2147483647 w 1787"/>
              <a:gd name="T9" fmla="*/ 2147483647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87" extrusionOk="0">
                <a:moveTo>
                  <a:pt x="894" y="1"/>
                </a:moveTo>
                <a:cubicBezTo>
                  <a:pt x="394" y="1"/>
                  <a:pt x="1" y="394"/>
                  <a:pt x="1" y="894"/>
                </a:cubicBezTo>
                <a:cubicBezTo>
                  <a:pt x="1" y="1394"/>
                  <a:pt x="394" y="1787"/>
                  <a:pt x="894" y="1787"/>
                </a:cubicBezTo>
                <a:cubicBezTo>
                  <a:pt x="1394" y="1787"/>
                  <a:pt x="1787" y="1394"/>
                  <a:pt x="1787" y="894"/>
                </a:cubicBezTo>
                <a:cubicBezTo>
                  <a:pt x="1787" y="394"/>
                  <a:pt x="1394" y="1"/>
                  <a:pt x="894"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3" name="Google Shape;2061;p28">
            <a:extLst>
              <a:ext uri="{FF2B5EF4-FFF2-40B4-BE49-F238E27FC236}">
                <a16:creationId xmlns:a16="http://schemas.microsoft.com/office/drawing/2014/main" id="{05137C3B-1912-5756-BD20-2995E4DB2466}"/>
              </a:ext>
            </a:extLst>
          </p:cNvPr>
          <p:cNvSpPr>
            <a:spLocks/>
          </p:cNvSpPr>
          <p:nvPr/>
        </p:nvSpPr>
        <p:spPr bwMode="auto">
          <a:xfrm>
            <a:off x="11029951" y="220134"/>
            <a:ext cx="294216" cy="294217"/>
          </a:xfrm>
          <a:custGeom>
            <a:avLst/>
            <a:gdLst>
              <a:gd name="T0" fmla="*/ 2147483647 w 1798"/>
              <a:gd name="T1" fmla="*/ 2147483647 h 1799"/>
              <a:gd name="T2" fmla="*/ 0 w 1798"/>
              <a:gd name="T3" fmla="*/ 2147483647 h 1799"/>
              <a:gd name="T4" fmla="*/ 2147483647 w 1798"/>
              <a:gd name="T5" fmla="*/ 2147483647 h 1799"/>
              <a:gd name="T6" fmla="*/ 2147483647 w 1798"/>
              <a:gd name="T7" fmla="*/ 2147483647 h 1799"/>
              <a:gd name="T8" fmla="*/ 2147483647 w 1798"/>
              <a:gd name="T9" fmla="*/ 2147483647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799" extrusionOk="0">
                <a:moveTo>
                  <a:pt x="893" y="1"/>
                </a:moveTo>
                <a:cubicBezTo>
                  <a:pt x="405" y="1"/>
                  <a:pt x="0" y="406"/>
                  <a:pt x="0" y="894"/>
                </a:cubicBezTo>
                <a:cubicBezTo>
                  <a:pt x="0" y="1394"/>
                  <a:pt x="405" y="1799"/>
                  <a:pt x="893" y="1799"/>
                </a:cubicBezTo>
                <a:cubicBezTo>
                  <a:pt x="1393" y="1799"/>
                  <a:pt x="1798" y="1394"/>
                  <a:pt x="1798" y="894"/>
                </a:cubicBezTo>
                <a:cubicBezTo>
                  <a:pt x="1798" y="406"/>
                  <a:pt x="1393" y="1"/>
                  <a:pt x="893"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4" name="Google Shape;2062;p28">
            <a:extLst>
              <a:ext uri="{FF2B5EF4-FFF2-40B4-BE49-F238E27FC236}">
                <a16:creationId xmlns:a16="http://schemas.microsoft.com/office/drawing/2014/main" id="{D2771BAB-F834-90AE-B02B-E4BB073ADFF6}"/>
              </a:ext>
            </a:extLst>
          </p:cNvPr>
          <p:cNvSpPr>
            <a:spLocks/>
          </p:cNvSpPr>
          <p:nvPr/>
        </p:nvSpPr>
        <p:spPr bwMode="auto">
          <a:xfrm>
            <a:off x="10426701" y="48684"/>
            <a:ext cx="294217" cy="294216"/>
          </a:xfrm>
          <a:custGeom>
            <a:avLst/>
            <a:gdLst>
              <a:gd name="T0" fmla="*/ 2147483647 w 1799"/>
              <a:gd name="T1" fmla="*/ 0 h 1799"/>
              <a:gd name="T2" fmla="*/ 2147483647 w 1799"/>
              <a:gd name="T3" fmla="*/ 2147483647 h 1799"/>
              <a:gd name="T4" fmla="*/ 2147483647 w 1799"/>
              <a:gd name="T5" fmla="*/ 2147483647 h 1799"/>
              <a:gd name="T6" fmla="*/ 2147483647 w 1799"/>
              <a:gd name="T7" fmla="*/ 2147483647 h 1799"/>
              <a:gd name="T8" fmla="*/ 2147483647 w 1799"/>
              <a:gd name="T9" fmla="*/ 0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893" y="0"/>
                </a:moveTo>
                <a:cubicBezTo>
                  <a:pt x="405" y="0"/>
                  <a:pt x="1" y="405"/>
                  <a:pt x="1" y="905"/>
                </a:cubicBezTo>
                <a:cubicBezTo>
                  <a:pt x="1" y="1393"/>
                  <a:pt x="405" y="1798"/>
                  <a:pt x="893" y="1798"/>
                </a:cubicBezTo>
                <a:cubicBezTo>
                  <a:pt x="1394" y="1798"/>
                  <a:pt x="1798" y="1393"/>
                  <a:pt x="1798" y="905"/>
                </a:cubicBezTo>
                <a:cubicBezTo>
                  <a:pt x="1798" y="405"/>
                  <a:pt x="1394"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5" name="Google Shape;2063;p28">
            <a:extLst>
              <a:ext uri="{FF2B5EF4-FFF2-40B4-BE49-F238E27FC236}">
                <a16:creationId xmlns:a16="http://schemas.microsoft.com/office/drawing/2014/main" id="{8383E545-EB86-B028-044C-3EE99EC13CC3}"/>
              </a:ext>
            </a:extLst>
          </p:cNvPr>
          <p:cNvSpPr>
            <a:spLocks/>
          </p:cNvSpPr>
          <p:nvPr/>
        </p:nvSpPr>
        <p:spPr bwMode="auto">
          <a:xfrm>
            <a:off x="9730317" y="122768"/>
            <a:ext cx="294216" cy="294217"/>
          </a:xfrm>
          <a:custGeom>
            <a:avLst/>
            <a:gdLst>
              <a:gd name="T0" fmla="*/ 2147483647 w 1798"/>
              <a:gd name="T1" fmla="*/ 2147483647 h 1799"/>
              <a:gd name="T2" fmla="*/ 0 w 1798"/>
              <a:gd name="T3" fmla="*/ 2147483647 h 1799"/>
              <a:gd name="T4" fmla="*/ 2147483647 w 1798"/>
              <a:gd name="T5" fmla="*/ 2147483647 h 1799"/>
              <a:gd name="T6" fmla="*/ 2147483647 w 1798"/>
              <a:gd name="T7" fmla="*/ 2147483647 h 1799"/>
              <a:gd name="T8" fmla="*/ 2147483647 w 1798"/>
              <a:gd name="T9" fmla="*/ 2147483647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799" extrusionOk="0">
                <a:moveTo>
                  <a:pt x="893" y="1"/>
                </a:moveTo>
                <a:cubicBezTo>
                  <a:pt x="393" y="1"/>
                  <a:pt x="0" y="406"/>
                  <a:pt x="0" y="894"/>
                </a:cubicBezTo>
                <a:cubicBezTo>
                  <a:pt x="0" y="1394"/>
                  <a:pt x="393" y="1799"/>
                  <a:pt x="893" y="1799"/>
                </a:cubicBezTo>
                <a:cubicBezTo>
                  <a:pt x="1393" y="1799"/>
                  <a:pt x="1798" y="1394"/>
                  <a:pt x="1798" y="894"/>
                </a:cubicBezTo>
                <a:cubicBezTo>
                  <a:pt x="1798" y="406"/>
                  <a:pt x="1393" y="1"/>
                  <a:pt x="893"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6" name="Google Shape;2064;p28">
            <a:extLst>
              <a:ext uri="{FF2B5EF4-FFF2-40B4-BE49-F238E27FC236}">
                <a16:creationId xmlns:a16="http://schemas.microsoft.com/office/drawing/2014/main" id="{27ECFD30-609B-F1A2-2C28-616B68AA795C}"/>
              </a:ext>
            </a:extLst>
          </p:cNvPr>
          <p:cNvSpPr>
            <a:spLocks/>
          </p:cNvSpPr>
          <p:nvPr/>
        </p:nvSpPr>
        <p:spPr bwMode="auto">
          <a:xfrm>
            <a:off x="9235017" y="-444500"/>
            <a:ext cx="294216" cy="294216"/>
          </a:xfrm>
          <a:custGeom>
            <a:avLst/>
            <a:gdLst>
              <a:gd name="T0" fmla="*/ 2147483647 w 1799"/>
              <a:gd name="T1" fmla="*/ 0 h 1798"/>
              <a:gd name="T2" fmla="*/ 2147483647 w 1799"/>
              <a:gd name="T3" fmla="*/ 2147483647 h 1798"/>
              <a:gd name="T4" fmla="*/ 2147483647 w 1799"/>
              <a:gd name="T5" fmla="*/ 2147483647 h 1798"/>
              <a:gd name="T6" fmla="*/ 2147483647 w 1799"/>
              <a:gd name="T7" fmla="*/ 2147483647 h 1798"/>
              <a:gd name="T8" fmla="*/ 2147483647 w 1799"/>
              <a:gd name="T9" fmla="*/ 0 h 1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8" extrusionOk="0">
                <a:moveTo>
                  <a:pt x="906" y="0"/>
                </a:moveTo>
                <a:cubicBezTo>
                  <a:pt x="406" y="0"/>
                  <a:pt x="1" y="405"/>
                  <a:pt x="1" y="893"/>
                </a:cubicBezTo>
                <a:cubicBezTo>
                  <a:pt x="1" y="1393"/>
                  <a:pt x="406" y="1798"/>
                  <a:pt x="906" y="1798"/>
                </a:cubicBezTo>
                <a:cubicBezTo>
                  <a:pt x="1394" y="1798"/>
                  <a:pt x="1799" y="1393"/>
                  <a:pt x="1799" y="893"/>
                </a:cubicBezTo>
                <a:cubicBezTo>
                  <a:pt x="1799" y="405"/>
                  <a:pt x="1394" y="0"/>
                  <a:pt x="906"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7" name="Google Shape;2065;p28">
            <a:extLst>
              <a:ext uri="{FF2B5EF4-FFF2-40B4-BE49-F238E27FC236}">
                <a16:creationId xmlns:a16="http://schemas.microsoft.com/office/drawing/2014/main" id="{671DA3BB-2756-6020-D929-2AFFBFFC6946}"/>
              </a:ext>
            </a:extLst>
          </p:cNvPr>
          <p:cNvSpPr>
            <a:spLocks/>
          </p:cNvSpPr>
          <p:nvPr/>
        </p:nvSpPr>
        <p:spPr bwMode="auto">
          <a:xfrm>
            <a:off x="8337551" y="69851"/>
            <a:ext cx="292100" cy="289983"/>
          </a:xfrm>
          <a:custGeom>
            <a:avLst/>
            <a:gdLst>
              <a:gd name="T0" fmla="*/ 2147483647 w 1787"/>
              <a:gd name="T1" fmla="*/ 0 h 1787"/>
              <a:gd name="T2" fmla="*/ 0 w 1787"/>
              <a:gd name="T3" fmla="*/ 2147483647 h 1787"/>
              <a:gd name="T4" fmla="*/ 2147483647 w 1787"/>
              <a:gd name="T5" fmla="*/ 2147483647 h 1787"/>
              <a:gd name="T6" fmla="*/ 2147483647 w 1787"/>
              <a:gd name="T7" fmla="*/ 2147483647 h 1787"/>
              <a:gd name="T8" fmla="*/ 2147483647 w 1787"/>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87" extrusionOk="0">
                <a:moveTo>
                  <a:pt x="893" y="0"/>
                </a:moveTo>
                <a:cubicBezTo>
                  <a:pt x="393" y="0"/>
                  <a:pt x="0" y="393"/>
                  <a:pt x="0" y="893"/>
                </a:cubicBezTo>
                <a:cubicBezTo>
                  <a:pt x="0" y="1393"/>
                  <a:pt x="393" y="1786"/>
                  <a:pt x="893" y="1786"/>
                </a:cubicBezTo>
                <a:cubicBezTo>
                  <a:pt x="1393" y="1786"/>
                  <a:pt x="1786" y="1393"/>
                  <a:pt x="1786" y="893"/>
                </a:cubicBezTo>
                <a:cubicBezTo>
                  <a:pt x="1786" y="393"/>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8" name="Google Shape;2066;p28">
            <a:extLst>
              <a:ext uri="{FF2B5EF4-FFF2-40B4-BE49-F238E27FC236}">
                <a16:creationId xmlns:a16="http://schemas.microsoft.com/office/drawing/2014/main" id="{7E5AFE66-77F9-E681-BA64-FDDE7148A003}"/>
              </a:ext>
            </a:extLst>
          </p:cNvPr>
          <p:cNvSpPr>
            <a:spLocks/>
          </p:cNvSpPr>
          <p:nvPr/>
        </p:nvSpPr>
        <p:spPr bwMode="auto">
          <a:xfrm>
            <a:off x="7770284" y="300567"/>
            <a:ext cx="294216" cy="292100"/>
          </a:xfrm>
          <a:custGeom>
            <a:avLst/>
            <a:gdLst>
              <a:gd name="T0" fmla="*/ 2147483647 w 1799"/>
              <a:gd name="T1" fmla="*/ 0 h 1798"/>
              <a:gd name="T2" fmla="*/ 2147483647 w 1799"/>
              <a:gd name="T3" fmla="*/ 2147483647 h 1798"/>
              <a:gd name="T4" fmla="*/ 2147483647 w 1799"/>
              <a:gd name="T5" fmla="*/ 2147483647 h 1798"/>
              <a:gd name="T6" fmla="*/ 2147483647 w 1799"/>
              <a:gd name="T7" fmla="*/ 2147483647 h 1798"/>
              <a:gd name="T8" fmla="*/ 2147483647 w 1799"/>
              <a:gd name="T9" fmla="*/ 0 h 1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8" extrusionOk="0">
                <a:moveTo>
                  <a:pt x="906" y="0"/>
                </a:moveTo>
                <a:cubicBezTo>
                  <a:pt x="406" y="0"/>
                  <a:pt x="1" y="405"/>
                  <a:pt x="1" y="905"/>
                </a:cubicBezTo>
                <a:cubicBezTo>
                  <a:pt x="1" y="1393"/>
                  <a:pt x="406" y="1798"/>
                  <a:pt x="906" y="1798"/>
                </a:cubicBezTo>
                <a:cubicBezTo>
                  <a:pt x="1394" y="1798"/>
                  <a:pt x="1799" y="1393"/>
                  <a:pt x="1799" y="905"/>
                </a:cubicBezTo>
                <a:cubicBezTo>
                  <a:pt x="1799" y="405"/>
                  <a:pt x="1394" y="0"/>
                  <a:pt x="906"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9" name="Google Shape;2067;p28">
            <a:extLst>
              <a:ext uri="{FF2B5EF4-FFF2-40B4-BE49-F238E27FC236}">
                <a16:creationId xmlns:a16="http://schemas.microsoft.com/office/drawing/2014/main" id="{B1C6FC31-0EC8-7170-B3D4-E5053B895609}"/>
              </a:ext>
            </a:extLst>
          </p:cNvPr>
          <p:cNvSpPr>
            <a:spLocks/>
          </p:cNvSpPr>
          <p:nvPr/>
        </p:nvSpPr>
        <p:spPr bwMode="auto">
          <a:xfrm>
            <a:off x="7404101" y="-188383"/>
            <a:ext cx="292100" cy="294217"/>
          </a:xfrm>
          <a:custGeom>
            <a:avLst/>
            <a:gdLst>
              <a:gd name="T0" fmla="*/ 2147483647 w 1799"/>
              <a:gd name="T1" fmla="*/ 2147483647 h 1799"/>
              <a:gd name="T2" fmla="*/ 0 w 1799"/>
              <a:gd name="T3" fmla="*/ 2147483647 h 1799"/>
              <a:gd name="T4" fmla="*/ 2147483647 w 1799"/>
              <a:gd name="T5" fmla="*/ 2147483647 h 1799"/>
              <a:gd name="T6" fmla="*/ 2147483647 w 1799"/>
              <a:gd name="T7" fmla="*/ 2147483647 h 1799"/>
              <a:gd name="T8" fmla="*/ 2147483647 w 1799"/>
              <a:gd name="T9" fmla="*/ 2147483647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893" y="1"/>
                </a:moveTo>
                <a:cubicBezTo>
                  <a:pt x="405" y="1"/>
                  <a:pt x="0" y="406"/>
                  <a:pt x="0" y="894"/>
                </a:cubicBezTo>
                <a:cubicBezTo>
                  <a:pt x="0" y="1394"/>
                  <a:pt x="405" y="1799"/>
                  <a:pt x="893" y="1799"/>
                </a:cubicBezTo>
                <a:cubicBezTo>
                  <a:pt x="1393" y="1799"/>
                  <a:pt x="1798" y="1394"/>
                  <a:pt x="1798" y="894"/>
                </a:cubicBezTo>
                <a:cubicBezTo>
                  <a:pt x="1798" y="406"/>
                  <a:pt x="1393" y="1"/>
                  <a:pt x="893"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10" name="Google Shape;2068;p28">
            <a:extLst>
              <a:ext uri="{FF2B5EF4-FFF2-40B4-BE49-F238E27FC236}">
                <a16:creationId xmlns:a16="http://schemas.microsoft.com/office/drawing/2014/main" id="{DEFC37D8-63B1-CE53-6B1A-EE272235294F}"/>
              </a:ext>
            </a:extLst>
          </p:cNvPr>
          <p:cNvSpPr>
            <a:spLocks/>
          </p:cNvSpPr>
          <p:nvPr/>
        </p:nvSpPr>
        <p:spPr bwMode="auto">
          <a:xfrm>
            <a:off x="6519334" y="-412750"/>
            <a:ext cx="292100" cy="292100"/>
          </a:xfrm>
          <a:custGeom>
            <a:avLst/>
            <a:gdLst>
              <a:gd name="T0" fmla="*/ 2147483647 w 1787"/>
              <a:gd name="T1" fmla="*/ 2147483647 h 1787"/>
              <a:gd name="T2" fmla="*/ 2147483647 w 1787"/>
              <a:gd name="T3" fmla="*/ 2147483647 h 1787"/>
              <a:gd name="T4" fmla="*/ 2147483647 w 1787"/>
              <a:gd name="T5" fmla="*/ 2147483647 h 1787"/>
              <a:gd name="T6" fmla="*/ 2147483647 w 1787"/>
              <a:gd name="T7" fmla="*/ 2147483647 h 1787"/>
              <a:gd name="T8" fmla="*/ 2147483647 w 1787"/>
              <a:gd name="T9" fmla="*/ 2147483647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87" extrusionOk="0">
                <a:moveTo>
                  <a:pt x="894" y="1"/>
                </a:moveTo>
                <a:cubicBezTo>
                  <a:pt x="394" y="1"/>
                  <a:pt x="1" y="394"/>
                  <a:pt x="1" y="894"/>
                </a:cubicBezTo>
                <a:cubicBezTo>
                  <a:pt x="1" y="1382"/>
                  <a:pt x="394" y="1787"/>
                  <a:pt x="894" y="1787"/>
                </a:cubicBezTo>
                <a:cubicBezTo>
                  <a:pt x="1394" y="1787"/>
                  <a:pt x="1787" y="1394"/>
                  <a:pt x="1787" y="894"/>
                </a:cubicBezTo>
                <a:cubicBezTo>
                  <a:pt x="1787" y="394"/>
                  <a:pt x="1382" y="1"/>
                  <a:pt x="894"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11" name="Google Shape;2069;p28">
            <a:extLst>
              <a:ext uri="{FF2B5EF4-FFF2-40B4-BE49-F238E27FC236}">
                <a16:creationId xmlns:a16="http://schemas.microsoft.com/office/drawing/2014/main" id="{7263EF49-39AB-BF31-6C67-BE9760345A4B}"/>
              </a:ext>
            </a:extLst>
          </p:cNvPr>
          <p:cNvSpPr>
            <a:spLocks/>
          </p:cNvSpPr>
          <p:nvPr/>
        </p:nvSpPr>
        <p:spPr bwMode="auto">
          <a:xfrm>
            <a:off x="5829301" y="-114299"/>
            <a:ext cx="292100" cy="292100"/>
          </a:xfrm>
          <a:custGeom>
            <a:avLst/>
            <a:gdLst>
              <a:gd name="T0" fmla="*/ 2147483647 w 1787"/>
              <a:gd name="T1" fmla="*/ 0 h 1787"/>
              <a:gd name="T2" fmla="*/ 0 w 1787"/>
              <a:gd name="T3" fmla="*/ 2147483647 h 1787"/>
              <a:gd name="T4" fmla="*/ 2147483647 w 1787"/>
              <a:gd name="T5" fmla="*/ 2147483647 h 1787"/>
              <a:gd name="T6" fmla="*/ 2147483647 w 1787"/>
              <a:gd name="T7" fmla="*/ 2147483647 h 1787"/>
              <a:gd name="T8" fmla="*/ 2147483647 w 1787"/>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87" extrusionOk="0">
                <a:moveTo>
                  <a:pt x="893" y="0"/>
                </a:moveTo>
                <a:cubicBezTo>
                  <a:pt x="393" y="0"/>
                  <a:pt x="0" y="393"/>
                  <a:pt x="0" y="893"/>
                </a:cubicBezTo>
                <a:cubicBezTo>
                  <a:pt x="0" y="1393"/>
                  <a:pt x="393" y="1786"/>
                  <a:pt x="893" y="1786"/>
                </a:cubicBezTo>
                <a:cubicBezTo>
                  <a:pt x="1393" y="1786"/>
                  <a:pt x="1786" y="1393"/>
                  <a:pt x="1786" y="893"/>
                </a:cubicBezTo>
                <a:cubicBezTo>
                  <a:pt x="1786" y="393"/>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12" name="Google Shape;2070;p28">
            <a:extLst>
              <a:ext uri="{FF2B5EF4-FFF2-40B4-BE49-F238E27FC236}">
                <a16:creationId xmlns:a16="http://schemas.microsoft.com/office/drawing/2014/main" id="{0B54BEB1-C6AA-D5D0-359A-49FC56A6B4A5}"/>
              </a:ext>
            </a:extLst>
          </p:cNvPr>
          <p:cNvSpPr>
            <a:spLocks/>
          </p:cNvSpPr>
          <p:nvPr/>
        </p:nvSpPr>
        <p:spPr bwMode="auto">
          <a:xfrm>
            <a:off x="5156201" y="-224366"/>
            <a:ext cx="294217" cy="294217"/>
          </a:xfrm>
          <a:custGeom>
            <a:avLst/>
            <a:gdLst>
              <a:gd name="T0" fmla="*/ 2147483647 w 1799"/>
              <a:gd name="T1" fmla="*/ 2147483647 h 1799"/>
              <a:gd name="T2" fmla="*/ 2147483647 w 1799"/>
              <a:gd name="T3" fmla="*/ 2147483647 h 1799"/>
              <a:gd name="T4" fmla="*/ 2147483647 w 1799"/>
              <a:gd name="T5" fmla="*/ 2147483647 h 1799"/>
              <a:gd name="T6" fmla="*/ 2147483647 w 1799"/>
              <a:gd name="T7" fmla="*/ 2147483647 h 1799"/>
              <a:gd name="T8" fmla="*/ 2147483647 w 1799"/>
              <a:gd name="T9" fmla="*/ 2147483647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906" y="1"/>
                </a:moveTo>
                <a:cubicBezTo>
                  <a:pt x="405" y="1"/>
                  <a:pt x="1" y="405"/>
                  <a:pt x="1" y="893"/>
                </a:cubicBezTo>
                <a:cubicBezTo>
                  <a:pt x="1" y="1394"/>
                  <a:pt x="405" y="1798"/>
                  <a:pt x="906" y="1798"/>
                </a:cubicBezTo>
                <a:cubicBezTo>
                  <a:pt x="1394" y="1798"/>
                  <a:pt x="1799" y="1394"/>
                  <a:pt x="1799" y="893"/>
                </a:cubicBezTo>
                <a:cubicBezTo>
                  <a:pt x="1799" y="405"/>
                  <a:pt x="1394" y="1"/>
                  <a:pt x="906"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13" name="Google Shape;2071;p28">
            <a:extLst>
              <a:ext uri="{FF2B5EF4-FFF2-40B4-BE49-F238E27FC236}">
                <a16:creationId xmlns:a16="http://schemas.microsoft.com/office/drawing/2014/main" id="{545EFD9D-9950-C705-7D38-132A4C0792D6}"/>
              </a:ext>
            </a:extLst>
          </p:cNvPr>
          <p:cNvSpPr>
            <a:spLocks/>
          </p:cNvSpPr>
          <p:nvPr/>
        </p:nvSpPr>
        <p:spPr bwMode="auto">
          <a:xfrm>
            <a:off x="4679951" y="472018"/>
            <a:ext cx="294216" cy="292100"/>
          </a:xfrm>
          <a:custGeom>
            <a:avLst/>
            <a:gdLst>
              <a:gd name="T0" fmla="*/ 2147483647 w 1799"/>
              <a:gd name="T1" fmla="*/ 2147483647 h 1799"/>
              <a:gd name="T2" fmla="*/ 2147483647 w 1799"/>
              <a:gd name="T3" fmla="*/ 2147483647 h 1799"/>
              <a:gd name="T4" fmla="*/ 2147483647 w 1799"/>
              <a:gd name="T5" fmla="*/ 2147483647 h 1799"/>
              <a:gd name="T6" fmla="*/ 2147483647 w 1799"/>
              <a:gd name="T7" fmla="*/ 2147483647 h 1799"/>
              <a:gd name="T8" fmla="*/ 2147483647 w 1799"/>
              <a:gd name="T9" fmla="*/ 2147483647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906" y="1"/>
                </a:moveTo>
                <a:cubicBezTo>
                  <a:pt x="405" y="1"/>
                  <a:pt x="1" y="406"/>
                  <a:pt x="1" y="894"/>
                </a:cubicBezTo>
                <a:cubicBezTo>
                  <a:pt x="1" y="1394"/>
                  <a:pt x="405" y="1799"/>
                  <a:pt x="906" y="1799"/>
                </a:cubicBezTo>
                <a:cubicBezTo>
                  <a:pt x="1394" y="1799"/>
                  <a:pt x="1798" y="1394"/>
                  <a:pt x="1798" y="894"/>
                </a:cubicBezTo>
                <a:cubicBezTo>
                  <a:pt x="1798" y="406"/>
                  <a:pt x="1394" y="1"/>
                  <a:pt x="906"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14" name="Google Shape;2072;p28">
            <a:extLst>
              <a:ext uri="{FF2B5EF4-FFF2-40B4-BE49-F238E27FC236}">
                <a16:creationId xmlns:a16="http://schemas.microsoft.com/office/drawing/2014/main" id="{C73101C6-970F-C903-A158-EF1E9212207E}"/>
              </a:ext>
            </a:extLst>
          </p:cNvPr>
          <p:cNvSpPr>
            <a:spLocks/>
          </p:cNvSpPr>
          <p:nvPr/>
        </p:nvSpPr>
        <p:spPr bwMode="auto">
          <a:xfrm>
            <a:off x="3812117" y="-95251"/>
            <a:ext cx="294216" cy="292101"/>
          </a:xfrm>
          <a:custGeom>
            <a:avLst/>
            <a:gdLst>
              <a:gd name="T0" fmla="*/ 2147483647 w 1799"/>
              <a:gd name="T1" fmla="*/ 0 h 1799"/>
              <a:gd name="T2" fmla="*/ 0 w 1799"/>
              <a:gd name="T3" fmla="*/ 2147483647 h 1799"/>
              <a:gd name="T4" fmla="*/ 2147483647 w 1799"/>
              <a:gd name="T5" fmla="*/ 2147483647 h 1799"/>
              <a:gd name="T6" fmla="*/ 2147483647 w 1799"/>
              <a:gd name="T7" fmla="*/ 2147483647 h 1799"/>
              <a:gd name="T8" fmla="*/ 2147483647 w 1799"/>
              <a:gd name="T9" fmla="*/ 0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893" y="0"/>
                </a:moveTo>
                <a:cubicBezTo>
                  <a:pt x="405" y="0"/>
                  <a:pt x="0" y="405"/>
                  <a:pt x="0" y="893"/>
                </a:cubicBezTo>
                <a:cubicBezTo>
                  <a:pt x="0" y="1393"/>
                  <a:pt x="405" y="1798"/>
                  <a:pt x="893" y="1798"/>
                </a:cubicBezTo>
                <a:cubicBezTo>
                  <a:pt x="1393" y="1798"/>
                  <a:pt x="1798" y="1393"/>
                  <a:pt x="1798" y="893"/>
                </a:cubicBezTo>
                <a:cubicBezTo>
                  <a:pt x="1798" y="405"/>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15" name="Google Shape;2073;p28">
            <a:extLst>
              <a:ext uri="{FF2B5EF4-FFF2-40B4-BE49-F238E27FC236}">
                <a16:creationId xmlns:a16="http://schemas.microsoft.com/office/drawing/2014/main" id="{4AC37A9B-8EF2-DCEA-1539-5648CD999DD0}"/>
              </a:ext>
            </a:extLst>
          </p:cNvPr>
          <p:cNvSpPr>
            <a:spLocks/>
          </p:cNvSpPr>
          <p:nvPr/>
        </p:nvSpPr>
        <p:spPr bwMode="auto">
          <a:xfrm>
            <a:off x="2768601" y="124885"/>
            <a:ext cx="294217" cy="292100"/>
          </a:xfrm>
          <a:custGeom>
            <a:avLst/>
            <a:gdLst>
              <a:gd name="T0" fmla="*/ 2147483647 w 1799"/>
              <a:gd name="T1" fmla="*/ 0 h 1787"/>
              <a:gd name="T2" fmla="*/ 2147483647 w 1799"/>
              <a:gd name="T3" fmla="*/ 2147483647 h 1787"/>
              <a:gd name="T4" fmla="*/ 2147483647 w 1799"/>
              <a:gd name="T5" fmla="*/ 2147483647 h 1787"/>
              <a:gd name="T6" fmla="*/ 2147483647 w 1799"/>
              <a:gd name="T7" fmla="*/ 2147483647 h 1787"/>
              <a:gd name="T8" fmla="*/ 2147483647 w 1799"/>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87" extrusionOk="0">
                <a:moveTo>
                  <a:pt x="906" y="0"/>
                </a:moveTo>
                <a:cubicBezTo>
                  <a:pt x="406" y="0"/>
                  <a:pt x="1" y="393"/>
                  <a:pt x="1" y="893"/>
                </a:cubicBezTo>
                <a:cubicBezTo>
                  <a:pt x="1" y="1382"/>
                  <a:pt x="406" y="1786"/>
                  <a:pt x="906" y="1786"/>
                </a:cubicBezTo>
                <a:cubicBezTo>
                  <a:pt x="1394" y="1786"/>
                  <a:pt x="1799" y="1382"/>
                  <a:pt x="1799" y="893"/>
                </a:cubicBezTo>
                <a:cubicBezTo>
                  <a:pt x="1799" y="393"/>
                  <a:pt x="1394" y="0"/>
                  <a:pt x="906"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16" name="Google Shape;2074;p28">
            <a:extLst>
              <a:ext uri="{FF2B5EF4-FFF2-40B4-BE49-F238E27FC236}">
                <a16:creationId xmlns:a16="http://schemas.microsoft.com/office/drawing/2014/main" id="{EA0ED0A0-4A26-68E4-CCBB-E5F82ED803BB}"/>
              </a:ext>
            </a:extLst>
          </p:cNvPr>
          <p:cNvSpPr>
            <a:spLocks/>
          </p:cNvSpPr>
          <p:nvPr/>
        </p:nvSpPr>
        <p:spPr bwMode="auto">
          <a:xfrm>
            <a:off x="1" y="122768"/>
            <a:ext cx="292100" cy="294217"/>
          </a:xfrm>
          <a:custGeom>
            <a:avLst/>
            <a:gdLst>
              <a:gd name="T0" fmla="*/ 2147483647 w 1787"/>
              <a:gd name="T1" fmla="*/ 2147483647 h 1799"/>
              <a:gd name="T2" fmla="*/ 0 w 1787"/>
              <a:gd name="T3" fmla="*/ 2147483647 h 1799"/>
              <a:gd name="T4" fmla="*/ 2147483647 w 1787"/>
              <a:gd name="T5" fmla="*/ 2147483647 h 1799"/>
              <a:gd name="T6" fmla="*/ 2147483647 w 1787"/>
              <a:gd name="T7" fmla="*/ 2147483647 h 1799"/>
              <a:gd name="T8" fmla="*/ 2147483647 w 1787"/>
              <a:gd name="T9" fmla="*/ 2147483647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99" extrusionOk="0">
                <a:moveTo>
                  <a:pt x="893" y="1"/>
                </a:moveTo>
                <a:cubicBezTo>
                  <a:pt x="393" y="1"/>
                  <a:pt x="0" y="405"/>
                  <a:pt x="0" y="905"/>
                </a:cubicBezTo>
                <a:cubicBezTo>
                  <a:pt x="0" y="1394"/>
                  <a:pt x="393" y="1798"/>
                  <a:pt x="893" y="1798"/>
                </a:cubicBezTo>
                <a:cubicBezTo>
                  <a:pt x="1393" y="1798"/>
                  <a:pt x="1786" y="1394"/>
                  <a:pt x="1786" y="905"/>
                </a:cubicBezTo>
                <a:cubicBezTo>
                  <a:pt x="1786" y="405"/>
                  <a:pt x="1393" y="1"/>
                  <a:pt x="893"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17" name="Google Shape;2075;p28">
            <a:extLst>
              <a:ext uri="{FF2B5EF4-FFF2-40B4-BE49-F238E27FC236}">
                <a16:creationId xmlns:a16="http://schemas.microsoft.com/office/drawing/2014/main" id="{727DC8D2-79D5-2F02-3465-75885A479BA3}"/>
              </a:ext>
            </a:extLst>
          </p:cNvPr>
          <p:cNvSpPr>
            <a:spLocks/>
          </p:cNvSpPr>
          <p:nvPr/>
        </p:nvSpPr>
        <p:spPr bwMode="auto">
          <a:xfrm>
            <a:off x="1890185" y="220134"/>
            <a:ext cx="292100" cy="294217"/>
          </a:xfrm>
          <a:custGeom>
            <a:avLst/>
            <a:gdLst>
              <a:gd name="T0" fmla="*/ 2147483647 w 1787"/>
              <a:gd name="T1" fmla="*/ 0 h 1798"/>
              <a:gd name="T2" fmla="*/ 0 w 1787"/>
              <a:gd name="T3" fmla="*/ 2147483647 h 1798"/>
              <a:gd name="T4" fmla="*/ 2147483647 w 1787"/>
              <a:gd name="T5" fmla="*/ 2147483647 h 1798"/>
              <a:gd name="T6" fmla="*/ 2147483647 w 1787"/>
              <a:gd name="T7" fmla="*/ 2147483647 h 1798"/>
              <a:gd name="T8" fmla="*/ 2147483647 w 1787"/>
              <a:gd name="T9" fmla="*/ 0 h 1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98" extrusionOk="0">
                <a:moveTo>
                  <a:pt x="893" y="0"/>
                </a:moveTo>
                <a:cubicBezTo>
                  <a:pt x="393" y="0"/>
                  <a:pt x="0" y="405"/>
                  <a:pt x="0" y="905"/>
                </a:cubicBezTo>
                <a:cubicBezTo>
                  <a:pt x="0" y="1393"/>
                  <a:pt x="393" y="1798"/>
                  <a:pt x="893" y="1798"/>
                </a:cubicBezTo>
                <a:cubicBezTo>
                  <a:pt x="1393" y="1798"/>
                  <a:pt x="1786" y="1393"/>
                  <a:pt x="1786" y="905"/>
                </a:cubicBezTo>
                <a:cubicBezTo>
                  <a:pt x="1786" y="405"/>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18" name="Google Shape;2076;p28">
            <a:extLst>
              <a:ext uri="{FF2B5EF4-FFF2-40B4-BE49-F238E27FC236}">
                <a16:creationId xmlns:a16="http://schemas.microsoft.com/office/drawing/2014/main" id="{9352EBCA-F5B5-A4C2-41CD-21B8B9DAD790}"/>
              </a:ext>
            </a:extLst>
          </p:cNvPr>
          <p:cNvSpPr>
            <a:spLocks/>
          </p:cNvSpPr>
          <p:nvPr/>
        </p:nvSpPr>
        <p:spPr bwMode="auto">
          <a:xfrm>
            <a:off x="992718" y="-114299"/>
            <a:ext cx="292100" cy="292100"/>
          </a:xfrm>
          <a:custGeom>
            <a:avLst/>
            <a:gdLst>
              <a:gd name="T0" fmla="*/ 2147483647 w 1799"/>
              <a:gd name="T1" fmla="*/ 0 h 1787"/>
              <a:gd name="T2" fmla="*/ 0 w 1799"/>
              <a:gd name="T3" fmla="*/ 2147483647 h 1787"/>
              <a:gd name="T4" fmla="*/ 2147483647 w 1799"/>
              <a:gd name="T5" fmla="*/ 2147483647 h 1787"/>
              <a:gd name="T6" fmla="*/ 2147483647 w 1799"/>
              <a:gd name="T7" fmla="*/ 2147483647 h 1787"/>
              <a:gd name="T8" fmla="*/ 2147483647 w 1799"/>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87" extrusionOk="0">
                <a:moveTo>
                  <a:pt x="893" y="0"/>
                </a:moveTo>
                <a:cubicBezTo>
                  <a:pt x="405" y="0"/>
                  <a:pt x="0" y="393"/>
                  <a:pt x="0" y="893"/>
                </a:cubicBezTo>
                <a:cubicBezTo>
                  <a:pt x="0" y="1393"/>
                  <a:pt x="405" y="1786"/>
                  <a:pt x="893" y="1786"/>
                </a:cubicBezTo>
                <a:cubicBezTo>
                  <a:pt x="1394" y="1786"/>
                  <a:pt x="1798" y="1393"/>
                  <a:pt x="1798" y="893"/>
                </a:cubicBezTo>
                <a:cubicBezTo>
                  <a:pt x="1798" y="393"/>
                  <a:pt x="1394"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19" name="Google Shape;2077;p28">
            <a:extLst>
              <a:ext uri="{FF2B5EF4-FFF2-40B4-BE49-F238E27FC236}">
                <a16:creationId xmlns:a16="http://schemas.microsoft.com/office/drawing/2014/main" id="{72CFE674-EB60-8EB3-1BEB-11208736E661}"/>
              </a:ext>
            </a:extLst>
          </p:cNvPr>
          <p:cNvSpPr>
            <a:spLocks/>
          </p:cNvSpPr>
          <p:nvPr/>
        </p:nvSpPr>
        <p:spPr bwMode="auto">
          <a:xfrm>
            <a:off x="11690351" y="7122585"/>
            <a:ext cx="294216" cy="292100"/>
          </a:xfrm>
          <a:custGeom>
            <a:avLst/>
            <a:gdLst>
              <a:gd name="T0" fmla="*/ 2147483647 w 1799"/>
              <a:gd name="T1" fmla="*/ 0 h 1787"/>
              <a:gd name="T2" fmla="*/ 2147483647 w 1799"/>
              <a:gd name="T3" fmla="*/ 2147483647 h 1787"/>
              <a:gd name="T4" fmla="*/ 2147483647 w 1799"/>
              <a:gd name="T5" fmla="*/ 2147483647 h 1787"/>
              <a:gd name="T6" fmla="*/ 2147483647 w 1799"/>
              <a:gd name="T7" fmla="*/ 2147483647 h 1787"/>
              <a:gd name="T8" fmla="*/ 2147483647 w 1799"/>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87" extrusionOk="0">
                <a:moveTo>
                  <a:pt x="894" y="0"/>
                </a:moveTo>
                <a:cubicBezTo>
                  <a:pt x="405" y="0"/>
                  <a:pt x="1" y="393"/>
                  <a:pt x="1" y="893"/>
                </a:cubicBezTo>
                <a:cubicBezTo>
                  <a:pt x="1" y="1393"/>
                  <a:pt x="405" y="1786"/>
                  <a:pt x="894" y="1786"/>
                </a:cubicBezTo>
                <a:cubicBezTo>
                  <a:pt x="1394" y="1786"/>
                  <a:pt x="1798" y="1393"/>
                  <a:pt x="1798" y="893"/>
                </a:cubicBezTo>
                <a:cubicBezTo>
                  <a:pt x="1798" y="393"/>
                  <a:pt x="1394" y="0"/>
                  <a:pt x="894"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 name="Google Shape;2078;p28">
            <a:extLst>
              <a:ext uri="{FF2B5EF4-FFF2-40B4-BE49-F238E27FC236}">
                <a16:creationId xmlns:a16="http://schemas.microsoft.com/office/drawing/2014/main" id="{9CB2868F-2B8D-3001-2087-066071BD2439}"/>
              </a:ext>
            </a:extLst>
          </p:cNvPr>
          <p:cNvSpPr>
            <a:spLocks/>
          </p:cNvSpPr>
          <p:nvPr/>
        </p:nvSpPr>
        <p:spPr bwMode="auto">
          <a:xfrm>
            <a:off x="10847918" y="6646334"/>
            <a:ext cx="292100" cy="292100"/>
          </a:xfrm>
          <a:custGeom>
            <a:avLst/>
            <a:gdLst>
              <a:gd name="T0" fmla="*/ 2147483647 w 1787"/>
              <a:gd name="T1" fmla="*/ 0 h 1787"/>
              <a:gd name="T2" fmla="*/ 0 w 1787"/>
              <a:gd name="T3" fmla="*/ 2147483647 h 1787"/>
              <a:gd name="T4" fmla="*/ 2147483647 w 1787"/>
              <a:gd name="T5" fmla="*/ 2147483647 h 1787"/>
              <a:gd name="T6" fmla="*/ 2147483647 w 1787"/>
              <a:gd name="T7" fmla="*/ 2147483647 h 1787"/>
              <a:gd name="T8" fmla="*/ 2147483647 w 1787"/>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87" extrusionOk="0">
                <a:moveTo>
                  <a:pt x="893" y="0"/>
                </a:moveTo>
                <a:cubicBezTo>
                  <a:pt x="393" y="0"/>
                  <a:pt x="0" y="393"/>
                  <a:pt x="0" y="893"/>
                </a:cubicBezTo>
                <a:cubicBezTo>
                  <a:pt x="0" y="1393"/>
                  <a:pt x="393" y="1786"/>
                  <a:pt x="893" y="1786"/>
                </a:cubicBezTo>
                <a:cubicBezTo>
                  <a:pt x="1393" y="1786"/>
                  <a:pt x="1786" y="1393"/>
                  <a:pt x="1786" y="893"/>
                </a:cubicBezTo>
                <a:cubicBezTo>
                  <a:pt x="1786" y="393"/>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1" name="Google Shape;2079;p28">
            <a:extLst>
              <a:ext uri="{FF2B5EF4-FFF2-40B4-BE49-F238E27FC236}">
                <a16:creationId xmlns:a16="http://schemas.microsoft.com/office/drawing/2014/main" id="{EB020DBD-9C53-9DD5-2FD9-948DB681B9BF}"/>
              </a:ext>
            </a:extLst>
          </p:cNvPr>
          <p:cNvSpPr>
            <a:spLocks/>
          </p:cNvSpPr>
          <p:nvPr/>
        </p:nvSpPr>
        <p:spPr bwMode="auto">
          <a:xfrm>
            <a:off x="10206568" y="6811434"/>
            <a:ext cx="294217" cy="292100"/>
          </a:xfrm>
          <a:custGeom>
            <a:avLst/>
            <a:gdLst>
              <a:gd name="T0" fmla="*/ 2147483647 w 1798"/>
              <a:gd name="T1" fmla="*/ 0 h 1787"/>
              <a:gd name="T2" fmla="*/ 0 w 1798"/>
              <a:gd name="T3" fmla="*/ 2147483647 h 1787"/>
              <a:gd name="T4" fmla="*/ 2147483647 w 1798"/>
              <a:gd name="T5" fmla="*/ 2147483647 h 1787"/>
              <a:gd name="T6" fmla="*/ 2147483647 w 1798"/>
              <a:gd name="T7" fmla="*/ 2147483647 h 1787"/>
              <a:gd name="T8" fmla="*/ 2147483647 w 1798"/>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787" extrusionOk="0">
                <a:moveTo>
                  <a:pt x="893" y="0"/>
                </a:moveTo>
                <a:cubicBezTo>
                  <a:pt x="405" y="0"/>
                  <a:pt x="0" y="393"/>
                  <a:pt x="0" y="893"/>
                </a:cubicBezTo>
                <a:cubicBezTo>
                  <a:pt x="0" y="1393"/>
                  <a:pt x="405" y="1786"/>
                  <a:pt x="893" y="1786"/>
                </a:cubicBezTo>
                <a:cubicBezTo>
                  <a:pt x="1393" y="1786"/>
                  <a:pt x="1798" y="1393"/>
                  <a:pt x="1798" y="893"/>
                </a:cubicBezTo>
                <a:cubicBezTo>
                  <a:pt x="1798" y="393"/>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2" name="Google Shape;2080;p28">
            <a:extLst>
              <a:ext uri="{FF2B5EF4-FFF2-40B4-BE49-F238E27FC236}">
                <a16:creationId xmlns:a16="http://schemas.microsoft.com/office/drawing/2014/main" id="{040F116E-1DD0-4487-564D-1A62F93BB575}"/>
              </a:ext>
            </a:extLst>
          </p:cNvPr>
          <p:cNvSpPr>
            <a:spLocks/>
          </p:cNvSpPr>
          <p:nvPr/>
        </p:nvSpPr>
        <p:spPr bwMode="auto">
          <a:xfrm>
            <a:off x="9309101" y="6474885"/>
            <a:ext cx="292100" cy="292100"/>
          </a:xfrm>
          <a:custGeom>
            <a:avLst/>
            <a:gdLst>
              <a:gd name="T0" fmla="*/ 2147483647 w 1799"/>
              <a:gd name="T1" fmla="*/ 0 h 1787"/>
              <a:gd name="T2" fmla="*/ 0 w 1799"/>
              <a:gd name="T3" fmla="*/ 2147483647 h 1787"/>
              <a:gd name="T4" fmla="*/ 2147483647 w 1799"/>
              <a:gd name="T5" fmla="*/ 2147483647 h 1787"/>
              <a:gd name="T6" fmla="*/ 2147483647 w 1799"/>
              <a:gd name="T7" fmla="*/ 2147483647 h 1787"/>
              <a:gd name="T8" fmla="*/ 2147483647 w 1799"/>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87" extrusionOk="0">
                <a:moveTo>
                  <a:pt x="893" y="0"/>
                </a:moveTo>
                <a:cubicBezTo>
                  <a:pt x="405" y="0"/>
                  <a:pt x="0" y="393"/>
                  <a:pt x="0" y="893"/>
                </a:cubicBezTo>
                <a:cubicBezTo>
                  <a:pt x="0" y="1393"/>
                  <a:pt x="405" y="1786"/>
                  <a:pt x="893" y="1786"/>
                </a:cubicBezTo>
                <a:cubicBezTo>
                  <a:pt x="1393" y="1786"/>
                  <a:pt x="1798" y="1393"/>
                  <a:pt x="1798" y="893"/>
                </a:cubicBezTo>
                <a:cubicBezTo>
                  <a:pt x="1798" y="393"/>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3" name="Google Shape;2081;p28">
            <a:extLst>
              <a:ext uri="{FF2B5EF4-FFF2-40B4-BE49-F238E27FC236}">
                <a16:creationId xmlns:a16="http://schemas.microsoft.com/office/drawing/2014/main" id="{1DF326DF-EA4C-70CB-DD0E-D0B3FBA79CD6}"/>
              </a:ext>
            </a:extLst>
          </p:cNvPr>
          <p:cNvSpPr>
            <a:spLocks/>
          </p:cNvSpPr>
          <p:nvPr/>
        </p:nvSpPr>
        <p:spPr bwMode="auto">
          <a:xfrm>
            <a:off x="8788401" y="6197601"/>
            <a:ext cx="294217" cy="294217"/>
          </a:xfrm>
          <a:custGeom>
            <a:avLst/>
            <a:gdLst>
              <a:gd name="T0" fmla="*/ 2147483647 w 1799"/>
              <a:gd name="T1" fmla="*/ 2147483647 h 1799"/>
              <a:gd name="T2" fmla="*/ 0 w 1799"/>
              <a:gd name="T3" fmla="*/ 2147483647 h 1799"/>
              <a:gd name="T4" fmla="*/ 2147483647 w 1799"/>
              <a:gd name="T5" fmla="*/ 2147483647 h 1799"/>
              <a:gd name="T6" fmla="*/ 2147483647 w 1799"/>
              <a:gd name="T7" fmla="*/ 2147483647 h 1799"/>
              <a:gd name="T8" fmla="*/ 2147483647 w 1799"/>
              <a:gd name="T9" fmla="*/ 2147483647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893" y="1"/>
                </a:moveTo>
                <a:cubicBezTo>
                  <a:pt x="405" y="1"/>
                  <a:pt x="0" y="405"/>
                  <a:pt x="0" y="906"/>
                </a:cubicBezTo>
                <a:cubicBezTo>
                  <a:pt x="0" y="1394"/>
                  <a:pt x="405" y="1799"/>
                  <a:pt x="893" y="1799"/>
                </a:cubicBezTo>
                <a:cubicBezTo>
                  <a:pt x="1393" y="1799"/>
                  <a:pt x="1798" y="1394"/>
                  <a:pt x="1798" y="906"/>
                </a:cubicBezTo>
                <a:cubicBezTo>
                  <a:pt x="1798" y="405"/>
                  <a:pt x="1393" y="1"/>
                  <a:pt x="893"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4" name="Google Shape;2082;p28">
            <a:extLst>
              <a:ext uri="{FF2B5EF4-FFF2-40B4-BE49-F238E27FC236}">
                <a16:creationId xmlns:a16="http://schemas.microsoft.com/office/drawing/2014/main" id="{2B391429-E51A-A92D-744C-0838050EF27E}"/>
              </a:ext>
            </a:extLst>
          </p:cNvPr>
          <p:cNvSpPr>
            <a:spLocks/>
          </p:cNvSpPr>
          <p:nvPr/>
        </p:nvSpPr>
        <p:spPr bwMode="auto">
          <a:xfrm>
            <a:off x="8064501" y="6411384"/>
            <a:ext cx="294217" cy="294216"/>
          </a:xfrm>
          <a:custGeom>
            <a:avLst/>
            <a:gdLst>
              <a:gd name="T0" fmla="*/ 2147483647 w 1799"/>
              <a:gd name="T1" fmla="*/ 0 h 1799"/>
              <a:gd name="T2" fmla="*/ 2147483647 w 1799"/>
              <a:gd name="T3" fmla="*/ 2147483647 h 1799"/>
              <a:gd name="T4" fmla="*/ 2147483647 w 1799"/>
              <a:gd name="T5" fmla="*/ 2147483647 h 1799"/>
              <a:gd name="T6" fmla="*/ 2147483647 w 1799"/>
              <a:gd name="T7" fmla="*/ 2147483647 h 1799"/>
              <a:gd name="T8" fmla="*/ 2147483647 w 1799"/>
              <a:gd name="T9" fmla="*/ 0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894" y="0"/>
                </a:moveTo>
                <a:cubicBezTo>
                  <a:pt x="406" y="0"/>
                  <a:pt x="1" y="405"/>
                  <a:pt x="1" y="905"/>
                </a:cubicBezTo>
                <a:cubicBezTo>
                  <a:pt x="1" y="1393"/>
                  <a:pt x="406" y="1798"/>
                  <a:pt x="894" y="1798"/>
                </a:cubicBezTo>
                <a:cubicBezTo>
                  <a:pt x="1394" y="1798"/>
                  <a:pt x="1799" y="1393"/>
                  <a:pt x="1799" y="905"/>
                </a:cubicBezTo>
                <a:cubicBezTo>
                  <a:pt x="1799" y="405"/>
                  <a:pt x="1394" y="0"/>
                  <a:pt x="894"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5" name="Google Shape;2083;p28">
            <a:extLst>
              <a:ext uri="{FF2B5EF4-FFF2-40B4-BE49-F238E27FC236}">
                <a16:creationId xmlns:a16="http://schemas.microsoft.com/office/drawing/2014/main" id="{80E70211-6817-3292-5487-93352C071711}"/>
              </a:ext>
            </a:extLst>
          </p:cNvPr>
          <p:cNvSpPr>
            <a:spLocks/>
          </p:cNvSpPr>
          <p:nvPr/>
        </p:nvSpPr>
        <p:spPr bwMode="auto">
          <a:xfrm>
            <a:off x="7476068" y="6309785"/>
            <a:ext cx="294217" cy="292100"/>
          </a:xfrm>
          <a:custGeom>
            <a:avLst/>
            <a:gdLst>
              <a:gd name="T0" fmla="*/ 2147483647 w 1799"/>
              <a:gd name="T1" fmla="*/ 2147483647 h 1787"/>
              <a:gd name="T2" fmla="*/ 2147483647 w 1799"/>
              <a:gd name="T3" fmla="*/ 2147483647 h 1787"/>
              <a:gd name="T4" fmla="*/ 2147483647 w 1799"/>
              <a:gd name="T5" fmla="*/ 2147483647 h 1787"/>
              <a:gd name="T6" fmla="*/ 2147483647 w 1799"/>
              <a:gd name="T7" fmla="*/ 2147483647 h 1787"/>
              <a:gd name="T8" fmla="*/ 2147483647 w 1799"/>
              <a:gd name="T9" fmla="*/ 2147483647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87" extrusionOk="0">
                <a:moveTo>
                  <a:pt x="894" y="1"/>
                </a:moveTo>
                <a:cubicBezTo>
                  <a:pt x="406" y="1"/>
                  <a:pt x="1" y="394"/>
                  <a:pt x="1" y="894"/>
                </a:cubicBezTo>
                <a:cubicBezTo>
                  <a:pt x="1" y="1394"/>
                  <a:pt x="406" y="1787"/>
                  <a:pt x="894" y="1787"/>
                </a:cubicBezTo>
                <a:cubicBezTo>
                  <a:pt x="1394" y="1787"/>
                  <a:pt x="1799" y="1394"/>
                  <a:pt x="1799" y="894"/>
                </a:cubicBezTo>
                <a:cubicBezTo>
                  <a:pt x="1799" y="394"/>
                  <a:pt x="1394" y="1"/>
                  <a:pt x="894"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6" name="Google Shape;2084;p28">
            <a:extLst>
              <a:ext uri="{FF2B5EF4-FFF2-40B4-BE49-F238E27FC236}">
                <a16:creationId xmlns:a16="http://schemas.microsoft.com/office/drawing/2014/main" id="{3DFA26C3-6DFE-C4DA-8AD3-B3F72AAC39FE}"/>
              </a:ext>
            </a:extLst>
          </p:cNvPr>
          <p:cNvSpPr>
            <a:spLocks/>
          </p:cNvSpPr>
          <p:nvPr/>
        </p:nvSpPr>
        <p:spPr bwMode="auto">
          <a:xfrm>
            <a:off x="6519334" y="6223001"/>
            <a:ext cx="292100" cy="294217"/>
          </a:xfrm>
          <a:custGeom>
            <a:avLst/>
            <a:gdLst>
              <a:gd name="T0" fmla="*/ 2147483647 w 1787"/>
              <a:gd name="T1" fmla="*/ 0 h 1799"/>
              <a:gd name="T2" fmla="*/ 2147483647 w 1787"/>
              <a:gd name="T3" fmla="*/ 2147483647 h 1799"/>
              <a:gd name="T4" fmla="*/ 2147483647 w 1787"/>
              <a:gd name="T5" fmla="*/ 2147483647 h 1799"/>
              <a:gd name="T6" fmla="*/ 2147483647 w 1787"/>
              <a:gd name="T7" fmla="*/ 2147483647 h 1799"/>
              <a:gd name="T8" fmla="*/ 2147483647 w 1787"/>
              <a:gd name="T9" fmla="*/ 0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99" extrusionOk="0">
                <a:moveTo>
                  <a:pt x="894" y="0"/>
                </a:moveTo>
                <a:cubicBezTo>
                  <a:pt x="394" y="0"/>
                  <a:pt x="1" y="405"/>
                  <a:pt x="1" y="893"/>
                </a:cubicBezTo>
                <a:cubicBezTo>
                  <a:pt x="1" y="1393"/>
                  <a:pt x="394" y="1798"/>
                  <a:pt x="894" y="1798"/>
                </a:cubicBezTo>
                <a:cubicBezTo>
                  <a:pt x="1394" y="1798"/>
                  <a:pt x="1787" y="1393"/>
                  <a:pt x="1787" y="893"/>
                </a:cubicBezTo>
                <a:cubicBezTo>
                  <a:pt x="1787" y="405"/>
                  <a:pt x="1382" y="0"/>
                  <a:pt x="894"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7" name="Google Shape;2085;p28">
            <a:extLst>
              <a:ext uri="{FF2B5EF4-FFF2-40B4-BE49-F238E27FC236}">
                <a16:creationId xmlns:a16="http://schemas.microsoft.com/office/drawing/2014/main" id="{7623D4F6-F55B-24F9-2F61-2860409F315D}"/>
              </a:ext>
            </a:extLst>
          </p:cNvPr>
          <p:cNvSpPr>
            <a:spLocks/>
          </p:cNvSpPr>
          <p:nvPr/>
        </p:nvSpPr>
        <p:spPr bwMode="auto">
          <a:xfrm>
            <a:off x="6053668" y="6747934"/>
            <a:ext cx="294217" cy="294217"/>
          </a:xfrm>
          <a:custGeom>
            <a:avLst/>
            <a:gdLst>
              <a:gd name="T0" fmla="*/ 2147483647 w 1799"/>
              <a:gd name="T1" fmla="*/ 0 h 1798"/>
              <a:gd name="T2" fmla="*/ 0 w 1799"/>
              <a:gd name="T3" fmla="*/ 2147483647 h 1798"/>
              <a:gd name="T4" fmla="*/ 2147483647 w 1799"/>
              <a:gd name="T5" fmla="*/ 2147483647 h 1798"/>
              <a:gd name="T6" fmla="*/ 2147483647 w 1799"/>
              <a:gd name="T7" fmla="*/ 2147483647 h 1798"/>
              <a:gd name="T8" fmla="*/ 2147483647 w 1799"/>
              <a:gd name="T9" fmla="*/ 0 h 1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8" extrusionOk="0">
                <a:moveTo>
                  <a:pt x="893" y="0"/>
                </a:moveTo>
                <a:cubicBezTo>
                  <a:pt x="405" y="0"/>
                  <a:pt x="0" y="405"/>
                  <a:pt x="0" y="893"/>
                </a:cubicBezTo>
                <a:cubicBezTo>
                  <a:pt x="0" y="1393"/>
                  <a:pt x="405" y="1798"/>
                  <a:pt x="893" y="1798"/>
                </a:cubicBezTo>
                <a:cubicBezTo>
                  <a:pt x="1393" y="1798"/>
                  <a:pt x="1798" y="1393"/>
                  <a:pt x="1798" y="893"/>
                </a:cubicBezTo>
                <a:cubicBezTo>
                  <a:pt x="1798" y="405"/>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8" name="Google Shape;2086;p28">
            <a:extLst>
              <a:ext uri="{FF2B5EF4-FFF2-40B4-BE49-F238E27FC236}">
                <a16:creationId xmlns:a16="http://schemas.microsoft.com/office/drawing/2014/main" id="{8520A48B-612C-7F1B-1A16-45F2B090633A}"/>
              </a:ext>
            </a:extLst>
          </p:cNvPr>
          <p:cNvSpPr>
            <a:spLocks/>
          </p:cNvSpPr>
          <p:nvPr/>
        </p:nvSpPr>
        <p:spPr bwMode="auto">
          <a:xfrm>
            <a:off x="5156201" y="6411384"/>
            <a:ext cx="294217" cy="294216"/>
          </a:xfrm>
          <a:custGeom>
            <a:avLst/>
            <a:gdLst>
              <a:gd name="T0" fmla="*/ 2147483647 w 1799"/>
              <a:gd name="T1" fmla="*/ 0 h 1799"/>
              <a:gd name="T2" fmla="*/ 2147483647 w 1799"/>
              <a:gd name="T3" fmla="*/ 2147483647 h 1799"/>
              <a:gd name="T4" fmla="*/ 2147483647 w 1799"/>
              <a:gd name="T5" fmla="*/ 2147483647 h 1799"/>
              <a:gd name="T6" fmla="*/ 2147483647 w 1799"/>
              <a:gd name="T7" fmla="*/ 2147483647 h 1799"/>
              <a:gd name="T8" fmla="*/ 2147483647 w 1799"/>
              <a:gd name="T9" fmla="*/ 0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906" y="0"/>
                </a:moveTo>
                <a:cubicBezTo>
                  <a:pt x="405" y="0"/>
                  <a:pt x="1" y="405"/>
                  <a:pt x="1" y="905"/>
                </a:cubicBezTo>
                <a:cubicBezTo>
                  <a:pt x="1" y="1393"/>
                  <a:pt x="405" y="1798"/>
                  <a:pt x="906" y="1798"/>
                </a:cubicBezTo>
                <a:cubicBezTo>
                  <a:pt x="1394" y="1798"/>
                  <a:pt x="1799" y="1393"/>
                  <a:pt x="1799" y="905"/>
                </a:cubicBezTo>
                <a:cubicBezTo>
                  <a:pt x="1799" y="405"/>
                  <a:pt x="1394" y="0"/>
                  <a:pt x="906"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9" name="Google Shape;2087;p28">
            <a:extLst>
              <a:ext uri="{FF2B5EF4-FFF2-40B4-BE49-F238E27FC236}">
                <a16:creationId xmlns:a16="http://schemas.microsoft.com/office/drawing/2014/main" id="{DCDC1D4A-9089-EC4E-AE18-AC61BFC393FB}"/>
              </a:ext>
            </a:extLst>
          </p:cNvPr>
          <p:cNvSpPr>
            <a:spLocks/>
          </p:cNvSpPr>
          <p:nvPr/>
        </p:nvSpPr>
        <p:spPr bwMode="auto">
          <a:xfrm>
            <a:off x="3471334" y="6161617"/>
            <a:ext cx="292100" cy="294216"/>
          </a:xfrm>
          <a:custGeom>
            <a:avLst/>
            <a:gdLst>
              <a:gd name="T0" fmla="*/ 2147483647 w 1799"/>
              <a:gd name="T1" fmla="*/ 2147483647 h 1799"/>
              <a:gd name="T2" fmla="*/ 2147483647 w 1799"/>
              <a:gd name="T3" fmla="*/ 2147483647 h 1799"/>
              <a:gd name="T4" fmla="*/ 2147483647 w 1799"/>
              <a:gd name="T5" fmla="*/ 2147483647 h 1799"/>
              <a:gd name="T6" fmla="*/ 2147483647 w 1799"/>
              <a:gd name="T7" fmla="*/ 2147483647 h 1799"/>
              <a:gd name="T8" fmla="*/ 2147483647 w 1799"/>
              <a:gd name="T9" fmla="*/ 2147483647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906" y="1"/>
                </a:moveTo>
                <a:cubicBezTo>
                  <a:pt x="405" y="1"/>
                  <a:pt x="1" y="406"/>
                  <a:pt x="1" y="906"/>
                </a:cubicBezTo>
                <a:cubicBezTo>
                  <a:pt x="1" y="1394"/>
                  <a:pt x="405" y="1799"/>
                  <a:pt x="906" y="1799"/>
                </a:cubicBezTo>
                <a:cubicBezTo>
                  <a:pt x="1394" y="1799"/>
                  <a:pt x="1798" y="1394"/>
                  <a:pt x="1798" y="906"/>
                </a:cubicBezTo>
                <a:cubicBezTo>
                  <a:pt x="1798" y="406"/>
                  <a:pt x="1394" y="1"/>
                  <a:pt x="906"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30" name="Google Shape;2088;p28">
            <a:extLst>
              <a:ext uri="{FF2B5EF4-FFF2-40B4-BE49-F238E27FC236}">
                <a16:creationId xmlns:a16="http://schemas.microsoft.com/office/drawing/2014/main" id="{359CA083-EF25-C64F-DD76-D365BCC8B753}"/>
              </a:ext>
            </a:extLst>
          </p:cNvPr>
          <p:cNvSpPr>
            <a:spLocks/>
          </p:cNvSpPr>
          <p:nvPr/>
        </p:nvSpPr>
        <p:spPr bwMode="auto">
          <a:xfrm>
            <a:off x="4404784" y="6468534"/>
            <a:ext cx="294216" cy="292100"/>
          </a:xfrm>
          <a:custGeom>
            <a:avLst/>
            <a:gdLst>
              <a:gd name="T0" fmla="*/ 2147483647 w 1799"/>
              <a:gd name="T1" fmla="*/ 2147483647 h 1787"/>
              <a:gd name="T2" fmla="*/ 2147483647 w 1799"/>
              <a:gd name="T3" fmla="*/ 2147483647 h 1787"/>
              <a:gd name="T4" fmla="*/ 2147483647 w 1799"/>
              <a:gd name="T5" fmla="*/ 2147483647 h 1787"/>
              <a:gd name="T6" fmla="*/ 2147483647 w 1799"/>
              <a:gd name="T7" fmla="*/ 2147483647 h 1787"/>
              <a:gd name="T8" fmla="*/ 2147483647 w 1799"/>
              <a:gd name="T9" fmla="*/ 2147483647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87" extrusionOk="0">
                <a:moveTo>
                  <a:pt x="894" y="1"/>
                </a:moveTo>
                <a:cubicBezTo>
                  <a:pt x="406" y="1"/>
                  <a:pt x="1" y="394"/>
                  <a:pt x="1" y="894"/>
                </a:cubicBezTo>
                <a:cubicBezTo>
                  <a:pt x="1" y="1394"/>
                  <a:pt x="406" y="1787"/>
                  <a:pt x="894" y="1787"/>
                </a:cubicBezTo>
                <a:cubicBezTo>
                  <a:pt x="1394" y="1787"/>
                  <a:pt x="1799" y="1394"/>
                  <a:pt x="1799" y="894"/>
                </a:cubicBezTo>
                <a:cubicBezTo>
                  <a:pt x="1799" y="394"/>
                  <a:pt x="1394" y="1"/>
                  <a:pt x="894"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31" name="Google Shape;2089;p28">
            <a:extLst>
              <a:ext uri="{FF2B5EF4-FFF2-40B4-BE49-F238E27FC236}">
                <a16:creationId xmlns:a16="http://schemas.microsoft.com/office/drawing/2014/main" id="{E06B80AF-790A-8D10-3D5C-0107D69D0338}"/>
              </a:ext>
            </a:extLst>
          </p:cNvPr>
          <p:cNvSpPr>
            <a:spLocks/>
          </p:cNvSpPr>
          <p:nvPr/>
        </p:nvSpPr>
        <p:spPr bwMode="auto">
          <a:xfrm>
            <a:off x="3062818" y="6993467"/>
            <a:ext cx="292100" cy="292100"/>
          </a:xfrm>
          <a:custGeom>
            <a:avLst/>
            <a:gdLst>
              <a:gd name="T0" fmla="*/ 2147483647 w 1799"/>
              <a:gd name="T1" fmla="*/ 0 h 1787"/>
              <a:gd name="T2" fmla="*/ 2147483647 w 1799"/>
              <a:gd name="T3" fmla="*/ 2147483647 h 1787"/>
              <a:gd name="T4" fmla="*/ 2147483647 w 1799"/>
              <a:gd name="T5" fmla="*/ 2147483647 h 1787"/>
              <a:gd name="T6" fmla="*/ 2147483647 w 1799"/>
              <a:gd name="T7" fmla="*/ 2147483647 h 1787"/>
              <a:gd name="T8" fmla="*/ 2147483647 w 1799"/>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87" extrusionOk="0">
                <a:moveTo>
                  <a:pt x="894" y="0"/>
                </a:moveTo>
                <a:cubicBezTo>
                  <a:pt x="405" y="0"/>
                  <a:pt x="1" y="393"/>
                  <a:pt x="1" y="893"/>
                </a:cubicBezTo>
                <a:cubicBezTo>
                  <a:pt x="1" y="1393"/>
                  <a:pt x="405" y="1786"/>
                  <a:pt x="894" y="1786"/>
                </a:cubicBezTo>
                <a:cubicBezTo>
                  <a:pt x="1394" y="1786"/>
                  <a:pt x="1798" y="1393"/>
                  <a:pt x="1798" y="893"/>
                </a:cubicBezTo>
                <a:cubicBezTo>
                  <a:pt x="1798" y="393"/>
                  <a:pt x="1394" y="0"/>
                  <a:pt x="894"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48" name="Google Shape;2090;p28">
            <a:extLst>
              <a:ext uri="{FF2B5EF4-FFF2-40B4-BE49-F238E27FC236}">
                <a16:creationId xmlns:a16="http://schemas.microsoft.com/office/drawing/2014/main" id="{56757C68-EE3D-D0A0-BD2B-20448FBFF2F8}"/>
              </a:ext>
            </a:extLst>
          </p:cNvPr>
          <p:cNvSpPr>
            <a:spLocks/>
          </p:cNvSpPr>
          <p:nvPr/>
        </p:nvSpPr>
        <p:spPr bwMode="auto">
          <a:xfrm>
            <a:off x="3122084" y="6309784"/>
            <a:ext cx="294216" cy="294216"/>
          </a:xfrm>
          <a:custGeom>
            <a:avLst/>
            <a:gdLst>
              <a:gd name="T0" fmla="*/ 2147483647 w 1799"/>
              <a:gd name="T1" fmla="*/ 0 h 1799"/>
              <a:gd name="T2" fmla="*/ 2147483647 w 1799"/>
              <a:gd name="T3" fmla="*/ 2147483647 h 1799"/>
              <a:gd name="T4" fmla="*/ 2147483647 w 1799"/>
              <a:gd name="T5" fmla="*/ 2147483647 h 1799"/>
              <a:gd name="T6" fmla="*/ 2147483647 w 1799"/>
              <a:gd name="T7" fmla="*/ 2147483647 h 1799"/>
              <a:gd name="T8" fmla="*/ 2147483647 w 1799"/>
              <a:gd name="T9" fmla="*/ 0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906" y="0"/>
                </a:moveTo>
                <a:cubicBezTo>
                  <a:pt x="406" y="0"/>
                  <a:pt x="1" y="405"/>
                  <a:pt x="1" y="893"/>
                </a:cubicBezTo>
                <a:cubicBezTo>
                  <a:pt x="1" y="1393"/>
                  <a:pt x="406" y="1798"/>
                  <a:pt x="906" y="1798"/>
                </a:cubicBezTo>
                <a:cubicBezTo>
                  <a:pt x="1394" y="1798"/>
                  <a:pt x="1799" y="1393"/>
                  <a:pt x="1799" y="893"/>
                </a:cubicBezTo>
                <a:cubicBezTo>
                  <a:pt x="1799" y="405"/>
                  <a:pt x="1394" y="0"/>
                  <a:pt x="906"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49" name="Google Shape;2091;p28">
            <a:extLst>
              <a:ext uri="{FF2B5EF4-FFF2-40B4-BE49-F238E27FC236}">
                <a16:creationId xmlns:a16="http://schemas.microsoft.com/office/drawing/2014/main" id="{34019C40-DA14-4B16-2FDB-BDB53B83F7C4}"/>
              </a:ext>
            </a:extLst>
          </p:cNvPr>
          <p:cNvSpPr>
            <a:spLocks/>
          </p:cNvSpPr>
          <p:nvPr/>
        </p:nvSpPr>
        <p:spPr bwMode="auto">
          <a:xfrm>
            <a:off x="11747501" y="635001"/>
            <a:ext cx="325967" cy="292100"/>
          </a:xfrm>
          <a:custGeom>
            <a:avLst/>
            <a:gdLst>
              <a:gd name="T0" fmla="*/ 2147483647 w 1990"/>
              <a:gd name="T1" fmla="*/ 2147483647 h 1792"/>
              <a:gd name="T2" fmla="*/ 2147483647 w 1990"/>
              <a:gd name="T3" fmla="*/ 2147483647 h 1792"/>
              <a:gd name="T4" fmla="*/ 2147483647 w 1990"/>
              <a:gd name="T5" fmla="*/ 2147483647 h 1792"/>
              <a:gd name="T6" fmla="*/ 2147483647 w 1990"/>
              <a:gd name="T7" fmla="*/ 2147483647 h 1792"/>
              <a:gd name="T8" fmla="*/ 2147483647 w 1990"/>
              <a:gd name="T9" fmla="*/ 2147483647 h 1792"/>
              <a:gd name="T10" fmla="*/ 2147483647 w 1990"/>
              <a:gd name="T11" fmla="*/ 2147483647 h 1792"/>
              <a:gd name="T12" fmla="*/ 2147483647 w 1990"/>
              <a:gd name="T13" fmla="*/ 2147483647 h 17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0" h="1792" extrusionOk="0">
                <a:moveTo>
                  <a:pt x="993" y="1"/>
                </a:moveTo>
                <a:cubicBezTo>
                  <a:pt x="777" y="1"/>
                  <a:pt x="562" y="78"/>
                  <a:pt x="394" y="235"/>
                </a:cubicBezTo>
                <a:cubicBezTo>
                  <a:pt x="25" y="569"/>
                  <a:pt x="1" y="1140"/>
                  <a:pt x="334" y="1497"/>
                </a:cubicBezTo>
                <a:cubicBezTo>
                  <a:pt x="511" y="1693"/>
                  <a:pt x="754" y="1791"/>
                  <a:pt x="997" y="1791"/>
                </a:cubicBezTo>
                <a:cubicBezTo>
                  <a:pt x="1213" y="1791"/>
                  <a:pt x="1428" y="1714"/>
                  <a:pt x="1596" y="1557"/>
                </a:cubicBezTo>
                <a:cubicBezTo>
                  <a:pt x="1965" y="1223"/>
                  <a:pt x="1989" y="664"/>
                  <a:pt x="1656" y="295"/>
                </a:cubicBezTo>
                <a:cubicBezTo>
                  <a:pt x="1479" y="99"/>
                  <a:pt x="1236" y="1"/>
                  <a:pt x="993"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50" name="Google Shape;2092;p28">
            <a:extLst>
              <a:ext uri="{FF2B5EF4-FFF2-40B4-BE49-F238E27FC236}">
                <a16:creationId xmlns:a16="http://schemas.microsoft.com/office/drawing/2014/main" id="{8C174747-054B-701A-5353-52137F0A6FAC}"/>
              </a:ext>
            </a:extLst>
          </p:cNvPr>
          <p:cNvSpPr>
            <a:spLocks/>
          </p:cNvSpPr>
          <p:nvPr/>
        </p:nvSpPr>
        <p:spPr bwMode="auto">
          <a:xfrm>
            <a:off x="11482917" y="1845734"/>
            <a:ext cx="302683" cy="292100"/>
          </a:xfrm>
          <a:custGeom>
            <a:avLst/>
            <a:gdLst>
              <a:gd name="T0" fmla="*/ 2147483647 w 1846"/>
              <a:gd name="T1" fmla="*/ 2147483647 h 1790"/>
              <a:gd name="T2" fmla="*/ 2147483647 w 1846"/>
              <a:gd name="T3" fmla="*/ 2147483647 h 1790"/>
              <a:gd name="T4" fmla="*/ 2147483647 w 1846"/>
              <a:gd name="T5" fmla="*/ 2147483647 h 1790"/>
              <a:gd name="T6" fmla="*/ 2147483647 w 1846"/>
              <a:gd name="T7" fmla="*/ 2147483647 h 1790"/>
              <a:gd name="T8" fmla="*/ 2147483647 w 1846"/>
              <a:gd name="T9" fmla="*/ 2147483647 h 1790"/>
              <a:gd name="T10" fmla="*/ 2147483647 w 1846"/>
              <a:gd name="T11" fmla="*/ 2147483647 h 1790"/>
              <a:gd name="T12" fmla="*/ 2147483647 w 1846"/>
              <a:gd name="T13" fmla="*/ 2147483647 h 17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6" h="1790" extrusionOk="0">
                <a:moveTo>
                  <a:pt x="932" y="1"/>
                </a:moveTo>
                <a:cubicBezTo>
                  <a:pt x="452" y="1"/>
                  <a:pt x="59" y="373"/>
                  <a:pt x="36" y="847"/>
                </a:cubicBezTo>
                <a:cubicBezTo>
                  <a:pt x="1" y="1347"/>
                  <a:pt x="382" y="1764"/>
                  <a:pt x="882" y="1788"/>
                </a:cubicBezTo>
                <a:cubicBezTo>
                  <a:pt x="903" y="1789"/>
                  <a:pt x="925" y="1790"/>
                  <a:pt x="946" y="1790"/>
                </a:cubicBezTo>
                <a:cubicBezTo>
                  <a:pt x="1417" y="1790"/>
                  <a:pt x="1799" y="1421"/>
                  <a:pt x="1822" y="942"/>
                </a:cubicBezTo>
                <a:cubicBezTo>
                  <a:pt x="1846" y="442"/>
                  <a:pt x="1465" y="25"/>
                  <a:pt x="977" y="2"/>
                </a:cubicBezTo>
                <a:cubicBezTo>
                  <a:pt x="962" y="1"/>
                  <a:pt x="947" y="1"/>
                  <a:pt x="932"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51" name="Google Shape;2093;p28">
            <a:extLst>
              <a:ext uri="{FF2B5EF4-FFF2-40B4-BE49-F238E27FC236}">
                <a16:creationId xmlns:a16="http://schemas.microsoft.com/office/drawing/2014/main" id="{D69B31C5-3E13-373D-C824-7E531E92A3C9}"/>
              </a:ext>
            </a:extLst>
          </p:cNvPr>
          <p:cNvSpPr>
            <a:spLocks/>
          </p:cNvSpPr>
          <p:nvPr/>
        </p:nvSpPr>
        <p:spPr bwMode="auto">
          <a:xfrm>
            <a:off x="10811934" y="2432051"/>
            <a:ext cx="292100" cy="292100"/>
          </a:xfrm>
          <a:custGeom>
            <a:avLst/>
            <a:gdLst>
              <a:gd name="T0" fmla="*/ 2147483647 w 1799"/>
              <a:gd name="T1" fmla="*/ 0 h 1799"/>
              <a:gd name="T2" fmla="*/ 2147483647 w 1799"/>
              <a:gd name="T3" fmla="*/ 2147483647 h 1799"/>
              <a:gd name="T4" fmla="*/ 2147483647 w 1799"/>
              <a:gd name="T5" fmla="*/ 2147483647 h 1799"/>
              <a:gd name="T6" fmla="*/ 2147483647 w 1799"/>
              <a:gd name="T7" fmla="*/ 2147483647 h 1799"/>
              <a:gd name="T8" fmla="*/ 2147483647 w 1799"/>
              <a:gd name="T9" fmla="*/ 0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9" extrusionOk="0">
                <a:moveTo>
                  <a:pt x="894" y="0"/>
                </a:moveTo>
                <a:cubicBezTo>
                  <a:pt x="394" y="0"/>
                  <a:pt x="1" y="405"/>
                  <a:pt x="1" y="905"/>
                </a:cubicBezTo>
                <a:cubicBezTo>
                  <a:pt x="1" y="1393"/>
                  <a:pt x="394" y="1798"/>
                  <a:pt x="894" y="1798"/>
                </a:cubicBezTo>
                <a:cubicBezTo>
                  <a:pt x="1394" y="1798"/>
                  <a:pt x="1799" y="1393"/>
                  <a:pt x="1799" y="905"/>
                </a:cubicBezTo>
                <a:cubicBezTo>
                  <a:pt x="1799" y="405"/>
                  <a:pt x="1394" y="0"/>
                  <a:pt x="894"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52" name="Google Shape;2094;p28">
            <a:extLst>
              <a:ext uri="{FF2B5EF4-FFF2-40B4-BE49-F238E27FC236}">
                <a16:creationId xmlns:a16="http://schemas.microsoft.com/office/drawing/2014/main" id="{13ADA5AE-D6F1-574A-3CA4-AADAD158724C}"/>
              </a:ext>
            </a:extLst>
          </p:cNvPr>
          <p:cNvSpPr>
            <a:spLocks/>
          </p:cNvSpPr>
          <p:nvPr/>
        </p:nvSpPr>
        <p:spPr bwMode="auto">
          <a:xfrm>
            <a:off x="10972800" y="1295401"/>
            <a:ext cx="298451" cy="294217"/>
          </a:xfrm>
          <a:custGeom>
            <a:avLst/>
            <a:gdLst>
              <a:gd name="T0" fmla="*/ 2147483647 w 1834"/>
              <a:gd name="T1" fmla="*/ 0 h 1801"/>
              <a:gd name="T2" fmla="*/ 2147483647 w 1834"/>
              <a:gd name="T3" fmla="*/ 2147483647 h 1801"/>
              <a:gd name="T4" fmla="*/ 2147483647 w 1834"/>
              <a:gd name="T5" fmla="*/ 2147483647 h 1801"/>
              <a:gd name="T6" fmla="*/ 2147483647 w 1834"/>
              <a:gd name="T7" fmla="*/ 2147483647 h 1801"/>
              <a:gd name="T8" fmla="*/ 2147483647 w 1834"/>
              <a:gd name="T9" fmla="*/ 2147483647 h 1801"/>
              <a:gd name="T10" fmla="*/ 2147483647 w 1834"/>
              <a:gd name="T11" fmla="*/ 2147483647 h 1801"/>
              <a:gd name="T12" fmla="*/ 2147483647 w 1834"/>
              <a:gd name="T13" fmla="*/ 0 h 1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4" h="1801" extrusionOk="0">
                <a:moveTo>
                  <a:pt x="920" y="0"/>
                </a:moveTo>
                <a:cubicBezTo>
                  <a:pt x="440" y="0"/>
                  <a:pt x="47" y="373"/>
                  <a:pt x="24" y="858"/>
                </a:cubicBezTo>
                <a:cubicBezTo>
                  <a:pt x="0" y="1347"/>
                  <a:pt x="381" y="1775"/>
                  <a:pt x="869" y="1799"/>
                </a:cubicBezTo>
                <a:cubicBezTo>
                  <a:pt x="884" y="1800"/>
                  <a:pt x="899" y="1800"/>
                  <a:pt x="914" y="1800"/>
                </a:cubicBezTo>
                <a:cubicBezTo>
                  <a:pt x="1394" y="1800"/>
                  <a:pt x="1787" y="1427"/>
                  <a:pt x="1810" y="942"/>
                </a:cubicBezTo>
                <a:cubicBezTo>
                  <a:pt x="1834" y="454"/>
                  <a:pt x="1453" y="25"/>
                  <a:pt x="965" y="1"/>
                </a:cubicBezTo>
                <a:cubicBezTo>
                  <a:pt x="950" y="0"/>
                  <a:pt x="935" y="0"/>
                  <a:pt x="920"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53" name="Google Shape;2095;p28">
            <a:extLst>
              <a:ext uri="{FF2B5EF4-FFF2-40B4-BE49-F238E27FC236}">
                <a16:creationId xmlns:a16="http://schemas.microsoft.com/office/drawing/2014/main" id="{7CCE71AC-47C3-7E1D-3782-BE52EC613416}"/>
              </a:ext>
            </a:extLst>
          </p:cNvPr>
          <p:cNvSpPr>
            <a:spLocks/>
          </p:cNvSpPr>
          <p:nvPr/>
        </p:nvSpPr>
        <p:spPr bwMode="auto">
          <a:xfrm>
            <a:off x="11408834" y="2832101"/>
            <a:ext cx="300567" cy="294217"/>
          </a:xfrm>
          <a:custGeom>
            <a:avLst/>
            <a:gdLst>
              <a:gd name="T0" fmla="*/ 2147483647 w 1846"/>
              <a:gd name="T1" fmla="*/ 2147483647 h 1789"/>
              <a:gd name="T2" fmla="*/ 2147483647 w 1846"/>
              <a:gd name="T3" fmla="*/ 2147483647 h 1789"/>
              <a:gd name="T4" fmla="*/ 2147483647 w 1846"/>
              <a:gd name="T5" fmla="*/ 2147483647 h 1789"/>
              <a:gd name="T6" fmla="*/ 2147483647 w 1846"/>
              <a:gd name="T7" fmla="*/ 2147483647 h 1789"/>
              <a:gd name="T8" fmla="*/ 2147483647 w 1846"/>
              <a:gd name="T9" fmla="*/ 2147483647 h 1789"/>
              <a:gd name="T10" fmla="*/ 2147483647 w 1846"/>
              <a:gd name="T11" fmla="*/ 2147483647 h 1789"/>
              <a:gd name="T12" fmla="*/ 2147483647 w 1846"/>
              <a:gd name="T13" fmla="*/ 2147483647 h 17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6" h="1789" extrusionOk="0">
                <a:moveTo>
                  <a:pt x="920" y="1"/>
                </a:moveTo>
                <a:cubicBezTo>
                  <a:pt x="451" y="1"/>
                  <a:pt x="47" y="363"/>
                  <a:pt x="24" y="847"/>
                </a:cubicBezTo>
                <a:cubicBezTo>
                  <a:pt x="0" y="1347"/>
                  <a:pt x="381" y="1764"/>
                  <a:pt x="881" y="1788"/>
                </a:cubicBezTo>
                <a:cubicBezTo>
                  <a:pt x="896" y="1789"/>
                  <a:pt x="910" y="1789"/>
                  <a:pt x="925" y="1789"/>
                </a:cubicBezTo>
                <a:cubicBezTo>
                  <a:pt x="1394" y="1789"/>
                  <a:pt x="1787" y="1416"/>
                  <a:pt x="1822" y="943"/>
                </a:cubicBezTo>
                <a:cubicBezTo>
                  <a:pt x="1846" y="443"/>
                  <a:pt x="1465" y="26"/>
                  <a:pt x="965" y="2"/>
                </a:cubicBezTo>
                <a:cubicBezTo>
                  <a:pt x="950" y="1"/>
                  <a:pt x="935" y="1"/>
                  <a:pt x="920"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54" name="Google Shape;2096;p28">
            <a:extLst>
              <a:ext uri="{FF2B5EF4-FFF2-40B4-BE49-F238E27FC236}">
                <a16:creationId xmlns:a16="http://schemas.microsoft.com/office/drawing/2014/main" id="{F4548BEF-3C09-2F31-67A1-387E0345695F}"/>
              </a:ext>
            </a:extLst>
          </p:cNvPr>
          <p:cNvSpPr>
            <a:spLocks/>
          </p:cNvSpPr>
          <p:nvPr/>
        </p:nvSpPr>
        <p:spPr bwMode="auto">
          <a:xfrm>
            <a:off x="11027834" y="3712634"/>
            <a:ext cx="300567" cy="294217"/>
          </a:xfrm>
          <a:custGeom>
            <a:avLst/>
            <a:gdLst>
              <a:gd name="T0" fmla="*/ 2147483647 w 1846"/>
              <a:gd name="T1" fmla="*/ 2147483647 h 1801"/>
              <a:gd name="T2" fmla="*/ 2147483647 w 1846"/>
              <a:gd name="T3" fmla="*/ 2147483647 h 1801"/>
              <a:gd name="T4" fmla="*/ 2147483647 w 1846"/>
              <a:gd name="T5" fmla="*/ 2147483647 h 1801"/>
              <a:gd name="T6" fmla="*/ 2147483647 w 1846"/>
              <a:gd name="T7" fmla="*/ 2147483647 h 1801"/>
              <a:gd name="T8" fmla="*/ 2147483647 w 1846"/>
              <a:gd name="T9" fmla="*/ 2147483647 h 1801"/>
              <a:gd name="T10" fmla="*/ 2147483647 w 1846"/>
              <a:gd name="T11" fmla="*/ 2147483647 h 1801"/>
              <a:gd name="T12" fmla="*/ 2147483647 w 1846"/>
              <a:gd name="T13" fmla="*/ 2147483647 h 1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6" h="1801" extrusionOk="0">
                <a:moveTo>
                  <a:pt x="932" y="1"/>
                </a:moveTo>
                <a:cubicBezTo>
                  <a:pt x="452" y="1"/>
                  <a:pt x="59" y="374"/>
                  <a:pt x="36" y="859"/>
                </a:cubicBezTo>
                <a:cubicBezTo>
                  <a:pt x="1" y="1347"/>
                  <a:pt x="382" y="1776"/>
                  <a:pt x="882" y="1799"/>
                </a:cubicBezTo>
                <a:cubicBezTo>
                  <a:pt x="896" y="1800"/>
                  <a:pt x="911" y="1801"/>
                  <a:pt x="926" y="1801"/>
                </a:cubicBezTo>
                <a:cubicBezTo>
                  <a:pt x="1406" y="1801"/>
                  <a:pt x="1799" y="1427"/>
                  <a:pt x="1822" y="942"/>
                </a:cubicBezTo>
                <a:cubicBezTo>
                  <a:pt x="1846" y="454"/>
                  <a:pt x="1465" y="25"/>
                  <a:pt x="977" y="2"/>
                </a:cubicBezTo>
                <a:cubicBezTo>
                  <a:pt x="962" y="1"/>
                  <a:pt x="947" y="1"/>
                  <a:pt x="932"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55" name="Google Shape;2097;p28">
            <a:extLst>
              <a:ext uri="{FF2B5EF4-FFF2-40B4-BE49-F238E27FC236}">
                <a16:creationId xmlns:a16="http://schemas.microsoft.com/office/drawing/2014/main" id="{22C98B71-E1DF-7460-0220-D76C75BDA0F5}"/>
              </a:ext>
            </a:extLst>
          </p:cNvPr>
          <p:cNvSpPr>
            <a:spLocks/>
          </p:cNvSpPr>
          <p:nvPr/>
        </p:nvSpPr>
        <p:spPr bwMode="auto">
          <a:xfrm>
            <a:off x="11698818" y="4222751"/>
            <a:ext cx="300567" cy="292100"/>
          </a:xfrm>
          <a:custGeom>
            <a:avLst/>
            <a:gdLst>
              <a:gd name="T0" fmla="*/ 2147483647 w 1834"/>
              <a:gd name="T1" fmla="*/ 2147483647 h 1789"/>
              <a:gd name="T2" fmla="*/ 2147483647 w 1834"/>
              <a:gd name="T3" fmla="*/ 2147483647 h 1789"/>
              <a:gd name="T4" fmla="*/ 2147483647 w 1834"/>
              <a:gd name="T5" fmla="*/ 2147483647 h 1789"/>
              <a:gd name="T6" fmla="*/ 2147483647 w 1834"/>
              <a:gd name="T7" fmla="*/ 2147483647 h 1789"/>
              <a:gd name="T8" fmla="*/ 2147483647 w 1834"/>
              <a:gd name="T9" fmla="*/ 2147483647 h 1789"/>
              <a:gd name="T10" fmla="*/ 2147483647 w 1834"/>
              <a:gd name="T11" fmla="*/ 2147483647 h 1789"/>
              <a:gd name="T12" fmla="*/ 2147483647 w 1834"/>
              <a:gd name="T13" fmla="*/ 2147483647 h 17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4" h="1789" extrusionOk="0">
                <a:moveTo>
                  <a:pt x="920" y="1"/>
                </a:moveTo>
                <a:cubicBezTo>
                  <a:pt x="440" y="1"/>
                  <a:pt x="47" y="374"/>
                  <a:pt x="24" y="847"/>
                </a:cubicBezTo>
                <a:cubicBezTo>
                  <a:pt x="0" y="1347"/>
                  <a:pt x="381" y="1764"/>
                  <a:pt x="869" y="1788"/>
                </a:cubicBezTo>
                <a:cubicBezTo>
                  <a:pt x="884" y="1789"/>
                  <a:pt x="899" y="1789"/>
                  <a:pt x="914" y="1789"/>
                </a:cubicBezTo>
                <a:cubicBezTo>
                  <a:pt x="1394" y="1789"/>
                  <a:pt x="1787" y="1416"/>
                  <a:pt x="1810" y="943"/>
                </a:cubicBezTo>
                <a:cubicBezTo>
                  <a:pt x="1834" y="442"/>
                  <a:pt x="1453" y="26"/>
                  <a:pt x="965" y="2"/>
                </a:cubicBezTo>
                <a:cubicBezTo>
                  <a:pt x="950" y="1"/>
                  <a:pt x="935" y="1"/>
                  <a:pt x="920"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56" name="Google Shape;2098;p28">
            <a:extLst>
              <a:ext uri="{FF2B5EF4-FFF2-40B4-BE49-F238E27FC236}">
                <a16:creationId xmlns:a16="http://schemas.microsoft.com/office/drawing/2014/main" id="{5ECFC8C8-6624-30FD-66C2-C5233FEEFD03}"/>
              </a:ext>
            </a:extLst>
          </p:cNvPr>
          <p:cNvSpPr>
            <a:spLocks/>
          </p:cNvSpPr>
          <p:nvPr/>
        </p:nvSpPr>
        <p:spPr bwMode="auto">
          <a:xfrm>
            <a:off x="11324167" y="5052485"/>
            <a:ext cx="292100" cy="292100"/>
          </a:xfrm>
          <a:custGeom>
            <a:avLst/>
            <a:gdLst>
              <a:gd name="T0" fmla="*/ 2147483647 w 1787"/>
              <a:gd name="T1" fmla="*/ 0 h 1798"/>
              <a:gd name="T2" fmla="*/ 0 w 1787"/>
              <a:gd name="T3" fmla="*/ 2147483647 h 1798"/>
              <a:gd name="T4" fmla="*/ 2147483647 w 1787"/>
              <a:gd name="T5" fmla="*/ 2147483647 h 1798"/>
              <a:gd name="T6" fmla="*/ 2147483647 w 1787"/>
              <a:gd name="T7" fmla="*/ 2147483647 h 1798"/>
              <a:gd name="T8" fmla="*/ 2147483647 w 1787"/>
              <a:gd name="T9" fmla="*/ 0 h 1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98" extrusionOk="0">
                <a:moveTo>
                  <a:pt x="893" y="0"/>
                </a:moveTo>
                <a:cubicBezTo>
                  <a:pt x="393" y="0"/>
                  <a:pt x="0" y="393"/>
                  <a:pt x="0" y="893"/>
                </a:cubicBezTo>
                <a:cubicBezTo>
                  <a:pt x="0" y="1393"/>
                  <a:pt x="393" y="1798"/>
                  <a:pt x="893" y="1798"/>
                </a:cubicBezTo>
                <a:cubicBezTo>
                  <a:pt x="1393" y="1798"/>
                  <a:pt x="1786" y="1393"/>
                  <a:pt x="1786" y="893"/>
                </a:cubicBezTo>
                <a:cubicBezTo>
                  <a:pt x="1786" y="393"/>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57" name="Google Shape;2099;p28">
            <a:extLst>
              <a:ext uri="{FF2B5EF4-FFF2-40B4-BE49-F238E27FC236}">
                <a16:creationId xmlns:a16="http://schemas.microsoft.com/office/drawing/2014/main" id="{BC5C9410-18AE-CEFE-DDB3-915C0D7FFF4A}"/>
              </a:ext>
            </a:extLst>
          </p:cNvPr>
          <p:cNvSpPr>
            <a:spLocks/>
          </p:cNvSpPr>
          <p:nvPr/>
        </p:nvSpPr>
        <p:spPr bwMode="auto">
          <a:xfrm>
            <a:off x="876301" y="1744134"/>
            <a:ext cx="302684" cy="292100"/>
          </a:xfrm>
          <a:custGeom>
            <a:avLst/>
            <a:gdLst>
              <a:gd name="T0" fmla="*/ 2147483647 w 1846"/>
              <a:gd name="T1" fmla="*/ 0 h 1789"/>
              <a:gd name="T2" fmla="*/ 2147483647 w 1846"/>
              <a:gd name="T3" fmla="*/ 2147483647 h 1789"/>
              <a:gd name="T4" fmla="*/ 2147483647 w 1846"/>
              <a:gd name="T5" fmla="*/ 2147483647 h 1789"/>
              <a:gd name="T6" fmla="*/ 2147483647 w 1846"/>
              <a:gd name="T7" fmla="*/ 2147483647 h 1789"/>
              <a:gd name="T8" fmla="*/ 2147483647 w 1846"/>
              <a:gd name="T9" fmla="*/ 2147483647 h 1789"/>
              <a:gd name="T10" fmla="*/ 2147483647 w 1846"/>
              <a:gd name="T11" fmla="*/ 2147483647 h 1789"/>
              <a:gd name="T12" fmla="*/ 2147483647 w 1846"/>
              <a:gd name="T13" fmla="*/ 0 h 17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6" h="1789" extrusionOk="0">
                <a:moveTo>
                  <a:pt x="921" y="0"/>
                </a:moveTo>
                <a:cubicBezTo>
                  <a:pt x="451" y="0"/>
                  <a:pt x="47" y="373"/>
                  <a:pt x="24" y="847"/>
                </a:cubicBezTo>
                <a:cubicBezTo>
                  <a:pt x="0" y="1347"/>
                  <a:pt x="381" y="1764"/>
                  <a:pt x="881" y="1787"/>
                </a:cubicBezTo>
                <a:cubicBezTo>
                  <a:pt x="896" y="1788"/>
                  <a:pt x="910" y="1789"/>
                  <a:pt x="924" y="1789"/>
                </a:cubicBezTo>
                <a:cubicBezTo>
                  <a:pt x="1394" y="1789"/>
                  <a:pt x="1799" y="1416"/>
                  <a:pt x="1822" y="942"/>
                </a:cubicBezTo>
                <a:cubicBezTo>
                  <a:pt x="1845" y="442"/>
                  <a:pt x="1464" y="25"/>
                  <a:pt x="964" y="2"/>
                </a:cubicBezTo>
                <a:cubicBezTo>
                  <a:pt x="950" y="1"/>
                  <a:pt x="935" y="0"/>
                  <a:pt x="921"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58" name="Google Shape;2100;p28">
            <a:extLst>
              <a:ext uri="{FF2B5EF4-FFF2-40B4-BE49-F238E27FC236}">
                <a16:creationId xmlns:a16="http://schemas.microsoft.com/office/drawing/2014/main" id="{2138DC13-588A-4308-5B69-9798809CED9E}"/>
              </a:ext>
            </a:extLst>
          </p:cNvPr>
          <p:cNvSpPr>
            <a:spLocks/>
          </p:cNvSpPr>
          <p:nvPr/>
        </p:nvSpPr>
        <p:spPr bwMode="auto">
          <a:xfrm>
            <a:off x="632885" y="728134"/>
            <a:ext cx="300567" cy="294217"/>
          </a:xfrm>
          <a:custGeom>
            <a:avLst/>
            <a:gdLst>
              <a:gd name="T0" fmla="*/ 2147483647 w 1847"/>
              <a:gd name="T1" fmla="*/ 2147483647 h 1801"/>
              <a:gd name="T2" fmla="*/ 2147483647 w 1847"/>
              <a:gd name="T3" fmla="*/ 2147483647 h 1801"/>
              <a:gd name="T4" fmla="*/ 2147483647 w 1847"/>
              <a:gd name="T5" fmla="*/ 2147483647 h 1801"/>
              <a:gd name="T6" fmla="*/ 2147483647 w 1847"/>
              <a:gd name="T7" fmla="*/ 2147483647 h 1801"/>
              <a:gd name="T8" fmla="*/ 2147483647 w 1847"/>
              <a:gd name="T9" fmla="*/ 2147483647 h 1801"/>
              <a:gd name="T10" fmla="*/ 2147483647 w 1847"/>
              <a:gd name="T11" fmla="*/ 2147483647 h 1801"/>
              <a:gd name="T12" fmla="*/ 2147483647 w 1847"/>
              <a:gd name="T13" fmla="*/ 2147483647 h 1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7" h="1801" extrusionOk="0">
                <a:moveTo>
                  <a:pt x="922" y="1"/>
                </a:moveTo>
                <a:cubicBezTo>
                  <a:pt x="452" y="1"/>
                  <a:pt x="48" y="374"/>
                  <a:pt x="25" y="859"/>
                </a:cubicBezTo>
                <a:cubicBezTo>
                  <a:pt x="1" y="1347"/>
                  <a:pt x="382" y="1764"/>
                  <a:pt x="882" y="1799"/>
                </a:cubicBezTo>
                <a:cubicBezTo>
                  <a:pt x="896" y="1800"/>
                  <a:pt x="911" y="1800"/>
                  <a:pt x="925" y="1800"/>
                </a:cubicBezTo>
                <a:cubicBezTo>
                  <a:pt x="1395" y="1800"/>
                  <a:pt x="1799" y="1427"/>
                  <a:pt x="1822" y="942"/>
                </a:cubicBezTo>
                <a:cubicBezTo>
                  <a:pt x="1846" y="442"/>
                  <a:pt x="1465" y="25"/>
                  <a:pt x="965" y="2"/>
                </a:cubicBezTo>
                <a:cubicBezTo>
                  <a:pt x="951" y="1"/>
                  <a:pt x="936" y="1"/>
                  <a:pt x="922"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60" name="Google Shape;2101;p28">
            <a:extLst>
              <a:ext uri="{FF2B5EF4-FFF2-40B4-BE49-F238E27FC236}">
                <a16:creationId xmlns:a16="http://schemas.microsoft.com/office/drawing/2014/main" id="{16CC5451-0070-D19C-2B85-18BF745460E3}"/>
              </a:ext>
            </a:extLst>
          </p:cNvPr>
          <p:cNvSpPr>
            <a:spLocks/>
          </p:cNvSpPr>
          <p:nvPr/>
        </p:nvSpPr>
        <p:spPr bwMode="auto">
          <a:xfrm>
            <a:off x="279401" y="2673351"/>
            <a:ext cx="302684" cy="294216"/>
          </a:xfrm>
          <a:custGeom>
            <a:avLst/>
            <a:gdLst>
              <a:gd name="T0" fmla="*/ 2147483647 w 1847"/>
              <a:gd name="T1" fmla="*/ 2147483647 h 1801"/>
              <a:gd name="T2" fmla="*/ 2147483647 w 1847"/>
              <a:gd name="T3" fmla="*/ 2147483647 h 1801"/>
              <a:gd name="T4" fmla="*/ 2147483647 w 1847"/>
              <a:gd name="T5" fmla="*/ 2147483647 h 1801"/>
              <a:gd name="T6" fmla="*/ 2147483647 w 1847"/>
              <a:gd name="T7" fmla="*/ 2147483647 h 1801"/>
              <a:gd name="T8" fmla="*/ 2147483647 w 1847"/>
              <a:gd name="T9" fmla="*/ 2147483647 h 1801"/>
              <a:gd name="T10" fmla="*/ 2147483647 w 1847"/>
              <a:gd name="T11" fmla="*/ 2147483647 h 1801"/>
              <a:gd name="T12" fmla="*/ 2147483647 w 1847"/>
              <a:gd name="T13" fmla="*/ 2147483647 h 1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7" h="1801" extrusionOk="0">
                <a:moveTo>
                  <a:pt x="922" y="1"/>
                </a:moveTo>
                <a:cubicBezTo>
                  <a:pt x="452" y="1"/>
                  <a:pt x="48" y="374"/>
                  <a:pt x="25" y="859"/>
                </a:cubicBezTo>
                <a:cubicBezTo>
                  <a:pt x="1" y="1347"/>
                  <a:pt x="382" y="1776"/>
                  <a:pt x="882" y="1800"/>
                </a:cubicBezTo>
                <a:cubicBezTo>
                  <a:pt x="896" y="1800"/>
                  <a:pt x="911" y="1801"/>
                  <a:pt x="925" y="1801"/>
                </a:cubicBezTo>
                <a:cubicBezTo>
                  <a:pt x="1394" y="1801"/>
                  <a:pt x="1788" y="1427"/>
                  <a:pt x="1822" y="942"/>
                </a:cubicBezTo>
                <a:cubicBezTo>
                  <a:pt x="1846" y="454"/>
                  <a:pt x="1465" y="26"/>
                  <a:pt x="965" y="2"/>
                </a:cubicBezTo>
                <a:cubicBezTo>
                  <a:pt x="951" y="1"/>
                  <a:pt x="936" y="1"/>
                  <a:pt x="922"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61" name="Google Shape;2102;p28">
            <a:extLst>
              <a:ext uri="{FF2B5EF4-FFF2-40B4-BE49-F238E27FC236}">
                <a16:creationId xmlns:a16="http://schemas.microsoft.com/office/drawing/2014/main" id="{FFF379F1-70B2-4540-60C6-021158EBEC69}"/>
              </a:ext>
            </a:extLst>
          </p:cNvPr>
          <p:cNvSpPr>
            <a:spLocks/>
          </p:cNvSpPr>
          <p:nvPr/>
        </p:nvSpPr>
        <p:spPr bwMode="auto">
          <a:xfrm>
            <a:off x="781051" y="3164417"/>
            <a:ext cx="302683" cy="294216"/>
          </a:xfrm>
          <a:custGeom>
            <a:avLst/>
            <a:gdLst>
              <a:gd name="T0" fmla="*/ 2147483647 w 1847"/>
              <a:gd name="T1" fmla="*/ 0 h 1800"/>
              <a:gd name="T2" fmla="*/ 2147483647 w 1847"/>
              <a:gd name="T3" fmla="*/ 2147483647 h 1800"/>
              <a:gd name="T4" fmla="*/ 2147483647 w 1847"/>
              <a:gd name="T5" fmla="*/ 2147483647 h 1800"/>
              <a:gd name="T6" fmla="*/ 2147483647 w 1847"/>
              <a:gd name="T7" fmla="*/ 2147483647 h 1800"/>
              <a:gd name="T8" fmla="*/ 2147483647 w 1847"/>
              <a:gd name="T9" fmla="*/ 2147483647 h 1800"/>
              <a:gd name="T10" fmla="*/ 2147483647 w 1847"/>
              <a:gd name="T11" fmla="*/ 2147483647 h 1800"/>
              <a:gd name="T12" fmla="*/ 2147483647 w 1847"/>
              <a:gd name="T13" fmla="*/ 0 h 1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7" h="1800" extrusionOk="0">
                <a:moveTo>
                  <a:pt x="922" y="0"/>
                </a:moveTo>
                <a:cubicBezTo>
                  <a:pt x="452" y="0"/>
                  <a:pt x="48" y="373"/>
                  <a:pt x="24" y="858"/>
                </a:cubicBezTo>
                <a:cubicBezTo>
                  <a:pt x="1" y="1346"/>
                  <a:pt x="382" y="1775"/>
                  <a:pt x="882" y="1799"/>
                </a:cubicBezTo>
                <a:cubicBezTo>
                  <a:pt x="896" y="1800"/>
                  <a:pt x="911" y="1800"/>
                  <a:pt x="925" y="1800"/>
                </a:cubicBezTo>
                <a:cubicBezTo>
                  <a:pt x="1394" y="1800"/>
                  <a:pt x="1788" y="1427"/>
                  <a:pt x="1822" y="942"/>
                </a:cubicBezTo>
                <a:cubicBezTo>
                  <a:pt x="1846" y="453"/>
                  <a:pt x="1465" y="25"/>
                  <a:pt x="965" y="1"/>
                </a:cubicBezTo>
                <a:cubicBezTo>
                  <a:pt x="950" y="0"/>
                  <a:pt x="936" y="0"/>
                  <a:pt x="922"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62" name="Google Shape;2103;p28">
            <a:extLst>
              <a:ext uri="{FF2B5EF4-FFF2-40B4-BE49-F238E27FC236}">
                <a16:creationId xmlns:a16="http://schemas.microsoft.com/office/drawing/2014/main" id="{0B5FF356-9D5A-85E2-1B67-E3FC35126098}"/>
              </a:ext>
            </a:extLst>
          </p:cNvPr>
          <p:cNvSpPr>
            <a:spLocks/>
          </p:cNvSpPr>
          <p:nvPr/>
        </p:nvSpPr>
        <p:spPr bwMode="auto">
          <a:xfrm>
            <a:off x="118534" y="1680634"/>
            <a:ext cx="302684" cy="294217"/>
          </a:xfrm>
          <a:custGeom>
            <a:avLst/>
            <a:gdLst>
              <a:gd name="T0" fmla="*/ 2147483647 w 1847"/>
              <a:gd name="T1" fmla="*/ 2147483647 h 1801"/>
              <a:gd name="T2" fmla="*/ 2147483647 w 1847"/>
              <a:gd name="T3" fmla="*/ 2147483647 h 1801"/>
              <a:gd name="T4" fmla="*/ 2147483647 w 1847"/>
              <a:gd name="T5" fmla="*/ 2147483647 h 1801"/>
              <a:gd name="T6" fmla="*/ 2147483647 w 1847"/>
              <a:gd name="T7" fmla="*/ 2147483647 h 1801"/>
              <a:gd name="T8" fmla="*/ 2147483647 w 1847"/>
              <a:gd name="T9" fmla="*/ 2147483647 h 1801"/>
              <a:gd name="T10" fmla="*/ 2147483647 w 1847"/>
              <a:gd name="T11" fmla="*/ 2147483647 h 1801"/>
              <a:gd name="T12" fmla="*/ 2147483647 w 1847"/>
              <a:gd name="T13" fmla="*/ 2147483647 h 1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7" h="1801" extrusionOk="0">
                <a:moveTo>
                  <a:pt x="922" y="1"/>
                </a:moveTo>
                <a:cubicBezTo>
                  <a:pt x="452" y="1"/>
                  <a:pt x="59" y="374"/>
                  <a:pt x="24" y="859"/>
                </a:cubicBezTo>
                <a:cubicBezTo>
                  <a:pt x="1" y="1347"/>
                  <a:pt x="382" y="1764"/>
                  <a:pt x="882" y="1799"/>
                </a:cubicBezTo>
                <a:cubicBezTo>
                  <a:pt x="896" y="1800"/>
                  <a:pt x="911" y="1801"/>
                  <a:pt x="925" y="1801"/>
                </a:cubicBezTo>
                <a:cubicBezTo>
                  <a:pt x="1395" y="1801"/>
                  <a:pt x="1799" y="1427"/>
                  <a:pt x="1822" y="942"/>
                </a:cubicBezTo>
                <a:cubicBezTo>
                  <a:pt x="1846" y="442"/>
                  <a:pt x="1465" y="25"/>
                  <a:pt x="965" y="2"/>
                </a:cubicBezTo>
                <a:cubicBezTo>
                  <a:pt x="950" y="1"/>
                  <a:pt x="936" y="1"/>
                  <a:pt x="922"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63" name="Google Shape;2104;p28">
            <a:extLst>
              <a:ext uri="{FF2B5EF4-FFF2-40B4-BE49-F238E27FC236}">
                <a16:creationId xmlns:a16="http://schemas.microsoft.com/office/drawing/2014/main" id="{6E299B17-17FA-C996-594B-E349E56697DD}"/>
              </a:ext>
            </a:extLst>
          </p:cNvPr>
          <p:cNvSpPr>
            <a:spLocks/>
          </p:cNvSpPr>
          <p:nvPr/>
        </p:nvSpPr>
        <p:spPr bwMode="auto">
          <a:xfrm>
            <a:off x="400051" y="4044951"/>
            <a:ext cx="302683" cy="292100"/>
          </a:xfrm>
          <a:custGeom>
            <a:avLst/>
            <a:gdLst>
              <a:gd name="T0" fmla="*/ 2147483647 w 1847"/>
              <a:gd name="T1" fmla="*/ 2147483647 h 1789"/>
              <a:gd name="T2" fmla="*/ 2147483647 w 1847"/>
              <a:gd name="T3" fmla="*/ 2147483647 h 1789"/>
              <a:gd name="T4" fmla="*/ 2147483647 w 1847"/>
              <a:gd name="T5" fmla="*/ 2147483647 h 1789"/>
              <a:gd name="T6" fmla="*/ 2147483647 w 1847"/>
              <a:gd name="T7" fmla="*/ 2147483647 h 1789"/>
              <a:gd name="T8" fmla="*/ 2147483647 w 1847"/>
              <a:gd name="T9" fmla="*/ 2147483647 h 1789"/>
              <a:gd name="T10" fmla="*/ 2147483647 w 1847"/>
              <a:gd name="T11" fmla="*/ 2147483647 h 1789"/>
              <a:gd name="T12" fmla="*/ 2147483647 w 1847"/>
              <a:gd name="T13" fmla="*/ 2147483647 h 17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7" h="1789" extrusionOk="0">
                <a:moveTo>
                  <a:pt x="922" y="1"/>
                </a:moveTo>
                <a:cubicBezTo>
                  <a:pt x="453" y="1"/>
                  <a:pt x="60" y="373"/>
                  <a:pt x="37" y="847"/>
                </a:cubicBezTo>
                <a:cubicBezTo>
                  <a:pt x="1" y="1347"/>
                  <a:pt x="382" y="1764"/>
                  <a:pt x="882" y="1788"/>
                </a:cubicBezTo>
                <a:cubicBezTo>
                  <a:pt x="897" y="1788"/>
                  <a:pt x="911" y="1789"/>
                  <a:pt x="925" y="1789"/>
                </a:cubicBezTo>
                <a:cubicBezTo>
                  <a:pt x="1395" y="1789"/>
                  <a:pt x="1800" y="1416"/>
                  <a:pt x="1823" y="942"/>
                </a:cubicBezTo>
                <a:cubicBezTo>
                  <a:pt x="1846" y="442"/>
                  <a:pt x="1465" y="25"/>
                  <a:pt x="965" y="2"/>
                </a:cubicBezTo>
                <a:cubicBezTo>
                  <a:pt x="951" y="1"/>
                  <a:pt x="936" y="1"/>
                  <a:pt x="922"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64" name="Google Shape;2105;p28">
            <a:extLst>
              <a:ext uri="{FF2B5EF4-FFF2-40B4-BE49-F238E27FC236}">
                <a16:creationId xmlns:a16="http://schemas.microsoft.com/office/drawing/2014/main" id="{70966E48-8269-7765-882A-9D902F851960}"/>
              </a:ext>
            </a:extLst>
          </p:cNvPr>
          <p:cNvSpPr>
            <a:spLocks/>
          </p:cNvSpPr>
          <p:nvPr/>
        </p:nvSpPr>
        <p:spPr bwMode="auto">
          <a:xfrm>
            <a:off x="1073151" y="4552951"/>
            <a:ext cx="302683" cy="294216"/>
          </a:xfrm>
          <a:custGeom>
            <a:avLst/>
            <a:gdLst>
              <a:gd name="T0" fmla="*/ 2147483647 w 1846"/>
              <a:gd name="T1" fmla="*/ 2147483647 h 1801"/>
              <a:gd name="T2" fmla="*/ 2147483647 w 1846"/>
              <a:gd name="T3" fmla="*/ 2147483647 h 1801"/>
              <a:gd name="T4" fmla="*/ 2147483647 w 1846"/>
              <a:gd name="T5" fmla="*/ 2147483647 h 1801"/>
              <a:gd name="T6" fmla="*/ 2147483647 w 1846"/>
              <a:gd name="T7" fmla="*/ 2147483647 h 1801"/>
              <a:gd name="T8" fmla="*/ 2147483647 w 1846"/>
              <a:gd name="T9" fmla="*/ 2147483647 h 1801"/>
              <a:gd name="T10" fmla="*/ 2147483647 w 1846"/>
              <a:gd name="T11" fmla="*/ 2147483647 h 1801"/>
              <a:gd name="T12" fmla="*/ 2147483647 w 1846"/>
              <a:gd name="T13" fmla="*/ 2147483647 h 1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6" h="1801" extrusionOk="0">
                <a:moveTo>
                  <a:pt x="921" y="1"/>
                </a:moveTo>
                <a:cubicBezTo>
                  <a:pt x="440" y="1"/>
                  <a:pt x="47" y="374"/>
                  <a:pt x="24" y="859"/>
                </a:cubicBezTo>
                <a:cubicBezTo>
                  <a:pt x="1" y="1347"/>
                  <a:pt x="382" y="1776"/>
                  <a:pt x="870" y="1800"/>
                </a:cubicBezTo>
                <a:cubicBezTo>
                  <a:pt x="885" y="1801"/>
                  <a:pt x="899" y="1801"/>
                  <a:pt x="914" y="1801"/>
                </a:cubicBezTo>
                <a:cubicBezTo>
                  <a:pt x="1394" y="1801"/>
                  <a:pt x="1787" y="1428"/>
                  <a:pt x="1810" y="943"/>
                </a:cubicBezTo>
                <a:cubicBezTo>
                  <a:pt x="1846" y="454"/>
                  <a:pt x="1465" y="26"/>
                  <a:pt x="965" y="2"/>
                </a:cubicBezTo>
                <a:cubicBezTo>
                  <a:pt x="950" y="1"/>
                  <a:pt x="935" y="1"/>
                  <a:pt x="921"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65" name="Google Shape;2106;p28">
            <a:extLst>
              <a:ext uri="{FF2B5EF4-FFF2-40B4-BE49-F238E27FC236}">
                <a16:creationId xmlns:a16="http://schemas.microsoft.com/office/drawing/2014/main" id="{1D8EFC5D-47B4-D3E6-A8B8-55C85275B0AC}"/>
              </a:ext>
            </a:extLst>
          </p:cNvPr>
          <p:cNvSpPr>
            <a:spLocks/>
          </p:cNvSpPr>
          <p:nvPr/>
        </p:nvSpPr>
        <p:spPr bwMode="auto">
          <a:xfrm>
            <a:off x="91018" y="6163734"/>
            <a:ext cx="298449" cy="292100"/>
          </a:xfrm>
          <a:custGeom>
            <a:avLst/>
            <a:gdLst>
              <a:gd name="T0" fmla="*/ 2147483647 w 1835"/>
              <a:gd name="T1" fmla="*/ 0 h 1789"/>
              <a:gd name="T2" fmla="*/ 2147483647 w 1835"/>
              <a:gd name="T3" fmla="*/ 2147483647 h 1789"/>
              <a:gd name="T4" fmla="*/ 2147483647 w 1835"/>
              <a:gd name="T5" fmla="*/ 2147483647 h 1789"/>
              <a:gd name="T6" fmla="*/ 2147483647 w 1835"/>
              <a:gd name="T7" fmla="*/ 2147483647 h 1789"/>
              <a:gd name="T8" fmla="*/ 2147483647 w 1835"/>
              <a:gd name="T9" fmla="*/ 2147483647 h 1789"/>
              <a:gd name="T10" fmla="*/ 2147483647 w 1835"/>
              <a:gd name="T11" fmla="*/ 2147483647 h 1789"/>
              <a:gd name="T12" fmla="*/ 2147483647 w 1835"/>
              <a:gd name="T13" fmla="*/ 0 h 17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5" h="1789" extrusionOk="0">
                <a:moveTo>
                  <a:pt x="921" y="0"/>
                </a:moveTo>
                <a:cubicBezTo>
                  <a:pt x="441" y="0"/>
                  <a:pt x="48" y="373"/>
                  <a:pt x="24" y="846"/>
                </a:cubicBezTo>
                <a:cubicBezTo>
                  <a:pt x="1" y="1347"/>
                  <a:pt x="382" y="1763"/>
                  <a:pt x="870" y="1787"/>
                </a:cubicBezTo>
                <a:cubicBezTo>
                  <a:pt x="885" y="1788"/>
                  <a:pt x="899" y="1788"/>
                  <a:pt x="914" y="1788"/>
                </a:cubicBezTo>
                <a:cubicBezTo>
                  <a:pt x="1394" y="1788"/>
                  <a:pt x="1787" y="1415"/>
                  <a:pt x="1810" y="942"/>
                </a:cubicBezTo>
                <a:cubicBezTo>
                  <a:pt x="1834" y="442"/>
                  <a:pt x="1453" y="25"/>
                  <a:pt x="965" y="1"/>
                </a:cubicBezTo>
                <a:cubicBezTo>
                  <a:pt x="950" y="0"/>
                  <a:pt x="935" y="0"/>
                  <a:pt x="921"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66" name="Google Shape;2107;p28">
            <a:extLst>
              <a:ext uri="{FF2B5EF4-FFF2-40B4-BE49-F238E27FC236}">
                <a16:creationId xmlns:a16="http://schemas.microsoft.com/office/drawing/2014/main" id="{5D15A89E-BFB6-8BA2-F05E-570BBD71E46A}"/>
              </a:ext>
            </a:extLst>
          </p:cNvPr>
          <p:cNvSpPr>
            <a:spLocks/>
          </p:cNvSpPr>
          <p:nvPr/>
        </p:nvSpPr>
        <p:spPr bwMode="auto">
          <a:xfrm>
            <a:off x="419101" y="4796368"/>
            <a:ext cx="300567" cy="294217"/>
          </a:xfrm>
          <a:custGeom>
            <a:avLst/>
            <a:gdLst>
              <a:gd name="T0" fmla="*/ 2147483647 w 1846"/>
              <a:gd name="T1" fmla="*/ 0 h 1801"/>
              <a:gd name="T2" fmla="*/ 2147483647 w 1846"/>
              <a:gd name="T3" fmla="*/ 2147483647 h 1801"/>
              <a:gd name="T4" fmla="*/ 2147483647 w 1846"/>
              <a:gd name="T5" fmla="*/ 2147483647 h 1801"/>
              <a:gd name="T6" fmla="*/ 2147483647 w 1846"/>
              <a:gd name="T7" fmla="*/ 2147483647 h 1801"/>
              <a:gd name="T8" fmla="*/ 2147483647 w 1846"/>
              <a:gd name="T9" fmla="*/ 2147483647 h 1801"/>
              <a:gd name="T10" fmla="*/ 2147483647 w 1846"/>
              <a:gd name="T11" fmla="*/ 2147483647 h 1801"/>
              <a:gd name="T12" fmla="*/ 2147483647 w 1846"/>
              <a:gd name="T13" fmla="*/ 0 h 1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6" h="1801" extrusionOk="0">
                <a:moveTo>
                  <a:pt x="921" y="0"/>
                </a:moveTo>
                <a:cubicBezTo>
                  <a:pt x="452" y="0"/>
                  <a:pt x="59" y="373"/>
                  <a:pt x="36" y="859"/>
                </a:cubicBezTo>
                <a:cubicBezTo>
                  <a:pt x="0" y="1347"/>
                  <a:pt x="381" y="1763"/>
                  <a:pt x="881" y="1799"/>
                </a:cubicBezTo>
                <a:cubicBezTo>
                  <a:pt x="896" y="1800"/>
                  <a:pt x="911" y="1800"/>
                  <a:pt x="926" y="1800"/>
                </a:cubicBezTo>
                <a:cubicBezTo>
                  <a:pt x="1406" y="1800"/>
                  <a:pt x="1799" y="1427"/>
                  <a:pt x="1822" y="942"/>
                </a:cubicBezTo>
                <a:cubicBezTo>
                  <a:pt x="1846" y="442"/>
                  <a:pt x="1465" y="25"/>
                  <a:pt x="965" y="1"/>
                </a:cubicBezTo>
                <a:cubicBezTo>
                  <a:pt x="950" y="1"/>
                  <a:pt x="936" y="0"/>
                  <a:pt x="921"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67" name="Google Shape;2108;p28">
            <a:extLst>
              <a:ext uri="{FF2B5EF4-FFF2-40B4-BE49-F238E27FC236}">
                <a16:creationId xmlns:a16="http://schemas.microsoft.com/office/drawing/2014/main" id="{A1FBA3F0-733E-0D0C-1424-C14C65F1B05B}"/>
              </a:ext>
            </a:extLst>
          </p:cNvPr>
          <p:cNvSpPr>
            <a:spLocks/>
          </p:cNvSpPr>
          <p:nvPr/>
        </p:nvSpPr>
        <p:spPr bwMode="auto">
          <a:xfrm>
            <a:off x="11482917" y="6278034"/>
            <a:ext cx="302683" cy="294217"/>
          </a:xfrm>
          <a:custGeom>
            <a:avLst/>
            <a:gdLst>
              <a:gd name="T0" fmla="*/ 2147483647 w 1846"/>
              <a:gd name="T1" fmla="*/ 2147483647 h 1801"/>
              <a:gd name="T2" fmla="*/ 2147483647 w 1846"/>
              <a:gd name="T3" fmla="*/ 2147483647 h 1801"/>
              <a:gd name="T4" fmla="*/ 2147483647 w 1846"/>
              <a:gd name="T5" fmla="*/ 2147483647 h 1801"/>
              <a:gd name="T6" fmla="*/ 2147483647 w 1846"/>
              <a:gd name="T7" fmla="*/ 2147483647 h 1801"/>
              <a:gd name="T8" fmla="*/ 2147483647 w 1846"/>
              <a:gd name="T9" fmla="*/ 2147483647 h 1801"/>
              <a:gd name="T10" fmla="*/ 2147483647 w 1846"/>
              <a:gd name="T11" fmla="*/ 2147483647 h 1801"/>
              <a:gd name="T12" fmla="*/ 2147483647 w 1846"/>
              <a:gd name="T13" fmla="*/ 2147483647 h 1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6" h="1801" extrusionOk="0">
                <a:moveTo>
                  <a:pt x="932" y="1"/>
                </a:moveTo>
                <a:cubicBezTo>
                  <a:pt x="452" y="1"/>
                  <a:pt x="59" y="374"/>
                  <a:pt x="36" y="859"/>
                </a:cubicBezTo>
                <a:cubicBezTo>
                  <a:pt x="1" y="1347"/>
                  <a:pt x="382" y="1776"/>
                  <a:pt x="882" y="1800"/>
                </a:cubicBezTo>
                <a:cubicBezTo>
                  <a:pt x="896" y="1800"/>
                  <a:pt x="911" y="1801"/>
                  <a:pt x="926" y="1801"/>
                </a:cubicBezTo>
                <a:cubicBezTo>
                  <a:pt x="1406" y="1801"/>
                  <a:pt x="1799" y="1428"/>
                  <a:pt x="1822" y="942"/>
                </a:cubicBezTo>
                <a:cubicBezTo>
                  <a:pt x="1846" y="454"/>
                  <a:pt x="1465" y="26"/>
                  <a:pt x="977" y="2"/>
                </a:cubicBezTo>
                <a:cubicBezTo>
                  <a:pt x="962" y="1"/>
                  <a:pt x="947" y="1"/>
                  <a:pt x="932"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68" name="Google Shape;2109;p28">
            <a:extLst>
              <a:ext uri="{FF2B5EF4-FFF2-40B4-BE49-F238E27FC236}">
                <a16:creationId xmlns:a16="http://schemas.microsoft.com/office/drawing/2014/main" id="{C303CCF7-02B9-7537-F31B-6BF7A40CDC6B}"/>
              </a:ext>
            </a:extLst>
          </p:cNvPr>
          <p:cNvSpPr>
            <a:spLocks/>
          </p:cNvSpPr>
          <p:nvPr/>
        </p:nvSpPr>
        <p:spPr bwMode="auto">
          <a:xfrm>
            <a:off x="10822517" y="5738284"/>
            <a:ext cx="302683" cy="294216"/>
          </a:xfrm>
          <a:custGeom>
            <a:avLst/>
            <a:gdLst>
              <a:gd name="T0" fmla="*/ 2147483647 w 1846"/>
              <a:gd name="T1" fmla="*/ 2147483647 h 1801"/>
              <a:gd name="T2" fmla="*/ 2147483647 w 1846"/>
              <a:gd name="T3" fmla="*/ 2147483647 h 1801"/>
              <a:gd name="T4" fmla="*/ 2147483647 w 1846"/>
              <a:gd name="T5" fmla="*/ 2147483647 h 1801"/>
              <a:gd name="T6" fmla="*/ 2147483647 w 1846"/>
              <a:gd name="T7" fmla="*/ 2147483647 h 1801"/>
              <a:gd name="T8" fmla="*/ 2147483647 w 1846"/>
              <a:gd name="T9" fmla="*/ 2147483647 h 1801"/>
              <a:gd name="T10" fmla="*/ 2147483647 w 1846"/>
              <a:gd name="T11" fmla="*/ 2147483647 h 1801"/>
              <a:gd name="T12" fmla="*/ 2147483647 w 1846"/>
              <a:gd name="T13" fmla="*/ 2147483647 h 1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6" h="1801" extrusionOk="0">
                <a:moveTo>
                  <a:pt x="920" y="1"/>
                </a:moveTo>
                <a:cubicBezTo>
                  <a:pt x="440" y="1"/>
                  <a:pt x="47" y="374"/>
                  <a:pt x="24" y="859"/>
                </a:cubicBezTo>
                <a:cubicBezTo>
                  <a:pt x="0" y="1347"/>
                  <a:pt x="381" y="1776"/>
                  <a:pt x="870" y="1800"/>
                </a:cubicBezTo>
                <a:cubicBezTo>
                  <a:pt x="884" y="1800"/>
                  <a:pt x="899" y="1801"/>
                  <a:pt x="914" y="1801"/>
                </a:cubicBezTo>
                <a:cubicBezTo>
                  <a:pt x="1394" y="1801"/>
                  <a:pt x="1787" y="1428"/>
                  <a:pt x="1810" y="942"/>
                </a:cubicBezTo>
                <a:cubicBezTo>
                  <a:pt x="1846" y="454"/>
                  <a:pt x="1465" y="26"/>
                  <a:pt x="965" y="2"/>
                </a:cubicBezTo>
                <a:cubicBezTo>
                  <a:pt x="950" y="1"/>
                  <a:pt x="935" y="1"/>
                  <a:pt x="920"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69" name="Google Shape;2110;p28">
            <a:extLst>
              <a:ext uri="{FF2B5EF4-FFF2-40B4-BE49-F238E27FC236}">
                <a16:creationId xmlns:a16="http://schemas.microsoft.com/office/drawing/2014/main" id="{6D86C2DC-157E-CDE7-41E4-2EFA11A57095}"/>
              </a:ext>
            </a:extLst>
          </p:cNvPr>
          <p:cNvSpPr>
            <a:spLocks/>
          </p:cNvSpPr>
          <p:nvPr/>
        </p:nvSpPr>
        <p:spPr bwMode="auto">
          <a:xfrm>
            <a:off x="2366434" y="6163734"/>
            <a:ext cx="292100" cy="292100"/>
          </a:xfrm>
          <a:custGeom>
            <a:avLst/>
            <a:gdLst>
              <a:gd name="T0" fmla="*/ 2147483647 w 1787"/>
              <a:gd name="T1" fmla="*/ 0 h 1787"/>
              <a:gd name="T2" fmla="*/ 0 w 1787"/>
              <a:gd name="T3" fmla="*/ 2147483647 h 1787"/>
              <a:gd name="T4" fmla="*/ 2147483647 w 1787"/>
              <a:gd name="T5" fmla="*/ 2147483647 h 1787"/>
              <a:gd name="T6" fmla="*/ 2147483647 w 1787"/>
              <a:gd name="T7" fmla="*/ 2147483647 h 1787"/>
              <a:gd name="T8" fmla="*/ 2147483647 w 1787"/>
              <a:gd name="T9" fmla="*/ 0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87" extrusionOk="0">
                <a:moveTo>
                  <a:pt x="893" y="0"/>
                </a:moveTo>
                <a:cubicBezTo>
                  <a:pt x="393" y="0"/>
                  <a:pt x="0" y="393"/>
                  <a:pt x="0" y="893"/>
                </a:cubicBezTo>
                <a:cubicBezTo>
                  <a:pt x="0" y="1381"/>
                  <a:pt x="393" y="1786"/>
                  <a:pt x="893" y="1786"/>
                </a:cubicBezTo>
                <a:cubicBezTo>
                  <a:pt x="1393" y="1786"/>
                  <a:pt x="1786" y="1381"/>
                  <a:pt x="1786" y="893"/>
                </a:cubicBezTo>
                <a:cubicBezTo>
                  <a:pt x="1786" y="393"/>
                  <a:pt x="1393"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70" name="Google Shape;2111;p28">
            <a:extLst>
              <a:ext uri="{FF2B5EF4-FFF2-40B4-BE49-F238E27FC236}">
                <a16:creationId xmlns:a16="http://schemas.microsoft.com/office/drawing/2014/main" id="{30264E4B-219B-5D88-6BDA-D6D23A62DA74}"/>
              </a:ext>
            </a:extLst>
          </p:cNvPr>
          <p:cNvSpPr>
            <a:spLocks/>
          </p:cNvSpPr>
          <p:nvPr/>
        </p:nvSpPr>
        <p:spPr bwMode="auto">
          <a:xfrm>
            <a:off x="1610785" y="6163734"/>
            <a:ext cx="292100" cy="292100"/>
          </a:xfrm>
          <a:custGeom>
            <a:avLst/>
            <a:gdLst>
              <a:gd name="T0" fmla="*/ 2147483647 w 1787"/>
              <a:gd name="T1" fmla="*/ 2147483647 h 1787"/>
              <a:gd name="T2" fmla="*/ 0 w 1787"/>
              <a:gd name="T3" fmla="*/ 2147483647 h 1787"/>
              <a:gd name="T4" fmla="*/ 2147483647 w 1787"/>
              <a:gd name="T5" fmla="*/ 2147483647 h 1787"/>
              <a:gd name="T6" fmla="*/ 2147483647 w 1787"/>
              <a:gd name="T7" fmla="*/ 2147483647 h 1787"/>
              <a:gd name="T8" fmla="*/ 2147483647 w 1787"/>
              <a:gd name="T9" fmla="*/ 2147483647 h 17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87" extrusionOk="0">
                <a:moveTo>
                  <a:pt x="893" y="1"/>
                </a:moveTo>
                <a:cubicBezTo>
                  <a:pt x="393" y="1"/>
                  <a:pt x="0" y="394"/>
                  <a:pt x="0" y="894"/>
                </a:cubicBezTo>
                <a:cubicBezTo>
                  <a:pt x="0" y="1394"/>
                  <a:pt x="393" y="1787"/>
                  <a:pt x="893" y="1787"/>
                </a:cubicBezTo>
                <a:cubicBezTo>
                  <a:pt x="1393" y="1787"/>
                  <a:pt x="1786" y="1394"/>
                  <a:pt x="1786" y="894"/>
                </a:cubicBezTo>
                <a:cubicBezTo>
                  <a:pt x="1786" y="394"/>
                  <a:pt x="1393" y="1"/>
                  <a:pt x="893"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71" name="Google Shape;2112;p28">
            <a:extLst>
              <a:ext uri="{FF2B5EF4-FFF2-40B4-BE49-F238E27FC236}">
                <a16:creationId xmlns:a16="http://schemas.microsoft.com/office/drawing/2014/main" id="{33B1C5FF-9BC8-0763-472F-6FBB0ABB71E8}"/>
              </a:ext>
            </a:extLst>
          </p:cNvPr>
          <p:cNvSpPr>
            <a:spLocks/>
          </p:cNvSpPr>
          <p:nvPr/>
        </p:nvSpPr>
        <p:spPr bwMode="auto">
          <a:xfrm>
            <a:off x="992718" y="6523568"/>
            <a:ext cx="292100" cy="294217"/>
          </a:xfrm>
          <a:custGeom>
            <a:avLst/>
            <a:gdLst>
              <a:gd name="T0" fmla="*/ 2147483647 w 1799"/>
              <a:gd name="T1" fmla="*/ 0 h 1798"/>
              <a:gd name="T2" fmla="*/ 0 w 1799"/>
              <a:gd name="T3" fmla="*/ 2147483647 h 1798"/>
              <a:gd name="T4" fmla="*/ 2147483647 w 1799"/>
              <a:gd name="T5" fmla="*/ 2147483647 h 1798"/>
              <a:gd name="T6" fmla="*/ 2147483647 w 1799"/>
              <a:gd name="T7" fmla="*/ 2147483647 h 1798"/>
              <a:gd name="T8" fmla="*/ 2147483647 w 1799"/>
              <a:gd name="T9" fmla="*/ 0 h 1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1798" extrusionOk="0">
                <a:moveTo>
                  <a:pt x="893" y="0"/>
                </a:moveTo>
                <a:cubicBezTo>
                  <a:pt x="405" y="0"/>
                  <a:pt x="0" y="405"/>
                  <a:pt x="0" y="893"/>
                </a:cubicBezTo>
                <a:cubicBezTo>
                  <a:pt x="0" y="1393"/>
                  <a:pt x="405" y="1798"/>
                  <a:pt x="893" y="1798"/>
                </a:cubicBezTo>
                <a:cubicBezTo>
                  <a:pt x="1394" y="1798"/>
                  <a:pt x="1798" y="1393"/>
                  <a:pt x="1798" y="893"/>
                </a:cubicBezTo>
                <a:cubicBezTo>
                  <a:pt x="1798" y="405"/>
                  <a:pt x="1394" y="0"/>
                  <a:pt x="893" y="0"/>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72" name="Google Shape;2113;p28">
            <a:extLst>
              <a:ext uri="{FF2B5EF4-FFF2-40B4-BE49-F238E27FC236}">
                <a16:creationId xmlns:a16="http://schemas.microsoft.com/office/drawing/2014/main" id="{97B793FE-2AEA-566E-779B-B550D3198DA1}"/>
              </a:ext>
            </a:extLst>
          </p:cNvPr>
          <p:cNvSpPr>
            <a:spLocks/>
          </p:cNvSpPr>
          <p:nvPr/>
        </p:nvSpPr>
        <p:spPr bwMode="auto">
          <a:xfrm>
            <a:off x="808567" y="5765801"/>
            <a:ext cx="292100" cy="292100"/>
          </a:xfrm>
          <a:custGeom>
            <a:avLst/>
            <a:gdLst>
              <a:gd name="T0" fmla="*/ 2147483647 w 1787"/>
              <a:gd name="T1" fmla="*/ 2147483647 h 1799"/>
              <a:gd name="T2" fmla="*/ 0 w 1787"/>
              <a:gd name="T3" fmla="*/ 2147483647 h 1799"/>
              <a:gd name="T4" fmla="*/ 2147483647 w 1787"/>
              <a:gd name="T5" fmla="*/ 2147483647 h 1799"/>
              <a:gd name="T6" fmla="*/ 2147483647 w 1787"/>
              <a:gd name="T7" fmla="*/ 2147483647 h 1799"/>
              <a:gd name="T8" fmla="*/ 2147483647 w 1787"/>
              <a:gd name="T9" fmla="*/ 2147483647 h 1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 h="1799" extrusionOk="0">
                <a:moveTo>
                  <a:pt x="893" y="1"/>
                </a:moveTo>
                <a:cubicBezTo>
                  <a:pt x="393" y="1"/>
                  <a:pt x="0" y="405"/>
                  <a:pt x="0" y="905"/>
                </a:cubicBezTo>
                <a:cubicBezTo>
                  <a:pt x="0" y="1394"/>
                  <a:pt x="393" y="1798"/>
                  <a:pt x="893" y="1798"/>
                </a:cubicBezTo>
                <a:cubicBezTo>
                  <a:pt x="1393" y="1798"/>
                  <a:pt x="1786" y="1394"/>
                  <a:pt x="1786" y="905"/>
                </a:cubicBezTo>
                <a:cubicBezTo>
                  <a:pt x="1786" y="405"/>
                  <a:pt x="1393" y="1"/>
                  <a:pt x="893" y="1"/>
                </a:cubicBezTo>
                <a:close/>
              </a:path>
            </a:pathLst>
          </a:custGeom>
          <a:solidFill>
            <a:srgbClr val="7FBFDA">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776" tIns="121776" rIns="121776" bIns="121776" anchor="ctr"/>
          <a:lstStyle/>
          <a:p>
            <a:endParaRPr lang="en-US" sz="1867"/>
          </a:p>
        </p:txBody>
      </p:sp>
      <p:sp>
        <p:nvSpPr>
          <p:cNvPr id="2059" name="Google Shape;2059;p28"/>
          <p:cNvSpPr txBox="1">
            <a:spLocks noGrp="1"/>
          </p:cNvSpPr>
          <p:nvPr>
            <p:ph type="title"/>
          </p:nvPr>
        </p:nvSpPr>
        <p:spPr>
          <a:xfrm>
            <a:off x="960000" y="736833"/>
            <a:ext cx="10080000" cy="1367200"/>
          </a:xfrm>
          <a:prstGeom prst="rect">
            <a:avLst/>
          </a:prstGeom>
        </p:spPr>
        <p:txBody>
          <a:bodyPr spcFirstLastPara="1">
            <a:noAutofit/>
          </a:bodyPr>
          <a:lstStyle>
            <a:lvl1pPr lvl="0" algn="ctr">
              <a:spcBef>
                <a:spcPts val="0"/>
              </a:spcBef>
              <a:spcAft>
                <a:spcPts val="0"/>
              </a:spcAft>
              <a:buSzPts val="2800"/>
              <a:buNone/>
              <a:defRPr sz="7200">
                <a:solidFill>
                  <a:schemeClr val="dk2"/>
                </a:solidFill>
              </a:defRPr>
            </a:lvl1pPr>
            <a:lvl2pPr lvl="1">
              <a:spcBef>
                <a:spcPts val="0"/>
              </a:spcBef>
              <a:spcAft>
                <a:spcPts val="0"/>
              </a:spcAft>
              <a:buSzPts val="2800"/>
              <a:buNone/>
              <a:defRPr>
                <a:latin typeface="Coming Soon"/>
                <a:ea typeface="Coming Soon"/>
                <a:cs typeface="Coming Soon"/>
                <a:sym typeface="Coming Soon"/>
              </a:defRPr>
            </a:lvl2pPr>
            <a:lvl3pPr lvl="2">
              <a:spcBef>
                <a:spcPts val="0"/>
              </a:spcBef>
              <a:spcAft>
                <a:spcPts val="0"/>
              </a:spcAft>
              <a:buSzPts val="2800"/>
              <a:buNone/>
              <a:defRPr>
                <a:latin typeface="Coming Soon"/>
                <a:ea typeface="Coming Soon"/>
                <a:cs typeface="Coming Soon"/>
                <a:sym typeface="Coming Soon"/>
              </a:defRPr>
            </a:lvl3pPr>
            <a:lvl4pPr lvl="3">
              <a:spcBef>
                <a:spcPts val="0"/>
              </a:spcBef>
              <a:spcAft>
                <a:spcPts val="0"/>
              </a:spcAft>
              <a:buSzPts val="2800"/>
              <a:buNone/>
              <a:defRPr>
                <a:latin typeface="Coming Soon"/>
                <a:ea typeface="Coming Soon"/>
                <a:cs typeface="Coming Soon"/>
                <a:sym typeface="Coming Soon"/>
              </a:defRPr>
            </a:lvl4pPr>
            <a:lvl5pPr lvl="4">
              <a:spcBef>
                <a:spcPts val="0"/>
              </a:spcBef>
              <a:spcAft>
                <a:spcPts val="0"/>
              </a:spcAft>
              <a:buSzPts val="2800"/>
              <a:buNone/>
              <a:defRPr>
                <a:latin typeface="Coming Soon"/>
                <a:ea typeface="Coming Soon"/>
                <a:cs typeface="Coming Soon"/>
                <a:sym typeface="Coming Soon"/>
              </a:defRPr>
            </a:lvl5pPr>
            <a:lvl6pPr lvl="5">
              <a:spcBef>
                <a:spcPts val="0"/>
              </a:spcBef>
              <a:spcAft>
                <a:spcPts val="0"/>
              </a:spcAft>
              <a:buSzPts val="2800"/>
              <a:buNone/>
              <a:defRPr>
                <a:latin typeface="Coming Soon"/>
                <a:ea typeface="Coming Soon"/>
                <a:cs typeface="Coming Soon"/>
                <a:sym typeface="Coming Soon"/>
              </a:defRPr>
            </a:lvl6pPr>
            <a:lvl7pPr lvl="6">
              <a:spcBef>
                <a:spcPts val="0"/>
              </a:spcBef>
              <a:spcAft>
                <a:spcPts val="0"/>
              </a:spcAft>
              <a:buSzPts val="2800"/>
              <a:buNone/>
              <a:defRPr>
                <a:latin typeface="Coming Soon"/>
                <a:ea typeface="Coming Soon"/>
                <a:cs typeface="Coming Soon"/>
                <a:sym typeface="Coming Soon"/>
              </a:defRPr>
            </a:lvl7pPr>
            <a:lvl8pPr lvl="7">
              <a:spcBef>
                <a:spcPts val="0"/>
              </a:spcBef>
              <a:spcAft>
                <a:spcPts val="0"/>
              </a:spcAft>
              <a:buSzPts val="2800"/>
              <a:buNone/>
              <a:defRPr>
                <a:latin typeface="Coming Soon"/>
                <a:ea typeface="Coming Soon"/>
                <a:cs typeface="Coming Soon"/>
                <a:sym typeface="Coming Soon"/>
              </a:defRPr>
            </a:lvl8pPr>
            <a:lvl9pPr lvl="8">
              <a:spcBef>
                <a:spcPts val="0"/>
              </a:spcBef>
              <a:spcAft>
                <a:spcPts val="0"/>
              </a:spcAft>
              <a:buSzPts val="2800"/>
              <a:buNone/>
              <a:defRPr>
                <a:latin typeface="Coming Soon"/>
                <a:ea typeface="Coming Soon"/>
                <a:cs typeface="Coming Soon"/>
                <a:sym typeface="Coming Soon"/>
              </a:defRPr>
            </a:lvl9pPr>
          </a:lstStyle>
          <a:p>
            <a:endParaRPr/>
          </a:p>
        </p:txBody>
      </p:sp>
      <p:sp>
        <p:nvSpPr>
          <p:cNvPr id="2073" name="Freeform 2">
            <a:extLst>
              <a:ext uri="{FF2B5EF4-FFF2-40B4-BE49-F238E27FC236}">
                <a16:creationId xmlns:a16="http://schemas.microsoft.com/office/drawing/2014/main" id="{D8F1B893-DD95-5FE9-86DD-A59FF14923FC}"/>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grpSp>
        <p:nvGrpSpPr>
          <p:cNvPr id="2074" name="Group 3">
            <a:extLst>
              <a:ext uri="{FF2B5EF4-FFF2-40B4-BE49-F238E27FC236}">
                <a16:creationId xmlns:a16="http://schemas.microsoft.com/office/drawing/2014/main" id="{62617091-B65C-14CB-93DB-6FDFC8EDEE25}"/>
              </a:ext>
            </a:extLst>
          </p:cNvPr>
          <p:cNvGrpSpPr/>
          <p:nvPr userDrawn="1"/>
        </p:nvGrpSpPr>
        <p:grpSpPr>
          <a:xfrm>
            <a:off x="263816" y="281764"/>
            <a:ext cx="11687179" cy="6310422"/>
            <a:chOff x="0" y="0"/>
            <a:chExt cx="4053677" cy="1989520"/>
          </a:xfrm>
        </p:grpSpPr>
        <p:sp>
          <p:nvSpPr>
            <p:cNvPr id="2075" name="Freeform 4">
              <a:extLst>
                <a:ext uri="{FF2B5EF4-FFF2-40B4-BE49-F238E27FC236}">
                  <a16:creationId xmlns:a16="http://schemas.microsoft.com/office/drawing/2014/main" id="{DB5FF9FE-9ACB-622F-FD3E-88A85631FBF5}"/>
                </a:ext>
              </a:extLst>
            </p:cNvPr>
            <p:cNvSpPr/>
            <p:nvPr/>
          </p:nvSpPr>
          <p:spPr>
            <a:xfrm>
              <a:off x="0" y="0"/>
              <a:ext cx="4053677" cy="1989520"/>
            </a:xfrm>
            <a:custGeom>
              <a:avLst/>
              <a:gdLst/>
              <a:ahLst/>
              <a:cxnLst/>
              <a:rect l="l" t="t" r="r" b="b"/>
              <a:pathLst>
                <a:path w="4053677" h="1989520">
                  <a:moveTo>
                    <a:pt x="7042" y="0"/>
                  </a:moveTo>
                  <a:lnTo>
                    <a:pt x="4046635" y="0"/>
                  </a:lnTo>
                  <a:cubicBezTo>
                    <a:pt x="4050524" y="0"/>
                    <a:pt x="4053677" y="3153"/>
                    <a:pt x="4053677" y="7042"/>
                  </a:cubicBezTo>
                  <a:lnTo>
                    <a:pt x="4053677" y="1982478"/>
                  </a:lnTo>
                  <a:cubicBezTo>
                    <a:pt x="4053677" y="1984345"/>
                    <a:pt x="4052936" y="1986137"/>
                    <a:pt x="4051615" y="1987457"/>
                  </a:cubicBezTo>
                  <a:cubicBezTo>
                    <a:pt x="4050294" y="1988778"/>
                    <a:pt x="4048503" y="1989520"/>
                    <a:pt x="4046635" y="1989520"/>
                  </a:cubicBezTo>
                  <a:lnTo>
                    <a:pt x="7042" y="1989520"/>
                  </a:lnTo>
                  <a:cubicBezTo>
                    <a:pt x="5174" y="1989520"/>
                    <a:pt x="3383" y="1988778"/>
                    <a:pt x="2063" y="1987457"/>
                  </a:cubicBezTo>
                  <a:cubicBezTo>
                    <a:pt x="742" y="1986137"/>
                    <a:pt x="0" y="1984345"/>
                    <a:pt x="0" y="1982478"/>
                  </a:cubicBezTo>
                  <a:lnTo>
                    <a:pt x="0" y="7042"/>
                  </a:lnTo>
                  <a:cubicBezTo>
                    <a:pt x="0" y="5174"/>
                    <a:pt x="742" y="3383"/>
                    <a:pt x="2063" y="2063"/>
                  </a:cubicBezTo>
                  <a:cubicBezTo>
                    <a:pt x="3383" y="742"/>
                    <a:pt x="5174" y="0"/>
                    <a:pt x="7042" y="0"/>
                  </a:cubicBezTo>
                  <a:close/>
                </a:path>
              </a:pathLst>
            </a:custGeom>
            <a:solidFill>
              <a:srgbClr val="FFFAF5"/>
            </a:solidFill>
            <a:ln w="66675"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076" name="TextBox 5">
              <a:extLst>
                <a:ext uri="{FF2B5EF4-FFF2-40B4-BE49-F238E27FC236}">
                  <a16:creationId xmlns:a16="http://schemas.microsoft.com/office/drawing/2014/main" id="{D48CDE96-6383-9441-1F6D-062E7F1AA6D8}"/>
                </a:ext>
              </a:extLst>
            </p:cNvPr>
            <p:cNvSpPr txBox="1"/>
            <p:nvPr/>
          </p:nvSpPr>
          <p:spPr>
            <a:xfrm>
              <a:off x="0" y="-38100"/>
              <a:ext cx="4053677" cy="202762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962413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3781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2100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981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4696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4137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4534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0667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233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0257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1"/>
        <p:cNvGrpSpPr/>
        <p:nvPr/>
      </p:nvGrpSpPr>
      <p:grpSpPr>
        <a:xfrm>
          <a:off x="0" y="0"/>
          <a:ext cx="0" cy="0"/>
          <a:chOff x="0" y="0"/>
          <a:chExt cx="0" cy="0"/>
        </a:xfrm>
      </p:grpSpPr>
      <p:sp>
        <p:nvSpPr>
          <p:cNvPr id="42" name="Google Shape;42;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4706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015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50"/>
        <p:cNvGrpSpPr/>
        <p:nvPr/>
      </p:nvGrpSpPr>
      <p:grpSpPr>
        <a:xfrm>
          <a:off x="0" y="0"/>
          <a:ext cx="0" cy="0"/>
          <a:chOff x="0" y="0"/>
          <a:chExt cx="0" cy="0"/>
        </a:xfrm>
      </p:grpSpPr>
      <p:sp>
        <p:nvSpPr>
          <p:cNvPr id="51" name="Google Shape;51;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5"/>
        <p:cNvGrpSpPr/>
        <p:nvPr/>
      </p:nvGrpSpPr>
      <p:grpSpPr>
        <a:xfrm>
          <a:off x="0" y="0"/>
          <a:ext cx="0" cy="0"/>
          <a:chOff x="0" y="0"/>
          <a:chExt cx="0" cy="0"/>
        </a:xfrm>
      </p:grpSpPr>
      <p:sp>
        <p:nvSpPr>
          <p:cNvPr id="56" name="Google Shape;5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9"/>
        <p:cNvGrpSpPr/>
        <p:nvPr/>
      </p:nvGrpSpPr>
      <p:grpSpPr>
        <a:xfrm>
          <a:off x="0" y="0"/>
          <a:ext cx="0" cy="0"/>
          <a:chOff x="0" y="0"/>
          <a:chExt cx="0" cy="0"/>
        </a:xfrm>
      </p:grpSpPr>
      <p:sp>
        <p:nvSpPr>
          <p:cNvPr id="60" name="Google Shape;60;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Rounde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6"/>
        <p:cNvGrpSpPr/>
        <p:nvPr/>
      </p:nvGrpSpPr>
      <p:grpSpPr>
        <a:xfrm>
          <a:off x="0" y="0"/>
          <a:ext cx="0" cy="0"/>
          <a:chOff x="0" y="0"/>
          <a:chExt cx="0" cy="0"/>
        </a:xfrm>
      </p:grpSpPr>
      <p:sp>
        <p:nvSpPr>
          <p:cNvPr id="67" name="Google Shape;67;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Rounde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9"/>
          <p:cNvSpPr>
            <a:spLocks noGrp="1"/>
          </p:cNvSpPr>
          <p:nvPr>
            <p:ph type="pic" idx="2"/>
          </p:nvPr>
        </p:nvSpPr>
        <p:spPr>
          <a:xfrm>
            <a:off x="5183188" y="987425"/>
            <a:ext cx="6172200" cy="4873625"/>
          </a:xfrm>
          <a:prstGeom prst="rect">
            <a:avLst/>
          </a:prstGeom>
          <a:noFill/>
          <a:ln>
            <a:noFill/>
          </a:ln>
        </p:spPr>
      </p:sp>
      <p:sp>
        <p:nvSpPr>
          <p:cNvPr id="69" name="Google Shape;69;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3"/>
        <p:cNvGrpSpPr/>
        <p:nvPr/>
      </p:nvGrpSpPr>
      <p:grpSpPr>
        <a:xfrm>
          <a:off x="0" y="0"/>
          <a:ext cx="0" cy="0"/>
          <a:chOff x="0" y="0"/>
          <a:chExt cx="0" cy="0"/>
        </a:xfrm>
      </p:grpSpPr>
      <p:sp>
        <p:nvSpPr>
          <p:cNvPr id="74" name="Google Shape;7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4.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Rounded"/>
              <a:buNone/>
              <a:defRPr sz="4400" b="0" i="0" u="none" strike="noStrike" cap="none">
                <a:solidFill>
                  <a:schemeClr val="dk1"/>
                </a:solidFill>
                <a:latin typeface="Arial Rounded"/>
                <a:ea typeface="Arial Rounded"/>
                <a:cs typeface="Arial Rounded"/>
                <a:sym typeface="Arial Round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Rounded"/>
                <a:ea typeface="Arial Rounded"/>
                <a:cs typeface="Arial Rounded"/>
                <a:sym typeface="Arial Rounde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Rounded"/>
                <a:ea typeface="Arial Rounded"/>
                <a:cs typeface="Arial Rounded"/>
                <a:sym typeface="Arial Rounded"/>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Rounded"/>
                <a:ea typeface="Arial Rounded"/>
                <a:cs typeface="Arial Rounded"/>
                <a:sym typeface="Arial Rounded"/>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Rounded"/>
                <a:ea typeface="Arial Rounded"/>
                <a:cs typeface="Arial Rounded"/>
                <a:sym typeface="Arial Rounded"/>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Rounded"/>
                <a:ea typeface="Arial Rounded"/>
                <a:cs typeface="Arial Rounded"/>
                <a:sym typeface="Arial Round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Rounded"/>
                <a:ea typeface="Arial Rounded"/>
                <a:cs typeface="Arial Rounded"/>
                <a:sym typeface="Arial Rounde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Rounded"/>
                <a:ea typeface="Arial Rounded"/>
                <a:cs typeface="Arial Rounded"/>
                <a:sym typeface="Arial Rounde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Rounded"/>
                <a:ea typeface="Arial Rounded"/>
                <a:cs typeface="Arial Rounded"/>
                <a:sym typeface="Arial Rounde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Rounded"/>
                <a:ea typeface="Arial Rounded"/>
                <a:cs typeface="Arial Rounded"/>
                <a:sym typeface="Arial Rounded"/>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Rounded"/>
                <a:ea typeface="Arial Rounded"/>
                <a:cs typeface="Arial Rounded"/>
                <a:sym typeface="Arial Rounded"/>
              </a:defRPr>
            </a:lvl1pPr>
            <a:lvl2pPr marR="0" lvl="1" algn="l" rtl="0">
              <a:spcBef>
                <a:spcPts val="0"/>
              </a:spcBef>
              <a:spcAft>
                <a:spcPts val="0"/>
              </a:spcAft>
              <a:buSzPts val="1400"/>
              <a:buNone/>
              <a:defRPr sz="1800" b="0" i="0" u="none" strike="noStrike" cap="none">
                <a:solidFill>
                  <a:schemeClr val="dk1"/>
                </a:solidFill>
                <a:latin typeface="Arial Rounded"/>
                <a:ea typeface="Arial Rounded"/>
                <a:cs typeface="Arial Rounded"/>
                <a:sym typeface="Arial Rounded"/>
              </a:defRPr>
            </a:lvl2pPr>
            <a:lvl3pPr marR="0" lvl="2" algn="l" rtl="0">
              <a:spcBef>
                <a:spcPts val="0"/>
              </a:spcBef>
              <a:spcAft>
                <a:spcPts val="0"/>
              </a:spcAft>
              <a:buSzPts val="1400"/>
              <a:buNone/>
              <a:defRPr sz="1800" b="0" i="0" u="none" strike="noStrike" cap="none">
                <a:solidFill>
                  <a:schemeClr val="dk1"/>
                </a:solidFill>
                <a:latin typeface="Arial Rounded"/>
                <a:ea typeface="Arial Rounded"/>
                <a:cs typeface="Arial Rounded"/>
                <a:sym typeface="Arial Rounded"/>
              </a:defRPr>
            </a:lvl3pPr>
            <a:lvl4pPr marR="0" lvl="3" algn="l" rtl="0">
              <a:spcBef>
                <a:spcPts val="0"/>
              </a:spcBef>
              <a:spcAft>
                <a:spcPts val="0"/>
              </a:spcAft>
              <a:buSzPts val="1400"/>
              <a:buNone/>
              <a:defRPr sz="1800" b="0" i="0" u="none" strike="noStrike" cap="none">
                <a:solidFill>
                  <a:schemeClr val="dk1"/>
                </a:solidFill>
                <a:latin typeface="Arial Rounded"/>
                <a:ea typeface="Arial Rounded"/>
                <a:cs typeface="Arial Rounded"/>
                <a:sym typeface="Arial Rounded"/>
              </a:defRPr>
            </a:lvl4pPr>
            <a:lvl5pPr marR="0" lvl="4" algn="l" rtl="0">
              <a:spcBef>
                <a:spcPts val="0"/>
              </a:spcBef>
              <a:spcAft>
                <a:spcPts val="0"/>
              </a:spcAft>
              <a:buSzPts val="1400"/>
              <a:buNone/>
              <a:defRPr sz="1800" b="0" i="0" u="none" strike="noStrike" cap="none">
                <a:solidFill>
                  <a:schemeClr val="dk1"/>
                </a:solidFill>
                <a:latin typeface="Arial Rounded"/>
                <a:ea typeface="Arial Rounded"/>
                <a:cs typeface="Arial Rounded"/>
                <a:sym typeface="Arial Rounded"/>
              </a:defRPr>
            </a:lvl5pPr>
            <a:lvl6pPr marR="0" lvl="5" algn="l" rtl="0">
              <a:spcBef>
                <a:spcPts val="0"/>
              </a:spcBef>
              <a:spcAft>
                <a:spcPts val="0"/>
              </a:spcAft>
              <a:buSzPts val="1400"/>
              <a:buNone/>
              <a:defRPr sz="1800" b="0" i="0" u="none" strike="noStrike" cap="none">
                <a:solidFill>
                  <a:schemeClr val="dk1"/>
                </a:solidFill>
                <a:latin typeface="Arial Rounded"/>
                <a:ea typeface="Arial Rounded"/>
                <a:cs typeface="Arial Rounded"/>
                <a:sym typeface="Arial Rounded"/>
              </a:defRPr>
            </a:lvl6pPr>
            <a:lvl7pPr marR="0" lvl="6" algn="l" rtl="0">
              <a:spcBef>
                <a:spcPts val="0"/>
              </a:spcBef>
              <a:spcAft>
                <a:spcPts val="0"/>
              </a:spcAft>
              <a:buSzPts val="1400"/>
              <a:buNone/>
              <a:defRPr sz="1800" b="0" i="0" u="none" strike="noStrike" cap="none">
                <a:solidFill>
                  <a:schemeClr val="dk1"/>
                </a:solidFill>
                <a:latin typeface="Arial Rounded"/>
                <a:ea typeface="Arial Rounded"/>
                <a:cs typeface="Arial Rounded"/>
                <a:sym typeface="Arial Rounded"/>
              </a:defRPr>
            </a:lvl7pPr>
            <a:lvl8pPr marR="0" lvl="7" algn="l" rtl="0">
              <a:spcBef>
                <a:spcPts val="0"/>
              </a:spcBef>
              <a:spcAft>
                <a:spcPts val="0"/>
              </a:spcAft>
              <a:buSzPts val="1400"/>
              <a:buNone/>
              <a:defRPr sz="1800" b="0" i="0" u="none" strike="noStrike" cap="none">
                <a:solidFill>
                  <a:schemeClr val="dk1"/>
                </a:solidFill>
                <a:latin typeface="Arial Rounded"/>
                <a:ea typeface="Arial Rounded"/>
                <a:cs typeface="Arial Rounded"/>
                <a:sym typeface="Arial Rounded"/>
              </a:defRPr>
            </a:lvl8pPr>
            <a:lvl9pPr marR="0" lvl="8" algn="l" rtl="0">
              <a:spcBef>
                <a:spcPts val="0"/>
              </a:spcBef>
              <a:spcAft>
                <a:spcPts val="0"/>
              </a:spcAft>
              <a:buSzPts val="1400"/>
              <a:buNone/>
              <a:defRPr sz="1800" b="0" i="0" u="none" strike="noStrike" cap="none">
                <a:solidFill>
                  <a:schemeClr val="dk1"/>
                </a:solidFill>
                <a:latin typeface="Arial Rounded"/>
                <a:ea typeface="Arial Rounded"/>
                <a:cs typeface="Arial Rounded"/>
                <a:sym typeface="Arial Rounded"/>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Rounded"/>
                <a:ea typeface="Arial Rounded"/>
                <a:cs typeface="Arial Rounded"/>
                <a:sym typeface="Arial Rounded"/>
              </a:defRPr>
            </a:lvl1pPr>
            <a:lvl2pPr marR="0" lvl="1" algn="l" rtl="0">
              <a:spcBef>
                <a:spcPts val="0"/>
              </a:spcBef>
              <a:spcAft>
                <a:spcPts val="0"/>
              </a:spcAft>
              <a:buSzPts val="1400"/>
              <a:buNone/>
              <a:defRPr sz="1800" b="0" i="0" u="none" strike="noStrike" cap="none">
                <a:solidFill>
                  <a:schemeClr val="dk1"/>
                </a:solidFill>
                <a:latin typeface="Arial Rounded"/>
                <a:ea typeface="Arial Rounded"/>
                <a:cs typeface="Arial Rounded"/>
                <a:sym typeface="Arial Rounded"/>
              </a:defRPr>
            </a:lvl2pPr>
            <a:lvl3pPr marR="0" lvl="2" algn="l" rtl="0">
              <a:spcBef>
                <a:spcPts val="0"/>
              </a:spcBef>
              <a:spcAft>
                <a:spcPts val="0"/>
              </a:spcAft>
              <a:buSzPts val="1400"/>
              <a:buNone/>
              <a:defRPr sz="1800" b="0" i="0" u="none" strike="noStrike" cap="none">
                <a:solidFill>
                  <a:schemeClr val="dk1"/>
                </a:solidFill>
                <a:latin typeface="Arial Rounded"/>
                <a:ea typeface="Arial Rounded"/>
                <a:cs typeface="Arial Rounded"/>
                <a:sym typeface="Arial Rounded"/>
              </a:defRPr>
            </a:lvl3pPr>
            <a:lvl4pPr marR="0" lvl="3" algn="l" rtl="0">
              <a:spcBef>
                <a:spcPts val="0"/>
              </a:spcBef>
              <a:spcAft>
                <a:spcPts val="0"/>
              </a:spcAft>
              <a:buSzPts val="1400"/>
              <a:buNone/>
              <a:defRPr sz="1800" b="0" i="0" u="none" strike="noStrike" cap="none">
                <a:solidFill>
                  <a:schemeClr val="dk1"/>
                </a:solidFill>
                <a:latin typeface="Arial Rounded"/>
                <a:ea typeface="Arial Rounded"/>
                <a:cs typeface="Arial Rounded"/>
                <a:sym typeface="Arial Rounded"/>
              </a:defRPr>
            </a:lvl4pPr>
            <a:lvl5pPr marR="0" lvl="4" algn="l" rtl="0">
              <a:spcBef>
                <a:spcPts val="0"/>
              </a:spcBef>
              <a:spcAft>
                <a:spcPts val="0"/>
              </a:spcAft>
              <a:buSzPts val="1400"/>
              <a:buNone/>
              <a:defRPr sz="1800" b="0" i="0" u="none" strike="noStrike" cap="none">
                <a:solidFill>
                  <a:schemeClr val="dk1"/>
                </a:solidFill>
                <a:latin typeface="Arial Rounded"/>
                <a:ea typeface="Arial Rounded"/>
                <a:cs typeface="Arial Rounded"/>
                <a:sym typeface="Arial Rounded"/>
              </a:defRPr>
            </a:lvl5pPr>
            <a:lvl6pPr marR="0" lvl="5" algn="l" rtl="0">
              <a:spcBef>
                <a:spcPts val="0"/>
              </a:spcBef>
              <a:spcAft>
                <a:spcPts val="0"/>
              </a:spcAft>
              <a:buSzPts val="1400"/>
              <a:buNone/>
              <a:defRPr sz="1800" b="0" i="0" u="none" strike="noStrike" cap="none">
                <a:solidFill>
                  <a:schemeClr val="dk1"/>
                </a:solidFill>
                <a:latin typeface="Arial Rounded"/>
                <a:ea typeface="Arial Rounded"/>
                <a:cs typeface="Arial Rounded"/>
                <a:sym typeface="Arial Rounded"/>
              </a:defRPr>
            </a:lvl6pPr>
            <a:lvl7pPr marR="0" lvl="6" algn="l" rtl="0">
              <a:spcBef>
                <a:spcPts val="0"/>
              </a:spcBef>
              <a:spcAft>
                <a:spcPts val="0"/>
              </a:spcAft>
              <a:buSzPts val="1400"/>
              <a:buNone/>
              <a:defRPr sz="1800" b="0" i="0" u="none" strike="noStrike" cap="none">
                <a:solidFill>
                  <a:schemeClr val="dk1"/>
                </a:solidFill>
                <a:latin typeface="Arial Rounded"/>
                <a:ea typeface="Arial Rounded"/>
                <a:cs typeface="Arial Rounded"/>
                <a:sym typeface="Arial Rounded"/>
              </a:defRPr>
            </a:lvl7pPr>
            <a:lvl8pPr marR="0" lvl="7" algn="l" rtl="0">
              <a:spcBef>
                <a:spcPts val="0"/>
              </a:spcBef>
              <a:spcAft>
                <a:spcPts val="0"/>
              </a:spcAft>
              <a:buSzPts val="1400"/>
              <a:buNone/>
              <a:defRPr sz="1800" b="0" i="0" u="none" strike="noStrike" cap="none">
                <a:solidFill>
                  <a:schemeClr val="dk1"/>
                </a:solidFill>
                <a:latin typeface="Arial Rounded"/>
                <a:ea typeface="Arial Rounded"/>
                <a:cs typeface="Arial Rounded"/>
                <a:sym typeface="Arial Rounded"/>
              </a:defRPr>
            </a:lvl8pPr>
            <a:lvl9pPr marR="0" lvl="8" algn="l" rtl="0">
              <a:spcBef>
                <a:spcPts val="0"/>
              </a:spcBef>
              <a:spcAft>
                <a:spcPts val="0"/>
              </a:spcAft>
              <a:buSzPts val="1400"/>
              <a:buNone/>
              <a:defRPr sz="1800" b="0" i="0" u="none" strike="noStrike" cap="none">
                <a:solidFill>
                  <a:schemeClr val="dk1"/>
                </a:solidFill>
                <a:latin typeface="Arial Rounded"/>
                <a:ea typeface="Arial Rounded"/>
                <a:cs typeface="Arial Rounded"/>
                <a:sym typeface="Arial Rounded"/>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Rounded"/>
                <a:ea typeface="Arial Rounded"/>
                <a:cs typeface="Arial Rounded"/>
                <a:sym typeface="Arial Rounded"/>
              </a:defRPr>
            </a:lvl1pPr>
            <a:lvl2pPr marL="0" marR="0" lvl="1" indent="0" algn="r" rtl="0">
              <a:spcBef>
                <a:spcPts val="0"/>
              </a:spcBef>
              <a:buNone/>
              <a:defRPr sz="1200" b="0" i="0" u="none" strike="noStrike" cap="none">
                <a:solidFill>
                  <a:srgbClr val="888888"/>
                </a:solidFill>
                <a:latin typeface="Arial Rounded"/>
                <a:ea typeface="Arial Rounded"/>
                <a:cs typeface="Arial Rounded"/>
                <a:sym typeface="Arial Rounded"/>
              </a:defRPr>
            </a:lvl2pPr>
            <a:lvl3pPr marL="0" marR="0" lvl="2" indent="0" algn="r" rtl="0">
              <a:spcBef>
                <a:spcPts val="0"/>
              </a:spcBef>
              <a:buNone/>
              <a:defRPr sz="1200" b="0" i="0" u="none" strike="noStrike" cap="none">
                <a:solidFill>
                  <a:srgbClr val="888888"/>
                </a:solidFill>
                <a:latin typeface="Arial Rounded"/>
                <a:ea typeface="Arial Rounded"/>
                <a:cs typeface="Arial Rounded"/>
                <a:sym typeface="Arial Rounded"/>
              </a:defRPr>
            </a:lvl3pPr>
            <a:lvl4pPr marL="0" marR="0" lvl="3" indent="0" algn="r" rtl="0">
              <a:spcBef>
                <a:spcPts val="0"/>
              </a:spcBef>
              <a:buNone/>
              <a:defRPr sz="1200" b="0" i="0" u="none" strike="noStrike" cap="none">
                <a:solidFill>
                  <a:srgbClr val="888888"/>
                </a:solidFill>
                <a:latin typeface="Arial Rounded"/>
                <a:ea typeface="Arial Rounded"/>
                <a:cs typeface="Arial Rounded"/>
                <a:sym typeface="Arial Rounded"/>
              </a:defRPr>
            </a:lvl4pPr>
            <a:lvl5pPr marL="0" marR="0" lvl="4" indent="0" algn="r" rtl="0">
              <a:spcBef>
                <a:spcPts val="0"/>
              </a:spcBef>
              <a:buNone/>
              <a:defRPr sz="1200" b="0" i="0" u="none" strike="noStrike" cap="none">
                <a:solidFill>
                  <a:srgbClr val="888888"/>
                </a:solidFill>
                <a:latin typeface="Arial Rounded"/>
                <a:ea typeface="Arial Rounded"/>
                <a:cs typeface="Arial Rounded"/>
                <a:sym typeface="Arial Rounded"/>
              </a:defRPr>
            </a:lvl5pPr>
            <a:lvl6pPr marL="0" marR="0" lvl="5" indent="0" algn="r" rtl="0">
              <a:spcBef>
                <a:spcPts val="0"/>
              </a:spcBef>
              <a:buNone/>
              <a:defRPr sz="1200" b="0" i="0" u="none" strike="noStrike" cap="none">
                <a:solidFill>
                  <a:srgbClr val="888888"/>
                </a:solidFill>
                <a:latin typeface="Arial Rounded"/>
                <a:ea typeface="Arial Rounded"/>
                <a:cs typeface="Arial Rounded"/>
                <a:sym typeface="Arial Rounded"/>
              </a:defRPr>
            </a:lvl6pPr>
            <a:lvl7pPr marL="0" marR="0" lvl="6" indent="0" algn="r" rtl="0">
              <a:spcBef>
                <a:spcPts val="0"/>
              </a:spcBef>
              <a:buNone/>
              <a:defRPr sz="1200" b="0" i="0" u="none" strike="noStrike" cap="none">
                <a:solidFill>
                  <a:srgbClr val="888888"/>
                </a:solidFill>
                <a:latin typeface="Arial Rounded"/>
                <a:ea typeface="Arial Rounded"/>
                <a:cs typeface="Arial Rounded"/>
                <a:sym typeface="Arial Rounded"/>
              </a:defRPr>
            </a:lvl7pPr>
            <a:lvl8pPr marL="0" marR="0" lvl="7" indent="0" algn="r" rtl="0">
              <a:spcBef>
                <a:spcPts val="0"/>
              </a:spcBef>
              <a:buNone/>
              <a:defRPr sz="1200" b="0" i="0" u="none" strike="noStrike" cap="none">
                <a:solidFill>
                  <a:srgbClr val="888888"/>
                </a:solidFill>
                <a:latin typeface="Arial Rounded"/>
                <a:ea typeface="Arial Rounded"/>
                <a:cs typeface="Arial Rounded"/>
                <a:sym typeface="Arial Rounded"/>
              </a:defRPr>
            </a:lvl8pPr>
            <a:lvl9pPr marL="0" marR="0" lvl="8" indent="0" algn="r" rtl="0">
              <a:spcBef>
                <a:spcPts val="0"/>
              </a:spcBef>
              <a:buNone/>
              <a:defRPr sz="1200" b="0" i="0" u="none" strike="noStrike" cap="none">
                <a:solidFill>
                  <a:srgbClr val="888888"/>
                </a:solidFill>
                <a:latin typeface="Arial Rounded"/>
                <a:ea typeface="Arial Rounded"/>
                <a:cs typeface="Arial Rounded"/>
                <a:sym typeface="Arial Rounde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CB1F28F-1341-43F2-5F59-16D0246E9584}"/>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D7790F1-9D67-6E94-B9F9-A92AC4478CFF}"/>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0B4603E-CC93-F38E-307B-88D684996E30}"/>
              </a:ext>
            </a:extLst>
          </p:cNvPr>
          <p:cNvSpPr>
            <a:spLocks noGrp="1"/>
          </p:cNvSpPr>
          <p:nvPr>
            <p:ph type="dt" sz="half" idx="2"/>
          </p:nvPr>
        </p:nvSpPr>
        <p:spPr>
          <a:xfrm>
            <a:off x="609600" y="6356351"/>
            <a:ext cx="2844800" cy="366183"/>
          </a:xfrm>
          <a:prstGeom prst="rect">
            <a:avLst/>
          </a:prstGeom>
        </p:spPr>
        <p:txBody>
          <a:bodyPr vert="horz" lIns="91428" tIns="45714" rIns="91428" bIns="45714" rtlCol="0" anchor="ctr"/>
          <a:lstStyle>
            <a:lvl1pPr algn="l" defTabSz="1219004" fontAlgn="auto">
              <a:spcBef>
                <a:spcPts val="0"/>
              </a:spcBef>
              <a:spcAft>
                <a:spcPts val="0"/>
              </a:spcAft>
              <a:defRPr sz="1600">
                <a:solidFill>
                  <a:schemeClr val="tx1">
                    <a:tint val="75000"/>
                  </a:schemeClr>
                </a:solidFill>
                <a:latin typeface="+mn-lt"/>
                <a:cs typeface="+mn-cs"/>
              </a:defRPr>
            </a:lvl1pPr>
          </a:lstStyle>
          <a:p>
            <a:pPr>
              <a:defRPr/>
            </a:pPr>
            <a:fld id="{EB86E45B-5BE5-4045-929B-BF968C68BBF2}" type="datetimeFigureOut">
              <a:rPr lang="en-US"/>
              <a:pPr>
                <a:defRPr/>
              </a:pPr>
              <a:t>1/30/2026</a:t>
            </a:fld>
            <a:endParaRPr lang="en-US"/>
          </a:p>
        </p:txBody>
      </p:sp>
      <p:sp>
        <p:nvSpPr>
          <p:cNvPr id="5" name="Footer Placeholder 4">
            <a:extLst>
              <a:ext uri="{FF2B5EF4-FFF2-40B4-BE49-F238E27FC236}">
                <a16:creationId xmlns:a16="http://schemas.microsoft.com/office/drawing/2014/main" id="{CDEC7FFF-E9BE-71E8-82D3-C75C583D0E75}"/>
              </a:ext>
            </a:extLst>
          </p:cNvPr>
          <p:cNvSpPr>
            <a:spLocks noGrp="1"/>
          </p:cNvSpPr>
          <p:nvPr>
            <p:ph type="ftr" sz="quarter" idx="3"/>
          </p:nvPr>
        </p:nvSpPr>
        <p:spPr>
          <a:xfrm>
            <a:off x="4165600" y="6356351"/>
            <a:ext cx="3860800" cy="366183"/>
          </a:xfrm>
          <a:prstGeom prst="rect">
            <a:avLst/>
          </a:prstGeom>
        </p:spPr>
        <p:txBody>
          <a:bodyPr vert="horz" lIns="91428" tIns="45714" rIns="91428" bIns="45714" rtlCol="0" anchor="ctr"/>
          <a:lstStyle>
            <a:lvl1pPr algn="ctr" defTabSz="1219004" fontAlgn="auto">
              <a:spcBef>
                <a:spcPts val="0"/>
              </a:spcBef>
              <a:spcAft>
                <a:spcPts val="0"/>
              </a:spcAft>
              <a:defRPr sz="16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1BD4B8F1-75FE-1B40-4FF3-E690D1859271}"/>
              </a:ext>
            </a:extLst>
          </p:cNvPr>
          <p:cNvSpPr>
            <a:spLocks noGrp="1"/>
          </p:cNvSpPr>
          <p:nvPr>
            <p:ph type="sldNum" sz="quarter" idx="4"/>
          </p:nvPr>
        </p:nvSpPr>
        <p:spPr>
          <a:xfrm>
            <a:off x="8737600" y="6356351"/>
            <a:ext cx="2844800" cy="366183"/>
          </a:xfrm>
          <a:prstGeom prst="rect">
            <a:avLst/>
          </a:prstGeom>
        </p:spPr>
        <p:txBody>
          <a:bodyPr vert="horz" wrap="square" lIns="91428" tIns="45714" rIns="91428" bIns="45714" numCol="1" anchor="ctr" anchorCtr="0" compatLnSpc="1">
            <a:prstTxWarp prst="textNoShape">
              <a:avLst/>
            </a:prstTxWarp>
          </a:bodyPr>
          <a:lstStyle>
            <a:lvl1pPr algn="r">
              <a:defRPr sz="1600">
                <a:solidFill>
                  <a:srgbClr val="898989"/>
                </a:solidFill>
              </a:defRPr>
            </a:lvl1pPr>
          </a:lstStyle>
          <a:p>
            <a:fld id="{E3581CD6-9ADE-400A-970C-F329E789245B}" type="slidenum">
              <a:rPr lang="en-US" altLang="en-US"/>
              <a:pPr/>
              <a:t>‹#›</a:t>
            </a:fld>
            <a:endParaRPr lang="en-US" altLang="en-US"/>
          </a:p>
        </p:txBody>
      </p:sp>
    </p:spTree>
    <p:extLst>
      <p:ext uri="{BB962C8B-B14F-4D97-AF65-F5344CB8AC3E}">
        <p14:creationId xmlns:p14="http://schemas.microsoft.com/office/powerpoint/2010/main" val="108046621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0" r:id="rId12"/>
  </p:sldLayoutIdLst>
  <p:txStyles>
    <p:titleStyle>
      <a:lvl1pPr algn="ctr" defTabSz="1217054" rtl="0" eaLnBrk="0" fontAlgn="base" hangingPunct="0">
        <a:spcBef>
          <a:spcPct val="0"/>
        </a:spcBef>
        <a:spcAft>
          <a:spcPct val="0"/>
        </a:spcAft>
        <a:defRPr sz="5867" kern="1200">
          <a:solidFill>
            <a:schemeClr val="tx1"/>
          </a:solidFill>
          <a:latin typeface="+mj-lt"/>
          <a:ea typeface="+mj-ea"/>
          <a:cs typeface="+mj-cs"/>
        </a:defRPr>
      </a:lvl1pPr>
      <a:lvl2pPr algn="ctr" defTabSz="1217054" rtl="0" eaLnBrk="0" fontAlgn="base" hangingPunct="0">
        <a:spcBef>
          <a:spcPct val="0"/>
        </a:spcBef>
        <a:spcAft>
          <a:spcPct val="0"/>
        </a:spcAft>
        <a:defRPr sz="5867">
          <a:solidFill>
            <a:schemeClr val="tx1"/>
          </a:solidFill>
          <a:latin typeface="Calibri" pitchFamily="34" charset="0"/>
        </a:defRPr>
      </a:lvl2pPr>
      <a:lvl3pPr algn="ctr" defTabSz="1217054" rtl="0" eaLnBrk="0" fontAlgn="base" hangingPunct="0">
        <a:spcBef>
          <a:spcPct val="0"/>
        </a:spcBef>
        <a:spcAft>
          <a:spcPct val="0"/>
        </a:spcAft>
        <a:defRPr sz="5867">
          <a:solidFill>
            <a:schemeClr val="tx1"/>
          </a:solidFill>
          <a:latin typeface="Calibri" pitchFamily="34" charset="0"/>
        </a:defRPr>
      </a:lvl3pPr>
      <a:lvl4pPr algn="ctr" defTabSz="1217054" rtl="0" eaLnBrk="0" fontAlgn="base" hangingPunct="0">
        <a:spcBef>
          <a:spcPct val="0"/>
        </a:spcBef>
        <a:spcAft>
          <a:spcPct val="0"/>
        </a:spcAft>
        <a:defRPr sz="5867">
          <a:solidFill>
            <a:schemeClr val="tx1"/>
          </a:solidFill>
          <a:latin typeface="Calibri" pitchFamily="34" charset="0"/>
        </a:defRPr>
      </a:lvl4pPr>
      <a:lvl5pPr algn="ctr" defTabSz="1217054" rtl="0" eaLnBrk="0" fontAlgn="base" hangingPunct="0">
        <a:spcBef>
          <a:spcPct val="0"/>
        </a:spcBef>
        <a:spcAft>
          <a:spcPct val="0"/>
        </a:spcAft>
        <a:defRPr sz="5867">
          <a:solidFill>
            <a:schemeClr val="tx1"/>
          </a:solidFill>
          <a:latin typeface="Calibri" pitchFamily="34" charset="0"/>
        </a:defRPr>
      </a:lvl5pPr>
      <a:lvl6pPr marL="609585" algn="ctr" defTabSz="1217054" rtl="0" fontAlgn="base">
        <a:spcBef>
          <a:spcPct val="0"/>
        </a:spcBef>
        <a:spcAft>
          <a:spcPct val="0"/>
        </a:spcAft>
        <a:defRPr sz="5867">
          <a:solidFill>
            <a:schemeClr val="tx1"/>
          </a:solidFill>
          <a:latin typeface="Calibri" pitchFamily="34" charset="0"/>
        </a:defRPr>
      </a:lvl6pPr>
      <a:lvl7pPr marL="1219170" algn="ctr" defTabSz="1217054" rtl="0" fontAlgn="base">
        <a:spcBef>
          <a:spcPct val="0"/>
        </a:spcBef>
        <a:spcAft>
          <a:spcPct val="0"/>
        </a:spcAft>
        <a:defRPr sz="5867">
          <a:solidFill>
            <a:schemeClr val="tx1"/>
          </a:solidFill>
          <a:latin typeface="Calibri" pitchFamily="34" charset="0"/>
        </a:defRPr>
      </a:lvl7pPr>
      <a:lvl8pPr marL="1828754" algn="ctr" defTabSz="1217054" rtl="0" fontAlgn="base">
        <a:spcBef>
          <a:spcPct val="0"/>
        </a:spcBef>
        <a:spcAft>
          <a:spcPct val="0"/>
        </a:spcAft>
        <a:defRPr sz="5867">
          <a:solidFill>
            <a:schemeClr val="tx1"/>
          </a:solidFill>
          <a:latin typeface="Calibri" pitchFamily="34" charset="0"/>
        </a:defRPr>
      </a:lvl8pPr>
      <a:lvl9pPr marL="2438339" algn="ctr" defTabSz="1217054" rtl="0" fontAlgn="base">
        <a:spcBef>
          <a:spcPct val="0"/>
        </a:spcBef>
        <a:spcAft>
          <a:spcPct val="0"/>
        </a:spcAft>
        <a:defRPr sz="5867">
          <a:solidFill>
            <a:schemeClr val="tx1"/>
          </a:solidFill>
          <a:latin typeface="Calibri" pitchFamily="34" charset="0"/>
        </a:defRPr>
      </a:lvl9pPr>
    </p:titleStyle>
    <p:bodyStyle>
      <a:lvl1pPr marL="455073" indent="-455073" algn="l" defTabSz="1217054"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88459" indent="-378875" algn="l" defTabSz="1217054"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1846" indent="-302676" algn="l" defTabSz="1217054"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1431" indent="-302676" algn="l" defTabSz="1217054"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1015" indent="-302676" algn="l" defTabSz="1217054"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262"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764"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266"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768"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004" rtl="0" eaLnBrk="1" latinLnBrk="0" hangingPunct="1">
        <a:defRPr sz="2400" kern="1200">
          <a:solidFill>
            <a:schemeClr val="tx1"/>
          </a:solidFill>
          <a:latin typeface="+mn-lt"/>
          <a:ea typeface="+mn-ea"/>
          <a:cs typeface="+mn-cs"/>
        </a:defRPr>
      </a:lvl1pPr>
      <a:lvl2pPr marL="609502" algn="l" defTabSz="1219004" rtl="0" eaLnBrk="1" latinLnBrk="0" hangingPunct="1">
        <a:defRPr sz="2400" kern="1200">
          <a:solidFill>
            <a:schemeClr val="tx1"/>
          </a:solidFill>
          <a:latin typeface="+mn-lt"/>
          <a:ea typeface="+mn-ea"/>
          <a:cs typeface="+mn-cs"/>
        </a:defRPr>
      </a:lvl2pPr>
      <a:lvl3pPr marL="1219004" algn="l" defTabSz="1219004" rtl="0" eaLnBrk="1" latinLnBrk="0" hangingPunct="1">
        <a:defRPr sz="2400" kern="1200">
          <a:solidFill>
            <a:schemeClr val="tx1"/>
          </a:solidFill>
          <a:latin typeface="+mn-lt"/>
          <a:ea typeface="+mn-ea"/>
          <a:cs typeface="+mn-cs"/>
        </a:defRPr>
      </a:lvl3pPr>
      <a:lvl4pPr marL="1828506" algn="l" defTabSz="1219004" rtl="0" eaLnBrk="1" latinLnBrk="0" hangingPunct="1">
        <a:defRPr sz="2400" kern="1200">
          <a:solidFill>
            <a:schemeClr val="tx1"/>
          </a:solidFill>
          <a:latin typeface="+mn-lt"/>
          <a:ea typeface="+mn-ea"/>
          <a:cs typeface="+mn-cs"/>
        </a:defRPr>
      </a:lvl4pPr>
      <a:lvl5pPr marL="2438008" algn="l" defTabSz="1219004" rtl="0" eaLnBrk="1" latinLnBrk="0" hangingPunct="1">
        <a:defRPr sz="2400" kern="1200">
          <a:solidFill>
            <a:schemeClr val="tx1"/>
          </a:solidFill>
          <a:latin typeface="+mn-lt"/>
          <a:ea typeface="+mn-ea"/>
          <a:cs typeface="+mn-cs"/>
        </a:defRPr>
      </a:lvl5pPr>
      <a:lvl6pPr marL="3047510" algn="l" defTabSz="1219004" rtl="0" eaLnBrk="1" latinLnBrk="0" hangingPunct="1">
        <a:defRPr sz="2400" kern="1200">
          <a:solidFill>
            <a:schemeClr val="tx1"/>
          </a:solidFill>
          <a:latin typeface="+mn-lt"/>
          <a:ea typeface="+mn-ea"/>
          <a:cs typeface="+mn-cs"/>
        </a:defRPr>
      </a:lvl6pPr>
      <a:lvl7pPr marL="3657013" algn="l" defTabSz="1219004" rtl="0" eaLnBrk="1" latinLnBrk="0" hangingPunct="1">
        <a:defRPr sz="2400" kern="1200">
          <a:solidFill>
            <a:schemeClr val="tx1"/>
          </a:solidFill>
          <a:latin typeface="+mn-lt"/>
          <a:ea typeface="+mn-ea"/>
          <a:cs typeface="+mn-cs"/>
        </a:defRPr>
      </a:lvl7pPr>
      <a:lvl8pPr marL="4266515" algn="l" defTabSz="1219004" rtl="0" eaLnBrk="1" latinLnBrk="0" hangingPunct="1">
        <a:defRPr sz="2400" kern="1200">
          <a:solidFill>
            <a:schemeClr val="tx1"/>
          </a:solidFill>
          <a:latin typeface="+mn-lt"/>
          <a:ea typeface="+mn-ea"/>
          <a:cs typeface="+mn-cs"/>
        </a:defRPr>
      </a:lvl8pPr>
      <a:lvl9pPr marL="4876017" algn="l" defTabSz="1219004"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1/30/2026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id="{1E00D093-ABAB-8521-C3AD-9344647CD8A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18592" y="196709"/>
            <a:ext cx="1456042" cy="1456042"/>
          </a:xfrm>
          <a:prstGeom prst="rect">
            <a:avLst/>
          </a:prstGeom>
        </p:spPr>
      </p:pic>
    </p:spTree>
    <p:extLst>
      <p:ext uri="{BB962C8B-B14F-4D97-AF65-F5344CB8AC3E}">
        <p14:creationId xmlns:p14="http://schemas.microsoft.com/office/powerpoint/2010/main" val="306209295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0.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3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208018" y="705809"/>
            <a:ext cx="11775964" cy="5446383"/>
          </a:xfrm>
          <a:custGeom>
            <a:avLst/>
            <a:gdLst/>
            <a:ahLst/>
            <a:cxnLst/>
            <a:rect l="l" t="t" r="r" b="b"/>
            <a:pathLst>
              <a:path w="17663946" h="8169575">
                <a:moveTo>
                  <a:pt x="0" y="0"/>
                </a:moveTo>
                <a:lnTo>
                  <a:pt x="17663946" y="0"/>
                </a:lnTo>
                <a:lnTo>
                  <a:pt x="17663946" y="8169574"/>
                </a:lnTo>
                <a:lnTo>
                  <a:pt x="0" y="8169574"/>
                </a:lnTo>
                <a:lnTo>
                  <a:pt x="0" y="0"/>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093FC3A-AE14-A7FB-2D59-9431835983D6}"/>
              </a:ext>
            </a:extLst>
          </p:cNvPr>
          <p:cNvPicPr>
            <a:picLocks noChangeAspect="1"/>
          </p:cNvPicPr>
          <p:nvPr/>
        </p:nvPicPr>
        <p:blipFill>
          <a:blip r:embed="rId4"/>
          <a:stretch>
            <a:fillRect/>
          </a:stretch>
        </p:blipFill>
        <p:spPr>
          <a:xfrm>
            <a:off x="2116134" y="3128631"/>
            <a:ext cx="8413209" cy="1225402"/>
          </a:xfrm>
          <a:prstGeom prst="rect">
            <a:avLst/>
          </a:prstGeom>
        </p:spPr>
      </p:pic>
      <p:sp>
        <p:nvSpPr>
          <p:cNvPr id="4" name="TextBox 3">
            <a:extLst>
              <a:ext uri="{FF2B5EF4-FFF2-40B4-BE49-F238E27FC236}">
                <a16:creationId xmlns:a16="http://schemas.microsoft.com/office/drawing/2014/main" id="{F098450B-DD2D-D672-2603-A7906C0B1BF8}"/>
              </a:ext>
            </a:extLst>
          </p:cNvPr>
          <p:cNvSpPr txBox="1"/>
          <p:nvPr/>
        </p:nvSpPr>
        <p:spPr>
          <a:xfrm>
            <a:off x="5132070" y="4572000"/>
            <a:ext cx="3177540" cy="769441"/>
          </a:xfrm>
          <a:prstGeom prst="rect">
            <a:avLst/>
          </a:prstGeom>
          <a:noFill/>
        </p:spPr>
        <p:txBody>
          <a:bodyPr wrap="square" rtlCol="0">
            <a:spAutoFit/>
          </a:bodyPr>
          <a:lstStyle/>
          <a:p>
            <a:r>
              <a:rPr lang="en-US" sz="4400" b="1" dirty="0">
                <a:latin typeface="Arial-Rounded" panose="020B0500000000000000" pitchFamily="34" charset="0"/>
                <a:ea typeface="Arial-Rounded" panose="020B0500000000000000" pitchFamily="34" charset="0"/>
                <a:cs typeface="Arial-Rounded" panose="020B0500000000000000" pitchFamily="34" charset="0"/>
              </a:rPr>
              <a:t>(</a:t>
            </a:r>
            <a:r>
              <a:rPr lang="en-US" sz="4400" b="1" dirty="0" err="1">
                <a:latin typeface="Arial-Rounded" panose="020B0500000000000000" pitchFamily="34" charset="0"/>
                <a:ea typeface="Arial-Rounded" panose="020B0500000000000000" pitchFamily="34" charset="0"/>
                <a:cs typeface="Arial-Rounded" panose="020B0500000000000000" pitchFamily="34" charset="0"/>
              </a:rPr>
              <a:t>Tiết</a:t>
            </a:r>
            <a:r>
              <a:rPr lang="en-US" sz="4400" b="1" dirty="0">
                <a:latin typeface="Arial-Rounded" panose="020B0500000000000000" pitchFamily="34" charset="0"/>
                <a:ea typeface="Arial-Rounded" panose="020B0500000000000000" pitchFamily="34" charset="0"/>
                <a:cs typeface="Arial-Rounded" panose="020B0500000000000000" pitchFamily="34" charset="0"/>
              </a:rPr>
              <a:t> 3 + 4)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4">
            <a:extLst>
              <a:ext uri="{FF2B5EF4-FFF2-40B4-BE49-F238E27FC236}">
                <a16:creationId xmlns:a16="http://schemas.microsoft.com/office/drawing/2014/main" id="{FAB91A92-7645-2BC1-DD96-F1C6C980EFDA}"/>
              </a:ext>
            </a:extLst>
          </p:cNvPr>
          <p:cNvGrpSpPr>
            <a:grpSpLocks/>
          </p:cNvGrpSpPr>
          <p:nvPr/>
        </p:nvGrpSpPr>
        <p:grpSpPr bwMode="auto">
          <a:xfrm>
            <a:off x="270512" y="354754"/>
            <a:ext cx="12043833" cy="734483"/>
            <a:chOff x="15875" y="15875"/>
            <a:chExt cx="9128123" cy="550863"/>
          </a:xfrm>
        </p:grpSpPr>
        <p:sp>
          <p:nvSpPr>
            <p:cNvPr id="6" name="Oval 5">
              <a:extLst>
                <a:ext uri="{FF2B5EF4-FFF2-40B4-BE49-F238E27FC236}">
                  <a16:creationId xmlns:a16="http://schemas.microsoft.com/office/drawing/2014/main" id="{3EFD02FB-13DE-B2A3-F808-61006C8F257B}"/>
                </a:ext>
              </a:extLst>
            </p:cNvPr>
            <p:cNvSpPr/>
            <p:nvPr/>
          </p:nvSpPr>
          <p:spPr bwMode="auto">
            <a:xfrm>
              <a:off x="15875" y="15875"/>
              <a:ext cx="551858" cy="550863"/>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r>
                <a:rPr lang="vi-VN" sz="3733" b="1" kern="1200" dirty="0">
                  <a:solidFill>
                    <a:prstClr val="white"/>
                  </a:solidFill>
                  <a:latin typeface="Arial Rounded MT Bold" pitchFamily="34" charset="0"/>
                  <a:cs typeface="Times New Roman" pitchFamily="18" charset="0"/>
                </a:rPr>
                <a:t>5</a:t>
              </a:r>
              <a:endParaRPr lang="en-US" sz="3733" b="1" kern="1200" dirty="0">
                <a:solidFill>
                  <a:prstClr val="white"/>
                </a:solidFill>
                <a:latin typeface="Arial Rounded MT Bold" pitchFamily="34" charset="0"/>
                <a:cs typeface="Times New Roman" pitchFamily="18" charset="0"/>
              </a:endParaRPr>
            </a:p>
          </p:txBody>
        </p:sp>
        <p:sp>
          <p:nvSpPr>
            <p:cNvPr id="9234" name="TextBox 23">
              <a:extLst>
                <a:ext uri="{FF2B5EF4-FFF2-40B4-BE49-F238E27FC236}">
                  <a16:creationId xmlns:a16="http://schemas.microsoft.com/office/drawing/2014/main" id="{0A01A256-551E-3D45-A13B-51C5BCD615D0}"/>
                </a:ext>
              </a:extLst>
            </p:cNvPr>
            <p:cNvSpPr txBox="1">
              <a:spLocks noChangeArrowheads="1"/>
            </p:cNvSpPr>
            <p:nvPr/>
          </p:nvSpPr>
          <p:spPr bwMode="auto">
            <a:xfrm>
              <a:off x="564505" y="25664"/>
              <a:ext cx="8579493" cy="52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fontAlgn="base">
                <a:spcBef>
                  <a:spcPct val="0"/>
                </a:spcBef>
                <a:spcAft>
                  <a:spcPct val="0"/>
                </a:spcAft>
                <a:buClrTx/>
              </a:pPr>
              <a:r>
                <a:rPr lang="en-US" altLang="en-US" sz="3733" b="1" kern="1200">
                  <a:solidFill>
                    <a:prstClr val="black"/>
                  </a:solidFill>
                  <a:latin typeface="Arial-Rounded" panose="020B0500000000000000" pitchFamily="34" charset="0"/>
                  <a:ea typeface="+mn-ea"/>
                  <a:cs typeface="Arial-Rounded" panose="020B0500000000000000" pitchFamily="34" charset="0"/>
                </a:rPr>
                <a:t>Chọn từ ngữ để hoàn thiện câu và viết câu vào vở</a:t>
              </a:r>
            </a:p>
          </p:txBody>
        </p:sp>
      </p:grpSp>
      <p:sp>
        <p:nvSpPr>
          <p:cNvPr id="9219" name="TextBox 7">
            <a:extLst>
              <a:ext uri="{FF2B5EF4-FFF2-40B4-BE49-F238E27FC236}">
                <a16:creationId xmlns:a16="http://schemas.microsoft.com/office/drawing/2014/main" id="{D5CDD308-5BD7-074C-C97E-FADB5FB32ABE}"/>
              </a:ext>
            </a:extLst>
          </p:cNvPr>
          <p:cNvSpPr txBox="1">
            <a:spLocks noChangeArrowheads="1"/>
          </p:cNvSpPr>
          <p:nvPr/>
        </p:nvSpPr>
        <p:spPr bwMode="auto">
          <a:xfrm>
            <a:off x="1191684" y="1236134"/>
            <a:ext cx="9042400" cy="779749"/>
          </a:xfrm>
          <a:prstGeom prst="rect">
            <a:avLst/>
          </a:prstGeom>
          <a:solidFill>
            <a:srgbClr val="BEE39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buClrTx/>
            </a:pPr>
            <a:r>
              <a:rPr lang="en-US" altLang="en-US" sz="4267" b="1" kern="1200">
                <a:solidFill>
                  <a:prstClr val="black"/>
                </a:solidFill>
                <a:latin typeface="Arial-Rounded" panose="020B0500000000000000" pitchFamily="34" charset="0"/>
                <a:ea typeface="+mn-ea"/>
                <a:cs typeface="Arial-Rounded" panose="020B0500000000000000" pitchFamily="34" charset="0"/>
              </a:rPr>
              <a:t>			</a:t>
            </a:r>
          </a:p>
        </p:txBody>
      </p:sp>
      <p:sp>
        <p:nvSpPr>
          <p:cNvPr id="9220" name="TextBox 8">
            <a:extLst>
              <a:ext uri="{FF2B5EF4-FFF2-40B4-BE49-F238E27FC236}">
                <a16:creationId xmlns:a16="http://schemas.microsoft.com/office/drawing/2014/main" id="{ABD2811A-2C9A-A577-470D-CE98F8FBABCC}"/>
              </a:ext>
            </a:extLst>
          </p:cNvPr>
          <p:cNvSpPr txBox="1">
            <a:spLocks noChangeArrowheads="1"/>
          </p:cNvSpPr>
          <p:nvPr/>
        </p:nvSpPr>
        <p:spPr bwMode="auto">
          <a:xfrm>
            <a:off x="910168" y="2567518"/>
            <a:ext cx="11267017" cy="7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fontAlgn="base">
              <a:spcBef>
                <a:spcPct val="0"/>
              </a:spcBef>
              <a:spcAft>
                <a:spcPct val="0"/>
              </a:spcAft>
              <a:buClrTx/>
            </a:pPr>
            <a:r>
              <a:rPr lang="en-US" altLang="en-US" sz="4267" b="1" kern="1200">
                <a:solidFill>
                  <a:prstClr val="black"/>
                </a:solidFill>
                <a:latin typeface="Arial-Rounded" panose="020B0500000000000000" pitchFamily="34" charset="0"/>
                <a:ea typeface="+mn-ea"/>
                <a:cs typeface="Arial-Rounded" panose="020B0500000000000000" pitchFamily="34" charset="0"/>
              </a:rPr>
              <a:t>Khi </a:t>
            </a:r>
            <a:r>
              <a:rPr lang="vi-VN" altLang="en-US" sz="4267" b="1" kern="1200">
                <a:solidFill>
                  <a:prstClr val="black"/>
                </a:solidFill>
                <a:latin typeface="Arial-Rounded" panose="020B0500000000000000" pitchFamily="34" charset="0"/>
                <a:ea typeface="+mn-ea"/>
                <a:cs typeface="Arial-Rounded" panose="020B0500000000000000" pitchFamily="34" charset="0"/>
              </a:rPr>
              <a:t>học</a:t>
            </a:r>
            <a:r>
              <a:rPr lang="en-US" altLang="en-US" sz="4267" b="1" kern="1200">
                <a:solidFill>
                  <a:prstClr val="black"/>
                </a:solidFill>
                <a:latin typeface="Arial-Rounded" panose="020B0500000000000000" pitchFamily="34" charset="0"/>
                <a:ea typeface="+mn-ea"/>
                <a:cs typeface="Arial-Rounded" panose="020B0500000000000000" pitchFamily="34" charset="0"/>
              </a:rPr>
              <a:t> múa, em phải tập</a:t>
            </a:r>
            <a:r>
              <a:rPr lang="vi-VN" altLang="en-US" sz="4267" b="1" kern="1200">
                <a:solidFill>
                  <a:prstClr val="black"/>
                </a:solidFill>
                <a:latin typeface="Arial-Rounded" panose="020B0500000000000000" pitchFamily="34" charset="0"/>
                <a:ea typeface="+mn-ea"/>
                <a:cs typeface="Arial-Rounded" panose="020B0500000000000000" pitchFamily="34" charset="0"/>
              </a:rPr>
              <a:t>   ( ... )   </a:t>
            </a:r>
            <a:r>
              <a:rPr lang="en-US" altLang="en-US" sz="4267" b="1" kern="1200">
                <a:solidFill>
                  <a:prstClr val="black"/>
                </a:solidFill>
                <a:latin typeface="Arial-Rounded" panose="020B0500000000000000" pitchFamily="34" charset="0"/>
                <a:ea typeface="+mn-ea"/>
                <a:cs typeface="Arial-Rounded" panose="020B0500000000000000" pitchFamily="34" charset="0"/>
              </a:rPr>
              <a:t>chân.</a:t>
            </a:r>
          </a:p>
        </p:txBody>
      </p:sp>
      <p:grpSp>
        <p:nvGrpSpPr>
          <p:cNvPr id="13" name="Group 12">
            <a:extLst>
              <a:ext uri="{FF2B5EF4-FFF2-40B4-BE49-F238E27FC236}">
                <a16:creationId xmlns:a16="http://schemas.microsoft.com/office/drawing/2014/main" id="{FA2DAAE5-B98C-EFE2-5C66-7428C8A55FC2}"/>
              </a:ext>
            </a:extLst>
          </p:cNvPr>
          <p:cNvGrpSpPr>
            <a:grpSpLocks/>
          </p:cNvGrpSpPr>
          <p:nvPr/>
        </p:nvGrpSpPr>
        <p:grpSpPr bwMode="auto">
          <a:xfrm>
            <a:off x="69851" y="3812118"/>
            <a:ext cx="12067116" cy="1341967"/>
            <a:chOff x="234916" y="3703407"/>
            <a:chExt cx="8680485" cy="1076878"/>
          </a:xfrm>
        </p:grpSpPr>
        <p:pic>
          <p:nvPicPr>
            <p:cNvPr id="9230" name="Picture 2">
              <a:extLst>
                <a:ext uri="{FF2B5EF4-FFF2-40B4-BE49-F238E27FC236}">
                  <a16:creationId xmlns:a16="http://schemas.microsoft.com/office/drawing/2014/main" id="{D71B5794-3DB2-397E-EDCB-49E2432A5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0" t="40640" r="-851"/>
            <a:stretch>
              <a:fillRect/>
            </a:stretch>
          </p:blipFill>
          <p:spPr bwMode="auto">
            <a:xfrm>
              <a:off x="259081" y="3703407"/>
              <a:ext cx="6557355" cy="107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2">
              <a:extLst>
                <a:ext uri="{FF2B5EF4-FFF2-40B4-BE49-F238E27FC236}">
                  <a16:creationId xmlns:a16="http://schemas.microsoft.com/office/drawing/2014/main" id="{694211C7-CF7F-15B2-CD18-465345DC2A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0" t="40849" r="66965" b="2"/>
            <a:stretch>
              <a:fillRect/>
            </a:stretch>
          </p:blipFill>
          <p:spPr bwMode="auto">
            <a:xfrm>
              <a:off x="6784163" y="3703407"/>
              <a:ext cx="2131238" cy="1073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DC69CDFE-E669-B9FD-80EC-E19F75EE0474}"/>
                </a:ext>
              </a:extLst>
            </p:cNvPr>
            <p:cNvSpPr/>
            <p:nvPr/>
          </p:nvSpPr>
          <p:spPr>
            <a:xfrm>
              <a:off x="234916" y="3703407"/>
              <a:ext cx="8680485" cy="1076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endParaRPr lang="en-US" sz="2400" kern="1200">
                <a:solidFill>
                  <a:prstClr val="white"/>
                </a:solidFill>
                <a:latin typeface="Calibri"/>
              </a:endParaRPr>
            </a:p>
          </p:txBody>
        </p:sp>
      </p:grpSp>
      <p:sp>
        <p:nvSpPr>
          <p:cNvPr id="19" name="Rectangle 18">
            <a:extLst>
              <a:ext uri="{FF2B5EF4-FFF2-40B4-BE49-F238E27FC236}">
                <a16:creationId xmlns:a16="http://schemas.microsoft.com/office/drawing/2014/main" id="{CB8C22AE-CF6B-8C1C-BA6D-396DFFC9F195}"/>
              </a:ext>
            </a:extLst>
          </p:cNvPr>
          <p:cNvSpPr>
            <a:spLocks noChangeArrowheads="1"/>
          </p:cNvSpPr>
          <p:nvPr/>
        </p:nvSpPr>
        <p:spPr bwMode="auto">
          <a:xfrm>
            <a:off x="973667" y="4193117"/>
            <a:ext cx="11065933" cy="81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buClrTx/>
            </a:pPr>
            <a:r>
              <a:rPr lang="en-US" altLang="en-US" sz="4667" b="1" kern="1200">
                <a:solidFill>
                  <a:srgbClr val="002060"/>
                </a:solidFill>
                <a:latin typeface="HP001 4 hàng" panose="020B0603050302020204" pitchFamily="34" charset="0"/>
                <a:ea typeface="+mn-ea"/>
                <a:cs typeface="Arial-Rounded" panose="020B0500000000000000" pitchFamily="34" charset="0"/>
              </a:rPr>
              <a:t>Khi </a:t>
            </a:r>
            <a:r>
              <a:rPr lang="vi-VN" altLang="en-US" sz="4667" b="1" kern="1200">
                <a:solidFill>
                  <a:srgbClr val="002060"/>
                </a:solidFill>
                <a:latin typeface="HP001 4 hàng" panose="020B0603050302020204" pitchFamily="34" charset="0"/>
                <a:ea typeface="+mn-ea"/>
                <a:cs typeface="Arial-Rounded" panose="020B0500000000000000" pitchFamily="34" charset="0"/>
              </a:rPr>
              <a:t>hǌ</a:t>
            </a:r>
            <a:r>
              <a:rPr lang="en-US" altLang="en-US" sz="4667" b="1" kern="1200">
                <a:solidFill>
                  <a:srgbClr val="002060"/>
                </a:solidFill>
                <a:latin typeface="HP001 4 hàng" panose="020B0603050302020204" pitchFamily="34" charset="0"/>
                <a:ea typeface="+mn-ea"/>
                <a:cs typeface="Arial-Rounded" panose="020B0500000000000000" pitchFamily="34" charset="0"/>
              </a:rPr>
              <a:t> múa, em ↨hải </a:t>
            </a:r>
            <a:r>
              <a:rPr lang="vi-VN" altLang="en-US" sz="4667" b="1" kern="1200">
                <a:solidFill>
                  <a:srgbClr val="002060"/>
                </a:solidFill>
                <a:latin typeface="HP001 4 hàng" panose="020B0603050302020204" pitchFamily="34" charset="0"/>
                <a:ea typeface="+mn-ea"/>
                <a:cs typeface="Arial-Rounded" panose="020B0500000000000000" pitchFamily="34" charset="0"/>
              </a:rPr>
              <a:t>tập </a:t>
            </a:r>
            <a:r>
              <a:rPr lang="en-US" altLang="en-US" sz="4667" b="1" kern="1200">
                <a:solidFill>
                  <a:srgbClr val="002060"/>
                </a:solidFill>
                <a:latin typeface="HP001 4 hàng" panose="020B0603050302020204" pitchFamily="34" charset="0"/>
                <a:ea typeface="+mn-ea"/>
                <a:cs typeface="Arial-Rounded" panose="020B0500000000000000" pitchFamily="34" charset="0"/>
              </a:rPr>
              <a:t>xĲc chân.</a:t>
            </a:r>
          </a:p>
        </p:txBody>
      </p:sp>
      <p:sp>
        <p:nvSpPr>
          <p:cNvPr id="17" name="Rounded Rectangle 16">
            <a:extLst>
              <a:ext uri="{FF2B5EF4-FFF2-40B4-BE49-F238E27FC236}">
                <a16:creationId xmlns:a16="http://schemas.microsoft.com/office/drawing/2014/main" id="{CC9DE4AD-C7ED-A745-0A22-A65A8A35ABE4}"/>
              </a:ext>
            </a:extLst>
          </p:cNvPr>
          <p:cNvSpPr/>
          <p:nvPr/>
        </p:nvSpPr>
        <p:spPr>
          <a:xfrm>
            <a:off x="10399184" y="6070600"/>
            <a:ext cx="1640416" cy="618067"/>
          </a:xfrm>
          <a:prstGeom prst="roundRect">
            <a:avLst/>
          </a:prstGeom>
          <a:solidFill>
            <a:srgbClr val="D8F4E3"/>
          </a:solidFill>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anchor="ctr"/>
          <a:lstStyle/>
          <a:p>
            <a:pPr algn="ctr" defTabSz="915660">
              <a:defRPr/>
            </a:pPr>
            <a:r>
              <a:rPr lang="en-US" sz="3200" b="1" dirty="0">
                <a:solidFill>
                  <a:srgbClr val="FF0000"/>
                </a:solidFill>
                <a:latin typeface="Arial Rounded"/>
              </a:rPr>
              <a:t>V/</a:t>
            </a:r>
            <a:r>
              <a:rPr lang="vi-VN" sz="3200" b="1" dirty="0">
                <a:solidFill>
                  <a:srgbClr val="FF0000"/>
                </a:solidFill>
                <a:latin typeface="Arial Rounded"/>
              </a:rPr>
              <a:t>5</a:t>
            </a:r>
            <a:endParaRPr lang="en-US" sz="3200" b="1" dirty="0">
              <a:solidFill>
                <a:srgbClr val="FF0000"/>
              </a:solidFill>
              <a:latin typeface="Arial Rounded"/>
            </a:endParaRPr>
          </a:p>
        </p:txBody>
      </p:sp>
      <p:sp>
        <p:nvSpPr>
          <p:cNvPr id="20" name="TextBox 19">
            <a:extLst>
              <a:ext uri="{FF2B5EF4-FFF2-40B4-BE49-F238E27FC236}">
                <a16:creationId xmlns:a16="http://schemas.microsoft.com/office/drawing/2014/main" id="{021B450C-0E7C-393A-F815-8AED61B1C331}"/>
              </a:ext>
            </a:extLst>
          </p:cNvPr>
          <p:cNvSpPr txBox="1">
            <a:spLocks noChangeArrowheads="1"/>
          </p:cNvSpPr>
          <p:nvPr/>
        </p:nvSpPr>
        <p:spPr bwMode="auto">
          <a:xfrm>
            <a:off x="5080000" y="1234018"/>
            <a:ext cx="1422400" cy="7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buClrTx/>
            </a:pPr>
            <a:r>
              <a:rPr lang="en-US" altLang="en-US" sz="4267" b="1" kern="1200">
                <a:solidFill>
                  <a:srgbClr val="FF0000"/>
                </a:solidFill>
                <a:latin typeface="Arial-Rounded" panose="020B0500000000000000" pitchFamily="34" charset="0"/>
                <a:ea typeface="+mn-ea"/>
                <a:cs typeface="Arial-Rounded" panose="020B0500000000000000" pitchFamily="34" charset="0"/>
              </a:rPr>
              <a:t>xoạc</a:t>
            </a:r>
          </a:p>
        </p:txBody>
      </p:sp>
      <p:sp>
        <p:nvSpPr>
          <p:cNvPr id="21" name="TextBox 20">
            <a:extLst>
              <a:ext uri="{FF2B5EF4-FFF2-40B4-BE49-F238E27FC236}">
                <a16:creationId xmlns:a16="http://schemas.microsoft.com/office/drawing/2014/main" id="{FC806D4F-F7D5-F72C-34DC-E91FF08B6ACE}"/>
              </a:ext>
            </a:extLst>
          </p:cNvPr>
          <p:cNvSpPr txBox="1">
            <a:spLocks noChangeArrowheads="1"/>
          </p:cNvSpPr>
          <p:nvPr/>
        </p:nvSpPr>
        <p:spPr bwMode="auto">
          <a:xfrm>
            <a:off x="1212851" y="1267885"/>
            <a:ext cx="2144183" cy="7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buClrTx/>
            </a:pPr>
            <a:r>
              <a:rPr lang="en-US" altLang="en-US" sz="4267" b="1" kern="1200">
                <a:solidFill>
                  <a:srgbClr val="FF0000"/>
                </a:solidFill>
                <a:latin typeface="Arial-Rounded" panose="020B0500000000000000" pitchFamily="34" charset="0"/>
                <a:ea typeface="+mn-ea"/>
                <a:cs typeface="Arial-Rounded" panose="020B0500000000000000" pitchFamily="34" charset="0"/>
              </a:rPr>
              <a:t>đi lại</a:t>
            </a:r>
          </a:p>
        </p:txBody>
      </p:sp>
      <p:sp>
        <p:nvSpPr>
          <p:cNvPr id="22" name="TextBox 21">
            <a:extLst>
              <a:ext uri="{FF2B5EF4-FFF2-40B4-BE49-F238E27FC236}">
                <a16:creationId xmlns:a16="http://schemas.microsoft.com/office/drawing/2014/main" id="{122A4DF0-A6FF-4839-81B8-DFD95278F1CD}"/>
              </a:ext>
            </a:extLst>
          </p:cNvPr>
          <p:cNvSpPr txBox="1">
            <a:spLocks noChangeArrowheads="1"/>
          </p:cNvSpPr>
          <p:nvPr/>
        </p:nvSpPr>
        <p:spPr bwMode="auto">
          <a:xfrm>
            <a:off x="7224184" y="1267885"/>
            <a:ext cx="2978149" cy="7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buClrTx/>
            </a:pPr>
            <a:r>
              <a:rPr lang="en-US" altLang="en-US" sz="4267" b="1" kern="1200">
                <a:solidFill>
                  <a:srgbClr val="FF0000"/>
                </a:solidFill>
                <a:latin typeface="Arial-Rounded" panose="020B0500000000000000" pitchFamily="34" charset="0"/>
                <a:ea typeface="+mn-ea"/>
                <a:cs typeface="Arial-Rounded" panose="020B0500000000000000" pitchFamily="34" charset="0"/>
              </a:rPr>
              <a:t>đứng dậy</a:t>
            </a:r>
          </a:p>
        </p:txBody>
      </p:sp>
      <p:sp>
        <p:nvSpPr>
          <p:cNvPr id="23" name="TextBox 22">
            <a:extLst>
              <a:ext uri="{FF2B5EF4-FFF2-40B4-BE49-F238E27FC236}">
                <a16:creationId xmlns:a16="http://schemas.microsoft.com/office/drawing/2014/main" id="{1C24E492-F042-26FF-090A-BF0A1B4994C5}"/>
              </a:ext>
            </a:extLst>
          </p:cNvPr>
          <p:cNvSpPr txBox="1">
            <a:spLocks noChangeArrowheads="1"/>
          </p:cNvSpPr>
          <p:nvPr/>
        </p:nvSpPr>
        <p:spPr bwMode="auto">
          <a:xfrm>
            <a:off x="6940551" y="2565401"/>
            <a:ext cx="1557867" cy="7797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buClrTx/>
            </a:pPr>
            <a:r>
              <a:rPr lang="vi-VN" altLang="en-US" sz="4267" b="1" kern="1200">
                <a:solidFill>
                  <a:srgbClr val="FF0000"/>
                </a:solidFill>
                <a:latin typeface="Arial-Rounded" panose="020B0500000000000000" pitchFamily="34" charset="0"/>
                <a:ea typeface="+mn-ea"/>
                <a:cs typeface="Arial-Rounded" panose="020B0500000000000000" pitchFamily="34" charset="0"/>
              </a:rPr>
              <a:t>xoạc</a:t>
            </a:r>
            <a:endParaRPr lang="en-US" altLang="en-US" sz="4267" b="1" kern="1200">
              <a:solidFill>
                <a:srgbClr val="FF0000"/>
              </a:solidFill>
              <a:latin typeface="Arial-Rounded" panose="020B0500000000000000" pitchFamily="34" charset="0"/>
              <a:ea typeface="+mn-ea"/>
              <a:cs typeface="Arial-Rounded" panose="020B0500000000000000" pitchFamily="34" charset="0"/>
            </a:endParaRPr>
          </a:p>
        </p:txBody>
      </p:sp>
      <p:sp>
        <p:nvSpPr>
          <p:cNvPr id="18" name="TextBox 17">
            <a:extLst>
              <a:ext uri="{FF2B5EF4-FFF2-40B4-BE49-F238E27FC236}">
                <a16:creationId xmlns:a16="http://schemas.microsoft.com/office/drawing/2014/main" id="{DD191021-A6E4-B640-9E67-3D9AD1668B5B}"/>
              </a:ext>
            </a:extLst>
          </p:cNvPr>
          <p:cNvSpPr txBox="1">
            <a:spLocks noChangeArrowheads="1"/>
          </p:cNvSpPr>
          <p:nvPr/>
        </p:nvSpPr>
        <p:spPr bwMode="auto">
          <a:xfrm>
            <a:off x="1005418" y="4220634"/>
            <a:ext cx="1248833" cy="81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3" tIns="45780" rIns="91563" bIns="4578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pPr>
            <a:r>
              <a:rPr lang="en-US" altLang="en-US" sz="4667" b="1" kern="1200">
                <a:solidFill>
                  <a:srgbClr val="FF0000"/>
                </a:solidFill>
                <a:latin typeface="HP001 4 hàng" panose="020B0603050302020204" pitchFamily="34" charset="0"/>
                <a:ea typeface="+mn-ea"/>
                <a:sym typeface="Arial" panose="020B0604020202020204" pitchFamily="34" charset="0"/>
              </a:rPr>
              <a:t>K</a:t>
            </a:r>
          </a:p>
        </p:txBody>
      </p:sp>
      <p:pic>
        <p:nvPicPr>
          <p:cNvPr id="24" name="Picture 2">
            <a:extLst>
              <a:ext uri="{FF2B5EF4-FFF2-40B4-BE49-F238E27FC236}">
                <a16:creationId xmlns:a16="http://schemas.microsoft.com/office/drawing/2014/main" id="{7118599B-3FD3-305E-A451-176BFE3ED0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750" t="52025" r="31250" b="32808"/>
          <a:stretch>
            <a:fillRect/>
          </a:stretch>
        </p:blipFill>
        <p:spPr bwMode="auto">
          <a:xfrm>
            <a:off x="10886018" y="4531785"/>
            <a:ext cx="372533" cy="27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1"/>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21"/>
                                        </p:tgtEl>
                                        <p:attrNameLst>
                                          <p:attrName>r</p:attrName>
                                        </p:attrNameLst>
                                      </p:cBhvr>
                                    </p:animRot>
                                    <p:animRot by="-240000">
                                      <p:cBhvr>
                                        <p:cTn id="33" dur="200" fill="hold">
                                          <p:stCondLst>
                                            <p:cond delay="200"/>
                                          </p:stCondLst>
                                        </p:cTn>
                                        <p:tgtEl>
                                          <p:spTgt spid="21"/>
                                        </p:tgtEl>
                                        <p:attrNameLst>
                                          <p:attrName>r</p:attrName>
                                        </p:attrNameLst>
                                      </p:cBhvr>
                                    </p:animRot>
                                    <p:animRot by="240000">
                                      <p:cBhvr>
                                        <p:cTn id="34" dur="200" fill="hold">
                                          <p:stCondLst>
                                            <p:cond delay="400"/>
                                          </p:stCondLst>
                                        </p:cTn>
                                        <p:tgtEl>
                                          <p:spTgt spid="21"/>
                                        </p:tgtEl>
                                        <p:attrNameLst>
                                          <p:attrName>r</p:attrName>
                                        </p:attrNameLst>
                                      </p:cBhvr>
                                    </p:animRot>
                                    <p:animRot by="-240000">
                                      <p:cBhvr>
                                        <p:cTn id="35" dur="200" fill="hold">
                                          <p:stCondLst>
                                            <p:cond delay="600"/>
                                          </p:stCondLst>
                                        </p:cTn>
                                        <p:tgtEl>
                                          <p:spTgt spid="21"/>
                                        </p:tgtEl>
                                        <p:attrNameLst>
                                          <p:attrName>r</p:attrName>
                                        </p:attrNameLst>
                                      </p:cBhvr>
                                    </p:animRot>
                                    <p:animRot by="120000">
                                      <p:cBhvr>
                                        <p:cTn id="36" dur="200" fill="hold">
                                          <p:stCondLst>
                                            <p:cond delay="800"/>
                                          </p:stCondLst>
                                        </p:cTn>
                                        <p:tgtEl>
                                          <p:spTgt spid="21"/>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2" presetClass="emph" presetSubtype="0" fill="hold" grpId="0" nodeType="clickEffect">
                                  <p:stCondLst>
                                    <p:cond delay="0"/>
                                  </p:stCondLst>
                                  <p:childTnLst>
                                    <p:animRot by="120000">
                                      <p:cBhvr>
                                        <p:cTn id="41" dur="100" fill="hold">
                                          <p:stCondLst>
                                            <p:cond delay="0"/>
                                          </p:stCondLst>
                                        </p:cTn>
                                        <p:tgtEl>
                                          <p:spTgt spid="22"/>
                                        </p:tgtEl>
                                        <p:attrNameLst>
                                          <p:attrName>r</p:attrName>
                                        </p:attrNameLst>
                                      </p:cBhvr>
                                    </p:animRot>
                                    <p:animRot by="-240000">
                                      <p:cBhvr>
                                        <p:cTn id="42" dur="200" fill="hold">
                                          <p:stCondLst>
                                            <p:cond delay="200"/>
                                          </p:stCondLst>
                                        </p:cTn>
                                        <p:tgtEl>
                                          <p:spTgt spid="22"/>
                                        </p:tgtEl>
                                        <p:attrNameLst>
                                          <p:attrName>r</p:attrName>
                                        </p:attrNameLst>
                                      </p:cBhvr>
                                    </p:animRot>
                                    <p:animRot by="240000">
                                      <p:cBhvr>
                                        <p:cTn id="43" dur="200" fill="hold">
                                          <p:stCondLst>
                                            <p:cond delay="400"/>
                                          </p:stCondLst>
                                        </p:cTn>
                                        <p:tgtEl>
                                          <p:spTgt spid="22"/>
                                        </p:tgtEl>
                                        <p:attrNameLst>
                                          <p:attrName>r</p:attrName>
                                        </p:attrNameLst>
                                      </p:cBhvr>
                                    </p:animRot>
                                    <p:animRot by="-240000">
                                      <p:cBhvr>
                                        <p:cTn id="44" dur="200" fill="hold">
                                          <p:stCondLst>
                                            <p:cond delay="600"/>
                                          </p:stCondLst>
                                        </p:cTn>
                                        <p:tgtEl>
                                          <p:spTgt spid="22"/>
                                        </p:tgtEl>
                                        <p:attrNameLst>
                                          <p:attrName>r</p:attrName>
                                        </p:attrNameLst>
                                      </p:cBhvr>
                                    </p:animRot>
                                    <p:animRot by="120000">
                                      <p:cBhvr>
                                        <p:cTn id="45" dur="200" fill="hold">
                                          <p:stCondLst>
                                            <p:cond delay="800"/>
                                          </p:stCondLst>
                                        </p:cTn>
                                        <p:tgtEl>
                                          <p:spTgt spid="22"/>
                                        </p:tgtEl>
                                        <p:attrNameLst>
                                          <p:attrName>r</p:attrName>
                                        </p:attrNameLst>
                                      </p:cBhvr>
                                    </p:animRot>
                                  </p:childTnLst>
                                  <p:subTnLst>
                                    <p:audio>
                                      <p:cMediaNode>
                                        <p:cTn display="0" masterRel="sameClick">
                                          <p:stCondLst>
                                            <p:cond evt="begin" delay="0">
                                              <p:tn val="4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22"/>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42" presetClass="path" presetSubtype="0" accel="50000" decel="50000" fill="hold" grpId="0" nodeType="clickEffect">
                                  <p:stCondLst>
                                    <p:cond delay="0"/>
                                  </p:stCondLst>
                                  <p:childTnLst>
                                    <p:animMotion origin="layout" path="M 0 1.60494E-6 L 0.15833 0.1892 " pathEditMode="relative" rAng="0" ptsTypes="AA">
                                      <p:cBhvr>
                                        <p:cTn id="50" dur="2000" fill="hold"/>
                                        <p:tgtEl>
                                          <p:spTgt spid="20"/>
                                        </p:tgtEl>
                                        <p:attrNameLst>
                                          <p:attrName>ppt_x</p:attrName>
                                          <p:attrName>ppt_y</p:attrName>
                                        </p:attrNameLst>
                                      </p:cBhvr>
                                      <p:rCtr x="7917" y="9444"/>
                                    </p:animMotion>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subTnLst>
                                    <p:audio>
                                      <p:cMediaNode>
                                        <p:cTn display="0" masterRel="sameClick">
                                          <p:stCondLst>
                                            <p:cond evt="begin" delay="0">
                                              <p:tn val="52"/>
                                            </p:cond>
                                          </p:stCondLst>
                                          <p:endCondLst>
                                            <p:cond evt="onStopAudio" delay="0">
                                              <p:tgtEl>
                                                <p:sldTgt/>
                                              </p:tgtEl>
                                            </p:cond>
                                          </p:endCondLst>
                                        </p:cTn>
                                        <p:tgtEl>
                                          <p:sndTgt r:embed="rId4" name="chimes.wav"/>
                                        </p:tgtEl>
                                      </p:cMediaNode>
                                    </p:audio>
                                  </p:subTnLst>
                                </p:cTn>
                              </p:par>
                            </p:childTnLst>
                          </p:cTn>
                        </p:par>
                        <p:par>
                          <p:cTn id="55" fill="hold" nodeType="afterGroup">
                            <p:stCondLst>
                              <p:cond delay="2500"/>
                            </p:stCondLst>
                            <p:childTnLst>
                              <p:par>
                                <p:cTn id="56" presetID="9" presetClass="exit" presetSubtype="0" fill="hold" grpId="1" nodeType="afterEffect">
                                  <p:stCondLst>
                                    <p:cond delay="0"/>
                                  </p:stCondLst>
                                  <p:childTnLst>
                                    <p:animEffect transition="out" filter="dissolve">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9" grpId="0"/>
      <p:bldP spid="17" grpId="0" animBg="1"/>
      <p:bldP spid="20" grpId="0"/>
      <p:bldP spid="20" grpId="1"/>
      <p:bldP spid="21" grpId="0"/>
      <p:bldP spid="22" grpId="0"/>
      <p:bldP spid="23"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a:extLst>
              <a:ext uri="{FF2B5EF4-FFF2-40B4-BE49-F238E27FC236}">
                <a16:creationId xmlns:a16="http://schemas.microsoft.com/office/drawing/2014/main" id="{522C6F25-7808-7D2E-6FB6-E2BF09A7385F}"/>
              </a:ext>
            </a:extLst>
          </p:cNvPr>
          <p:cNvGrpSpPr>
            <a:grpSpLocks/>
          </p:cNvGrpSpPr>
          <p:nvPr/>
        </p:nvGrpSpPr>
        <p:grpSpPr bwMode="auto">
          <a:xfrm>
            <a:off x="148167" y="206164"/>
            <a:ext cx="12043833" cy="734482"/>
            <a:chOff x="15875" y="15875"/>
            <a:chExt cx="9128123" cy="551019"/>
          </a:xfrm>
        </p:grpSpPr>
        <p:sp>
          <p:nvSpPr>
            <p:cNvPr id="3" name="Oval 2">
              <a:extLst>
                <a:ext uri="{FF2B5EF4-FFF2-40B4-BE49-F238E27FC236}">
                  <a16:creationId xmlns:a16="http://schemas.microsoft.com/office/drawing/2014/main" id="{205B7167-D9CC-B340-1429-F1186A3A1D27}"/>
                </a:ext>
              </a:extLst>
            </p:cNvPr>
            <p:cNvSpPr/>
            <p:nvPr/>
          </p:nvSpPr>
          <p:spPr bwMode="auto">
            <a:xfrm>
              <a:off x="15875" y="15875"/>
              <a:ext cx="551858" cy="551019"/>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r>
                <a:rPr lang="vi-VN" sz="3733" b="1" kern="1200" dirty="0">
                  <a:solidFill>
                    <a:prstClr val="white"/>
                  </a:solidFill>
                  <a:latin typeface="Arial Rounded MT Bold" pitchFamily="34" charset="0"/>
                  <a:cs typeface="Times New Roman" pitchFamily="18" charset="0"/>
                </a:rPr>
                <a:t>6</a:t>
              </a:r>
              <a:endParaRPr lang="en-US" sz="3733" b="1" kern="1200" dirty="0">
                <a:solidFill>
                  <a:prstClr val="white"/>
                </a:solidFill>
                <a:latin typeface="Arial Rounded MT Bold" pitchFamily="34" charset="0"/>
                <a:cs typeface="Times New Roman" pitchFamily="18" charset="0"/>
              </a:endParaRPr>
            </a:p>
          </p:txBody>
        </p:sp>
        <p:sp>
          <p:nvSpPr>
            <p:cNvPr id="10254" name="TextBox 23">
              <a:extLst>
                <a:ext uri="{FF2B5EF4-FFF2-40B4-BE49-F238E27FC236}">
                  <a16:creationId xmlns:a16="http://schemas.microsoft.com/office/drawing/2014/main" id="{3FF5F852-62BD-E79B-4FE2-5B4A7CEFD9DA}"/>
                </a:ext>
              </a:extLst>
            </p:cNvPr>
            <p:cNvSpPr txBox="1">
              <a:spLocks noChangeArrowheads="1"/>
            </p:cNvSpPr>
            <p:nvPr/>
          </p:nvSpPr>
          <p:spPr bwMode="auto">
            <a:xfrm>
              <a:off x="564505" y="25664"/>
              <a:ext cx="8579493" cy="50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fontAlgn="base">
                <a:spcBef>
                  <a:spcPct val="0"/>
                </a:spcBef>
                <a:spcAft>
                  <a:spcPct val="0"/>
                </a:spcAft>
                <a:buClrTx/>
              </a:pPr>
              <a:r>
                <a:rPr lang="en-US" altLang="en-US" sz="3600" b="1" kern="1200">
                  <a:solidFill>
                    <a:prstClr val="black"/>
                  </a:solidFill>
                  <a:latin typeface="Arial-Rounded" panose="020B0500000000000000" pitchFamily="34" charset="0"/>
                  <a:ea typeface="+mn-ea"/>
                  <a:cs typeface="Arial-Rounded" panose="020B0500000000000000" pitchFamily="34" charset="0"/>
                </a:rPr>
                <a:t>Quan sát tranh và kể lại câu chuyện </a:t>
              </a:r>
              <a:r>
                <a:rPr lang="en-US" altLang="en-US" sz="3600" b="1" i="1" kern="1200">
                  <a:solidFill>
                    <a:prstClr val="black"/>
                  </a:solidFill>
                  <a:latin typeface="Arial-Rounded" panose="020B0500000000000000" pitchFamily="34" charset="0"/>
                  <a:ea typeface="+mn-ea"/>
                  <a:cs typeface="Arial-Rounded" panose="020B0500000000000000" pitchFamily="34" charset="0"/>
                </a:rPr>
                <a:t>Giải thưởng tình bạn</a:t>
              </a:r>
              <a:endParaRPr lang="en-US" altLang="en-US" sz="3600" b="1" kern="1200">
                <a:solidFill>
                  <a:prstClr val="black"/>
                </a:solidFill>
                <a:latin typeface="Arial-Rounded" panose="020B0500000000000000" pitchFamily="34" charset="0"/>
                <a:ea typeface="+mn-ea"/>
                <a:cs typeface="Arial-Rounded" panose="020B0500000000000000" pitchFamily="34" charset="0"/>
              </a:endParaRPr>
            </a:p>
          </p:txBody>
        </p:sp>
      </p:grpSp>
      <p:pic>
        <p:nvPicPr>
          <p:cNvPr id="12" name="Picture 11">
            <a:extLst>
              <a:ext uri="{FF2B5EF4-FFF2-40B4-BE49-F238E27FC236}">
                <a16:creationId xmlns:a16="http://schemas.microsoft.com/office/drawing/2014/main" id="{B3D07F1F-3A79-F13B-F625-21164229CE4A}"/>
              </a:ext>
            </a:extLst>
          </p:cNvPr>
          <p:cNvPicPr>
            <a:picLocks noChangeAspect="1"/>
          </p:cNvPicPr>
          <p:nvPr/>
        </p:nvPicPr>
        <p:blipFill rotWithShape="1">
          <a:blip r:embed="rId2"/>
          <a:srcRect l="2402" t="1431" r="3332" b="-495"/>
          <a:stretch/>
        </p:blipFill>
        <p:spPr>
          <a:xfrm>
            <a:off x="2535712" y="827725"/>
            <a:ext cx="2635137" cy="2382004"/>
          </a:xfrm>
          <a:prstGeom prst="roundRect">
            <a:avLst/>
          </a:prstGeom>
        </p:spPr>
      </p:pic>
      <p:pic>
        <p:nvPicPr>
          <p:cNvPr id="13" name="Picture 12">
            <a:extLst>
              <a:ext uri="{FF2B5EF4-FFF2-40B4-BE49-F238E27FC236}">
                <a16:creationId xmlns:a16="http://schemas.microsoft.com/office/drawing/2014/main" id="{D9FBEDAA-B234-AECA-844A-866218B78373}"/>
              </a:ext>
            </a:extLst>
          </p:cNvPr>
          <p:cNvPicPr>
            <a:picLocks noChangeAspect="1"/>
          </p:cNvPicPr>
          <p:nvPr/>
        </p:nvPicPr>
        <p:blipFill rotWithShape="1">
          <a:blip r:embed="rId3"/>
          <a:srcRect l="4298" t="4126" r="3489" b="4124"/>
          <a:stretch/>
        </p:blipFill>
        <p:spPr>
          <a:xfrm>
            <a:off x="2604271" y="3891133"/>
            <a:ext cx="2709000" cy="2409508"/>
          </a:xfrm>
          <a:prstGeom prst="roundRect">
            <a:avLst/>
          </a:prstGeom>
        </p:spPr>
      </p:pic>
      <p:pic>
        <p:nvPicPr>
          <p:cNvPr id="14" name="Picture 13">
            <a:extLst>
              <a:ext uri="{FF2B5EF4-FFF2-40B4-BE49-F238E27FC236}">
                <a16:creationId xmlns:a16="http://schemas.microsoft.com/office/drawing/2014/main" id="{D3563630-ECD5-735D-AED1-14BB67AC1187}"/>
              </a:ext>
            </a:extLst>
          </p:cNvPr>
          <p:cNvPicPr>
            <a:picLocks noChangeAspect="1"/>
          </p:cNvPicPr>
          <p:nvPr/>
        </p:nvPicPr>
        <p:blipFill rotWithShape="1">
          <a:blip r:embed="rId4"/>
          <a:srcRect l="3755" t="5588" r="4480" b="5590"/>
          <a:stretch/>
        </p:blipFill>
        <p:spPr>
          <a:xfrm>
            <a:off x="7164327" y="3891133"/>
            <a:ext cx="2846245" cy="2409508"/>
          </a:xfrm>
          <a:prstGeom prst="roundRect">
            <a:avLst/>
          </a:prstGeom>
        </p:spPr>
      </p:pic>
      <p:grpSp>
        <p:nvGrpSpPr>
          <p:cNvPr id="10246" name="Group 14">
            <a:extLst>
              <a:ext uri="{FF2B5EF4-FFF2-40B4-BE49-F238E27FC236}">
                <a16:creationId xmlns:a16="http://schemas.microsoft.com/office/drawing/2014/main" id="{CF5C1A7D-0E2F-7C5D-42A0-C326B0C7DD9C}"/>
              </a:ext>
            </a:extLst>
          </p:cNvPr>
          <p:cNvGrpSpPr>
            <a:grpSpLocks/>
          </p:cNvGrpSpPr>
          <p:nvPr/>
        </p:nvGrpSpPr>
        <p:grpSpPr bwMode="auto">
          <a:xfrm>
            <a:off x="7245351" y="965200"/>
            <a:ext cx="2683933" cy="2243667"/>
            <a:chOff x="112351" y="1063949"/>
            <a:chExt cx="2128124" cy="1807131"/>
          </a:xfrm>
        </p:grpSpPr>
        <p:pic>
          <p:nvPicPr>
            <p:cNvPr id="16" name="Picture 15">
              <a:extLst>
                <a:ext uri="{FF2B5EF4-FFF2-40B4-BE49-F238E27FC236}">
                  <a16:creationId xmlns:a16="http://schemas.microsoft.com/office/drawing/2014/main" id="{8D289E0C-CC48-09DC-6EB6-01008C54C71C}"/>
                </a:ext>
              </a:extLst>
            </p:cNvPr>
            <p:cNvPicPr>
              <a:picLocks noChangeAspect="1"/>
            </p:cNvPicPr>
            <p:nvPr/>
          </p:nvPicPr>
          <p:blipFill rotWithShape="1">
            <a:blip r:embed="rId5"/>
            <a:srcRect l="2682" t="5669" r="3093" b="2887"/>
            <a:stretch/>
          </p:blipFill>
          <p:spPr>
            <a:xfrm>
              <a:off x="112351" y="1063949"/>
              <a:ext cx="2128124" cy="1807131"/>
            </a:xfrm>
            <a:prstGeom prst="roundRect">
              <a:avLst/>
            </a:prstGeom>
          </p:spPr>
        </p:pic>
        <p:sp>
          <p:nvSpPr>
            <p:cNvPr id="17" name="Oval 16">
              <a:extLst>
                <a:ext uri="{FF2B5EF4-FFF2-40B4-BE49-F238E27FC236}">
                  <a16:creationId xmlns:a16="http://schemas.microsoft.com/office/drawing/2014/main" id="{E2D2DAEA-4D8B-D76B-E11B-5913637C0E41}"/>
                </a:ext>
              </a:extLst>
            </p:cNvPr>
            <p:cNvSpPr/>
            <p:nvPr/>
          </p:nvSpPr>
          <p:spPr>
            <a:xfrm>
              <a:off x="112351" y="1106571"/>
              <a:ext cx="305456" cy="2437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endParaRPr lang="en-US" sz="2400" kern="1200">
                <a:solidFill>
                  <a:prstClr val="white"/>
                </a:solidFill>
                <a:latin typeface="Calibri"/>
              </a:endParaRPr>
            </a:p>
          </p:txBody>
        </p:sp>
      </p:grpSp>
      <p:sp>
        <p:nvSpPr>
          <p:cNvPr id="10247" name="TextBox 17">
            <a:extLst>
              <a:ext uri="{FF2B5EF4-FFF2-40B4-BE49-F238E27FC236}">
                <a16:creationId xmlns:a16="http://schemas.microsoft.com/office/drawing/2014/main" id="{2B261962-057F-F88B-5677-620BAE4BF1CA}"/>
              </a:ext>
            </a:extLst>
          </p:cNvPr>
          <p:cNvSpPr txBox="1">
            <a:spLocks noChangeArrowheads="1"/>
          </p:cNvSpPr>
          <p:nvPr/>
        </p:nvSpPr>
        <p:spPr bwMode="auto">
          <a:xfrm>
            <a:off x="1322918" y="3208867"/>
            <a:ext cx="50609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buClrTx/>
            </a:pPr>
            <a:r>
              <a:rPr lang="en-US" altLang="en-US" sz="3200" b="1" kern="1200">
                <a:solidFill>
                  <a:prstClr val="black"/>
                </a:solidFill>
                <a:latin typeface="Arial-Rounded" panose="020B0500000000000000" pitchFamily="34" charset="0"/>
                <a:ea typeface="+mn-ea"/>
                <a:cs typeface="Arial-Rounded" panose="020B0500000000000000" pitchFamily="34" charset="0"/>
              </a:rPr>
              <a:t>Nai và hoẵng tham dự (…)</a:t>
            </a:r>
          </a:p>
        </p:txBody>
      </p:sp>
      <p:sp>
        <p:nvSpPr>
          <p:cNvPr id="10248" name="TextBox 18">
            <a:extLst>
              <a:ext uri="{FF2B5EF4-FFF2-40B4-BE49-F238E27FC236}">
                <a16:creationId xmlns:a16="http://schemas.microsoft.com/office/drawing/2014/main" id="{7D4CA234-A48D-E5E1-B75A-6310A6E65EB4}"/>
              </a:ext>
            </a:extLst>
          </p:cNvPr>
          <p:cNvSpPr txBox="1">
            <a:spLocks noChangeArrowheads="1"/>
          </p:cNvSpPr>
          <p:nvPr/>
        </p:nvSpPr>
        <p:spPr bwMode="auto">
          <a:xfrm>
            <a:off x="6968067" y="3208867"/>
            <a:ext cx="3238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buClrTx/>
            </a:pPr>
            <a:r>
              <a:rPr lang="en-US" altLang="en-US" sz="3200" b="1" kern="1200">
                <a:solidFill>
                  <a:prstClr val="black"/>
                </a:solidFill>
                <a:latin typeface="Arial-Rounded" panose="020B0500000000000000" pitchFamily="34" charset="0"/>
                <a:ea typeface="+mn-ea"/>
                <a:cs typeface="Arial-Rounded" panose="020B0500000000000000" pitchFamily="34" charset="0"/>
              </a:rPr>
              <a:t>Cả hai luôn (…)</a:t>
            </a:r>
          </a:p>
        </p:txBody>
      </p:sp>
      <p:sp>
        <p:nvSpPr>
          <p:cNvPr id="10249" name="TextBox 19">
            <a:extLst>
              <a:ext uri="{FF2B5EF4-FFF2-40B4-BE49-F238E27FC236}">
                <a16:creationId xmlns:a16="http://schemas.microsoft.com/office/drawing/2014/main" id="{E1499767-A7D9-4B5D-460C-7253EA39E208}"/>
              </a:ext>
            </a:extLst>
          </p:cNvPr>
          <p:cNvSpPr txBox="1">
            <a:spLocks noChangeArrowheads="1"/>
          </p:cNvSpPr>
          <p:nvPr/>
        </p:nvSpPr>
        <p:spPr bwMode="auto">
          <a:xfrm>
            <a:off x="2489623" y="5995670"/>
            <a:ext cx="32363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buClrTx/>
            </a:pPr>
            <a:r>
              <a:rPr lang="en-US" altLang="en-US" sz="3200" b="1" kern="1200" dirty="0" err="1">
                <a:solidFill>
                  <a:prstClr val="black"/>
                </a:solidFill>
                <a:latin typeface="Arial-Rounded" panose="020B0500000000000000" pitchFamily="34" charset="0"/>
                <a:ea typeface="+mn-ea"/>
                <a:cs typeface="Arial-Rounded" panose="020B0500000000000000" pitchFamily="34" charset="0"/>
              </a:rPr>
              <a:t>Bỗng</a:t>
            </a:r>
            <a:r>
              <a:rPr lang="en-US" altLang="en-US" sz="3200" b="1" kern="1200" dirty="0">
                <a:solidFill>
                  <a:prstClr val="black"/>
                </a:solidFill>
                <a:latin typeface="Arial-Rounded" panose="020B0500000000000000" pitchFamily="34" charset="0"/>
                <a:ea typeface="+mn-ea"/>
                <a:cs typeface="Arial-Rounded" panose="020B0500000000000000" pitchFamily="34" charset="0"/>
              </a:rPr>
              <a:t> </a:t>
            </a:r>
            <a:r>
              <a:rPr lang="en-US" altLang="en-US" sz="3200" b="1" kern="1200" dirty="0" err="1">
                <a:solidFill>
                  <a:prstClr val="black"/>
                </a:solidFill>
                <a:latin typeface="Arial-Rounded" panose="020B0500000000000000" pitchFamily="34" charset="0"/>
                <a:ea typeface="+mn-ea"/>
                <a:cs typeface="Arial-Rounded" panose="020B0500000000000000" pitchFamily="34" charset="0"/>
              </a:rPr>
              <a:t>nhiên</a:t>
            </a:r>
            <a:r>
              <a:rPr lang="en-US" altLang="en-US" sz="3200" b="1" kern="1200" dirty="0">
                <a:solidFill>
                  <a:prstClr val="black"/>
                </a:solidFill>
                <a:latin typeface="Arial-Rounded" panose="020B0500000000000000" pitchFamily="34" charset="0"/>
                <a:ea typeface="+mn-ea"/>
                <a:cs typeface="Arial-Rounded" panose="020B0500000000000000" pitchFamily="34" charset="0"/>
              </a:rPr>
              <a:t> (…)</a:t>
            </a:r>
          </a:p>
        </p:txBody>
      </p:sp>
      <p:sp>
        <p:nvSpPr>
          <p:cNvPr id="10250" name="TextBox 20">
            <a:extLst>
              <a:ext uri="{FF2B5EF4-FFF2-40B4-BE49-F238E27FC236}">
                <a16:creationId xmlns:a16="http://schemas.microsoft.com/office/drawing/2014/main" id="{B2B19C2D-FFD0-F69C-050C-0780B6BE7B29}"/>
              </a:ext>
            </a:extLst>
          </p:cNvPr>
          <p:cNvSpPr txBox="1">
            <a:spLocks noChangeArrowheads="1"/>
          </p:cNvSpPr>
          <p:nvPr/>
        </p:nvSpPr>
        <p:spPr bwMode="auto">
          <a:xfrm>
            <a:off x="6417311" y="6030383"/>
            <a:ext cx="47286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1217054" eaLnBrk="1" fontAlgn="base" hangingPunct="1">
              <a:spcBef>
                <a:spcPct val="0"/>
              </a:spcBef>
              <a:spcAft>
                <a:spcPct val="0"/>
              </a:spcAft>
              <a:buClrTx/>
            </a:pPr>
            <a:r>
              <a:rPr lang="en-US" altLang="en-US" sz="3200" b="1" kern="1200" dirty="0">
                <a:solidFill>
                  <a:prstClr val="black"/>
                </a:solidFill>
                <a:latin typeface="Arial-Rounded" panose="020B0500000000000000" pitchFamily="34" charset="0"/>
                <a:ea typeface="+mn-ea"/>
                <a:cs typeface="Arial-Rounded" panose="020B0500000000000000" pitchFamily="34" charset="0"/>
              </a:rPr>
              <a:t>Nai </a:t>
            </a:r>
            <a:r>
              <a:rPr lang="en-US" altLang="en-US" sz="3200" b="1" kern="1200" dirty="0" err="1">
                <a:solidFill>
                  <a:prstClr val="black"/>
                </a:solidFill>
                <a:latin typeface="Arial-Rounded" panose="020B0500000000000000" pitchFamily="34" charset="0"/>
                <a:ea typeface="+mn-ea"/>
                <a:cs typeface="Arial-Rounded" panose="020B0500000000000000" pitchFamily="34" charset="0"/>
              </a:rPr>
              <a:t>và</a:t>
            </a:r>
            <a:r>
              <a:rPr lang="en-US" altLang="en-US" sz="3200" b="1" kern="1200" dirty="0">
                <a:solidFill>
                  <a:prstClr val="black"/>
                </a:solidFill>
                <a:latin typeface="Arial-Rounded" panose="020B0500000000000000" pitchFamily="34" charset="0"/>
                <a:ea typeface="+mn-ea"/>
                <a:cs typeface="Arial-Rounded" panose="020B0500000000000000" pitchFamily="34" charset="0"/>
              </a:rPr>
              <a:t> </a:t>
            </a:r>
            <a:r>
              <a:rPr lang="en-US" altLang="en-US" sz="3200" b="1" kern="1200" dirty="0" err="1">
                <a:solidFill>
                  <a:prstClr val="black"/>
                </a:solidFill>
                <a:latin typeface="Arial-Rounded" panose="020B0500000000000000" pitchFamily="34" charset="0"/>
                <a:ea typeface="+mn-ea"/>
                <a:cs typeface="Arial-Rounded" panose="020B0500000000000000" pitchFamily="34" charset="0"/>
              </a:rPr>
              <a:t>hoẵng</a:t>
            </a:r>
            <a:r>
              <a:rPr lang="en-US" altLang="en-US" sz="3200" b="1" kern="1200" dirty="0">
                <a:solidFill>
                  <a:prstClr val="black"/>
                </a:solidFill>
                <a:latin typeface="Arial-Rounded" panose="020B0500000000000000" pitchFamily="34" charset="0"/>
                <a:ea typeface="+mn-ea"/>
                <a:cs typeface="Arial-Rounded" panose="020B0500000000000000" pitchFamily="34" charset="0"/>
              </a:rPr>
              <a:t> </a:t>
            </a:r>
            <a:r>
              <a:rPr lang="en-US" altLang="en-US" sz="3200" b="1" kern="1200" dirty="0" err="1">
                <a:solidFill>
                  <a:prstClr val="black"/>
                </a:solidFill>
                <a:latin typeface="Arial-Rounded" panose="020B0500000000000000" pitchFamily="34" charset="0"/>
                <a:ea typeface="+mn-ea"/>
                <a:cs typeface="Arial-Rounded" panose="020B0500000000000000" pitchFamily="34" charset="0"/>
              </a:rPr>
              <a:t>về</a:t>
            </a:r>
            <a:r>
              <a:rPr lang="en-US" altLang="en-US" sz="3200" b="1" kern="1200" dirty="0">
                <a:solidFill>
                  <a:prstClr val="black"/>
                </a:solidFill>
                <a:latin typeface="Arial-Rounded" panose="020B0500000000000000" pitchFamily="34" charset="0"/>
                <a:ea typeface="+mn-ea"/>
                <a:cs typeface="Arial-Rounded" panose="020B0500000000000000" pitchFamily="34" charset="0"/>
              </a:rPr>
              <a:t> </a:t>
            </a:r>
            <a:r>
              <a:rPr lang="en-US" altLang="en-US" sz="3200" b="1" kern="1200" dirty="0" err="1">
                <a:solidFill>
                  <a:prstClr val="black"/>
                </a:solidFill>
                <a:latin typeface="Arial-Rounded" panose="020B0500000000000000" pitchFamily="34" charset="0"/>
                <a:ea typeface="+mn-ea"/>
                <a:cs typeface="Arial-Rounded" panose="020B0500000000000000" pitchFamily="34" charset="0"/>
              </a:rPr>
              <a:t>đích</a:t>
            </a:r>
            <a:r>
              <a:rPr lang="en-US" altLang="en-US" sz="3200" b="1" kern="1200" dirty="0">
                <a:solidFill>
                  <a:prstClr val="black"/>
                </a:solidFill>
                <a:latin typeface="Arial-Rounded" panose="020B0500000000000000" pitchFamily="34" charset="0"/>
                <a:ea typeface="+mn-ea"/>
                <a:cs typeface="Arial-Rounded" panose="020B0500000000000000"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D700DA67-406A-6019-2E6C-206A11C2B22F}"/>
              </a:ext>
            </a:extLst>
          </p:cNvPr>
          <p:cNvGrpSpPr>
            <a:grpSpLocks/>
          </p:cNvGrpSpPr>
          <p:nvPr/>
        </p:nvGrpSpPr>
        <p:grpSpPr bwMode="auto">
          <a:xfrm>
            <a:off x="556262" y="263314"/>
            <a:ext cx="12043833" cy="734483"/>
            <a:chOff x="15875" y="15875"/>
            <a:chExt cx="9128123" cy="550863"/>
          </a:xfrm>
        </p:grpSpPr>
        <p:sp>
          <p:nvSpPr>
            <p:cNvPr id="4" name="Oval 3">
              <a:extLst>
                <a:ext uri="{FF2B5EF4-FFF2-40B4-BE49-F238E27FC236}">
                  <a16:creationId xmlns:a16="http://schemas.microsoft.com/office/drawing/2014/main" id="{D1C9496B-D887-4291-5361-4BF7A6BDDA01}"/>
                </a:ext>
              </a:extLst>
            </p:cNvPr>
            <p:cNvSpPr/>
            <p:nvPr/>
          </p:nvSpPr>
          <p:spPr bwMode="auto">
            <a:xfrm>
              <a:off x="15875" y="15875"/>
              <a:ext cx="551858" cy="550863"/>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r>
                <a:rPr lang="vi-VN" sz="3733" b="1" kern="1200" dirty="0">
                  <a:solidFill>
                    <a:prstClr val="white"/>
                  </a:solidFill>
                  <a:latin typeface="Arial Rounded MT Bold" pitchFamily="34" charset="0"/>
                  <a:cs typeface="Times New Roman" pitchFamily="18" charset="0"/>
                </a:rPr>
                <a:t>7</a:t>
              </a:r>
              <a:endParaRPr lang="en-US" sz="3733" b="1" kern="1200" dirty="0">
                <a:solidFill>
                  <a:prstClr val="white"/>
                </a:solidFill>
                <a:latin typeface="Arial Rounded MT Bold" pitchFamily="34" charset="0"/>
                <a:cs typeface="Times New Roman" pitchFamily="18" charset="0"/>
              </a:endParaRPr>
            </a:p>
          </p:txBody>
        </p:sp>
        <p:sp>
          <p:nvSpPr>
            <p:cNvPr id="14355" name="TextBox 23">
              <a:extLst>
                <a:ext uri="{FF2B5EF4-FFF2-40B4-BE49-F238E27FC236}">
                  <a16:creationId xmlns:a16="http://schemas.microsoft.com/office/drawing/2014/main" id="{D4A9D8D3-D657-9834-7154-0B69776BC9B3}"/>
                </a:ext>
              </a:extLst>
            </p:cNvPr>
            <p:cNvSpPr txBox="1">
              <a:spLocks noChangeArrowheads="1"/>
            </p:cNvSpPr>
            <p:nvPr/>
          </p:nvSpPr>
          <p:spPr bwMode="auto">
            <a:xfrm>
              <a:off x="564505" y="25664"/>
              <a:ext cx="8579493" cy="52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fontAlgn="base">
                <a:spcBef>
                  <a:spcPct val="0"/>
                </a:spcBef>
                <a:spcAft>
                  <a:spcPct val="0"/>
                </a:spcAft>
                <a:buClrTx/>
              </a:pPr>
              <a:r>
                <a:rPr lang="en-US" altLang="en-US" sz="3733" b="1" kern="1200">
                  <a:solidFill>
                    <a:prstClr val="black"/>
                  </a:solidFill>
                  <a:latin typeface="Arial-Rounded" panose="020B0500000000000000" pitchFamily="34" charset="0"/>
                  <a:ea typeface="+mn-ea"/>
                  <a:cs typeface="Arial-Rounded" panose="020B0500000000000000" pitchFamily="34" charset="0"/>
                </a:rPr>
                <a:t>Nghe viết</a:t>
              </a:r>
            </a:p>
          </p:txBody>
        </p:sp>
      </p:grpSp>
      <p:grpSp>
        <p:nvGrpSpPr>
          <p:cNvPr id="14339" name="Group 6">
            <a:extLst>
              <a:ext uri="{FF2B5EF4-FFF2-40B4-BE49-F238E27FC236}">
                <a16:creationId xmlns:a16="http://schemas.microsoft.com/office/drawing/2014/main" id="{C0D4CD85-043B-2065-6E67-1BBFB818B537}"/>
              </a:ext>
            </a:extLst>
          </p:cNvPr>
          <p:cNvGrpSpPr>
            <a:grpSpLocks/>
          </p:cNvGrpSpPr>
          <p:nvPr/>
        </p:nvGrpSpPr>
        <p:grpSpPr bwMode="auto">
          <a:xfrm>
            <a:off x="133352" y="1001184"/>
            <a:ext cx="11957049" cy="4673600"/>
            <a:chOff x="744680" y="1657350"/>
            <a:chExt cx="7809345" cy="2705100"/>
          </a:xfrm>
        </p:grpSpPr>
        <p:sp>
          <p:nvSpPr>
            <p:cNvPr id="9" name="Rectangle 2">
              <a:extLst>
                <a:ext uri="{FF2B5EF4-FFF2-40B4-BE49-F238E27FC236}">
                  <a16:creationId xmlns:a16="http://schemas.microsoft.com/office/drawing/2014/main" id="{03AADA21-E55F-238C-0A29-C9087BE952A7}"/>
                </a:ext>
              </a:extLst>
            </p:cNvPr>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endParaRPr lang="en-US" sz="2400" kern="1200">
                <a:solidFill>
                  <a:prstClr val="white"/>
                </a:solidFill>
                <a:latin typeface="Calibri"/>
              </a:endParaRPr>
            </a:p>
          </p:txBody>
        </p:sp>
        <p:sp>
          <p:nvSpPr>
            <p:cNvPr id="10" name="Rectangle 2">
              <a:extLst>
                <a:ext uri="{FF2B5EF4-FFF2-40B4-BE49-F238E27FC236}">
                  <a16:creationId xmlns:a16="http://schemas.microsoft.com/office/drawing/2014/main" id="{07E5BBE8-CFEA-7856-860A-BC5321F18A88}"/>
                </a:ext>
              </a:extLst>
            </p:cNvPr>
            <p:cNvSpPr/>
            <p:nvPr/>
          </p:nvSpPr>
          <p:spPr>
            <a:xfrm>
              <a:off x="1134525" y="1896251"/>
              <a:ext cx="7071128" cy="2217496"/>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endParaRPr lang="en-US" sz="2400" kern="1200">
                <a:solidFill>
                  <a:prstClr val="white"/>
                </a:solidFill>
                <a:latin typeface="Calibri"/>
              </a:endParaRPr>
            </a:p>
          </p:txBody>
        </p:sp>
      </p:grpSp>
      <p:sp>
        <p:nvSpPr>
          <p:cNvPr id="14340" name="TextBox 10">
            <a:extLst>
              <a:ext uri="{FF2B5EF4-FFF2-40B4-BE49-F238E27FC236}">
                <a16:creationId xmlns:a16="http://schemas.microsoft.com/office/drawing/2014/main" id="{A1D625EF-F18C-F324-0507-2EBF199DAE2A}"/>
              </a:ext>
            </a:extLst>
          </p:cNvPr>
          <p:cNvSpPr txBox="1">
            <a:spLocks noChangeArrowheads="1"/>
          </p:cNvSpPr>
          <p:nvPr/>
        </p:nvSpPr>
        <p:spPr bwMode="auto">
          <a:xfrm>
            <a:off x="935567" y="1420284"/>
            <a:ext cx="10826751" cy="143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7054" eaLnBrk="1" fontAlgn="base" hangingPunct="1">
              <a:spcBef>
                <a:spcPct val="0"/>
              </a:spcBef>
              <a:spcAft>
                <a:spcPct val="0"/>
              </a:spcAft>
              <a:buClrTx/>
            </a:pPr>
            <a:r>
              <a:rPr lang="vi-VN" altLang="en-US" sz="4267" b="1" kern="1200">
                <a:solidFill>
                  <a:prstClr val="black"/>
                </a:solidFill>
                <a:latin typeface="Arial-Rounded" panose="020B0500000000000000" pitchFamily="34" charset="0"/>
                <a:ea typeface="+mn-ea"/>
                <a:cs typeface="Arial-Rounded" panose="020B0500000000000000" pitchFamily="34" charset="0"/>
              </a:rPr>
              <a:t>	</a:t>
            </a:r>
            <a:r>
              <a:rPr lang="en-US" altLang="en-US" sz="4267" kern="1200">
                <a:solidFill>
                  <a:prstClr val="black"/>
                </a:solidFill>
                <a:latin typeface="Arial-Rounded" panose="020B0500000000000000" pitchFamily="34" charset="0"/>
                <a:ea typeface="+mn-ea"/>
                <a:cs typeface="Arial-Rounded" panose="020B0500000000000000" pitchFamily="34" charset="0"/>
              </a:rPr>
              <a:t>Nai và hoẵng về đích cuối cùng.</a:t>
            </a:r>
            <a:r>
              <a:rPr lang="vi-VN" altLang="en-US" sz="4267" kern="1200">
                <a:solidFill>
                  <a:prstClr val="black"/>
                </a:solidFill>
                <a:latin typeface="Arial-Rounded" panose="020B0500000000000000" pitchFamily="34" charset="0"/>
                <a:ea typeface="+mn-ea"/>
                <a:cs typeface="Arial-Rounded" panose="020B0500000000000000" pitchFamily="34" charset="0"/>
              </a:rPr>
              <a:t> </a:t>
            </a:r>
            <a:r>
              <a:rPr lang="en-US" altLang="en-US" sz="4267" kern="1200">
                <a:solidFill>
                  <a:prstClr val="black"/>
                </a:solidFill>
                <a:latin typeface="Arial-Rounded" panose="020B0500000000000000" pitchFamily="34" charset="0"/>
                <a:ea typeface="+mn-ea"/>
                <a:cs typeface="Arial-Rounded" panose="020B0500000000000000" pitchFamily="34" charset="0"/>
              </a:rPr>
              <a:t>Nhưng cả hai đều</a:t>
            </a:r>
            <a:r>
              <a:rPr lang="vi-VN" altLang="en-US" sz="4267" kern="1200">
                <a:solidFill>
                  <a:prstClr val="black"/>
                </a:solidFill>
                <a:latin typeface="Arial-Rounded" panose="020B0500000000000000" pitchFamily="34" charset="0"/>
                <a:ea typeface="+mn-ea"/>
                <a:cs typeface="Arial-Rounded" panose="020B0500000000000000" pitchFamily="34" charset="0"/>
              </a:rPr>
              <a:t> </a:t>
            </a:r>
            <a:r>
              <a:rPr lang="en-US" altLang="en-US" sz="4267" kern="1200">
                <a:solidFill>
                  <a:prstClr val="black"/>
                </a:solidFill>
                <a:latin typeface="Arial-Rounded" panose="020B0500000000000000" pitchFamily="34" charset="0"/>
                <a:ea typeface="+mn-ea"/>
                <a:cs typeface="Arial-Rounded" panose="020B0500000000000000" pitchFamily="34" charset="0"/>
              </a:rPr>
              <a:t>được tặng giải thưởng.</a:t>
            </a:r>
          </a:p>
        </p:txBody>
      </p:sp>
      <p:cxnSp>
        <p:nvCxnSpPr>
          <p:cNvPr id="16" name="Straight Connector 15">
            <a:extLst>
              <a:ext uri="{FF2B5EF4-FFF2-40B4-BE49-F238E27FC236}">
                <a16:creationId xmlns:a16="http://schemas.microsoft.com/office/drawing/2014/main" id="{7B147656-18E2-20AC-0736-38534BA84EFE}"/>
              </a:ext>
            </a:extLst>
          </p:cNvPr>
          <p:cNvCxnSpPr/>
          <p:nvPr/>
        </p:nvCxnSpPr>
        <p:spPr>
          <a:xfrm flipV="1">
            <a:off x="2317751" y="2101851"/>
            <a:ext cx="3026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0BF77F-C464-DC9F-385F-E2E723695B75}"/>
              </a:ext>
            </a:extLst>
          </p:cNvPr>
          <p:cNvCxnSpPr/>
          <p:nvPr/>
        </p:nvCxnSpPr>
        <p:spPr>
          <a:xfrm>
            <a:off x="9652000" y="2118784"/>
            <a:ext cx="3238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49BAE785-C7CA-06BC-C840-B6E7D16E16F2}"/>
              </a:ext>
            </a:extLst>
          </p:cNvPr>
          <p:cNvSpPr/>
          <p:nvPr/>
        </p:nvSpPr>
        <p:spPr>
          <a:xfrm>
            <a:off x="9389533" y="1813984"/>
            <a:ext cx="152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endParaRPr lang="en-US" sz="2400" kern="1200">
              <a:solidFill>
                <a:prstClr val="white"/>
              </a:solidFill>
              <a:latin typeface="Calibri"/>
            </a:endParaRPr>
          </a:p>
        </p:txBody>
      </p:sp>
      <p:sp>
        <p:nvSpPr>
          <p:cNvPr id="20" name="Oval 19">
            <a:extLst>
              <a:ext uri="{FF2B5EF4-FFF2-40B4-BE49-F238E27FC236}">
                <a16:creationId xmlns:a16="http://schemas.microsoft.com/office/drawing/2014/main" id="{6E36CDD6-788F-7E76-81FA-55C7B0EE15A5}"/>
              </a:ext>
            </a:extLst>
          </p:cNvPr>
          <p:cNvSpPr/>
          <p:nvPr/>
        </p:nvSpPr>
        <p:spPr>
          <a:xfrm>
            <a:off x="8566151" y="2427817"/>
            <a:ext cx="152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endParaRPr lang="en-US" sz="2400" kern="1200">
              <a:solidFill>
                <a:prstClr val="white"/>
              </a:solidFill>
              <a:latin typeface="Calibri"/>
            </a:endParaRPr>
          </a:p>
        </p:txBody>
      </p:sp>
      <p:sp>
        <p:nvSpPr>
          <p:cNvPr id="25" name="TextBox 24">
            <a:extLst>
              <a:ext uri="{FF2B5EF4-FFF2-40B4-BE49-F238E27FC236}">
                <a16:creationId xmlns:a16="http://schemas.microsoft.com/office/drawing/2014/main" id="{8987DBA9-AE96-AD3A-F574-B16FCD126BA0}"/>
              </a:ext>
            </a:extLst>
          </p:cNvPr>
          <p:cNvSpPr txBox="1">
            <a:spLocks noChangeArrowheads="1"/>
          </p:cNvSpPr>
          <p:nvPr/>
        </p:nvSpPr>
        <p:spPr bwMode="auto">
          <a:xfrm>
            <a:off x="148167" y="6070601"/>
            <a:ext cx="11957051" cy="646331"/>
          </a:xfrm>
          <a:prstGeom prst="rect">
            <a:avLst/>
          </a:prstGeom>
          <a:solidFill>
            <a:srgbClr val="9CD45E"/>
          </a:solidFill>
          <a:ln w="19050">
            <a:solidFill>
              <a:srgbClr val="00863D"/>
            </a:solidFill>
            <a:miter lim="800000"/>
            <a:headEnd/>
            <a:tailEnd/>
          </a:ln>
        </p:spPr>
        <p:txBody>
          <a:bodyPr>
            <a:spAutoFit/>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189" indent="-457189" algn="ctr" defTabSz="1217054" fontAlgn="base">
              <a:spcBef>
                <a:spcPct val="0"/>
              </a:spcBef>
              <a:spcAft>
                <a:spcPct val="0"/>
              </a:spcAft>
              <a:buClrTx/>
            </a:pPr>
            <a:r>
              <a:rPr lang="vi-VN" altLang="en-US" sz="3600" kern="1200">
                <a:solidFill>
                  <a:prstClr val="black"/>
                </a:solidFill>
                <a:latin typeface="Arial-Rounded" panose="020B0500000000000000" pitchFamily="34" charset="0"/>
                <a:ea typeface="+mn-ea"/>
                <a:cs typeface="Arial-Rounded" panose="020B0500000000000000" pitchFamily="34" charset="0"/>
              </a:rPr>
              <a:t>Đoạn văn này có mấy câu</a:t>
            </a:r>
            <a:r>
              <a:rPr lang="en-US" altLang="en-US" sz="3600" kern="1200">
                <a:solidFill>
                  <a:prstClr val="black"/>
                </a:solidFill>
                <a:latin typeface="Arial-Rounded" panose="020B0500000000000000" pitchFamily="34" charset="0"/>
                <a:ea typeface="+mn-ea"/>
                <a:cs typeface="Arial-Rounded" panose="020B0500000000000000" pitchFamily="34" charset="0"/>
              </a:rPr>
              <a:t>?</a:t>
            </a:r>
          </a:p>
        </p:txBody>
      </p:sp>
      <p:sp>
        <p:nvSpPr>
          <p:cNvPr id="26" name="TextBox 25">
            <a:extLst>
              <a:ext uri="{FF2B5EF4-FFF2-40B4-BE49-F238E27FC236}">
                <a16:creationId xmlns:a16="http://schemas.microsoft.com/office/drawing/2014/main" id="{5F9B3D25-99A1-311C-74D8-5CB2C01A500F}"/>
              </a:ext>
            </a:extLst>
          </p:cNvPr>
          <p:cNvSpPr txBox="1">
            <a:spLocks noChangeArrowheads="1"/>
          </p:cNvSpPr>
          <p:nvPr/>
        </p:nvSpPr>
        <p:spPr bwMode="auto">
          <a:xfrm>
            <a:off x="133352" y="6070601"/>
            <a:ext cx="11957049" cy="646331"/>
          </a:xfrm>
          <a:prstGeom prst="rect">
            <a:avLst/>
          </a:prstGeom>
          <a:solidFill>
            <a:srgbClr val="9CD45E"/>
          </a:solidFill>
          <a:ln w="19050">
            <a:solidFill>
              <a:srgbClr val="00863D"/>
            </a:solidFill>
            <a:miter lim="800000"/>
            <a:headEnd/>
            <a:tailEnd/>
          </a:ln>
        </p:spPr>
        <p:txBody>
          <a:bodyPr>
            <a:spAutoFit/>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189" indent="-457189" algn="ctr" defTabSz="1217054" fontAlgn="base">
              <a:spcBef>
                <a:spcPct val="0"/>
              </a:spcBef>
              <a:spcAft>
                <a:spcPct val="0"/>
              </a:spcAft>
              <a:buClrTx/>
            </a:pPr>
            <a:r>
              <a:rPr lang="en-US" altLang="en-US" sz="3600" kern="1200">
                <a:solidFill>
                  <a:prstClr val="black"/>
                </a:solidFill>
                <a:latin typeface="Arial-Rounded" panose="020B0500000000000000" pitchFamily="34" charset="0"/>
                <a:ea typeface="+mn-ea"/>
                <a:cs typeface="Arial-Rounded" panose="020B0500000000000000" pitchFamily="34" charset="0"/>
              </a:rPr>
              <a:t>Những chữ nào </a:t>
            </a:r>
            <a:r>
              <a:rPr lang="vi-VN" altLang="en-US" sz="3600" kern="1200">
                <a:solidFill>
                  <a:prstClr val="black"/>
                </a:solidFill>
                <a:latin typeface="Arial-Rounded" panose="020B0500000000000000" pitchFamily="34" charset="0"/>
                <a:ea typeface="+mn-ea"/>
                <a:cs typeface="Arial-Rounded" panose="020B0500000000000000" pitchFamily="34" charset="0"/>
              </a:rPr>
              <a:t>được </a:t>
            </a:r>
            <a:r>
              <a:rPr lang="en-US" altLang="en-US" sz="3600" kern="1200">
                <a:solidFill>
                  <a:prstClr val="black"/>
                </a:solidFill>
                <a:latin typeface="Arial-Rounded" panose="020B0500000000000000" pitchFamily="34" charset="0"/>
                <a:ea typeface="+mn-ea"/>
                <a:cs typeface="Arial-Rounded" panose="020B0500000000000000" pitchFamily="34" charset="0"/>
              </a:rPr>
              <a:t>viết hoa? Vì sao?</a:t>
            </a:r>
          </a:p>
        </p:txBody>
      </p:sp>
      <p:sp>
        <p:nvSpPr>
          <p:cNvPr id="30" name="TextBox 29">
            <a:extLst>
              <a:ext uri="{FF2B5EF4-FFF2-40B4-BE49-F238E27FC236}">
                <a16:creationId xmlns:a16="http://schemas.microsoft.com/office/drawing/2014/main" id="{922D4083-7794-3CE7-EA8B-77E90770F276}"/>
              </a:ext>
            </a:extLst>
          </p:cNvPr>
          <p:cNvSpPr txBox="1">
            <a:spLocks noChangeArrowheads="1"/>
          </p:cNvSpPr>
          <p:nvPr/>
        </p:nvSpPr>
        <p:spPr bwMode="auto">
          <a:xfrm>
            <a:off x="129118" y="6070601"/>
            <a:ext cx="11957049" cy="646331"/>
          </a:xfrm>
          <a:prstGeom prst="rect">
            <a:avLst/>
          </a:prstGeom>
          <a:solidFill>
            <a:srgbClr val="9CD45E"/>
          </a:solidFill>
          <a:ln w="19050">
            <a:solidFill>
              <a:srgbClr val="00863D"/>
            </a:solidFill>
            <a:miter lim="800000"/>
            <a:headEnd/>
            <a:tailEnd/>
          </a:ln>
        </p:spPr>
        <p:txBody>
          <a:bodyPr>
            <a:spAutoFit/>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189" indent="-457189" algn="ctr" defTabSz="1217054" fontAlgn="base">
              <a:spcBef>
                <a:spcPct val="0"/>
              </a:spcBef>
              <a:spcAft>
                <a:spcPct val="0"/>
              </a:spcAft>
              <a:buClrTx/>
            </a:pPr>
            <a:r>
              <a:rPr lang="en-US" altLang="en-US" sz="3600" kern="1200">
                <a:solidFill>
                  <a:prstClr val="black"/>
                </a:solidFill>
                <a:latin typeface="Arial-Rounded" panose="020B0500000000000000" pitchFamily="34" charset="0"/>
                <a:ea typeface="+mn-ea"/>
                <a:cs typeface="Arial-Rounded" panose="020B0500000000000000" pitchFamily="34" charset="0"/>
              </a:rPr>
              <a:t>Kết thúc câu có dấu gì?</a:t>
            </a:r>
          </a:p>
        </p:txBody>
      </p:sp>
      <p:sp>
        <p:nvSpPr>
          <p:cNvPr id="31" name="TextBox 30">
            <a:extLst>
              <a:ext uri="{FF2B5EF4-FFF2-40B4-BE49-F238E27FC236}">
                <a16:creationId xmlns:a16="http://schemas.microsoft.com/office/drawing/2014/main" id="{8693AFEE-48D2-0954-BE05-5441F667ABA3}"/>
              </a:ext>
            </a:extLst>
          </p:cNvPr>
          <p:cNvSpPr txBox="1">
            <a:spLocks noChangeArrowheads="1"/>
          </p:cNvSpPr>
          <p:nvPr/>
        </p:nvSpPr>
        <p:spPr bwMode="auto">
          <a:xfrm>
            <a:off x="137585" y="6070601"/>
            <a:ext cx="11957049" cy="646331"/>
          </a:xfrm>
          <a:prstGeom prst="rect">
            <a:avLst/>
          </a:prstGeom>
          <a:solidFill>
            <a:srgbClr val="9CD45E"/>
          </a:solidFill>
          <a:ln w="19050">
            <a:solidFill>
              <a:srgbClr val="00863D"/>
            </a:solidFill>
            <a:miter lim="800000"/>
            <a:headEnd/>
            <a:tailEnd/>
          </a:ln>
        </p:spPr>
        <p:txBody>
          <a:bodyPr>
            <a:spAutoFit/>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189" indent="-457189" algn="ctr" defTabSz="1217054" fontAlgn="base">
              <a:spcBef>
                <a:spcPct val="0"/>
              </a:spcBef>
              <a:spcAft>
                <a:spcPct val="0"/>
              </a:spcAft>
              <a:buClrTx/>
            </a:pPr>
            <a:r>
              <a:rPr lang="en-US" altLang="en-US" sz="3600" kern="1200">
                <a:solidFill>
                  <a:prstClr val="black"/>
                </a:solidFill>
                <a:latin typeface="Arial-Rounded" panose="020B0500000000000000" pitchFamily="34" charset="0"/>
                <a:ea typeface="+mn-ea"/>
                <a:cs typeface="Arial-Rounded" panose="020B0500000000000000" pitchFamily="34" charset="0"/>
              </a:rPr>
              <a:t>Khi viết chữ đầu </a:t>
            </a:r>
            <a:r>
              <a:rPr lang="vi-VN" altLang="en-US" sz="3600" kern="1200">
                <a:solidFill>
                  <a:prstClr val="black"/>
                </a:solidFill>
                <a:latin typeface="Arial-Rounded" panose="020B0500000000000000" pitchFamily="34" charset="0"/>
                <a:ea typeface="+mn-ea"/>
                <a:cs typeface="Arial-Rounded" panose="020B0500000000000000" pitchFamily="34" charset="0"/>
              </a:rPr>
              <a:t>đoạn</a:t>
            </a:r>
            <a:r>
              <a:rPr lang="en-US" altLang="en-US" sz="3600" kern="1200">
                <a:solidFill>
                  <a:prstClr val="black"/>
                </a:solidFill>
                <a:latin typeface="Arial-Rounded" panose="020B0500000000000000" pitchFamily="34" charset="0"/>
                <a:ea typeface="+mn-ea"/>
                <a:cs typeface="Arial-Rounded" panose="020B0500000000000000" pitchFamily="34" charset="0"/>
              </a:rPr>
              <a:t>, ta lưu ý gì?</a:t>
            </a:r>
          </a:p>
        </p:txBody>
      </p:sp>
      <p:pic>
        <p:nvPicPr>
          <p:cNvPr id="14349" name="Picture 3">
            <a:extLst>
              <a:ext uri="{FF2B5EF4-FFF2-40B4-BE49-F238E27FC236}">
                <a16:creationId xmlns:a16="http://schemas.microsoft.com/office/drawing/2014/main" id="{12DCAB56-5374-29E9-2A71-F622FBC65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1" y="2804584"/>
            <a:ext cx="63627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a:extLst>
              <a:ext uri="{FF2B5EF4-FFF2-40B4-BE49-F238E27FC236}">
                <a16:creationId xmlns:a16="http://schemas.microsoft.com/office/drawing/2014/main" id="{271F2922-C4D0-72B9-0675-D1A2D6A3F889}"/>
              </a:ext>
            </a:extLst>
          </p:cNvPr>
          <p:cNvCxnSpPr/>
          <p:nvPr/>
        </p:nvCxnSpPr>
        <p:spPr>
          <a:xfrm flipH="1">
            <a:off x="9512301" y="1619251"/>
            <a:ext cx="122767" cy="4889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33ACD7-4070-43BD-DE78-38157DDB7645}"/>
              </a:ext>
            </a:extLst>
          </p:cNvPr>
          <p:cNvCxnSpPr/>
          <p:nvPr/>
        </p:nvCxnSpPr>
        <p:spPr>
          <a:xfrm flipH="1">
            <a:off x="8682567" y="2290234"/>
            <a:ext cx="122767" cy="4868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xit" presetSubtype="0" fill="hold" nodeType="clickEffect">
                                  <p:stCondLst>
                                    <p:cond delay="0"/>
                                  </p:stCondLst>
                                  <p:childTnLst>
                                    <p:animEffect transition="out" filter="dissolv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par>
                          <p:cTn id="43" fill="hold" nodeType="afterGroup">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xit" presetSubtype="0" fill="hold" nodeType="clickEffect">
                                  <p:stCondLst>
                                    <p:cond delay="0"/>
                                  </p:stCondLst>
                                  <p:childTnLst>
                                    <p:animEffect transition="out" filter="dissolv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par>
                          <p:cTn id="52" fill="hold" nodeType="afterGroup">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animBg="1"/>
      <p:bldP spid="26"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121DC025-7EDE-A55A-8D5D-3A07A862C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939"/>
          <a:stretch>
            <a:fillRect/>
          </a:stretch>
        </p:blipFill>
        <p:spPr bwMode="auto">
          <a:xfrm>
            <a:off x="277284" y="1873252"/>
            <a:ext cx="11633200" cy="278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3">
            <a:extLst>
              <a:ext uri="{FF2B5EF4-FFF2-40B4-BE49-F238E27FC236}">
                <a16:creationId xmlns:a16="http://schemas.microsoft.com/office/drawing/2014/main" id="{094676AB-A9C3-77A6-BEC7-632A4F29B8B1}"/>
              </a:ext>
            </a:extLst>
          </p:cNvPr>
          <p:cNvSpPr>
            <a:spLocks noChangeArrowheads="1"/>
          </p:cNvSpPr>
          <p:nvPr/>
        </p:nvSpPr>
        <p:spPr bwMode="auto">
          <a:xfrm>
            <a:off x="-35983" y="2838451"/>
            <a:ext cx="12090401" cy="81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buClrTx/>
            </a:pPr>
            <a:r>
              <a:rPr lang="vi-VN" altLang="en-US" sz="4667" kern="1200">
                <a:solidFill>
                  <a:srgbClr val="7030A0"/>
                </a:solidFill>
                <a:latin typeface="HP001 4 hàng" panose="020B0603050302020204" pitchFamily="34" charset="0"/>
                <a:ea typeface="+mn-ea"/>
              </a:rPr>
              <a:t> </a:t>
            </a:r>
            <a:endParaRPr lang="en-US" altLang="en-US" sz="4667" b="1" kern="1200">
              <a:solidFill>
                <a:srgbClr val="7030A0"/>
              </a:solidFill>
              <a:latin typeface="HP001 4 hàng" panose="020B0603050302020204" pitchFamily="34" charset="0"/>
              <a:ea typeface="+mn-ea"/>
            </a:endParaRPr>
          </a:p>
        </p:txBody>
      </p:sp>
      <p:sp>
        <p:nvSpPr>
          <p:cNvPr id="7" name="Rectangle 6">
            <a:extLst>
              <a:ext uri="{FF2B5EF4-FFF2-40B4-BE49-F238E27FC236}">
                <a16:creationId xmlns:a16="http://schemas.microsoft.com/office/drawing/2014/main" id="{12E37F1A-BC8C-69FD-8078-D8433F3DC6E9}"/>
              </a:ext>
            </a:extLst>
          </p:cNvPr>
          <p:cNvSpPr>
            <a:spLocks noChangeArrowheads="1"/>
          </p:cNvSpPr>
          <p:nvPr/>
        </p:nvSpPr>
        <p:spPr bwMode="auto">
          <a:xfrm>
            <a:off x="-336550" y="2283884"/>
            <a:ext cx="10191751" cy="81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7054" eaLnBrk="1" fontAlgn="base" hangingPunct="1">
              <a:spcBef>
                <a:spcPct val="0"/>
              </a:spcBef>
              <a:spcAft>
                <a:spcPct val="0"/>
              </a:spcAft>
              <a:buClrTx/>
            </a:pPr>
            <a:r>
              <a:rPr lang="vi-VN" altLang="en-US" sz="4667" b="1" kern="1200">
                <a:solidFill>
                  <a:srgbClr val="002060"/>
                </a:solidFill>
                <a:latin typeface="HP001 4 hàng" panose="020B0603050302020204" pitchFamily="34" charset="0"/>
                <a:ea typeface="+mn-ea"/>
              </a:rPr>
              <a:t>	 Nai và hƋng ωϙ đíε cuĒ cùng</a:t>
            </a:r>
            <a:r>
              <a:rPr lang="en-US" altLang="en-US" sz="4667" b="1" kern="1200">
                <a:solidFill>
                  <a:srgbClr val="002060"/>
                </a:solidFill>
                <a:latin typeface="HP001 4 hàng" panose="020B0603050302020204" pitchFamily="34" charset="0"/>
                <a:ea typeface="+mn-ea"/>
              </a:rPr>
              <a:t>. </a:t>
            </a:r>
          </a:p>
        </p:txBody>
      </p:sp>
      <p:sp>
        <p:nvSpPr>
          <p:cNvPr id="8" name="Rectangle 7">
            <a:extLst>
              <a:ext uri="{FF2B5EF4-FFF2-40B4-BE49-F238E27FC236}">
                <a16:creationId xmlns:a16="http://schemas.microsoft.com/office/drawing/2014/main" id="{951AF93B-DC87-D5A3-E2B3-2AAF79633F43}"/>
              </a:ext>
            </a:extLst>
          </p:cNvPr>
          <p:cNvSpPr>
            <a:spLocks noChangeArrowheads="1"/>
          </p:cNvSpPr>
          <p:nvPr/>
        </p:nvSpPr>
        <p:spPr bwMode="auto">
          <a:xfrm>
            <a:off x="186267" y="3210985"/>
            <a:ext cx="12090400" cy="81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7054" eaLnBrk="1" fontAlgn="base" hangingPunct="1">
              <a:spcBef>
                <a:spcPct val="0"/>
              </a:spcBef>
              <a:spcAft>
                <a:spcPct val="0"/>
              </a:spcAft>
              <a:buClrTx/>
            </a:pPr>
            <a:r>
              <a:rPr lang="vi-VN" altLang="en-US" sz="4667" b="1" kern="1200">
                <a:solidFill>
                  <a:srgbClr val="002060"/>
                </a:solidFill>
                <a:latin typeface="HP001 4 hàng" panose="020B0603050302020204" pitchFamily="34" charset="0"/>
                <a:ea typeface="+mn-ea"/>
              </a:rPr>
              <a:t>cả hai Αϛu đưϑ Ǉặng giải κưŋg</a:t>
            </a:r>
            <a:r>
              <a:rPr lang="en-US" altLang="en-US" sz="4667" b="1" kern="1200">
                <a:solidFill>
                  <a:srgbClr val="002060"/>
                </a:solidFill>
                <a:latin typeface="HP001 4 hàng" panose="020B0603050302020204" pitchFamily="34" charset="0"/>
                <a:ea typeface="+mn-ea"/>
              </a:rPr>
              <a:t>.</a:t>
            </a:r>
          </a:p>
        </p:txBody>
      </p:sp>
      <p:grpSp>
        <p:nvGrpSpPr>
          <p:cNvPr id="16390" name="Group 8">
            <a:extLst>
              <a:ext uri="{FF2B5EF4-FFF2-40B4-BE49-F238E27FC236}">
                <a16:creationId xmlns:a16="http://schemas.microsoft.com/office/drawing/2014/main" id="{4750EA82-55FA-E8F3-B4BD-15CB528AABC2}"/>
              </a:ext>
            </a:extLst>
          </p:cNvPr>
          <p:cNvGrpSpPr>
            <a:grpSpLocks/>
          </p:cNvGrpSpPr>
          <p:nvPr/>
        </p:nvGrpSpPr>
        <p:grpSpPr bwMode="auto">
          <a:xfrm>
            <a:off x="533402" y="491914"/>
            <a:ext cx="12043833" cy="734483"/>
            <a:chOff x="15875" y="15875"/>
            <a:chExt cx="9128123" cy="550863"/>
          </a:xfrm>
        </p:grpSpPr>
        <p:sp>
          <p:nvSpPr>
            <p:cNvPr id="10" name="Oval 9">
              <a:extLst>
                <a:ext uri="{FF2B5EF4-FFF2-40B4-BE49-F238E27FC236}">
                  <a16:creationId xmlns:a16="http://schemas.microsoft.com/office/drawing/2014/main" id="{209174E6-FB45-F35A-0E2A-F7248131B3DE}"/>
                </a:ext>
              </a:extLst>
            </p:cNvPr>
            <p:cNvSpPr/>
            <p:nvPr/>
          </p:nvSpPr>
          <p:spPr bwMode="auto">
            <a:xfrm>
              <a:off x="15875" y="15875"/>
              <a:ext cx="551858" cy="550863"/>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endParaRPr lang="en-US" sz="3733" b="1" kern="1200" dirty="0">
                <a:solidFill>
                  <a:prstClr val="white"/>
                </a:solidFill>
                <a:latin typeface="Arial Rounded MT Bold" pitchFamily="34" charset="0"/>
                <a:cs typeface="Times New Roman" pitchFamily="18" charset="0"/>
              </a:endParaRPr>
            </a:p>
          </p:txBody>
        </p:sp>
        <p:sp>
          <p:nvSpPr>
            <p:cNvPr id="16394" name="TextBox 23">
              <a:extLst>
                <a:ext uri="{FF2B5EF4-FFF2-40B4-BE49-F238E27FC236}">
                  <a16:creationId xmlns:a16="http://schemas.microsoft.com/office/drawing/2014/main" id="{F84D1A70-9283-5904-1048-D6D44AD39920}"/>
                </a:ext>
              </a:extLst>
            </p:cNvPr>
            <p:cNvSpPr txBox="1">
              <a:spLocks noChangeArrowheads="1"/>
            </p:cNvSpPr>
            <p:nvPr/>
          </p:nvSpPr>
          <p:spPr bwMode="auto">
            <a:xfrm>
              <a:off x="564505" y="25664"/>
              <a:ext cx="8579493" cy="52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fontAlgn="base">
                <a:spcBef>
                  <a:spcPct val="0"/>
                </a:spcBef>
                <a:spcAft>
                  <a:spcPct val="0"/>
                </a:spcAft>
                <a:buClrTx/>
              </a:pPr>
              <a:r>
                <a:rPr lang="en-US" altLang="en-US" sz="3733" b="1" kern="1200">
                  <a:solidFill>
                    <a:prstClr val="black"/>
                  </a:solidFill>
                  <a:latin typeface="Arial-Rounded" panose="020B0500000000000000" pitchFamily="34" charset="0"/>
                  <a:ea typeface="+mn-ea"/>
                  <a:cs typeface="Arial-Rounded" panose="020B0500000000000000" pitchFamily="34" charset="0"/>
                </a:rPr>
                <a:t>Nghe viết</a:t>
              </a:r>
            </a:p>
          </p:txBody>
        </p:sp>
      </p:grpSp>
      <p:sp>
        <p:nvSpPr>
          <p:cNvPr id="13" name="Rounded Rectangle 12">
            <a:extLst>
              <a:ext uri="{FF2B5EF4-FFF2-40B4-BE49-F238E27FC236}">
                <a16:creationId xmlns:a16="http://schemas.microsoft.com/office/drawing/2014/main" id="{4E382920-7EA0-7A94-2DB0-55B0806D843C}"/>
              </a:ext>
            </a:extLst>
          </p:cNvPr>
          <p:cNvSpPr/>
          <p:nvPr/>
        </p:nvSpPr>
        <p:spPr>
          <a:xfrm>
            <a:off x="10414001" y="6070600"/>
            <a:ext cx="1640417" cy="618067"/>
          </a:xfrm>
          <a:prstGeom prst="roundRect">
            <a:avLst/>
          </a:prstGeom>
          <a:solidFill>
            <a:srgbClr val="D8F4E3"/>
          </a:solidFill>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anchor="ctr"/>
          <a:lstStyle/>
          <a:p>
            <a:pPr algn="ctr" defTabSz="915660">
              <a:defRPr/>
            </a:pPr>
            <a:r>
              <a:rPr lang="en-US" sz="3200" b="1" dirty="0">
                <a:solidFill>
                  <a:srgbClr val="FF0000"/>
                </a:solidFill>
                <a:latin typeface="Arial Rounded"/>
              </a:rPr>
              <a:t>V/</a:t>
            </a:r>
            <a:r>
              <a:rPr lang="vi-VN" sz="3200" b="1" dirty="0">
                <a:solidFill>
                  <a:srgbClr val="FF0000"/>
                </a:solidFill>
                <a:latin typeface="Arial Rounded"/>
              </a:rPr>
              <a:t>6</a:t>
            </a:r>
            <a:endParaRPr lang="en-US" sz="3200" b="1" dirty="0">
              <a:solidFill>
                <a:srgbClr val="FF0000"/>
              </a:solidFill>
              <a:latin typeface="Arial Rounded"/>
            </a:endParaRPr>
          </a:p>
        </p:txBody>
      </p:sp>
      <p:sp>
        <p:nvSpPr>
          <p:cNvPr id="11" name="Rectangle 10">
            <a:extLst>
              <a:ext uri="{FF2B5EF4-FFF2-40B4-BE49-F238E27FC236}">
                <a16:creationId xmlns:a16="http://schemas.microsoft.com/office/drawing/2014/main" id="{C196E6C0-2B76-8798-8AFC-CE36E48CFC31}"/>
              </a:ext>
            </a:extLst>
          </p:cNvPr>
          <p:cNvSpPr>
            <a:spLocks noChangeArrowheads="1"/>
          </p:cNvSpPr>
          <p:nvPr/>
        </p:nvSpPr>
        <p:spPr bwMode="auto">
          <a:xfrm>
            <a:off x="9692218" y="2288117"/>
            <a:ext cx="2264833" cy="81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7054" eaLnBrk="1" fontAlgn="base" hangingPunct="1">
              <a:spcBef>
                <a:spcPct val="0"/>
              </a:spcBef>
              <a:spcAft>
                <a:spcPct val="0"/>
              </a:spcAft>
              <a:buClrTx/>
            </a:pPr>
            <a:r>
              <a:rPr lang="vi-VN" altLang="en-US" sz="4667" b="1" kern="1200">
                <a:solidFill>
                  <a:srgbClr val="002060"/>
                </a:solidFill>
                <a:latin typeface="HP001 4 hàng" panose="020B0603050302020204" pitchFamily="34" charset="0"/>
                <a:ea typeface="+mn-ea"/>
              </a:rPr>
              <a:t>Nǖưng</a:t>
            </a:r>
            <a:endParaRPr lang="en-US" altLang="en-US" sz="4667" b="1" kern="1200">
              <a:solidFill>
                <a:srgbClr val="002060"/>
              </a:solidFill>
              <a:latin typeface="HP001 4 hàng" panose="020B0603050302020204"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a:extLst>
              <a:ext uri="{FF2B5EF4-FFF2-40B4-BE49-F238E27FC236}">
                <a16:creationId xmlns:a16="http://schemas.microsoft.com/office/drawing/2014/main" id="{F4869768-2422-47CC-5CC1-4D8D743A6F61}"/>
              </a:ext>
            </a:extLst>
          </p:cNvPr>
          <p:cNvGrpSpPr>
            <a:grpSpLocks/>
          </p:cNvGrpSpPr>
          <p:nvPr/>
        </p:nvGrpSpPr>
        <p:grpSpPr bwMode="auto">
          <a:xfrm>
            <a:off x="499112" y="354754"/>
            <a:ext cx="12043833" cy="734483"/>
            <a:chOff x="15875" y="15875"/>
            <a:chExt cx="9128123" cy="550863"/>
          </a:xfrm>
        </p:grpSpPr>
        <p:sp>
          <p:nvSpPr>
            <p:cNvPr id="4" name="Oval 3">
              <a:extLst>
                <a:ext uri="{FF2B5EF4-FFF2-40B4-BE49-F238E27FC236}">
                  <a16:creationId xmlns:a16="http://schemas.microsoft.com/office/drawing/2014/main" id="{1B182352-D1B5-A164-7866-31EE2EB3F521}"/>
                </a:ext>
              </a:extLst>
            </p:cNvPr>
            <p:cNvSpPr/>
            <p:nvPr/>
          </p:nvSpPr>
          <p:spPr bwMode="auto">
            <a:xfrm>
              <a:off x="15875" y="15875"/>
              <a:ext cx="551858" cy="550863"/>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r>
                <a:rPr lang="vi-VN" sz="3733" b="1" kern="1200" dirty="0">
                  <a:solidFill>
                    <a:prstClr val="white"/>
                  </a:solidFill>
                  <a:latin typeface="Arial Rounded MT Bold" pitchFamily="34" charset="0"/>
                  <a:cs typeface="Times New Roman" pitchFamily="18" charset="0"/>
                </a:rPr>
                <a:t>8</a:t>
              </a:r>
              <a:endParaRPr lang="en-US" sz="3733" b="1" kern="1200" dirty="0">
                <a:solidFill>
                  <a:prstClr val="white"/>
                </a:solidFill>
                <a:latin typeface="Arial Rounded MT Bold" pitchFamily="34" charset="0"/>
                <a:cs typeface="Times New Roman" pitchFamily="18" charset="0"/>
              </a:endParaRPr>
            </a:p>
          </p:txBody>
        </p:sp>
        <p:sp>
          <p:nvSpPr>
            <p:cNvPr id="17433" name="TextBox 23">
              <a:extLst>
                <a:ext uri="{FF2B5EF4-FFF2-40B4-BE49-F238E27FC236}">
                  <a16:creationId xmlns:a16="http://schemas.microsoft.com/office/drawing/2014/main" id="{FF292849-2B7B-D7C9-1610-9FA06AF02C6B}"/>
                </a:ext>
              </a:extLst>
            </p:cNvPr>
            <p:cNvSpPr txBox="1">
              <a:spLocks noChangeArrowheads="1"/>
            </p:cNvSpPr>
            <p:nvPr/>
          </p:nvSpPr>
          <p:spPr bwMode="auto">
            <a:xfrm>
              <a:off x="564505" y="25664"/>
              <a:ext cx="8579493" cy="52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buClrTx/>
              </a:pPr>
              <a:r>
                <a:rPr lang="en-US" altLang="en-US" sz="3733" b="1" kern="1200">
                  <a:solidFill>
                    <a:prstClr val="black"/>
                  </a:solidFill>
                  <a:latin typeface="Arial-Rounded" panose="020B0500000000000000" pitchFamily="34" charset="0"/>
                  <a:ea typeface="+mn-ea"/>
                  <a:cs typeface="Arial-Rounded" panose="020B0500000000000000" pitchFamily="34" charset="0"/>
                </a:rPr>
                <a:t>Chọn vần phù hợp thay cho ô vuông</a:t>
              </a:r>
            </a:p>
          </p:txBody>
        </p:sp>
      </p:grpSp>
      <p:sp>
        <p:nvSpPr>
          <p:cNvPr id="17411" name="TextBox 6">
            <a:extLst>
              <a:ext uri="{FF2B5EF4-FFF2-40B4-BE49-F238E27FC236}">
                <a16:creationId xmlns:a16="http://schemas.microsoft.com/office/drawing/2014/main" id="{007ED196-3917-015B-ACF8-88E9D0B99A06}"/>
              </a:ext>
            </a:extLst>
          </p:cNvPr>
          <p:cNvSpPr txBox="1">
            <a:spLocks noChangeArrowheads="1"/>
          </p:cNvSpPr>
          <p:nvPr/>
        </p:nvSpPr>
        <p:spPr bwMode="auto">
          <a:xfrm>
            <a:off x="297180" y="1480398"/>
            <a:ext cx="3962400" cy="7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buClrTx/>
            </a:pPr>
            <a:r>
              <a:rPr lang="en-US" altLang="en-US" sz="4267" kern="1200">
                <a:solidFill>
                  <a:prstClr val="black"/>
                </a:solidFill>
                <a:latin typeface="Arial-Rounded" panose="020B0500000000000000" pitchFamily="34" charset="0"/>
                <a:ea typeface="+mn-ea"/>
                <a:cs typeface="Arial-Rounded" panose="020B0500000000000000" pitchFamily="34" charset="0"/>
              </a:rPr>
              <a:t>a. </a:t>
            </a:r>
            <a:r>
              <a:rPr lang="en-US" altLang="en-US" sz="4267" b="1" kern="1200">
                <a:solidFill>
                  <a:srgbClr val="FF0000"/>
                </a:solidFill>
                <a:latin typeface="Arial-Rounded" panose="020B0500000000000000" pitchFamily="34" charset="0"/>
                <a:ea typeface="+mn-ea"/>
                <a:cs typeface="Arial-Rounded" panose="020B0500000000000000" pitchFamily="34" charset="0"/>
              </a:rPr>
              <a:t>ươc</a:t>
            </a:r>
            <a:r>
              <a:rPr lang="en-US" altLang="en-US" sz="4267" kern="1200">
                <a:solidFill>
                  <a:prstClr val="black"/>
                </a:solidFill>
                <a:latin typeface="Arial-Rounded" panose="020B0500000000000000" pitchFamily="34" charset="0"/>
                <a:ea typeface="+mn-ea"/>
                <a:cs typeface="Arial-Rounded" panose="020B0500000000000000" pitchFamily="34" charset="0"/>
              </a:rPr>
              <a:t> hay </a:t>
            </a:r>
            <a:r>
              <a:rPr lang="en-US" altLang="en-US" sz="4267" b="1" kern="1200">
                <a:solidFill>
                  <a:srgbClr val="FF0000"/>
                </a:solidFill>
                <a:latin typeface="Arial-Rounded" panose="020B0500000000000000" pitchFamily="34" charset="0"/>
                <a:ea typeface="+mn-ea"/>
                <a:cs typeface="Arial-Rounded" panose="020B0500000000000000" pitchFamily="34" charset="0"/>
              </a:rPr>
              <a:t>ươt</a:t>
            </a:r>
            <a:r>
              <a:rPr lang="vi-VN" altLang="en-US" sz="4267" b="1" kern="1200">
                <a:solidFill>
                  <a:srgbClr val="FF0000"/>
                </a:solidFill>
                <a:latin typeface="Arial-Rounded" panose="020B0500000000000000" pitchFamily="34" charset="0"/>
                <a:ea typeface="+mn-ea"/>
                <a:cs typeface="Arial-Rounded" panose="020B0500000000000000" pitchFamily="34" charset="0"/>
              </a:rPr>
              <a:t> </a:t>
            </a:r>
            <a:r>
              <a:rPr lang="en-US" altLang="en-US" sz="4267" kern="1200">
                <a:solidFill>
                  <a:prstClr val="black"/>
                </a:solidFill>
                <a:latin typeface="Arial-Rounded" panose="020B0500000000000000" pitchFamily="34" charset="0"/>
                <a:ea typeface="+mn-ea"/>
                <a:cs typeface="Arial-Rounded" panose="020B0500000000000000" pitchFamily="34" charset="0"/>
              </a:rPr>
              <a:t>?</a:t>
            </a:r>
          </a:p>
        </p:txBody>
      </p:sp>
      <p:sp>
        <p:nvSpPr>
          <p:cNvPr id="17412" name="TextBox 7">
            <a:extLst>
              <a:ext uri="{FF2B5EF4-FFF2-40B4-BE49-F238E27FC236}">
                <a16:creationId xmlns:a16="http://schemas.microsoft.com/office/drawing/2014/main" id="{CE76BDF1-3A42-E545-C78B-BE84726C8A0C}"/>
              </a:ext>
            </a:extLst>
          </p:cNvPr>
          <p:cNvSpPr txBox="1">
            <a:spLocks noChangeArrowheads="1"/>
          </p:cNvSpPr>
          <p:nvPr/>
        </p:nvSpPr>
        <p:spPr bwMode="auto">
          <a:xfrm>
            <a:off x="297180" y="2699598"/>
            <a:ext cx="3962400" cy="7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buClrTx/>
            </a:pPr>
            <a:r>
              <a:rPr lang="en-US" altLang="en-US" sz="4267" kern="1200">
                <a:solidFill>
                  <a:prstClr val="black"/>
                </a:solidFill>
                <a:latin typeface="Arial-Rounded" panose="020B0500000000000000" pitchFamily="34" charset="0"/>
                <a:ea typeface="+mn-ea"/>
                <a:cs typeface="Arial-Rounded" panose="020B0500000000000000" pitchFamily="34" charset="0"/>
              </a:rPr>
              <a:t>b. </a:t>
            </a:r>
            <a:r>
              <a:rPr lang="en-US" altLang="en-US" sz="4267" b="1" kern="1200">
                <a:solidFill>
                  <a:srgbClr val="FF0000"/>
                </a:solidFill>
                <a:latin typeface="Arial-Rounded" panose="020B0500000000000000" pitchFamily="34" charset="0"/>
                <a:ea typeface="+mn-ea"/>
                <a:cs typeface="Arial-Rounded" panose="020B0500000000000000" pitchFamily="34" charset="0"/>
              </a:rPr>
              <a:t>inh</a:t>
            </a:r>
            <a:r>
              <a:rPr lang="en-US" altLang="en-US" sz="4267" kern="1200">
                <a:solidFill>
                  <a:prstClr val="black"/>
                </a:solidFill>
                <a:latin typeface="Arial-Rounded" panose="020B0500000000000000" pitchFamily="34" charset="0"/>
                <a:ea typeface="+mn-ea"/>
                <a:cs typeface="Arial-Rounded" panose="020B0500000000000000" pitchFamily="34" charset="0"/>
              </a:rPr>
              <a:t> hay </a:t>
            </a:r>
            <a:r>
              <a:rPr lang="en-US" altLang="en-US" sz="4267" b="1" kern="1200">
                <a:solidFill>
                  <a:srgbClr val="FF0000"/>
                </a:solidFill>
                <a:latin typeface="Arial-Rounded" panose="020B0500000000000000" pitchFamily="34" charset="0"/>
                <a:ea typeface="+mn-ea"/>
                <a:cs typeface="Arial-Rounded" panose="020B0500000000000000" pitchFamily="34" charset="0"/>
              </a:rPr>
              <a:t>in</a:t>
            </a:r>
            <a:r>
              <a:rPr lang="vi-VN" altLang="en-US" sz="4267" b="1" kern="1200">
                <a:solidFill>
                  <a:srgbClr val="FF0000"/>
                </a:solidFill>
                <a:latin typeface="Arial-Rounded" panose="020B0500000000000000" pitchFamily="34" charset="0"/>
                <a:ea typeface="+mn-ea"/>
                <a:cs typeface="Arial-Rounded" panose="020B0500000000000000" pitchFamily="34" charset="0"/>
              </a:rPr>
              <a:t> </a:t>
            </a:r>
            <a:r>
              <a:rPr lang="en-US" altLang="en-US" sz="4267" kern="1200">
                <a:solidFill>
                  <a:prstClr val="black"/>
                </a:solidFill>
                <a:latin typeface="Arial-Rounded" panose="020B0500000000000000" pitchFamily="34" charset="0"/>
                <a:ea typeface="+mn-ea"/>
                <a:cs typeface="Arial-Rounded" panose="020B0500000000000000" pitchFamily="34" charset="0"/>
              </a:rPr>
              <a:t>?</a:t>
            </a:r>
          </a:p>
        </p:txBody>
      </p:sp>
      <p:sp>
        <p:nvSpPr>
          <p:cNvPr id="17413" name="TextBox 8">
            <a:extLst>
              <a:ext uri="{FF2B5EF4-FFF2-40B4-BE49-F238E27FC236}">
                <a16:creationId xmlns:a16="http://schemas.microsoft.com/office/drawing/2014/main" id="{63FA891D-EB99-F17A-4946-5A62B84B0AED}"/>
              </a:ext>
            </a:extLst>
          </p:cNvPr>
          <p:cNvSpPr txBox="1">
            <a:spLocks noChangeArrowheads="1"/>
          </p:cNvSpPr>
          <p:nvPr/>
        </p:nvSpPr>
        <p:spPr bwMode="auto">
          <a:xfrm>
            <a:off x="4462780" y="1480398"/>
            <a:ext cx="2067984" cy="7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buClrTx/>
            </a:pPr>
            <a:r>
              <a:rPr lang="en-US" altLang="en-US" sz="4267" kern="1200">
                <a:solidFill>
                  <a:prstClr val="black"/>
                </a:solidFill>
                <a:latin typeface="Arial-Rounded" panose="020B0500000000000000" pitchFamily="34" charset="0"/>
                <a:ea typeface="+mn-ea"/>
                <a:cs typeface="Arial-Rounded" panose="020B0500000000000000" pitchFamily="34" charset="0"/>
              </a:rPr>
              <a:t>b     đi</a:t>
            </a:r>
            <a:endParaRPr lang="en-US" altLang="en-US" sz="4267" i="1" kern="1200">
              <a:solidFill>
                <a:prstClr val="black"/>
              </a:solidFill>
              <a:latin typeface="Arial-Rounded" panose="020B0500000000000000" pitchFamily="34" charset="0"/>
              <a:ea typeface="+mn-ea"/>
              <a:cs typeface="Arial-Rounded" panose="020B0500000000000000" pitchFamily="34" charset="0"/>
            </a:endParaRPr>
          </a:p>
        </p:txBody>
      </p:sp>
      <p:grpSp>
        <p:nvGrpSpPr>
          <p:cNvPr id="17414" name="Group 2">
            <a:extLst>
              <a:ext uri="{FF2B5EF4-FFF2-40B4-BE49-F238E27FC236}">
                <a16:creationId xmlns:a16="http://schemas.microsoft.com/office/drawing/2014/main" id="{E74C4BF7-99E7-38A0-95FE-9D5E273A0595}"/>
              </a:ext>
            </a:extLst>
          </p:cNvPr>
          <p:cNvGrpSpPr>
            <a:grpSpLocks/>
          </p:cNvGrpSpPr>
          <p:nvPr/>
        </p:nvGrpSpPr>
        <p:grpSpPr bwMode="auto">
          <a:xfrm>
            <a:off x="9894147" y="1480398"/>
            <a:ext cx="2641600" cy="943768"/>
            <a:chOff x="6781800" y="2038350"/>
            <a:chExt cx="1981200" cy="707675"/>
          </a:xfrm>
        </p:grpSpPr>
        <p:sp>
          <p:nvSpPr>
            <p:cNvPr id="17430" name="TextBox 10">
              <a:extLst>
                <a:ext uri="{FF2B5EF4-FFF2-40B4-BE49-F238E27FC236}">
                  <a16:creationId xmlns:a16="http://schemas.microsoft.com/office/drawing/2014/main" id="{B539C5EE-A9DF-8362-FE79-697E798639A7}"/>
                </a:ext>
              </a:extLst>
            </p:cNvPr>
            <p:cNvSpPr txBox="1">
              <a:spLocks noChangeArrowheads="1"/>
            </p:cNvSpPr>
            <p:nvPr/>
          </p:nvSpPr>
          <p:spPr bwMode="auto">
            <a:xfrm>
              <a:off x="6781800" y="2038350"/>
              <a:ext cx="1981200" cy="5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buClrTx/>
              </a:pPr>
              <a:r>
                <a:rPr lang="en-US" altLang="en-US" sz="4267" kern="1200">
                  <a:solidFill>
                    <a:prstClr val="black"/>
                  </a:solidFill>
                  <a:latin typeface="Arial-Rounded" panose="020B0500000000000000" pitchFamily="34" charset="0"/>
                  <a:ea typeface="+mn-ea"/>
                  <a:cs typeface="Arial-Rounded" panose="020B0500000000000000" pitchFamily="34" charset="0"/>
                </a:rPr>
                <a:t>r     đuổi</a:t>
              </a:r>
              <a:endParaRPr lang="en-US" altLang="en-US" sz="4267" i="1" kern="1200">
                <a:solidFill>
                  <a:prstClr val="black"/>
                </a:solidFill>
                <a:latin typeface="Arial-Rounded" panose="020B0500000000000000" pitchFamily="34" charset="0"/>
                <a:ea typeface="+mn-ea"/>
                <a:cs typeface="Arial-Rounded" panose="020B0500000000000000" pitchFamily="34" charset="0"/>
              </a:endParaRPr>
            </a:p>
          </p:txBody>
        </p:sp>
        <p:sp>
          <p:nvSpPr>
            <p:cNvPr id="17431" name="TextBox 11">
              <a:extLst>
                <a:ext uri="{FF2B5EF4-FFF2-40B4-BE49-F238E27FC236}">
                  <a16:creationId xmlns:a16="http://schemas.microsoft.com/office/drawing/2014/main" id="{F277032B-BD91-B3C1-E9F0-27B8F2160920}"/>
                </a:ext>
              </a:extLst>
            </p:cNvPr>
            <p:cNvSpPr txBox="1">
              <a:spLocks noChangeArrowheads="1"/>
            </p:cNvSpPr>
            <p:nvPr/>
          </p:nvSpPr>
          <p:spPr bwMode="auto">
            <a:xfrm>
              <a:off x="7068741" y="2038350"/>
              <a:ext cx="367505" cy="70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buClrTx/>
              </a:pPr>
              <a:r>
                <a:rPr lang="en-US" altLang="en-US" sz="5333" kern="1200">
                  <a:solidFill>
                    <a:prstClr val="black"/>
                  </a:solidFill>
                  <a:latin typeface="Arial-Rounded" panose="020B0500000000000000" pitchFamily="34" charset="0"/>
                  <a:ea typeface="+mn-ea"/>
                  <a:cs typeface="Arial-Rounded" panose="020B0500000000000000" pitchFamily="34" charset="0"/>
                </a:rPr>
                <a:t>.</a:t>
              </a:r>
              <a:endParaRPr lang="en-US" altLang="en-US" sz="5333" i="1" kern="1200">
                <a:solidFill>
                  <a:prstClr val="black"/>
                </a:solidFill>
                <a:latin typeface="Arial-Rounded" panose="020B0500000000000000" pitchFamily="34" charset="0"/>
                <a:ea typeface="+mn-ea"/>
                <a:cs typeface="Arial-Rounded" panose="020B0500000000000000" pitchFamily="34" charset="0"/>
              </a:endParaRPr>
            </a:p>
          </p:txBody>
        </p:sp>
      </p:grpSp>
      <p:grpSp>
        <p:nvGrpSpPr>
          <p:cNvPr id="17415" name="Group 3">
            <a:extLst>
              <a:ext uri="{FF2B5EF4-FFF2-40B4-BE49-F238E27FC236}">
                <a16:creationId xmlns:a16="http://schemas.microsoft.com/office/drawing/2014/main" id="{D975334E-EB4C-C76D-CC43-FE8D2BF55F9E}"/>
              </a:ext>
            </a:extLst>
          </p:cNvPr>
          <p:cNvGrpSpPr>
            <a:grpSpLocks/>
          </p:cNvGrpSpPr>
          <p:nvPr/>
        </p:nvGrpSpPr>
        <p:grpSpPr bwMode="auto">
          <a:xfrm>
            <a:off x="6945631" y="1387263"/>
            <a:ext cx="2641600" cy="872594"/>
            <a:chOff x="4903789" y="1968673"/>
            <a:chExt cx="1981200" cy="654835"/>
          </a:xfrm>
        </p:grpSpPr>
        <p:sp>
          <p:nvSpPr>
            <p:cNvPr id="17428" name="TextBox 9">
              <a:extLst>
                <a:ext uri="{FF2B5EF4-FFF2-40B4-BE49-F238E27FC236}">
                  <a16:creationId xmlns:a16="http://schemas.microsoft.com/office/drawing/2014/main" id="{87D42983-FD1E-B08E-3698-18225D8FFDD9}"/>
                </a:ext>
              </a:extLst>
            </p:cNvPr>
            <p:cNvSpPr txBox="1">
              <a:spLocks noChangeArrowheads="1"/>
            </p:cNvSpPr>
            <p:nvPr/>
          </p:nvSpPr>
          <p:spPr bwMode="auto">
            <a:xfrm>
              <a:off x="4903789" y="2038349"/>
              <a:ext cx="1981200" cy="5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buClrTx/>
              </a:pPr>
              <a:r>
                <a:rPr lang="en-US" altLang="en-US" sz="4267" kern="1200">
                  <a:solidFill>
                    <a:prstClr val="black"/>
                  </a:solidFill>
                  <a:latin typeface="Arial-Rounded" panose="020B0500000000000000" pitchFamily="34" charset="0"/>
                  <a:ea typeface="+mn-ea"/>
                  <a:cs typeface="Arial-Rounded" panose="020B0500000000000000" pitchFamily="34" charset="0"/>
                </a:rPr>
                <a:t>n     suối</a:t>
              </a:r>
              <a:endParaRPr lang="en-US" altLang="en-US" sz="4267" i="1" kern="1200">
                <a:solidFill>
                  <a:prstClr val="black"/>
                </a:solidFill>
                <a:latin typeface="Arial-Rounded" panose="020B0500000000000000" pitchFamily="34" charset="0"/>
                <a:ea typeface="+mn-ea"/>
                <a:cs typeface="Arial-Rounded" panose="020B0500000000000000" pitchFamily="34" charset="0"/>
              </a:endParaRPr>
            </a:p>
          </p:txBody>
        </p:sp>
        <p:sp>
          <p:nvSpPr>
            <p:cNvPr id="17429" name="TextBox 12">
              <a:extLst>
                <a:ext uri="{FF2B5EF4-FFF2-40B4-BE49-F238E27FC236}">
                  <a16:creationId xmlns:a16="http://schemas.microsoft.com/office/drawing/2014/main" id="{78154D00-EF54-BEAE-F25D-D2F40537F42F}"/>
                </a:ext>
              </a:extLst>
            </p:cNvPr>
            <p:cNvSpPr txBox="1">
              <a:spLocks noChangeArrowheads="1"/>
            </p:cNvSpPr>
            <p:nvPr/>
          </p:nvSpPr>
          <p:spPr bwMode="auto">
            <a:xfrm>
              <a:off x="5355140" y="1968673"/>
              <a:ext cx="367505" cy="52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buClrTx/>
              </a:pPr>
              <a:r>
                <a:rPr lang="en-US" altLang="en-US" sz="3733" kern="1200">
                  <a:solidFill>
                    <a:prstClr val="black"/>
                  </a:solidFill>
                  <a:latin typeface="Arial-Rounded" panose="020B0500000000000000" pitchFamily="34" charset="0"/>
                  <a:ea typeface="+mn-ea"/>
                  <a:cs typeface="Arial-Rounded" panose="020B0500000000000000" pitchFamily="34" charset="0"/>
                </a:rPr>
                <a:t>'</a:t>
              </a:r>
              <a:endParaRPr lang="en-US" altLang="en-US" sz="3733" i="1" kern="1200">
                <a:solidFill>
                  <a:prstClr val="black"/>
                </a:solidFill>
                <a:latin typeface="Arial-Rounded" panose="020B0500000000000000" pitchFamily="34" charset="0"/>
                <a:ea typeface="+mn-ea"/>
                <a:cs typeface="Arial-Rounded" panose="020B0500000000000000" pitchFamily="34" charset="0"/>
              </a:endParaRPr>
            </a:p>
          </p:txBody>
        </p:sp>
      </p:grpSp>
      <p:sp>
        <p:nvSpPr>
          <p:cNvPr id="17416" name="TextBox 13">
            <a:extLst>
              <a:ext uri="{FF2B5EF4-FFF2-40B4-BE49-F238E27FC236}">
                <a16:creationId xmlns:a16="http://schemas.microsoft.com/office/drawing/2014/main" id="{D624BB07-9657-470C-2024-37BEE59DC565}"/>
              </a:ext>
            </a:extLst>
          </p:cNvPr>
          <p:cNvSpPr txBox="1">
            <a:spLocks noChangeArrowheads="1"/>
          </p:cNvSpPr>
          <p:nvPr/>
        </p:nvSpPr>
        <p:spPr bwMode="auto">
          <a:xfrm>
            <a:off x="4985597" y="1376681"/>
            <a:ext cx="491067" cy="6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buClrTx/>
            </a:pPr>
            <a:r>
              <a:rPr lang="en-US" altLang="en-US" sz="3733" kern="1200">
                <a:solidFill>
                  <a:prstClr val="black"/>
                </a:solidFill>
                <a:latin typeface="Arial-Rounded" panose="020B0500000000000000" pitchFamily="34" charset="0"/>
                <a:ea typeface="+mn-ea"/>
                <a:cs typeface="Arial-Rounded" panose="020B0500000000000000" pitchFamily="34" charset="0"/>
              </a:rPr>
              <a:t>'</a:t>
            </a:r>
            <a:endParaRPr lang="en-US" altLang="en-US" sz="3733" i="1" kern="1200">
              <a:solidFill>
                <a:prstClr val="black"/>
              </a:solidFill>
              <a:latin typeface="Arial-Rounded" panose="020B0500000000000000" pitchFamily="34" charset="0"/>
              <a:ea typeface="+mn-ea"/>
              <a:cs typeface="Arial-Rounded" panose="020B0500000000000000" pitchFamily="34" charset="0"/>
            </a:endParaRPr>
          </a:p>
        </p:txBody>
      </p:sp>
      <p:sp>
        <p:nvSpPr>
          <p:cNvPr id="17417" name="TextBox 14">
            <a:extLst>
              <a:ext uri="{FF2B5EF4-FFF2-40B4-BE49-F238E27FC236}">
                <a16:creationId xmlns:a16="http://schemas.microsoft.com/office/drawing/2014/main" id="{663576D3-C0FE-5303-3138-0C934D1EF728}"/>
              </a:ext>
            </a:extLst>
          </p:cNvPr>
          <p:cNvSpPr txBox="1">
            <a:spLocks noChangeArrowheads="1"/>
          </p:cNvSpPr>
          <p:nvPr/>
        </p:nvSpPr>
        <p:spPr bwMode="auto">
          <a:xfrm>
            <a:off x="4528398" y="2699598"/>
            <a:ext cx="2067983" cy="7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buClrTx/>
            </a:pPr>
            <a:r>
              <a:rPr lang="en-US" altLang="en-US" sz="4267" kern="1200">
                <a:solidFill>
                  <a:prstClr val="black"/>
                </a:solidFill>
                <a:latin typeface="Arial-Rounded" panose="020B0500000000000000" pitchFamily="34" charset="0"/>
                <a:ea typeface="+mn-ea"/>
                <a:cs typeface="Arial-Rounded" panose="020B0500000000000000" pitchFamily="34" charset="0"/>
              </a:rPr>
              <a:t>t     tức</a:t>
            </a:r>
            <a:endParaRPr lang="en-US" altLang="en-US" sz="4267" i="1" kern="1200">
              <a:solidFill>
                <a:prstClr val="black"/>
              </a:solidFill>
              <a:latin typeface="Arial-Rounded" panose="020B0500000000000000" pitchFamily="34" charset="0"/>
              <a:ea typeface="+mn-ea"/>
              <a:cs typeface="Arial-Rounded" panose="020B0500000000000000" pitchFamily="34" charset="0"/>
            </a:endParaRPr>
          </a:p>
        </p:txBody>
      </p:sp>
      <p:grpSp>
        <p:nvGrpSpPr>
          <p:cNvPr id="17418" name="Group 18">
            <a:extLst>
              <a:ext uri="{FF2B5EF4-FFF2-40B4-BE49-F238E27FC236}">
                <a16:creationId xmlns:a16="http://schemas.microsoft.com/office/drawing/2014/main" id="{98A35691-E830-5167-03F6-F5A975E33C40}"/>
              </a:ext>
            </a:extLst>
          </p:cNvPr>
          <p:cNvGrpSpPr>
            <a:grpSpLocks/>
          </p:cNvGrpSpPr>
          <p:nvPr/>
        </p:nvGrpSpPr>
        <p:grpSpPr bwMode="auto">
          <a:xfrm>
            <a:off x="7076865" y="2672081"/>
            <a:ext cx="2067983" cy="807427"/>
            <a:chOff x="5002211" y="2931967"/>
            <a:chExt cx="1550989" cy="606279"/>
          </a:xfrm>
        </p:grpSpPr>
        <p:sp>
          <p:nvSpPr>
            <p:cNvPr id="17426" name="TextBox 15">
              <a:extLst>
                <a:ext uri="{FF2B5EF4-FFF2-40B4-BE49-F238E27FC236}">
                  <a16:creationId xmlns:a16="http://schemas.microsoft.com/office/drawing/2014/main" id="{2D390AC9-1946-7773-7054-ABF2BC7AE02B}"/>
                </a:ext>
              </a:extLst>
            </p:cNvPr>
            <p:cNvSpPr txBox="1">
              <a:spLocks noChangeArrowheads="1"/>
            </p:cNvSpPr>
            <p:nvPr/>
          </p:nvSpPr>
          <p:spPr bwMode="auto">
            <a:xfrm>
              <a:off x="5002211" y="2952750"/>
              <a:ext cx="1550989" cy="58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buClrTx/>
              </a:pPr>
              <a:r>
                <a:rPr lang="en-US" altLang="en-US" sz="4267" kern="1200">
                  <a:solidFill>
                    <a:prstClr val="black"/>
                  </a:solidFill>
                  <a:latin typeface="Arial-Rounded" panose="020B0500000000000000" pitchFamily="34" charset="0"/>
                  <a:ea typeface="+mn-ea"/>
                  <a:cs typeface="Arial-Rounded" panose="020B0500000000000000" pitchFamily="34" charset="0"/>
                </a:rPr>
                <a:t>đội h</a:t>
              </a:r>
              <a:endParaRPr lang="en-US" altLang="en-US" sz="4267" i="1" kern="1200">
                <a:solidFill>
                  <a:prstClr val="black"/>
                </a:solidFill>
                <a:latin typeface="Arial-Rounded" panose="020B0500000000000000" pitchFamily="34" charset="0"/>
                <a:ea typeface="+mn-ea"/>
                <a:cs typeface="Arial-Rounded" panose="020B0500000000000000" pitchFamily="34" charset="0"/>
              </a:endParaRPr>
            </a:p>
          </p:txBody>
        </p:sp>
        <p:sp>
          <p:nvSpPr>
            <p:cNvPr id="17427" name="TextBox 16">
              <a:extLst>
                <a:ext uri="{FF2B5EF4-FFF2-40B4-BE49-F238E27FC236}">
                  <a16:creationId xmlns:a16="http://schemas.microsoft.com/office/drawing/2014/main" id="{E7270900-A001-D848-6B3E-ADEE9A2B8D2D}"/>
                </a:ext>
              </a:extLst>
            </p:cNvPr>
            <p:cNvSpPr txBox="1">
              <a:spLocks noChangeArrowheads="1"/>
            </p:cNvSpPr>
            <p:nvPr/>
          </p:nvSpPr>
          <p:spPr bwMode="auto">
            <a:xfrm>
              <a:off x="6185695" y="2931967"/>
              <a:ext cx="367505" cy="58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buClrTx/>
              </a:pPr>
              <a:r>
                <a:rPr lang="en-US" altLang="en-US" sz="4267" kern="1200">
                  <a:solidFill>
                    <a:prstClr val="black"/>
                  </a:solidFill>
                  <a:latin typeface="Arial-Rounded" panose="020B0500000000000000" pitchFamily="34" charset="0"/>
                  <a:ea typeface="+mn-ea"/>
                  <a:cs typeface="Arial-Rounded" panose="020B0500000000000000" pitchFamily="34" charset="0"/>
                </a:rPr>
                <a:t>̀</a:t>
              </a:r>
              <a:endParaRPr lang="en-US" altLang="en-US" sz="4267" i="1" kern="1200">
                <a:solidFill>
                  <a:prstClr val="black"/>
                </a:solidFill>
                <a:latin typeface="Arial-Rounded" panose="020B0500000000000000" pitchFamily="34" charset="0"/>
                <a:ea typeface="+mn-ea"/>
                <a:cs typeface="Arial-Rounded" panose="020B0500000000000000" pitchFamily="34" charset="0"/>
              </a:endParaRPr>
            </a:p>
          </p:txBody>
        </p:sp>
      </p:grpSp>
      <p:sp>
        <p:nvSpPr>
          <p:cNvPr id="17419" name="TextBox 17">
            <a:extLst>
              <a:ext uri="{FF2B5EF4-FFF2-40B4-BE49-F238E27FC236}">
                <a16:creationId xmlns:a16="http://schemas.microsoft.com/office/drawing/2014/main" id="{AE239483-641C-AAE5-00C6-01D1A54A70BE}"/>
              </a:ext>
            </a:extLst>
          </p:cNvPr>
          <p:cNvSpPr txBox="1">
            <a:spLocks noChangeArrowheads="1"/>
          </p:cNvSpPr>
          <p:nvPr/>
        </p:nvSpPr>
        <p:spPr bwMode="auto">
          <a:xfrm>
            <a:off x="9847580" y="2699598"/>
            <a:ext cx="2641600" cy="7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eaLnBrk="1" fontAlgn="base" hangingPunct="1">
              <a:spcBef>
                <a:spcPct val="0"/>
              </a:spcBef>
              <a:spcAft>
                <a:spcPct val="0"/>
              </a:spcAft>
              <a:buClrTx/>
            </a:pPr>
            <a:r>
              <a:rPr lang="en-US" altLang="en-US" sz="4267" kern="1200">
                <a:solidFill>
                  <a:prstClr val="black"/>
                </a:solidFill>
                <a:latin typeface="Arial-Rounded" panose="020B0500000000000000" pitchFamily="34" charset="0"/>
                <a:ea typeface="+mn-ea"/>
                <a:cs typeface="Arial-Rounded" panose="020B0500000000000000" pitchFamily="34" charset="0"/>
              </a:rPr>
              <a:t>v     dự</a:t>
            </a:r>
            <a:endParaRPr lang="en-US" altLang="en-US" sz="4267" i="1" kern="1200">
              <a:solidFill>
                <a:prstClr val="black"/>
              </a:solidFill>
              <a:latin typeface="Arial-Rounded" panose="020B0500000000000000" pitchFamily="34" charset="0"/>
              <a:ea typeface="+mn-ea"/>
              <a:cs typeface="Arial-Rounded" panose="020B0500000000000000" pitchFamily="34" charset="0"/>
            </a:endParaRPr>
          </a:p>
        </p:txBody>
      </p:sp>
      <p:sp>
        <p:nvSpPr>
          <p:cNvPr id="21" name="Rectangle 20">
            <a:extLst>
              <a:ext uri="{FF2B5EF4-FFF2-40B4-BE49-F238E27FC236}">
                <a16:creationId xmlns:a16="http://schemas.microsoft.com/office/drawing/2014/main" id="{B5B89121-1FE9-A20E-622E-A07FBBB12F6D}"/>
              </a:ext>
            </a:extLst>
          </p:cNvPr>
          <p:cNvSpPr/>
          <p:nvPr/>
        </p:nvSpPr>
        <p:spPr>
          <a:xfrm>
            <a:off x="4924213" y="1751332"/>
            <a:ext cx="400051" cy="400049"/>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endParaRPr lang="en-US" sz="2400" kern="1200">
              <a:solidFill>
                <a:prstClr val="white"/>
              </a:solidFill>
              <a:latin typeface="Calibri"/>
            </a:endParaRPr>
          </a:p>
        </p:txBody>
      </p:sp>
      <p:sp>
        <p:nvSpPr>
          <p:cNvPr id="22" name="Rectangle 21">
            <a:extLst>
              <a:ext uri="{FF2B5EF4-FFF2-40B4-BE49-F238E27FC236}">
                <a16:creationId xmlns:a16="http://schemas.microsoft.com/office/drawing/2014/main" id="{83E70E9F-D8B8-D04B-04E6-E1A1B25133C9}"/>
              </a:ext>
            </a:extLst>
          </p:cNvPr>
          <p:cNvSpPr/>
          <p:nvPr/>
        </p:nvSpPr>
        <p:spPr>
          <a:xfrm>
            <a:off x="7394364" y="1751332"/>
            <a:ext cx="397933" cy="400049"/>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endParaRPr lang="en-US" sz="2400" kern="1200">
              <a:solidFill>
                <a:prstClr val="white"/>
              </a:solidFill>
              <a:latin typeface="Calibri"/>
            </a:endParaRPr>
          </a:p>
        </p:txBody>
      </p:sp>
      <p:sp>
        <p:nvSpPr>
          <p:cNvPr id="23" name="Rectangle 22">
            <a:extLst>
              <a:ext uri="{FF2B5EF4-FFF2-40B4-BE49-F238E27FC236}">
                <a16:creationId xmlns:a16="http://schemas.microsoft.com/office/drawing/2014/main" id="{9149D029-763F-A948-F593-10BFF701B660}"/>
              </a:ext>
            </a:extLst>
          </p:cNvPr>
          <p:cNvSpPr/>
          <p:nvPr/>
        </p:nvSpPr>
        <p:spPr>
          <a:xfrm>
            <a:off x="10258213" y="1738632"/>
            <a:ext cx="400051" cy="400049"/>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endParaRPr lang="en-US" sz="2400" kern="1200">
              <a:solidFill>
                <a:prstClr val="white"/>
              </a:solidFill>
              <a:latin typeface="Calibri"/>
            </a:endParaRPr>
          </a:p>
        </p:txBody>
      </p:sp>
      <p:sp>
        <p:nvSpPr>
          <p:cNvPr id="24" name="Rectangle 23">
            <a:extLst>
              <a:ext uri="{FF2B5EF4-FFF2-40B4-BE49-F238E27FC236}">
                <a16:creationId xmlns:a16="http://schemas.microsoft.com/office/drawing/2014/main" id="{342F214C-6B1D-7730-4F0F-7E34D7E055AB}"/>
              </a:ext>
            </a:extLst>
          </p:cNvPr>
          <p:cNvSpPr/>
          <p:nvPr/>
        </p:nvSpPr>
        <p:spPr>
          <a:xfrm>
            <a:off x="10245513" y="2945132"/>
            <a:ext cx="400051" cy="400049"/>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endParaRPr lang="en-US" sz="2400" kern="1200">
              <a:solidFill>
                <a:prstClr val="white"/>
              </a:solidFill>
              <a:latin typeface="Calibri"/>
            </a:endParaRPr>
          </a:p>
        </p:txBody>
      </p:sp>
      <p:sp>
        <p:nvSpPr>
          <p:cNvPr id="25" name="Rectangle 24">
            <a:extLst>
              <a:ext uri="{FF2B5EF4-FFF2-40B4-BE49-F238E27FC236}">
                <a16:creationId xmlns:a16="http://schemas.microsoft.com/office/drawing/2014/main" id="{5E7CC905-8260-8C72-FEDA-D3B8E96306B9}"/>
              </a:ext>
            </a:extLst>
          </p:cNvPr>
          <p:cNvSpPr/>
          <p:nvPr/>
        </p:nvSpPr>
        <p:spPr>
          <a:xfrm>
            <a:off x="8365913" y="2945132"/>
            <a:ext cx="400051" cy="400049"/>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endParaRPr lang="en-US" sz="2400" kern="1200">
              <a:solidFill>
                <a:prstClr val="white"/>
              </a:solidFill>
              <a:latin typeface="Calibri"/>
            </a:endParaRPr>
          </a:p>
        </p:txBody>
      </p:sp>
      <p:sp>
        <p:nvSpPr>
          <p:cNvPr id="26" name="Rectangle 25">
            <a:extLst>
              <a:ext uri="{FF2B5EF4-FFF2-40B4-BE49-F238E27FC236}">
                <a16:creationId xmlns:a16="http://schemas.microsoft.com/office/drawing/2014/main" id="{45BE1FE0-DE99-F7F9-39D5-FB0F2761D9DB}"/>
              </a:ext>
            </a:extLst>
          </p:cNvPr>
          <p:cNvSpPr/>
          <p:nvPr/>
        </p:nvSpPr>
        <p:spPr>
          <a:xfrm>
            <a:off x="4831080" y="2955713"/>
            <a:ext cx="400051" cy="40005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endParaRPr lang="en-US" sz="2400" kern="1200">
              <a:solidFill>
                <a:prstClr val="white"/>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
            <a:extLst>
              <a:ext uri="{FF2B5EF4-FFF2-40B4-BE49-F238E27FC236}">
                <a16:creationId xmlns:a16="http://schemas.microsoft.com/office/drawing/2014/main" id="{786D206E-6B4D-E6D1-AFF7-0FF5E2E05AC0}"/>
              </a:ext>
            </a:extLst>
          </p:cNvPr>
          <p:cNvGrpSpPr>
            <a:grpSpLocks/>
          </p:cNvGrpSpPr>
          <p:nvPr/>
        </p:nvGrpSpPr>
        <p:grpSpPr bwMode="auto">
          <a:xfrm>
            <a:off x="318547" y="241756"/>
            <a:ext cx="12043833" cy="734483"/>
            <a:chOff x="15875" y="15875"/>
            <a:chExt cx="9128123" cy="550863"/>
          </a:xfrm>
        </p:grpSpPr>
        <p:sp>
          <p:nvSpPr>
            <p:cNvPr id="3" name="Oval 2">
              <a:extLst>
                <a:ext uri="{FF2B5EF4-FFF2-40B4-BE49-F238E27FC236}">
                  <a16:creationId xmlns:a16="http://schemas.microsoft.com/office/drawing/2014/main" id="{222BCAA2-26BC-FDC8-9A0C-14A2297B4894}"/>
                </a:ext>
              </a:extLst>
            </p:cNvPr>
            <p:cNvSpPr/>
            <p:nvPr/>
          </p:nvSpPr>
          <p:spPr bwMode="auto">
            <a:xfrm>
              <a:off x="15875" y="15875"/>
              <a:ext cx="551858" cy="550863"/>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r>
                <a:rPr lang="vi-VN" sz="3733" b="1" kern="1200" dirty="0">
                  <a:solidFill>
                    <a:prstClr val="white"/>
                  </a:solidFill>
                  <a:latin typeface="Arial Rounded MT Bold" pitchFamily="34" charset="0"/>
                  <a:cs typeface="Times New Roman" pitchFamily="18" charset="0"/>
                </a:rPr>
                <a:t>9</a:t>
              </a:r>
              <a:endParaRPr lang="en-US" sz="3733" b="1" kern="1200" dirty="0">
                <a:solidFill>
                  <a:prstClr val="white"/>
                </a:solidFill>
                <a:latin typeface="Arial Rounded MT Bold" pitchFamily="34" charset="0"/>
                <a:cs typeface="Times New Roman" pitchFamily="18" charset="0"/>
              </a:endParaRPr>
            </a:p>
          </p:txBody>
        </p:sp>
        <p:sp>
          <p:nvSpPr>
            <p:cNvPr id="19470" name="TextBox 23">
              <a:extLst>
                <a:ext uri="{FF2B5EF4-FFF2-40B4-BE49-F238E27FC236}">
                  <a16:creationId xmlns:a16="http://schemas.microsoft.com/office/drawing/2014/main" id="{01D4AAAF-B799-155A-EEB1-A9D0A3CAC429}"/>
                </a:ext>
              </a:extLst>
            </p:cNvPr>
            <p:cNvSpPr txBox="1">
              <a:spLocks noChangeArrowheads="1"/>
            </p:cNvSpPr>
            <p:nvPr/>
          </p:nvSpPr>
          <p:spPr bwMode="auto">
            <a:xfrm>
              <a:off x="564505" y="25664"/>
              <a:ext cx="8579493" cy="52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1217054" fontAlgn="base">
                <a:spcBef>
                  <a:spcPct val="0"/>
                </a:spcBef>
                <a:spcAft>
                  <a:spcPct val="0"/>
                </a:spcAft>
                <a:buClrTx/>
              </a:pPr>
              <a:r>
                <a:rPr lang="en-US" altLang="en-US" sz="3733" b="1" kern="1200">
                  <a:solidFill>
                    <a:prstClr val="black"/>
                  </a:solidFill>
                  <a:latin typeface="Arial-Rounded" panose="020B0500000000000000" pitchFamily="34" charset="0"/>
                  <a:ea typeface="+mn-ea"/>
                  <a:cs typeface="Arial-Rounded" panose="020B0500000000000000" pitchFamily="34" charset="0"/>
                </a:rPr>
                <a:t>Quan sát tranh và dùng từ ngữ để nói theo tranh</a:t>
              </a:r>
            </a:p>
          </p:txBody>
        </p:sp>
      </p:grpSp>
      <p:pic>
        <p:nvPicPr>
          <p:cNvPr id="19459" name="Picture 2">
            <a:extLst>
              <a:ext uri="{FF2B5EF4-FFF2-40B4-BE49-F238E27FC236}">
                <a16:creationId xmlns:a16="http://schemas.microsoft.com/office/drawing/2014/main" id="{5F875AC8-3BC2-62C4-37EA-02A760251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676" t="26891" r="52534" b="23808"/>
          <a:stretch>
            <a:fillRect/>
          </a:stretch>
        </p:blipFill>
        <p:spPr bwMode="auto">
          <a:xfrm>
            <a:off x="1" y="956733"/>
            <a:ext cx="4212167" cy="590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2">
            <a:extLst>
              <a:ext uri="{FF2B5EF4-FFF2-40B4-BE49-F238E27FC236}">
                <a16:creationId xmlns:a16="http://schemas.microsoft.com/office/drawing/2014/main" id="{F73643EC-F5BD-6D81-72E5-372CA282E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558" t="27182" r="23363" b="23808"/>
          <a:stretch>
            <a:fillRect/>
          </a:stretch>
        </p:blipFill>
        <p:spPr bwMode="auto">
          <a:xfrm>
            <a:off x="7988300" y="956733"/>
            <a:ext cx="4193117" cy="590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Oval 22">
            <a:extLst>
              <a:ext uri="{FF2B5EF4-FFF2-40B4-BE49-F238E27FC236}">
                <a16:creationId xmlns:a16="http://schemas.microsoft.com/office/drawing/2014/main" id="{A0D6818A-96E2-56E9-6C45-C7CFE987E984}"/>
              </a:ext>
            </a:extLst>
          </p:cNvPr>
          <p:cNvSpPr/>
          <p:nvPr/>
        </p:nvSpPr>
        <p:spPr>
          <a:xfrm rot="204183">
            <a:off x="4728633" y="1794933"/>
            <a:ext cx="2954867" cy="679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054" fontAlgn="base">
              <a:spcBef>
                <a:spcPct val="0"/>
              </a:spcBef>
              <a:spcAft>
                <a:spcPct val="0"/>
              </a:spcAft>
              <a:buClrTx/>
              <a:defRPr/>
            </a:pPr>
            <a:r>
              <a:rPr lang="en-US" sz="3733" b="1" kern="1200" dirty="0" err="1">
                <a:solidFill>
                  <a:srgbClr val="002060"/>
                </a:solidFill>
                <a:latin typeface="Arial-Rounded" pitchFamily="34" charset="0"/>
                <a:cs typeface="Arial-Rounded" pitchFamily="34" charset="0"/>
              </a:rPr>
              <a:t>cùng</a:t>
            </a:r>
            <a:r>
              <a:rPr lang="en-US" sz="3733" b="1" kern="1200" dirty="0">
                <a:solidFill>
                  <a:srgbClr val="002060"/>
                </a:solidFill>
                <a:latin typeface="Arial-Rounded" pitchFamily="34" charset="0"/>
                <a:cs typeface="Arial-Rounded" pitchFamily="34" charset="0"/>
              </a:rPr>
              <a:t> </a:t>
            </a:r>
            <a:r>
              <a:rPr lang="en-US" sz="3733" b="1" kern="1200" dirty="0" err="1">
                <a:solidFill>
                  <a:srgbClr val="002060"/>
                </a:solidFill>
                <a:latin typeface="Arial-Rounded" pitchFamily="34" charset="0"/>
                <a:cs typeface="Arial-Rounded" pitchFamily="34" charset="0"/>
              </a:rPr>
              <a:t>học</a:t>
            </a:r>
            <a:endParaRPr lang="en-US" sz="3733" b="1" kern="1200" dirty="0">
              <a:solidFill>
                <a:srgbClr val="002060"/>
              </a:solidFill>
              <a:latin typeface="Arial-Rounded" pitchFamily="34" charset="0"/>
              <a:cs typeface="Arial-Rounded" pitchFamily="34" charset="0"/>
            </a:endParaRPr>
          </a:p>
        </p:txBody>
      </p:sp>
      <p:sp>
        <p:nvSpPr>
          <p:cNvPr id="24" name="Oval 23">
            <a:extLst>
              <a:ext uri="{FF2B5EF4-FFF2-40B4-BE49-F238E27FC236}">
                <a16:creationId xmlns:a16="http://schemas.microsoft.com/office/drawing/2014/main" id="{D9321DC2-DC71-982D-DAAC-CBEC2B7A0557}"/>
              </a:ext>
            </a:extLst>
          </p:cNvPr>
          <p:cNvSpPr/>
          <p:nvPr/>
        </p:nvSpPr>
        <p:spPr>
          <a:xfrm rot="21311009">
            <a:off x="4627034" y="2995085"/>
            <a:ext cx="3062817" cy="6794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r>
              <a:rPr lang="en-US" sz="3733" b="1" kern="1200">
                <a:solidFill>
                  <a:srgbClr val="002060"/>
                </a:solidFill>
                <a:latin typeface="Arial-Rounded" pitchFamily="34" charset="0"/>
                <a:ea typeface="Arial-Rounded" pitchFamily="34" charset="0"/>
                <a:cs typeface="Arial-Rounded" pitchFamily="34" charset="0"/>
              </a:rPr>
              <a:t>cùng ăn</a:t>
            </a:r>
          </a:p>
        </p:txBody>
      </p:sp>
      <p:sp>
        <p:nvSpPr>
          <p:cNvPr id="25" name="Oval 24">
            <a:extLst>
              <a:ext uri="{FF2B5EF4-FFF2-40B4-BE49-F238E27FC236}">
                <a16:creationId xmlns:a16="http://schemas.microsoft.com/office/drawing/2014/main" id="{E678D438-0AA4-6C47-B455-9E02C4B85E01}"/>
              </a:ext>
            </a:extLst>
          </p:cNvPr>
          <p:cNvSpPr/>
          <p:nvPr/>
        </p:nvSpPr>
        <p:spPr>
          <a:xfrm rot="21420666">
            <a:off x="4586817" y="4152900"/>
            <a:ext cx="3158067" cy="679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r>
              <a:rPr lang="en-US" sz="3733" b="1" kern="1200">
                <a:solidFill>
                  <a:srgbClr val="002060"/>
                </a:solidFill>
                <a:latin typeface="Arial-Rounded" pitchFamily="34" charset="0"/>
                <a:ea typeface="Arial-Rounded" pitchFamily="34" charset="0"/>
                <a:cs typeface="Arial-Rounded" pitchFamily="34" charset="0"/>
              </a:rPr>
              <a:t>cùng chơi</a:t>
            </a:r>
          </a:p>
        </p:txBody>
      </p:sp>
      <p:sp>
        <p:nvSpPr>
          <p:cNvPr id="26" name="Oval 25">
            <a:extLst>
              <a:ext uri="{FF2B5EF4-FFF2-40B4-BE49-F238E27FC236}">
                <a16:creationId xmlns:a16="http://schemas.microsoft.com/office/drawing/2014/main" id="{DCF05079-FA28-AA66-BF78-D83B7C51FC5B}"/>
              </a:ext>
            </a:extLst>
          </p:cNvPr>
          <p:cNvSpPr/>
          <p:nvPr/>
        </p:nvSpPr>
        <p:spPr>
          <a:xfrm rot="214482">
            <a:off x="4732867" y="5389033"/>
            <a:ext cx="2785533" cy="679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054" fontAlgn="base">
              <a:spcBef>
                <a:spcPct val="0"/>
              </a:spcBef>
              <a:spcAft>
                <a:spcPct val="0"/>
              </a:spcAft>
              <a:buClrTx/>
              <a:defRPr/>
            </a:pPr>
            <a:r>
              <a:rPr lang="en-US" sz="3733" b="1" kern="1200" dirty="0" err="1">
                <a:solidFill>
                  <a:srgbClr val="002060"/>
                </a:solidFill>
                <a:latin typeface="Arial-Rounded" pitchFamily="34" charset="0"/>
                <a:cs typeface="Arial-Rounded" pitchFamily="34" charset="0"/>
              </a:rPr>
              <a:t>cùng</a:t>
            </a:r>
            <a:r>
              <a:rPr lang="en-US" sz="3733" b="1" kern="1200" dirty="0">
                <a:solidFill>
                  <a:srgbClr val="002060"/>
                </a:solidFill>
                <a:latin typeface="Arial-Rounded" pitchFamily="34" charset="0"/>
                <a:cs typeface="Arial-Rounded" pitchFamily="34" charset="0"/>
              </a:rPr>
              <a:t> </a:t>
            </a:r>
            <a:r>
              <a:rPr lang="en-US" sz="3733" b="1" kern="1200" dirty="0" err="1">
                <a:solidFill>
                  <a:srgbClr val="002060"/>
                </a:solidFill>
                <a:latin typeface="Arial-Rounded" pitchFamily="34" charset="0"/>
                <a:cs typeface="Arial-Rounded" pitchFamily="34" charset="0"/>
              </a:rPr>
              <a:t>vẽ</a:t>
            </a:r>
            <a:endParaRPr lang="en-US" sz="3733" b="1" kern="1200" dirty="0">
              <a:solidFill>
                <a:srgbClr val="002060"/>
              </a:solidFill>
              <a:latin typeface="Arial-Rounded" pitchFamily="34" charset="0"/>
              <a:cs typeface="Arial-Rounded" pitchFamily="34" charset="0"/>
            </a:endParaRPr>
          </a:p>
        </p:txBody>
      </p:sp>
      <p:sp>
        <p:nvSpPr>
          <p:cNvPr id="27" name="Oval 26">
            <a:extLst>
              <a:ext uri="{FF2B5EF4-FFF2-40B4-BE49-F238E27FC236}">
                <a16:creationId xmlns:a16="http://schemas.microsoft.com/office/drawing/2014/main" id="{921D092F-B025-4A7C-F2F4-BD23E39C0DEE}"/>
              </a:ext>
            </a:extLst>
          </p:cNvPr>
          <p:cNvSpPr/>
          <p:nvPr/>
        </p:nvSpPr>
        <p:spPr>
          <a:xfrm>
            <a:off x="59267" y="1009651"/>
            <a:ext cx="677333" cy="666749"/>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r>
              <a:rPr lang="en-US" sz="3733" b="1" kern="1200" dirty="0">
                <a:solidFill>
                  <a:srgbClr val="002060"/>
                </a:solidFill>
                <a:latin typeface="Arial-Rounded" pitchFamily="34" charset="0"/>
                <a:ea typeface="Arial-Rounded" pitchFamily="34" charset="0"/>
                <a:cs typeface="Arial-Rounded" pitchFamily="34" charset="0"/>
              </a:rPr>
              <a:t>1</a:t>
            </a:r>
          </a:p>
        </p:txBody>
      </p:sp>
      <p:sp>
        <p:nvSpPr>
          <p:cNvPr id="28" name="Oval 27">
            <a:extLst>
              <a:ext uri="{FF2B5EF4-FFF2-40B4-BE49-F238E27FC236}">
                <a16:creationId xmlns:a16="http://schemas.microsoft.com/office/drawing/2014/main" id="{F053F764-BA5F-4110-6DAE-BCBBCAF6916E}"/>
              </a:ext>
            </a:extLst>
          </p:cNvPr>
          <p:cNvSpPr/>
          <p:nvPr/>
        </p:nvSpPr>
        <p:spPr>
          <a:xfrm>
            <a:off x="11434234" y="872067"/>
            <a:ext cx="675217" cy="666751"/>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r>
              <a:rPr lang="en-US" sz="3733" b="1" kern="1200">
                <a:solidFill>
                  <a:srgbClr val="002060"/>
                </a:solidFill>
                <a:latin typeface="Arial-Rounded" pitchFamily="34" charset="0"/>
                <a:ea typeface="Arial-Rounded" pitchFamily="34" charset="0"/>
                <a:cs typeface="Arial-Rounded" pitchFamily="34" charset="0"/>
              </a:rPr>
              <a:t>2</a:t>
            </a:r>
          </a:p>
        </p:txBody>
      </p:sp>
      <p:sp>
        <p:nvSpPr>
          <p:cNvPr id="29" name="Oval 28">
            <a:extLst>
              <a:ext uri="{FF2B5EF4-FFF2-40B4-BE49-F238E27FC236}">
                <a16:creationId xmlns:a16="http://schemas.microsoft.com/office/drawing/2014/main" id="{A0072671-EAA7-36A5-D52C-C3E18F5820E7}"/>
              </a:ext>
            </a:extLst>
          </p:cNvPr>
          <p:cNvSpPr/>
          <p:nvPr/>
        </p:nvSpPr>
        <p:spPr>
          <a:xfrm>
            <a:off x="46567" y="4019551"/>
            <a:ext cx="677333" cy="666749"/>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r>
              <a:rPr lang="en-US" sz="3733" b="1" kern="1200">
                <a:solidFill>
                  <a:srgbClr val="002060"/>
                </a:solidFill>
                <a:latin typeface="Arial-Rounded" pitchFamily="34" charset="0"/>
                <a:ea typeface="Arial-Rounded" pitchFamily="34" charset="0"/>
                <a:cs typeface="Arial-Rounded" pitchFamily="34" charset="0"/>
              </a:rPr>
              <a:t>3</a:t>
            </a:r>
          </a:p>
        </p:txBody>
      </p:sp>
      <p:sp>
        <p:nvSpPr>
          <p:cNvPr id="30" name="Oval 29">
            <a:extLst>
              <a:ext uri="{FF2B5EF4-FFF2-40B4-BE49-F238E27FC236}">
                <a16:creationId xmlns:a16="http://schemas.microsoft.com/office/drawing/2014/main" id="{963F7E6F-0D19-1AFA-A351-BB042861B046}"/>
              </a:ext>
            </a:extLst>
          </p:cNvPr>
          <p:cNvSpPr/>
          <p:nvPr/>
        </p:nvSpPr>
        <p:spPr>
          <a:xfrm>
            <a:off x="11434234" y="3979334"/>
            <a:ext cx="677333" cy="666751"/>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04">
              <a:buClrTx/>
              <a:defRPr/>
            </a:pPr>
            <a:r>
              <a:rPr lang="en-US" sz="3733" b="1" kern="1200">
                <a:solidFill>
                  <a:srgbClr val="002060"/>
                </a:solidFill>
                <a:latin typeface="Arial-Rounded" pitchFamily="34" charset="0"/>
                <a:ea typeface="Arial-Rounded" pitchFamily="34" charset="0"/>
                <a:cs typeface="Arial-Rounded"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2222E-6 2.8373E-6 L -0.34236 0.21858 " pathEditMode="relative" rAng="0" ptsTypes="AA">
                                      <p:cBhvr>
                                        <p:cTn id="6" dur="2000" fill="hold"/>
                                        <p:tgtEl>
                                          <p:spTgt spid="23"/>
                                        </p:tgtEl>
                                        <p:attrNameLst>
                                          <p:attrName>ppt_x</p:attrName>
                                          <p:attrName>ppt_y</p:attrName>
                                        </p:attrNameLst>
                                      </p:cBhvr>
                                      <p:rCtr x="-17118" y="1092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729 -1.19173E-6 L 0.31268 0.02871 " pathEditMode="relative" rAng="0" ptsTypes="AA">
                                      <p:cBhvr>
                                        <p:cTn id="10" dur="2000" fill="hold"/>
                                        <p:tgtEl>
                                          <p:spTgt spid="24"/>
                                        </p:tgtEl>
                                        <p:attrNameLst>
                                          <p:attrName>ppt_x</p:attrName>
                                          <p:attrName>ppt_y</p:attrName>
                                        </p:attrNameLst>
                                      </p:cBhvr>
                                      <p:rCtr x="15990" y="142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1215 -0.01297 L -0.31858 0.29145 " pathEditMode="relative" rAng="0" ptsTypes="AA">
                                      <p:cBhvr>
                                        <p:cTn id="14" dur="2000" fill="hold"/>
                                        <p:tgtEl>
                                          <p:spTgt spid="25"/>
                                        </p:tgtEl>
                                        <p:attrNameLst>
                                          <p:attrName>ppt_x</p:attrName>
                                          <p:attrName>ppt_y</p:attrName>
                                        </p:attrNameLst>
                                      </p:cBhvr>
                                      <p:rCtr x="-16545" y="1522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5.55556E-7 -3.03797E-6 L 0.3059 0.11485 " pathEditMode="relative" rAng="0" ptsTypes="AA">
                                      <p:cBhvr>
                                        <p:cTn id="18" dur="2000" fill="hold"/>
                                        <p:tgtEl>
                                          <p:spTgt spid="26"/>
                                        </p:tgtEl>
                                        <p:attrNameLst>
                                          <p:attrName>ppt_x</p:attrName>
                                          <p:attrName>ppt_y</p:attrName>
                                        </p:attrNameLst>
                                      </p:cBhvr>
                                      <p:rCtr x="15295" y="57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372140" y="404037"/>
            <a:ext cx="11589489" cy="6002079"/>
          </a:xfrm>
          <a:custGeom>
            <a:avLst/>
            <a:gdLst/>
            <a:ahLst/>
            <a:cxnLst/>
            <a:rect l="l" t="t" r="r" b="b"/>
            <a:pathLst>
              <a:path w="15788201" h="8229600">
                <a:moveTo>
                  <a:pt x="0" y="0"/>
                </a:moveTo>
                <a:lnTo>
                  <a:pt x="15788202" y="0"/>
                </a:lnTo>
                <a:lnTo>
                  <a:pt x="15788202" y="8229600"/>
                </a:lnTo>
                <a:lnTo>
                  <a:pt x="0" y="8229600"/>
                </a:lnTo>
                <a:lnTo>
                  <a:pt x="0" y="0"/>
                </a:lnTo>
                <a:close/>
              </a:path>
            </a:pathLst>
          </a:custGeom>
          <a:blipFill>
            <a:blip r:embed="rId3"/>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352D368-1376-7C90-22D2-A9535E486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4343" y="2959342"/>
            <a:ext cx="8254699" cy="2853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千图网海量PPT模板www.58pic.com">
  <a:themeElements>
    <a:clrScheme name="MC-欧美风主题色">
      <a:dk1>
        <a:srgbClr val="000000"/>
      </a:dk1>
      <a:lt1>
        <a:srgbClr val="FFFFFF"/>
      </a:lt1>
      <a:dk2>
        <a:srgbClr val="44546A"/>
      </a:dk2>
      <a:lt2>
        <a:srgbClr val="E7E6E6"/>
      </a:lt2>
      <a:accent1>
        <a:srgbClr val="00345B"/>
      </a:accent1>
      <a:accent2>
        <a:srgbClr val="D22866"/>
      </a:accent2>
      <a:accent3>
        <a:srgbClr val="FF8900"/>
      </a:accent3>
      <a:accent4>
        <a:srgbClr val="00345B"/>
      </a:accent4>
      <a:accent5>
        <a:srgbClr val="D22866"/>
      </a:accent5>
      <a:accent6>
        <a:srgbClr val="FF89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277</Words>
  <Application>Microsoft Office PowerPoint</Application>
  <PresentationFormat>Widescreen</PresentationFormat>
  <Paragraphs>59</Paragraphs>
  <Slides>8</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8</vt:i4>
      </vt:variant>
    </vt:vector>
  </HeadingPairs>
  <TitlesOfParts>
    <vt:vector size="21" baseType="lpstr">
      <vt:lpstr>Microsoft Yahei</vt:lpstr>
      <vt:lpstr>Arial</vt:lpstr>
      <vt:lpstr>Arial Rounded</vt:lpstr>
      <vt:lpstr>Arial Rounded MT Bold</vt:lpstr>
      <vt:lpstr>Arial-Rounded</vt:lpstr>
      <vt:lpstr>Calibri</vt:lpstr>
      <vt:lpstr>Cambria</vt:lpstr>
      <vt:lpstr>Coming Soon</vt:lpstr>
      <vt:lpstr>HP001 4 hàng</vt:lpstr>
      <vt:lpstr>Office 主题​​</vt:lpstr>
      <vt:lpstr>千图网海量PPT模板www.58pic.com</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张 建春</dc:creator>
  <cp:lastModifiedBy>Administrator</cp:lastModifiedBy>
  <cp:revision>18</cp:revision>
  <dcterms:created xsi:type="dcterms:W3CDTF">2018-10-18T04:28:00Z</dcterms:created>
  <dcterms:modified xsi:type="dcterms:W3CDTF">2026-01-30T01:27:45Z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