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6" r:id="rId2"/>
    <p:sldMasterId id="2147483710" r:id="rId3"/>
    <p:sldMasterId id="2147483722" r:id="rId4"/>
    <p:sldMasterId id="2147483735" r:id="rId5"/>
  </p:sldMasterIdLst>
  <p:notesMasterIdLst>
    <p:notesMasterId r:id="rId21"/>
  </p:notesMasterIdLst>
  <p:sldIdLst>
    <p:sldId id="302" r:id="rId6"/>
    <p:sldId id="257" r:id="rId7"/>
    <p:sldId id="2007577118" r:id="rId8"/>
    <p:sldId id="534" r:id="rId9"/>
    <p:sldId id="559" r:id="rId10"/>
    <p:sldId id="560" r:id="rId11"/>
    <p:sldId id="535" r:id="rId12"/>
    <p:sldId id="536" r:id="rId13"/>
    <p:sldId id="537" r:id="rId14"/>
    <p:sldId id="540" r:id="rId15"/>
    <p:sldId id="541" r:id="rId16"/>
    <p:sldId id="542" r:id="rId17"/>
    <p:sldId id="543" r:id="rId18"/>
    <p:sldId id="561" r:id="rId19"/>
    <p:sldId id="562"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EA4B9"/>
    <a:srgbClr val="FD7394"/>
    <a:srgbClr val="FF5050"/>
    <a:srgbClr val="D0EBB3"/>
    <a:srgbClr val="41262B"/>
    <a:srgbClr val="EEF9FC"/>
    <a:srgbClr val="EF844A"/>
    <a:srgbClr val="E9F4DE"/>
    <a:srgbClr val="D6D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60"/>
  </p:normalViewPr>
  <p:slideViewPr>
    <p:cSldViewPr snapToGrid="0">
      <p:cViewPr varScale="1">
        <p:scale>
          <a:sx n="58" d="100"/>
          <a:sy n="58" d="100"/>
        </p:scale>
        <p:origin x="8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F1CA1D84-4371-42D9-824B-E34979AE8703}" type="datetimeFigureOut">
              <a:rPr lang="zh-CN" altLang="en-US" smtClean="0"/>
              <a:pPr/>
              <a:t>2026/1/30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BB8B5D56-0574-431F-98E9-37135410459E}" type="slidenum">
              <a:rPr lang="zh-CN" altLang="en-US" smtClean="0"/>
              <a:pPr/>
              <a:t>‹#›</a:t>
            </a:fld>
            <a:endParaRPr lang="zh-CN" altLang="en-US" dirty="0"/>
          </a:p>
        </p:txBody>
      </p:sp>
    </p:spTree>
    <p:extLst>
      <p:ext uri="{BB962C8B-B14F-4D97-AF65-F5344CB8AC3E}">
        <p14:creationId xmlns:p14="http://schemas.microsoft.com/office/powerpoint/2010/main" val="183744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123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7E76439-B5F0-950D-11FE-F9E787AD47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5F2DC2-B16E-94D8-0370-41D8D61ADFBD}"/>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9362FDFF-110D-DE36-05CF-262D0197E4F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29BC54A-89AF-49A2-923F-33454AB5595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3FD7022-2D73-2146-32B1-4C4CB4C2F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008D759-4491-30AA-8403-4CDBE02131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a:t>- GV đọc mẫu – gọi HS đọc lại</a:t>
            </a:r>
            <a:endParaRPr lang="en-US" altLang="en-US"/>
          </a:p>
        </p:txBody>
      </p:sp>
      <p:sp>
        <p:nvSpPr>
          <p:cNvPr id="35844" name="Slide Number Placeholder 3">
            <a:extLst>
              <a:ext uri="{FF2B5EF4-FFF2-40B4-BE49-F238E27FC236}">
                <a16:creationId xmlns:a16="http://schemas.microsoft.com/office/drawing/2014/main" id="{12893C02-3013-A98A-4278-007B891BB8B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F549FB0A-59B1-4FE0-87ED-202F94BBAF0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2E41057-F4E9-058A-14ED-15D15580D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7A1A485-2524-D4D4-479D-4BDD061FB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a:t>- GV hướng dẫn HS luyện đọc nối tiếp từng câu lần 2</a:t>
            </a:r>
          </a:p>
          <a:p>
            <a:pPr eaLnBrk="1" hangingPunct="1">
              <a:spcBef>
                <a:spcPct val="0"/>
              </a:spcBef>
            </a:pPr>
            <a:r>
              <a:rPr lang="vi-VN" altLang="en-US"/>
              <a:t>- GV yêu cầu HS xác định số đoạn – Hướng dẫn HS luyện đọc nối tiếp đoạn 2 lượt kết hợp giải nghĩa từ ngữ mới (ghi bảng)</a:t>
            </a:r>
          </a:p>
        </p:txBody>
      </p:sp>
      <p:sp>
        <p:nvSpPr>
          <p:cNvPr id="4" name="Slide Number Placeholder 3">
            <a:extLst>
              <a:ext uri="{FF2B5EF4-FFF2-40B4-BE49-F238E27FC236}">
                <a16:creationId xmlns:a16="http://schemas.microsoft.com/office/drawing/2014/main" id="{13159A56-2523-887D-FD14-705FC3CBFD0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A21130B-0684-4F27-9E88-9731880E65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21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4996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5598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4829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121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7929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3674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3681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7350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6505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4527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41973" y="182880"/>
            <a:ext cx="8910244"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0529" y="3032146"/>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74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58811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302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693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81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6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8982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903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48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276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2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5644" y="547782"/>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57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2803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773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C83C77-9DD9-5627-6114-86BDDB926247}"/>
              </a:ext>
            </a:extLst>
          </p:cNvPr>
          <p:cNvSpPr>
            <a:spLocks noGrp="1"/>
          </p:cNvSpPr>
          <p:nvPr>
            <p:ph type="dt" sz="half" idx="10"/>
          </p:nvPr>
        </p:nvSpPr>
        <p:spPr/>
        <p:txBody>
          <a:bodyPr/>
          <a:lstStyle>
            <a:lvl1pPr>
              <a:defRPr/>
            </a:lvl1pPr>
          </a:lstStyle>
          <a:p>
            <a:pPr>
              <a:defRPr/>
            </a:pPr>
            <a:fld id="{31B9C733-2EA9-4AFD-9CDE-5C5C95A98B2A}" type="datetimeFigureOut">
              <a:rPr lang="en-US"/>
              <a:pPr>
                <a:defRPr/>
              </a:pPr>
              <a:t>1/30/2026</a:t>
            </a:fld>
            <a:endParaRPr lang="en-US"/>
          </a:p>
        </p:txBody>
      </p:sp>
      <p:sp>
        <p:nvSpPr>
          <p:cNvPr id="5" name="Footer Placeholder 4">
            <a:extLst>
              <a:ext uri="{FF2B5EF4-FFF2-40B4-BE49-F238E27FC236}">
                <a16:creationId xmlns:a16="http://schemas.microsoft.com/office/drawing/2014/main" id="{C8796446-BA1B-D26F-FB19-BEC9C9BEF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DBF8E2-01DD-493E-7025-2B688F19E897}"/>
              </a:ext>
            </a:extLst>
          </p:cNvPr>
          <p:cNvSpPr>
            <a:spLocks noGrp="1"/>
          </p:cNvSpPr>
          <p:nvPr>
            <p:ph type="sldNum" sz="quarter" idx="12"/>
          </p:nvPr>
        </p:nvSpPr>
        <p:spPr/>
        <p:txBody>
          <a:bodyPr/>
          <a:lstStyle>
            <a:lvl1pPr>
              <a:defRPr/>
            </a:lvl1pPr>
          </a:lstStyle>
          <a:p>
            <a:fld id="{2383FC8A-93E5-40B4-8595-D80F73799D0D}" type="slidenum">
              <a:rPr lang="en-US" altLang="en-US"/>
              <a:pPr/>
              <a:t>‹#›</a:t>
            </a:fld>
            <a:endParaRPr lang="en-US" altLang="en-US"/>
          </a:p>
        </p:txBody>
      </p:sp>
    </p:spTree>
    <p:extLst>
      <p:ext uri="{BB962C8B-B14F-4D97-AF65-F5344CB8AC3E}">
        <p14:creationId xmlns:p14="http://schemas.microsoft.com/office/powerpoint/2010/main" val="1866988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CE09B-BA05-FCAF-ECFE-A630DBD8A46D}"/>
              </a:ext>
            </a:extLst>
          </p:cNvPr>
          <p:cNvSpPr>
            <a:spLocks noGrp="1"/>
          </p:cNvSpPr>
          <p:nvPr>
            <p:ph type="dt" sz="half" idx="10"/>
          </p:nvPr>
        </p:nvSpPr>
        <p:spPr/>
        <p:txBody>
          <a:bodyPr/>
          <a:lstStyle>
            <a:lvl1pPr>
              <a:defRPr/>
            </a:lvl1pPr>
          </a:lstStyle>
          <a:p>
            <a:pPr>
              <a:defRPr/>
            </a:pPr>
            <a:fld id="{96D77094-9634-4526-9312-CA420625411E}" type="datetimeFigureOut">
              <a:rPr lang="en-US"/>
              <a:pPr>
                <a:defRPr/>
              </a:pPr>
              <a:t>1/30/2026</a:t>
            </a:fld>
            <a:endParaRPr lang="en-US"/>
          </a:p>
        </p:txBody>
      </p:sp>
      <p:sp>
        <p:nvSpPr>
          <p:cNvPr id="5" name="Footer Placeholder 4">
            <a:extLst>
              <a:ext uri="{FF2B5EF4-FFF2-40B4-BE49-F238E27FC236}">
                <a16:creationId xmlns:a16="http://schemas.microsoft.com/office/drawing/2014/main" id="{9F7C68C4-EC36-01C5-C974-337867620B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EF66C-8ACB-6258-90F0-554C5D6DA9F0}"/>
              </a:ext>
            </a:extLst>
          </p:cNvPr>
          <p:cNvSpPr>
            <a:spLocks noGrp="1"/>
          </p:cNvSpPr>
          <p:nvPr>
            <p:ph type="sldNum" sz="quarter" idx="12"/>
          </p:nvPr>
        </p:nvSpPr>
        <p:spPr/>
        <p:txBody>
          <a:bodyPr/>
          <a:lstStyle>
            <a:lvl1pPr>
              <a:defRPr/>
            </a:lvl1pPr>
          </a:lstStyle>
          <a:p>
            <a:fld id="{440002F4-5157-45A4-A4CB-38A8131947EE}" type="slidenum">
              <a:rPr lang="en-US" altLang="en-US"/>
              <a:pPr/>
              <a:t>‹#›</a:t>
            </a:fld>
            <a:endParaRPr lang="en-US" altLang="en-US"/>
          </a:p>
        </p:txBody>
      </p:sp>
    </p:spTree>
    <p:extLst>
      <p:ext uri="{BB962C8B-B14F-4D97-AF65-F5344CB8AC3E}">
        <p14:creationId xmlns:p14="http://schemas.microsoft.com/office/powerpoint/2010/main" val="3357904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E0CD0-E6E9-A848-CFC7-D60CCB83110E}"/>
              </a:ext>
            </a:extLst>
          </p:cNvPr>
          <p:cNvSpPr>
            <a:spLocks noGrp="1"/>
          </p:cNvSpPr>
          <p:nvPr>
            <p:ph type="dt" sz="half" idx="10"/>
          </p:nvPr>
        </p:nvSpPr>
        <p:spPr/>
        <p:txBody>
          <a:bodyPr/>
          <a:lstStyle>
            <a:lvl1pPr>
              <a:defRPr/>
            </a:lvl1pPr>
          </a:lstStyle>
          <a:p>
            <a:pPr>
              <a:defRPr/>
            </a:pPr>
            <a:fld id="{458F06A2-1A8D-41E5-A1DC-2EDF0ED85F27}" type="datetimeFigureOut">
              <a:rPr lang="en-US"/>
              <a:pPr>
                <a:defRPr/>
              </a:pPr>
              <a:t>1/30/2026</a:t>
            </a:fld>
            <a:endParaRPr lang="en-US"/>
          </a:p>
        </p:txBody>
      </p:sp>
      <p:sp>
        <p:nvSpPr>
          <p:cNvPr id="5" name="Footer Placeholder 4">
            <a:extLst>
              <a:ext uri="{FF2B5EF4-FFF2-40B4-BE49-F238E27FC236}">
                <a16:creationId xmlns:a16="http://schemas.microsoft.com/office/drawing/2014/main" id="{776B30D6-480D-F22B-69AF-80ACBAD815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D41400-5391-A900-4E05-41A7CB9B0643}"/>
              </a:ext>
            </a:extLst>
          </p:cNvPr>
          <p:cNvSpPr>
            <a:spLocks noGrp="1"/>
          </p:cNvSpPr>
          <p:nvPr>
            <p:ph type="sldNum" sz="quarter" idx="12"/>
          </p:nvPr>
        </p:nvSpPr>
        <p:spPr/>
        <p:txBody>
          <a:bodyPr/>
          <a:lstStyle>
            <a:lvl1pPr>
              <a:defRPr/>
            </a:lvl1pPr>
          </a:lstStyle>
          <a:p>
            <a:fld id="{6C43E93C-6E8F-4E6F-8C9E-300714DBB885}" type="slidenum">
              <a:rPr lang="en-US" altLang="en-US"/>
              <a:pPr/>
              <a:t>‹#›</a:t>
            </a:fld>
            <a:endParaRPr lang="en-US" altLang="en-US"/>
          </a:p>
        </p:txBody>
      </p:sp>
    </p:spTree>
    <p:extLst>
      <p:ext uri="{BB962C8B-B14F-4D97-AF65-F5344CB8AC3E}">
        <p14:creationId xmlns:p14="http://schemas.microsoft.com/office/powerpoint/2010/main" val="36221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418C141-4A98-4305-07DD-65FEA4E4B0B8}"/>
              </a:ext>
            </a:extLst>
          </p:cNvPr>
          <p:cNvSpPr>
            <a:spLocks noGrp="1"/>
          </p:cNvSpPr>
          <p:nvPr>
            <p:ph type="dt" sz="half" idx="10"/>
          </p:nvPr>
        </p:nvSpPr>
        <p:spPr/>
        <p:txBody>
          <a:bodyPr/>
          <a:lstStyle>
            <a:lvl1pPr>
              <a:defRPr/>
            </a:lvl1pPr>
          </a:lstStyle>
          <a:p>
            <a:pPr>
              <a:defRPr/>
            </a:pPr>
            <a:fld id="{9DD12771-2DBE-46E3-8489-50BEF8915C17}" type="datetimeFigureOut">
              <a:rPr lang="en-US"/>
              <a:pPr>
                <a:defRPr/>
              </a:pPr>
              <a:t>1/30/2026</a:t>
            </a:fld>
            <a:endParaRPr lang="en-US"/>
          </a:p>
        </p:txBody>
      </p:sp>
      <p:sp>
        <p:nvSpPr>
          <p:cNvPr id="6" name="Footer Placeholder 4">
            <a:extLst>
              <a:ext uri="{FF2B5EF4-FFF2-40B4-BE49-F238E27FC236}">
                <a16:creationId xmlns:a16="http://schemas.microsoft.com/office/drawing/2014/main" id="{71923C88-3A32-BF0A-3DA4-315729B1B3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3223E8-7839-61BC-C288-5ECC68453F4A}"/>
              </a:ext>
            </a:extLst>
          </p:cNvPr>
          <p:cNvSpPr>
            <a:spLocks noGrp="1"/>
          </p:cNvSpPr>
          <p:nvPr>
            <p:ph type="sldNum" sz="quarter" idx="12"/>
          </p:nvPr>
        </p:nvSpPr>
        <p:spPr/>
        <p:txBody>
          <a:bodyPr/>
          <a:lstStyle>
            <a:lvl1pPr>
              <a:defRPr/>
            </a:lvl1pPr>
          </a:lstStyle>
          <a:p>
            <a:fld id="{50EBA37D-9D0A-4B7F-A2E1-86A60BB52163}" type="slidenum">
              <a:rPr lang="en-US" altLang="en-US"/>
              <a:pPr/>
              <a:t>‹#›</a:t>
            </a:fld>
            <a:endParaRPr lang="en-US" altLang="en-US"/>
          </a:p>
        </p:txBody>
      </p:sp>
    </p:spTree>
    <p:extLst>
      <p:ext uri="{BB962C8B-B14F-4D97-AF65-F5344CB8AC3E}">
        <p14:creationId xmlns:p14="http://schemas.microsoft.com/office/powerpoint/2010/main" val="4143479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B673205-1220-1158-F04B-8D668642F709}"/>
              </a:ext>
            </a:extLst>
          </p:cNvPr>
          <p:cNvSpPr>
            <a:spLocks noGrp="1"/>
          </p:cNvSpPr>
          <p:nvPr>
            <p:ph type="dt" sz="half" idx="10"/>
          </p:nvPr>
        </p:nvSpPr>
        <p:spPr/>
        <p:txBody>
          <a:bodyPr/>
          <a:lstStyle>
            <a:lvl1pPr>
              <a:defRPr/>
            </a:lvl1pPr>
          </a:lstStyle>
          <a:p>
            <a:pPr>
              <a:defRPr/>
            </a:pPr>
            <a:fld id="{47E9FA25-0CDF-47EA-8F33-7BF13DEE509D}" type="datetimeFigureOut">
              <a:rPr lang="en-US"/>
              <a:pPr>
                <a:defRPr/>
              </a:pPr>
              <a:t>1/30/2026</a:t>
            </a:fld>
            <a:endParaRPr lang="en-US"/>
          </a:p>
        </p:txBody>
      </p:sp>
      <p:sp>
        <p:nvSpPr>
          <p:cNvPr id="8" name="Footer Placeholder 4">
            <a:extLst>
              <a:ext uri="{FF2B5EF4-FFF2-40B4-BE49-F238E27FC236}">
                <a16:creationId xmlns:a16="http://schemas.microsoft.com/office/drawing/2014/main" id="{2D46C62A-4E89-0F49-A355-CAAB7AF922B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4EF7A91-5109-D101-EDF2-0210ADA5F680}"/>
              </a:ext>
            </a:extLst>
          </p:cNvPr>
          <p:cNvSpPr>
            <a:spLocks noGrp="1"/>
          </p:cNvSpPr>
          <p:nvPr>
            <p:ph type="sldNum" sz="quarter" idx="12"/>
          </p:nvPr>
        </p:nvSpPr>
        <p:spPr/>
        <p:txBody>
          <a:bodyPr/>
          <a:lstStyle>
            <a:lvl1pPr>
              <a:defRPr/>
            </a:lvl1pPr>
          </a:lstStyle>
          <a:p>
            <a:fld id="{82C48E31-14F7-4356-8CC0-4DA2D58D7284}" type="slidenum">
              <a:rPr lang="en-US" altLang="en-US"/>
              <a:pPr/>
              <a:t>‹#›</a:t>
            </a:fld>
            <a:endParaRPr lang="en-US" altLang="en-US"/>
          </a:p>
        </p:txBody>
      </p:sp>
    </p:spTree>
    <p:extLst>
      <p:ext uri="{BB962C8B-B14F-4D97-AF65-F5344CB8AC3E}">
        <p14:creationId xmlns:p14="http://schemas.microsoft.com/office/powerpoint/2010/main" val="3430020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70FBA04-DFBE-2F8B-CC9D-598ED1CDC5A3}"/>
              </a:ext>
            </a:extLst>
          </p:cNvPr>
          <p:cNvSpPr>
            <a:spLocks noGrp="1"/>
          </p:cNvSpPr>
          <p:nvPr>
            <p:ph type="dt" sz="half" idx="10"/>
          </p:nvPr>
        </p:nvSpPr>
        <p:spPr/>
        <p:txBody>
          <a:bodyPr/>
          <a:lstStyle>
            <a:lvl1pPr>
              <a:defRPr/>
            </a:lvl1pPr>
          </a:lstStyle>
          <a:p>
            <a:pPr>
              <a:defRPr/>
            </a:pPr>
            <a:fld id="{C1EDCDDD-D3AF-4A10-9870-55FE848B8816}" type="datetimeFigureOut">
              <a:rPr lang="en-US"/>
              <a:pPr>
                <a:defRPr/>
              </a:pPr>
              <a:t>1/30/2026</a:t>
            </a:fld>
            <a:endParaRPr lang="en-US"/>
          </a:p>
        </p:txBody>
      </p:sp>
      <p:sp>
        <p:nvSpPr>
          <p:cNvPr id="4" name="Footer Placeholder 4">
            <a:extLst>
              <a:ext uri="{FF2B5EF4-FFF2-40B4-BE49-F238E27FC236}">
                <a16:creationId xmlns:a16="http://schemas.microsoft.com/office/drawing/2014/main" id="{82AB2E25-F118-8F89-EA35-5E13C47BE2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9F1432-C4CB-04BF-E807-79105FDA1C7A}"/>
              </a:ext>
            </a:extLst>
          </p:cNvPr>
          <p:cNvSpPr>
            <a:spLocks noGrp="1"/>
          </p:cNvSpPr>
          <p:nvPr>
            <p:ph type="sldNum" sz="quarter" idx="12"/>
          </p:nvPr>
        </p:nvSpPr>
        <p:spPr/>
        <p:txBody>
          <a:bodyPr/>
          <a:lstStyle>
            <a:lvl1pPr>
              <a:defRPr/>
            </a:lvl1pPr>
          </a:lstStyle>
          <a:p>
            <a:fld id="{FDB32BC3-6663-4332-9D24-F9A12386F9DD}" type="slidenum">
              <a:rPr lang="en-US" altLang="en-US"/>
              <a:pPr/>
              <a:t>‹#›</a:t>
            </a:fld>
            <a:endParaRPr lang="en-US" altLang="en-US"/>
          </a:p>
        </p:txBody>
      </p:sp>
    </p:spTree>
    <p:extLst>
      <p:ext uri="{BB962C8B-B14F-4D97-AF65-F5344CB8AC3E}">
        <p14:creationId xmlns:p14="http://schemas.microsoft.com/office/powerpoint/2010/main" val="1039406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4F3119-8DEF-E6F6-2390-4C542710E764}"/>
              </a:ext>
            </a:extLst>
          </p:cNvPr>
          <p:cNvSpPr>
            <a:spLocks noGrp="1"/>
          </p:cNvSpPr>
          <p:nvPr>
            <p:ph type="dt" sz="half" idx="10"/>
          </p:nvPr>
        </p:nvSpPr>
        <p:spPr/>
        <p:txBody>
          <a:bodyPr/>
          <a:lstStyle>
            <a:lvl1pPr>
              <a:defRPr/>
            </a:lvl1pPr>
          </a:lstStyle>
          <a:p>
            <a:pPr>
              <a:defRPr/>
            </a:pPr>
            <a:fld id="{ECFABD04-5296-4392-B6C7-EB3AA05EA4E8}" type="datetimeFigureOut">
              <a:rPr lang="en-US"/>
              <a:pPr>
                <a:defRPr/>
              </a:pPr>
              <a:t>1/30/2026</a:t>
            </a:fld>
            <a:endParaRPr lang="en-US"/>
          </a:p>
        </p:txBody>
      </p:sp>
      <p:sp>
        <p:nvSpPr>
          <p:cNvPr id="3" name="Footer Placeholder 4">
            <a:extLst>
              <a:ext uri="{FF2B5EF4-FFF2-40B4-BE49-F238E27FC236}">
                <a16:creationId xmlns:a16="http://schemas.microsoft.com/office/drawing/2014/main" id="{C8CE48F8-E3E9-AC02-2152-3F59B2C4221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996642-4C79-2913-D8F6-85EB3E3F1AF6}"/>
              </a:ext>
            </a:extLst>
          </p:cNvPr>
          <p:cNvSpPr>
            <a:spLocks noGrp="1"/>
          </p:cNvSpPr>
          <p:nvPr>
            <p:ph type="sldNum" sz="quarter" idx="12"/>
          </p:nvPr>
        </p:nvSpPr>
        <p:spPr/>
        <p:txBody>
          <a:bodyPr/>
          <a:lstStyle>
            <a:lvl1pPr>
              <a:defRPr/>
            </a:lvl1pPr>
          </a:lstStyle>
          <a:p>
            <a:fld id="{5EC7A87A-D111-46C0-9F28-0CC02EFA55C0}" type="slidenum">
              <a:rPr lang="en-US" altLang="en-US"/>
              <a:pPr/>
              <a:t>‹#›</a:t>
            </a:fld>
            <a:endParaRPr lang="en-US" altLang="en-US"/>
          </a:p>
        </p:txBody>
      </p:sp>
    </p:spTree>
    <p:extLst>
      <p:ext uri="{BB962C8B-B14F-4D97-AF65-F5344CB8AC3E}">
        <p14:creationId xmlns:p14="http://schemas.microsoft.com/office/powerpoint/2010/main" val="2817517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199AA955-945B-227A-ED22-B857D9597D70}"/>
              </a:ext>
            </a:extLst>
          </p:cNvPr>
          <p:cNvSpPr>
            <a:spLocks noGrp="1"/>
          </p:cNvSpPr>
          <p:nvPr>
            <p:ph type="dt" sz="half" idx="10"/>
          </p:nvPr>
        </p:nvSpPr>
        <p:spPr/>
        <p:txBody>
          <a:bodyPr/>
          <a:lstStyle>
            <a:lvl1pPr>
              <a:defRPr/>
            </a:lvl1pPr>
          </a:lstStyle>
          <a:p>
            <a:pPr>
              <a:defRPr/>
            </a:pPr>
            <a:fld id="{A387A30C-DCBD-45E7-870F-4E21E35365B1}" type="datetimeFigureOut">
              <a:rPr lang="en-US"/>
              <a:pPr>
                <a:defRPr/>
              </a:pPr>
              <a:t>1/30/2026</a:t>
            </a:fld>
            <a:endParaRPr lang="en-US"/>
          </a:p>
        </p:txBody>
      </p:sp>
      <p:sp>
        <p:nvSpPr>
          <p:cNvPr id="6" name="Footer Placeholder 4">
            <a:extLst>
              <a:ext uri="{FF2B5EF4-FFF2-40B4-BE49-F238E27FC236}">
                <a16:creationId xmlns:a16="http://schemas.microsoft.com/office/drawing/2014/main" id="{E554E6BB-2FE3-72E8-8CFF-C9ED40D592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59B597-940E-F795-4339-CB98E97AD5A5}"/>
              </a:ext>
            </a:extLst>
          </p:cNvPr>
          <p:cNvSpPr>
            <a:spLocks noGrp="1"/>
          </p:cNvSpPr>
          <p:nvPr>
            <p:ph type="sldNum" sz="quarter" idx="12"/>
          </p:nvPr>
        </p:nvSpPr>
        <p:spPr/>
        <p:txBody>
          <a:bodyPr/>
          <a:lstStyle>
            <a:lvl1pPr>
              <a:defRPr/>
            </a:lvl1pPr>
          </a:lstStyle>
          <a:p>
            <a:fld id="{F6DCDC34-C725-4266-A121-76547405F22F}" type="slidenum">
              <a:rPr lang="en-US" altLang="en-US"/>
              <a:pPr/>
              <a:t>‹#›</a:t>
            </a:fld>
            <a:endParaRPr lang="en-US" altLang="en-US"/>
          </a:p>
        </p:txBody>
      </p:sp>
    </p:spTree>
    <p:extLst>
      <p:ext uri="{BB962C8B-B14F-4D97-AF65-F5344CB8AC3E}">
        <p14:creationId xmlns:p14="http://schemas.microsoft.com/office/powerpoint/2010/main" val="225511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41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1915DABD-663E-4110-2FA5-5F0F3DFB52CF}"/>
              </a:ext>
            </a:extLst>
          </p:cNvPr>
          <p:cNvSpPr>
            <a:spLocks noGrp="1"/>
          </p:cNvSpPr>
          <p:nvPr>
            <p:ph type="dt" sz="half" idx="10"/>
          </p:nvPr>
        </p:nvSpPr>
        <p:spPr/>
        <p:txBody>
          <a:bodyPr/>
          <a:lstStyle>
            <a:lvl1pPr>
              <a:defRPr/>
            </a:lvl1pPr>
          </a:lstStyle>
          <a:p>
            <a:pPr>
              <a:defRPr/>
            </a:pPr>
            <a:fld id="{0B18DA2F-09EB-4828-948F-C9BAD2E9D540}" type="datetimeFigureOut">
              <a:rPr lang="en-US"/>
              <a:pPr>
                <a:defRPr/>
              </a:pPr>
              <a:t>1/30/2026</a:t>
            </a:fld>
            <a:endParaRPr lang="en-US"/>
          </a:p>
        </p:txBody>
      </p:sp>
      <p:sp>
        <p:nvSpPr>
          <p:cNvPr id="6" name="Footer Placeholder 4">
            <a:extLst>
              <a:ext uri="{FF2B5EF4-FFF2-40B4-BE49-F238E27FC236}">
                <a16:creationId xmlns:a16="http://schemas.microsoft.com/office/drawing/2014/main" id="{90DF71FD-64C6-8D59-439C-276CAC5F9A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C8FAB3-9331-893E-5CBF-5ECF28A88221}"/>
              </a:ext>
            </a:extLst>
          </p:cNvPr>
          <p:cNvSpPr>
            <a:spLocks noGrp="1"/>
          </p:cNvSpPr>
          <p:nvPr>
            <p:ph type="sldNum" sz="quarter" idx="12"/>
          </p:nvPr>
        </p:nvSpPr>
        <p:spPr/>
        <p:txBody>
          <a:bodyPr/>
          <a:lstStyle>
            <a:lvl1pPr>
              <a:defRPr/>
            </a:lvl1pPr>
          </a:lstStyle>
          <a:p>
            <a:fld id="{70EB2611-0F3A-46CA-8E56-BBC366A9AFD7}" type="slidenum">
              <a:rPr lang="en-US" altLang="en-US"/>
              <a:pPr/>
              <a:t>‹#›</a:t>
            </a:fld>
            <a:endParaRPr lang="en-US" altLang="en-US"/>
          </a:p>
        </p:txBody>
      </p:sp>
    </p:spTree>
    <p:extLst>
      <p:ext uri="{BB962C8B-B14F-4D97-AF65-F5344CB8AC3E}">
        <p14:creationId xmlns:p14="http://schemas.microsoft.com/office/powerpoint/2010/main" val="1415954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25DE9-282B-7ED5-7B57-0BFE992F048A}"/>
              </a:ext>
            </a:extLst>
          </p:cNvPr>
          <p:cNvSpPr>
            <a:spLocks noGrp="1"/>
          </p:cNvSpPr>
          <p:nvPr>
            <p:ph type="dt" sz="half" idx="10"/>
          </p:nvPr>
        </p:nvSpPr>
        <p:spPr/>
        <p:txBody>
          <a:bodyPr/>
          <a:lstStyle>
            <a:lvl1pPr>
              <a:defRPr/>
            </a:lvl1pPr>
          </a:lstStyle>
          <a:p>
            <a:pPr>
              <a:defRPr/>
            </a:pPr>
            <a:fld id="{C9585257-6C4B-4E40-873F-2A9FBE13A6D4}" type="datetimeFigureOut">
              <a:rPr lang="en-US"/>
              <a:pPr>
                <a:defRPr/>
              </a:pPr>
              <a:t>1/30/2026</a:t>
            </a:fld>
            <a:endParaRPr lang="en-US"/>
          </a:p>
        </p:txBody>
      </p:sp>
      <p:sp>
        <p:nvSpPr>
          <p:cNvPr id="5" name="Footer Placeholder 4">
            <a:extLst>
              <a:ext uri="{FF2B5EF4-FFF2-40B4-BE49-F238E27FC236}">
                <a16:creationId xmlns:a16="http://schemas.microsoft.com/office/drawing/2014/main" id="{3B733688-D70B-3F4F-DFED-C8D2EC154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F6DAC6-06FA-3B36-DFF6-3D179C3E3DC1}"/>
              </a:ext>
            </a:extLst>
          </p:cNvPr>
          <p:cNvSpPr>
            <a:spLocks noGrp="1"/>
          </p:cNvSpPr>
          <p:nvPr>
            <p:ph type="sldNum" sz="quarter" idx="12"/>
          </p:nvPr>
        </p:nvSpPr>
        <p:spPr/>
        <p:txBody>
          <a:bodyPr/>
          <a:lstStyle>
            <a:lvl1pPr>
              <a:defRPr/>
            </a:lvl1pPr>
          </a:lstStyle>
          <a:p>
            <a:fld id="{6BB2884B-F682-4427-9B2C-D3211196553E}" type="slidenum">
              <a:rPr lang="en-US" altLang="en-US"/>
              <a:pPr/>
              <a:t>‹#›</a:t>
            </a:fld>
            <a:endParaRPr lang="en-US" altLang="en-US"/>
          </a:p>
        </p:txBody>
      </p:sp>
    </p:spTree>
    <p:extLst>
      <p:ext uri="{BB962C8B-B14F-4D97-AF65-F5344CB8AC3E}">
        <p14:creationId xmlns:p14="http://schemas.microsoft.com/office/powerpoint/2010/main" val="1496699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463D4-3A6E-93E2-F1A4-A39AEF2D12FC}"/>
              </a:ext>
            </a:extLst>
          </p:cNvPr>
          <p:cNvSpPr>
            <a:spLocks noGrp="1"/>
          </p:cNvSpPr>
          <p:nvPr>
            <p:ph type="dt" sz="half" idx="10"/>
          </p:nvPr>
        </p:nvSpPr>
        <p:spPr/>
        <p:txBody>
          <a:bodyPr/>
          <a:lstStyle>
            <a:lvl1pPr>
              <a:defRPr/>
            </a:lvl1pPr>
          </a:lstStyle>
          <a:p>
            <a:pPr>
              <a:defRPr/>
            </a:pPr>
            <a:fld id="{F755B0F1-E780-4714-8326-01A7103CB2ED}" type="datetimeFigureOut">
              <a:rPr lang="en-US"/>
              <a:pPr>
                <a:defRPr/>
              </a:pPr>
              <a:t>1/30/2026</a:t>
            </a:fld>
            <a:endParaRPr lang="en-US"/>
          </a:p>
        </p:txBody>
      </p:sp>
      <p:sp>
        <p:nvSpPr>
          <p:cNvPr id="5" name="Footer Placeholder 4">
            <a:extLst>
              <a:ext uri="{FF2B5EF4-FFF2-40B4-BE49-F238E27FC236}">
                <a16:creationId xmlns:a16="http://schemas.microsoft.com/office/drawing/2014/main" id="{A7CCB6D1-7D5B-26F9-E3FC-4D8BE35DA9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57F963-D133-86FB-0E3D-D2623D1427B7}"/>
              </a:ext>
            </a:extLst>
          </p:cNvPr>
          <p:cNvSpPr>
            <a:spLocks noGrp="1"/>
          </p:cNvSpPr>
          <p:nvPr>
            <p:ph type="sldNum" sz="quarter" idx="12"/>
          </p:nvPr>
        </p:nvSpPr>
        <p:spPr/>
        <p:txBody>
          <a:bodyPr/>
          <a:lstStyle>
            <a:lvl1pPr>
              <a:defRPr/>
            </a:lvl1pPr>
          </a:lstStyle>
          <a:p>
            <a:fld id="{F2B7F41A-A8C4-4AE3-92EA-63B9E41EC4AD}" type="slidenum">
              <a:rPr lang="en-US" altLang="en-US"/>
              <a:pPr/>
              <a:t>‹#›</a:t>
            </a:fld>
            <a:endParaRPr lang="en-US" altLang="en-US"/>
          </a:p>
        </p:txBody>
      </p:sp>
    </p:spTree>
    <p:extLst>
      <p:ext uri="{BB962C8B-B14F-4D97-AF65-F5344CB8AC3E}">
        <p14:creationId xmlns:p14="http://schemas.microsoft.com/office/powerpoint/2010/main" val="2222186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8">
  <p:cSld name="Title only 18">
    <p:spTree>
      <p:nvGrpSpPr>
        <p:cNvPr id="1" name="Shape 2058"/>
        <p:cNvGrpSpPr/>
        <p:nvPr/>
      </p:nvGrpSpPr>
      <p:grpSpPr>
        <a:xfrm>
          <a:off x="0" y="0"/>
          <a:ext cx="0" cy="0"/>
          <a:chOff x="0" y="0"/>
          <a:chExt cx="0" cy="0"/>
        </a:xfrm>
      </p:grpSpPr>
      <p:sp>
        <p:nvSpPr>
          <p:cNvPr id="2" name="Google Shape;2060;p28">
            <a:extLst>
              <a:ext uri="{FF2B5EF4-FFF2-40B4-BE49-F238E27FC236}">
                <a16:creationId xmlns:a16="http://schemas.microsoft.com/office/drawing/2014/main" id="{5EA084EF-6828-FB41-8B90-3ED9C678A9C1}"/>
              </a:ext>
            </a:extLst>
          </p:cNvPr>
          <p:cNvSpPr>
            <a:spLocks/>
          </p:cNvSpPr>
          <p:nvPr/>
        </p:nvSpPr>
        <p:spPr bwMode="auto">
          <a:xfrm>
            <a:off x="11580285" y="-188384"/>
            <a:ext cx="292100" cy="292101"/>
          </a:xfrm>
          <a:custGeom>
            <a:avLst/>
            <a:gdLst>
              <a:gd name="T0" fmla="*/ 2147483647 w 1787"/>
              <a:gd name="T1" fmla="*/ 2147483647 h 1787"/>
              <a:gd name="T2" fmla="*/ 2147483647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4" y="1"/>
                </a:moveTo>
                <a:cubicBezTo>
                  <a:pt x="394" y="1"/>
                  <a:pt x="1" y="394"/>
                  <a:pt x="1" y="894"/>
                </a:cubicBezTo>
                <a:cubicBezTo>
                  <a:pt x="1" y="1394"/>
                  <a:pt x="394" y="1787"/>
                  <a:pt x="894" y="1787"/>
                </a:cubicBezTo>
                <a:cubicBezTo>
                  <a:pt x="1394" y="1787"/>
                  <a:pt x="1787" y="1394"/>
                  <a:pt x="1787" y="894"/>
                </a:cubicBezTo>
                <a:cubicBezTo>
                  <a:pt x="1787"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3" name="Google Shape;2061;p28">
            <a:extLst>
              <a:ext uri="{FF2B5EF4-FFF2-40B4-BE49-F238E27FC236}">
                <a16:creationId xmlns:a16="http://schemas.microsoft.com/office/drawing/2014/main" id="{C40D8983-B207-218C-AD5C-4E4D305E6400}"/>
              </a:ext>
            </a:extLst>
          </p:cNvPr>
          <p:cNvSpPr>
            <a:spLocks/>
          </p:cNvSpPr>
          <p:nvPr/>
        </p:nvSpPr>
        <p:spPr bwMode="auto">
          <a:xfrm>
            <a:off x="11029951" y="220134"/>
            <a:ext cx="294216" cy="294217"/>
          </a:xfrm>
          <a:custGeom>
            <a:avLst/>
            <a:gdLst>
              <a:gd name="T0" fmla="*/ 2147483647 w 1798"/>
              <a:gd name="T1" fmla="*/ 2147483647 h 1799"/>
              <a:gd name="T2" fmla="*/ 0 w 1798"/>
              <a:gd name="T3" fmla="*/ 2147483647 h 1799"/>
              <a:gd name="T4" fmla="*/ 2147483647 w 1798"/>
              <a:gd name="T5" fmla="*/ 2147483647 h 1799"/>
              <a:gd name="T6" fmla="*/ 2147483647 w 1798"/>
              <a:gd name="T7" fmla="*/ 2147483647 h 1799"/>
              <a:gd name="T8" fmla="*/ 2147483647 w 1798"/>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4" name="Google Shape;2062;p28">
            <a:extLst>
              <a:ext uri="{FF2B5EF4-FFF2-40B4-BE49-F238E27FC236}">
                <a16:creationId xmlns:a16="http://schemas.microsoft.com/office/drawing/2014/main" id="{F0100F9B-DA6E-C778-CB34-C6E7A79EEC91}"/>
              </a:ext>
            </a:extLst>
          </p:cNvPr>
          <p:cNvSpPr>
            <a:spLocks/>
          </p:cNvSpPr>
          <p:nvPr/>
        </p:nvSpPr>
        <p:spPr bwMode="auto">
          <a:xfrm>
            <a:off x="10426701" y="486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0"/>
                </a:moveTo>
                <a:cubicBezTo>
                  <a:pt x="405" y="0"/>
                  <a:pt x="1" y="405"/>
                  <a:pt x="1" y="905"/>
                </a:cubicBezTo>
                <a:cubicBezTo>
                  <a:pt x="1" y="1393"/>
                  <a:pt x="405" y="1798"/>
                  <a:pt x="893" y="1798"/>
                </a:cubicBezTo>
                <a:cubicBezTo>
                  <a:pt x="1394" y="1798"/>
                  <a:pt x="1798" y="1393"/>
                  <a:pt x="1798" y="905"/>
                </a:cubicBezTo>
                <a:cubicBezTo>
                  <a:pt x="1798" y="405"/>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5" name="Google Shape;2063;p28">
            <a:extLst>
              <a:ext uri="{FF2B5EF4-FFF2-40B4-BE49-F238E27FC236}">
                <a16:creationId xmlns:a16="http://schemas.microsoft.com/office/drawing/2014/main" id="{F635E1A2-9915-8A99-5C2B-695B6995643C}"/>
              </a:ext>
            </a:extLst>
          </p:cNvPr>
          <p:cNvSpPr>
            <a:spLocks/>
          </p:cNvSpPr>
          <p:nvPr/>
        </p:nvSpPr>
        <p:spPr bwMode="auto">
          <a:xfrm>
            <a:off x="9730317" y="122768"/>
            <a:ext cx="294216" cy="294217"/>
          </a:xfrm>
          <a:custGeom>
            <a:avLst/>
            <a:gdLst>
              <a:gd name="T0" fmla="*/ 2147483647 w 1798"/>
              <a:gd name="T1" fmla="*/ 2147483647 h 1799"/>
              <a:gd name="T2" fmla="*/ 0 w 1798"/>
              <a:gd name="T3" fmla="*/ 2147483647 h 1799"/>
              <a:gd name="T4" fmla="*/ 2147483647 w 1798"/>
              <a:gd name="T5" fmla="*/ 2147483647 h 1799"/>
              <a:gd name="T6" fmla="*/ 2147483647 w 1798"/>
              <a:gd name="T7" fmla="*/ 2147483647 h 1799"/>
              <a:gd name="T8" fmla="*/ 2147483647 w 1798"/>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99" extrusionOk="0">
                <a:moveTo>
                  <a:pt x="893" y="1"/>
                </a:moveTo>
                <a:cubicBezTo>
                  <a:pt x="393" y="1"/>
                  <a:pt x="0" y="406"/>
                  <a:pt x="0" y="894"/>
                </a:cubicBezTo>
                <a:cubicBezTo>
                  <a:pt x="0" y="1394"/>
                  <a:pt x="393"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6" name="Google Shape;2064;p28">
            <a:extLst>
              <a:ext uri="{FF2B5EF4-FFF2-40B4-BE49-F238E27FC236}">
                <a16:creationId xmlns:a16="http://schemas.microsoft.com/office/drawing/2014/main" id="{0075943F-03E4-A96A-F1B9-F1800D50808E}"/>
              </a:ext>
            </a:extLst>
          </p:cNvPr>
          <p:cNvSpPr>
            <a:spLocks/>
          </p:cNvSpPr>
          <p:nvPr/>
        </p:nvSpPr>
        <p:spPr bwMode="auto">
          <a:xfrm>
            <a:off x="9235017" y="-444500"/>
            <a:ext cx="294216" cy="294216"/>
          </a:xfrm>
          <a:custGeom>
            <a:avLst/>
            <a:gdLst>
              <a:gd name="T0" fmla="*/ 2147483647 w 1799"/>
              <a:gd name="T1" fmla="*/ 0 h 1798"/>
              <a:gd name="T2" fmla="*/ 2147483647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7" name="Google Shape;2065;p28">
            <a:extLst>
              <a:ext uri="{FF2B5EF4-FFF2-40B4-BE49-F238E27FC236}">
                <a16:creationId xmlns:a16="http://schemas.microsoft.com/office/drawing/2014/main" id="{2AC5B7F6-E658-A7E4-4E4B-DBDF3663B184}"/>
              </a:ext>
            </a:extLst>
          </p:cNvPr>
          <p:cNvSpPr>
            <a:spLocks/>
          </p:cNvSpPr>
          <p:nvPr/>
        </p:nvSpPr>
        <p:spPr bwMode="auto">
          <a:xfrm>
            <a:off x="8337551" y="69851"/>
            <a:ext cx="292100" cy="289983"/>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8" name="Google Shape;2066;p28">
            <a:extLst>
              <a:ext uri="{FF2B5EF4-FFF2-40B4-BE49-F238E27FC236}">
                <a16:creationId xmlns:a16="http://schemas.microsoft.com/office/drawing/2014/main" id="{5A27AEF0-1EE9-94D2-66D4-B1B55A580FAD}"/>
              </a:ext>
            </a:extLst>
          </p:cNvPr>
          <p:cNvSpPr>
            <a:spLocks/>
          </p:cNvSpPr>
          <p:nvPr/>
        </p:nvSpPr>
        <p:spPr bwMode="auto">
          <a:xfrm>
            <a:off x="7770284" y="300567"/>
            <a:ext cx="294216" cy="292100"/>
          </a:xfrm>
          <a:custGeom>
            <a:avLst/>
            <a:gdLst>
              <a:gd name="T0" fmla="*/ 2147483647 w 1799"/>
              <a:gd name="T1" fmla="*/ 0 h 1798"/>
              <a:gd name="T2" fmla="*/ 2147483647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906" y="0"/>
                </a:moveTo>
                <a:cubicBezTo>
                  <a:pt x="406" y="0"/>
                  <a:pt x="1" y="405"/>
                  <a:pt x="1" y="905"/>
                </a:cubicBezTo>
                <a:cubicBezTo>
                  <a:pt x="1" y="1393"/>
                  <a:pt x="406" y="1798"/>
                  <a:pt x="906" y="1798"/>
                </a:cubicBezTo>
                <a:cubicBezTo>
                  <a:pt x="1394" y="1798"/>
                  <a:pt x="1799" y="1393"/>
                  <a:pt x="1799" y="905"/>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9" name="Google Shape;2067;p28">
            <a:extLst>
              <a:ext uri="{FF2B5EF4-FFF2-40B4-BE49-F238E27FC236}">
                <a16:creationId xmlns:a16="http://schemas.microsoft.com/office/drawing/2014/main" id="{A1301125-77F3-FB04-ED5A-E5BA1CCA5DE1}"/>
              </a:ext>
            </a:extLst>
          </p:cNvPr>
          <p:cNvSpPr>
            <a:spLocks/>
          </p:cNvSpPr>
          <p:nvPr/>
        </p:nvSpPr>
        <p:spPr bwMode="auto">
          <a:xfrm>
            <a:off x="7404101" y="-188383"/>
            <a:ext cx="292100" cy="294217"/>
          </a:xfrm>
          <a:custGeom>
            <a:avLst/>
            <a:gdLst>
              <a:gd name="T0" fmla="*/ 2147483647 w 1799"/>
              <a:gd name="T1" fmla="*/ 2147483647 h 1799"/>
              <a:gd name="T2" fmla="*/ 0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0" name="Google Shape;2068;p28">
            <a:extLst>
              <a:ext uri="{FF2B5EF4-FFF2-40B4-BE49-F238E27FC236}">
                <a16:creationId xmlns:a16="http://schemas.microsoft.com/office/drawing/2014/main" id="{83FFB4A8-C116-4A25-3344-7736B8069A5E}"/>
              </a:ext>
            </a:extLst>
          </p:cNvPr>
          <p:cNvSpPr>
            <a:spLocks/>
          </p:cNvSpPr>
          <p:nvPr/>
        </p:nvSpPr>
        <p:spPr bwMode="auto">
          <a:xfrm>
            <a:off x="6519334" y="-412750"/>
            <a:ext cx="292100" cy="292100"/>
          </a:xfrm>
          <a:custGeom>
            <a:avLst/>
            <a:gdLst>
              <a:gd name="T0" fmla="*/ 2147483647 w 1787"/>
              <a:gd name="T1" fmla="*/ 2147483647 h 1787"/>
              <a:gd name="T2" fmla="*/ 2147483647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4" y="1"/>
                </a:moveTo>
                <a:cubicBezTo>
                  <a:pt x="394" y="1"/>
                  <a:pt x="1" y="394"/>
                  <a:pt x="1" y="894"/>
                </a:cubicBezTo>
                <a:cubicBezTo>
                  <a:pt x="1" y="1382"/>
                  <a:pt x="394" y="1787"/>
                  <a:pt x="894" y="1787"/>
                </a:cubicBezTo>
                <a:cubicBezTo>
                  <a:pt x="1394" y="1787"/>
                  <a:pt x="1787" y="1394"/>
                  <a:pt x="1787" y="894"/>
                </a:cubicBezTo>
                <a:cubicBezTo>
                  <a:pt x="1787" y="394"/>
                  <a:pt x="1382"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1" name="Google Shape;2069;p28">
            <a:extLst>
              <a:ext uri="{FF2B5EF4-FFF2-40B4-BE49-F238E27FC236}">
                <a16:creationId xmlns:a16="http://schemas.microsoft.com/office/drawing/2014/main" id="{A0DAAE05-3595-2D84-BAF6-A069B22D2174}"/>
              </a:ext>
            </a:extLst>
          </p:cNvPr>
          <p:cNvSpPr>
            <a:spLocks/>
          </p:cNvSpPr>
          <p:nvPr/>
        </p:nvSpPr>
        <p:spPr bwMode="auto">
          <a:xfrm>
            <a:off x="5829301" y="-114299"/>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2" name="Google Shape;2070;p28">
            <a:extLst>
              <a:ext uri="{FF2B5EF4-FFF2-40B4-BE49-F238E27FC236}">
                <a16:creationId xmlns:a16="http://schemas.microsoft.com/office/drawing/2014/main" id="{02170F33-E023-40BB-5528-1BE72E879C2C}"/>
              </a:ext>
            </a:extLst>
          </p:cNvPr>
          <p:cNvSpPr>
            <a:spLocks/>
          </p:cNvSpPr>
          <p:nvPr/>
        </p:nvSpPr>
        <p:spPr bwMode="auto">
          <a:xfrm>
            <a:off x="5156201" y="-224366"/>
            <a:ext cx="294217" cy="294217"/>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5"/>
                  <a:pt x="1" y="893"/>
                </a:cubicBezTo>
                <a:cubicBezTo>
                  <a:pt x="1" y="1394"/>
                  <a:pt x="405" y="1798"/>
                  <a:pt x="906" y="1798"/>
                </a:cubicBezTo>
                <a:cubicBezTo>
                  <a:pt x="1394" y="1798"/>
                  <a:pt x="1799" y="1394"/>
                  <a:pt x="1799" y="893"/>
                </a:cubicBezTo>
                <a:cubicBezTo>
                  <a:pt x="1799" y="405"/>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3" name="Google Shape;2071;p28">
            <a:extLst>
              <a:ext uri="{FF2B5EF4-FFF2-40B4-BE49-F238E27FC236}">
                <a16:creationId xmlns:a16="http://schemas.microsoft.com/office/drawing/2014/main" id="{9A7A06CE-E855-0DC9-3743-A90AB14CADC0}"/>
              </a:ext>
            </a:extLst>
          </p:cNvPr>
          <p:cNvSpPr>
            <a:spLocks/>
          </p:cNvSpPr>
          <p:nvPr/>
        </p:nvSpPr>
        <p:spPr bwMode="auto">
          <a:xfrm>
            <a:off x="4679951" y="472018"/>
            <a:ext cx="294216" cy="292100"/>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6"/>
                  <a:pt x="1" y="894"/>
                </a:cubicBezTo>
                <a:cubicBezTo>
                  <a:pt x="1" y="1394"/>
                  <a:pt x="405" y="1799"/>
                  <a:pt x="906" y="1799"/>
                </a:cubicBezTo>
                <a:cubicBezTo>
                  <a:pt x="1394" y="1799"/>
                  <a:pt x="1798" y="1394"/>
                  <a:pt x="1798" y="894"/>
                </a:cubicBezTo>
                <a:cubicBezTo>
                  <a:pt x="1798" y="406"/>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4" name="Google Shape;2072;p28">
            <a:extLst>
              <a:ext uri="{FF2B5EF4-FFF2-40B4-BE49-F238E27FC236}">
                <a16:creationId xmlns:a16="http://schemas.microsoft.com/office/drawing/2014/main" id="{75A515F3-A352-5042-12B0-1F4AD09C2EF4}"/>
              </a:ext>
            </a:extLst>
          </p:cNvPr>
          <p:cNvSpPr>
            <a:spLocks/>
          </p:cNvSpPr>
          <p:nvPr/>
        </p:nvSpPr>
        <p:spPr bwMode="auto">
          <a:xfrm>
            <a:off x="3812117" y="-95251"/>
            <a:ext cx="294216" cy="292101"/>
          </a:xfrm>
          <a:custGeom>
            <a:avLst/>
            <a:gdLst>
              <a:gd name="T0" fmla="*/ 2147483647 w 1799"/>
              <a:gd name="T1" fmla="*/ 0 h 1799"/>
              <a:gd name="T2" fmla="*/ 0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5" name="Google Shape;2073;p28">
            <a:extLst>
              <a:ext uri="{FF2B5EF4-FFF2-40B4-BE49-F238E27FC236}">
                <a16:creationId xmlns:a16="http://schemas.microsoft.com/office/drawing/2014/main" id="{DA14254B-C919-938E-72C3-45EA4E570133}"/>
              </a:ext>
            </a:extLst>
          </p:cNvPr>
          <p:cNvSpPr>
            <a:spLocks/>
          </p:cNvSpPr>
          <p:nvPr/>
        </p:nvSpPr>
        <p:spPr bwMode="auto">
          <a:xfrm>
            <a:off x="2768601" y="124885"/>
            <a:ext cx="294217"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906" y="0"/>
                </a:moveTo>
                <a:cubicBezTo>
                  <a:pt x="406" y="0"/>
                  <a:pt x="1" y="393"/>
                  <a:pt x="1" y="893"/>
                </a:cubicBezTo>
                <a:cubicBezTo>
                  <a:pt x="1" y="1382"/>
                  <a:pt x="406" y="1786"/>
                  <a:pt x="906" y="1786"/>
                </a:cubicBezTo>
                <a:cubicBezTo>
                  <a:pt x="1394" y="1786"/>
                  <a:pt x="1799" y="1382"/>
                  <a:pt x="1799" y="893"/>
                </a:cubicBezTo>
                <a:cubicBezTo>
                  <a:pt x="1799" y="393"/>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6" name="Google Shape;2074;p28">
            <a:extLst>
              <a:ext uri="{FF2B5EF4-FFF2-40B4-BE49-F238E27FC236}">
                <a16:creationId xmlns:a16="http://schemas.microsoft.com/office/drawing/2014/main" id="{5F0DC50B-BA01-BD66-532D-757627F7F169}"/>
              </a:ext>
            </a:extLst>
          </p:cNvPr>
          <p:cNvSpPr>
            <a:spLocks/>
          </p:cNvSpPr>
          <p:nvPr/>
        </p:nvSpPr>
        <p:spPr bwMode="auto">
          <a:xfrm>
            <a:off x="1" y="122768"/>
            <a:ext cx="292100" cy="294217"/>
          </a:xfrm>
          <a:custGeom>
            <a:avLst/>
            <a:gdLst>
              <a:gd name="T0" fmla="*/ 2147483647 w 1787"/>
              <a:gd name="T1" fmla="*/ 2147483647 h 1799"/>
              <a:gd name="T2" fmla="*/ 0 w 1787"/>
              <a:gd name="T3" fmla="*/ 2147483647 h 1799"/>
              <a:gd name="T4" fmla="*/ 2147483647 w 1787"/>
              <a:gd name="T5" fmla="*/ 2147483647 h 1799"/>
              <a:gd name="T6" fmla="*/ 2147483647 w 1787"/>
              <a:gd name="T7" fmla="*/ 2147483647 h 1799"/>
              <a:gd name="T8" fmla="*/ 2147483647 w 1787"/>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7" name="Google Shape;2075;p28">
            <a:extLst>
              <a:ext uri="{FF2B5EF4-FFF2-40B4-BE49-F238E27FC236}">
                <a16:creationId xmlns:a16="http://schemas.microsoft.com/office/drawing/2014/main" id="{241DE1F4-9F8A-6E0B-09C6-8E52EC6F8BCA}"/>
              </a:ext>
            </a:extLst>
          </p:cNvPr>
          <p:cNvSpPr>
            <a:spLocks/>
          </p:cNvSpPr>
          <p:nvPr/>
        </p:nvSpPr>
        <p:spPr bwMode="auto">
          <a:xfrm>
            <a:off x="1890185" y="220134"/>
            <a:ext cx="292100" cy="294217"/>
          </a:xfrm>
          <a:custGeom>
            <a:avLst/>
            <a:gdLst>
              <a:gd name="T0" fmla="*/ 2147483647 w 1787"/>
              <a:gd name="T1" fmla="*/ 0 h 1798"/>
              <a:gd name="T2" fmla="*/ 0 w 1787"/>
              <a:gd name="T3" fmla="*/ 2147483647 h 1798"/>
              <a:gd name="T4" fmla="*/ 2147483647 w 1787"/>
              <a:gd name="T5" fmla="*/ 2147483647 h 1798"/>
              <a:gd name="T6" fmla="*/ 2147483647 w 1787"/>
              <a:gd name="T7" fmla="*/ 2147483647 h 1798"/>
              <a:gd name="T8" fmla="*/ 2147483647 w 1787"/>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8" extrusionOk="0">
                <a:moveTo>
                  <a:pt x="893" y="0"/>
                </a:moveTo>
                <a:cubicBezTo>
                  <a:pt x="393" y="0"/>
                  <a:pt x="0" y="405"/>
                  <a:pt x="0" y="905"/>
                </a:cubicBezTo>
                <a:cubicBezTo>
                  <a:pt x="0" y="1393"/>
                  <a:pt x="393" y="1798"/>
                  <a:pt x="893" y="1798"/>
                </a:cubicBezTo>
                <a:cubicBezTo>
                  <a:pt x="1393" y="1798"/>
                  <a:pt x="1786" y="1393"/>
                  <a:pt x="1786" y="905"/>
                </a:cubicBezTo>
                <a:cubicBezTo>
                  <a:pt x="1786"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8" name="Google Shape;2076;p28">
            <a:extLst>
              <a:ext uri="{FF2B5EF4-FFF2-40B4-BE49-F238E27FC236}">
                <a16:creationId xmlns:a16="http://schemas.microsoft.com/office/drawing/2014/main" id="{922422C1-1BAA-362C-4D24-0D2FD2E73927}"/>
              </a:ext>
            </a:extLst>
          </p:cNvPr>
          <p:cNvSpPr>
            <a:spLocks/>
          </p:cNvSpPr>
          <p:nvPr/>
        </p:nvSpPr>
        <p:spPr bwMode="auto">
          <a:xfrm>
            <a:off x="992718" y="-114299"/>
            <a:ext cx="292100" cy="292100"/>
          </a:xfrm>
          <a:custGeom>
            <a:avLst/>
            <a:gdLst>
              <a:gd name="T0" fmla="*/ 2147483647 w 1799"/>
              <a:gd name="T1" fmla="*/ 0 h 1787"/>
              <a:gd name="T2" fmla="*/ 0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3" y="0"/>
                </a:moveTo>
                <a:cubicBezTo>
                  <a:pt x="405" y="0"/>
                  <a:pt x="0" y="393"/>
                  <a:pt x="0" y="893"/>
                </a:cubicBezTo>
                <a:cubicBezTo>
                  <a:pt x="0" y="1393"/>
                  <a:pt x="405" y="1786"/>
                  <a:pt x="893" y="1786"/>
                </a:cubicBezTo>
                <a:cubicBezTo>
                  <a:pt x="1394" y="1786"/>
                  <a:pt x="1798" y="1393"/>
                  <a:pt x="1798" y="893"/>
                </a:cubicBezTo>
                <a:cubicBezTo>
                  <a:pt x="1798" y="393"/>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19" name="Google Shape;2077;p28">
            <a:extLst>
              <a:ext uri="{FF2B5EF4-FFF2-40B4-BE49-F238E27FC236}">
                <a16:creationId xmlns:a16="http://schemas.microsoft.com/office/drawing/2014/main" id="{0A52B355-73A3-2084-593D-FEB0324BF3F2}"/>
              </a:ext>
            </a:extLst>
          </p:cNvPr>
          <p:cNvSpPr>
            <a:spLocks/>
          </p:cNvSpPr>
          <p:nvPr/>
        </p:nvSpPr>
        <p:spPr bwMode="auto">
          <a:xfrm>
            <a:off x="11690351" y="7122585"/>
            <a:ext cx="294216"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 name="Google Shape;2078;p28">
            <a:extLst>
              <a:ext uri="{FF2B5EF4-FFF2-40B4-BE49-F238E27FC236}">
                <a16:creationId xmlns:a16="http://schemas.microsoft.com/office/drawing/2014/main" id="{A7030C73-1946-3243-8C59-AAEF521A5FF2}"/>
              </a:ext>
            </a:extLst>
          </p:cNvPr>
          <p:cNvSpPr>
            <a:spLocks/>
          </p:cNvSpPr>
          <p:nvPr/>
        </p:nvSpPr>
        <p:spPr bwMode="auto">
          <a:xfrm>
            <a:off x="10847918" y="6646334"/>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1" name="Google Shape;2079;p28">
            <a:extLst>
              <a:ext uri="{FF2B5EF4-FFF2-40B4-BE49-F238E27FC236}">
                <a16:creationId xmlns:a16="http://schemas.microsoft.com/office/drawing/2014/main" id="{141D3298-6797-1AE9-47A0-FF393168276F}"/>
              </a:ext>
            </a:extLst>
          </p:cNvPr>
          <p:cNvSpPr>
            <a:spLocks/>
          </p:cNvSpPr>
          <p:nvPr/>
        </p:nvSpPr>
        <p:spPr bwMode="auto">
          <a:xfrm>
            <a:off x="10206568" y="6811434"/>
            <a:ext cx="294217" cy="292100"/>
          </a:xfrm>
          <a:custGeom>
            <a:avLst/>
            <a:gdLst>
              <a:gd name="T0" fmla="*/ 2147483647 w 1798"/>
              <a:gd name="T1" fmla="*/ 0 h 1787"/>
              <a:gd name="T2" fmla="*/ 0 w 1798"/>
              <a:gd name="T3" fmla="*/ 2147483647 h 1787"/>
              <a:gd name="T4" fmla="*/ 2147483647 w 1798"/>
              <a:gd name="T5" fmla="*/ 2147483647 h 1787"/>
              <a:gd name="T6" fmla="*/ 2147483647 w 1798"/>
              <a:gd name="T7" fmla="*/ 2147483647 h 1787"/>
              <a:gd name="T8" fmla="*/ 2147483647 w 1798"/>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2" name="Google Shape;2080;p28">
            <a:extLst>
              <a:ext uri="{FF2B5EF4-FFF2-40B4-BE49-F238E27FC236}">
                <a16:creationId xmlns:a16="http://schemas.microsoft.com/office/drawing/2014/main" id="{49B5576D-04A5-0EC3-5B01-FD784AB3C7C7}"/>
              </a:ext>
            </a:extLst>
          </p:cNvPr>
          <p:cNvSpPr>
            <a:spLocks/>
          </p:cNvSpPr>
          <p:nvPr/>
        </p:nvSpPr>
        <p:spPr bwMode="auto">
          <a:xfrm>
            <a:off x="9309101" y="6474885"/>
            <a:ext cx="292100" cy="292100"/>
          </a:xfrm>
          <a:custGeom>
            <a:avLst/>
            <a:gdLst>
              <a:gd name="T0" fmla="*/ 2147483647 w 1799"/>
              <a:gd name="T1" fmla="*/ 0 h 1787"/>
              <a:gd name="T2" fmla="*/ 0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3" name="Google Shape;2081;p28">
            <a:extLst>
              <a:ext uri="{FF2B5EF4-FFF2-40B4-BE49-F238E27FC236}">
                <a16:creationId xmlns:a16="http://schemas.microsoft.com/office/drawing/2014/main" id="{4CA2FD44-6C30-8033-08A5-7587A5A7259D}"/>
              </a:ext>
            </a:extLst>
          </p:cNvPr>
          <p:cNvSpPr>
            <a:spLocks/>
          </p:cNvSpPr>
          <p:nvPr/>
        </p:nvSpPr>
        <p:spPr bwMode="auto">
          <a:xfrm>
            <a:off x="8788401" y="6197601"/>
            <a:ext cx="294217" cy="294217"/>
          </a:xfrm>
          <a:custGeom>
            <a:avLst/>
            <a:gdLst>
              <a:gd name="T0" fmla="*/ 2147483647 w 1799"/>
              <a:gd name="T1" fmla="*/ 2147483647 h 1799"/>
              <a:gd name="T2" fmla="*/ 0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1"/>
                </a:moveTo>
                <a:cubicBezTo>
                  <a:pt x="405" y="1"/>
                  <a:pt x="0" y="405"/>
                  <a:pt x="0" y="906"/>
                </a:cubicBezTo>
                <a:cubicBezTo>
                  <a:pt x="0" y="1394"/>
                  <a:pt x="405" y="1799"/>
                  <a:pt x="893" y="1799"/>
                </a:cubicBezTo>
                <a:cubicBezTo>
                  <a:pt x="1393" y="1799"/>
                  <a:pt x="1798" y="1394"/>
                  <a:pt x="1798" y="906"/>
                </a:cubicBezTo>
                <a:cubicBezTo>
                  <a:pt x="1798"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4" name="Google Shape;2082;p28">
            <a:extLst>
              <a:ext uri="{FF2B5EF4-FFF2-40B4-BE49-F238E27FC236}">
                <a16:creationId xmlns:a16="http://schemas.microsoft.com/office/drawing/2014/main" id="{EF49FA95-4869-4846-853D-5ED25C888CE5}"/>
              </a:ext>
            </a:extLst>
          </p:cNvPr>
          <p:cNvSpPr>
            <a:spLocks/>
          </p:cNvSpPr>
          <p:nvPr/>
        </p:nvSpPr>
        <p:spPr bwMode="auto">
          <a:xfrm>
            <a:off x="8064501" y="64113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4" y="0"/>
                </a:moveTo>
                <a:cubicBezTo>
                  <a:pt x="406" y="0"/>
                  <a:pt x="1" y="405"/>
                  <a:pt x="1" y="905"/>
                </a:cubicBezTo>
                <a:cubicBezTo>
                  <a:pt x="1" y="1393"/>
                  <a:pt x="406" y="1798"/>
                  <a:pt x="894" y="1798"/>
                </a:cubicBezTo>
                <a:cubicBezTo>
                  <a:pt x="1394" y="1798"/>
                  <a:pt x="1799" y="1393"/>
                  <a:pt x="1799" y="905"/>
                </a:cubicBezTo>
                <a:cubicBezTo>
                  <a:pt x="1799" y="405"/>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5" name="Google Shape;2083;p28">
            <a:extLst>
              <a:ext uri="{FF2B5EF4-FFF2-40B4-BE49-F238E27FC236}">
                <a16:creationId xmlns:a16="http://schemas.microsoft.com/office/drawing/2014/main" id="{9CC05A68-E1A3-2239-08F0-8C94B2A60B50}"/>
              </a:ext>
            </a:extLst>
          </p:cNvPr>
          <p:cNvSpPr>
            <a:spLocks/>
          </p:cNvSpPr>
          <p:nvPr/>
        </p:nvSpPr>
        <p:spPr bwMode="auto">
          <a:xfrm>
            <a:off x="7476068" y="6309785"/>
            <a:ext cx="294217" cy="292100"/>
          </a:xfrm>
          <a:custGeom>
            <a:avLst/>
            <a:gdLst>
              <a:gd name="T0" fmla="*/ 2147483647 w 1799"/>
              <a:gd name="T1" fmla="*/ 2147483647 h 1787"/>
              <a:gd name="T2" fmla="*/ 2147483647 w 1799"/>
              <a:gd name="T3" fmla="*/ 2147483647 h 1787"/>
              <a:gd name="T4" fmla="*/ 2147483647 w 1799"/>
              <a:gd name="T5" fmla="*/ 2147483647 h 1787"/>
              <a:gd name="T6" fmla="*/ 2147483647 w 1799"/>
              <a:gd name="T7" fmla="*/ 2147483647 h 1787"/>
              <a:gd name="T8" fmla="*/ 2147483647 w 1799"/>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6" name="Google Shape;2084;p28">
            <a:extLst>
              <a:ext uri="{FF2B5EF4-FFF2-40B4-BE49-F238E27FC236}">
                <a16:creationId xmlns:a16="http://schemas.microsoft.com/office/drawing/2014/main" id="{4788E627-BDA6-2C35-C8C0-033281B7796A}"/>
              </a:ext>
            </a:extLst>
          </p:cNvPr>
          <p:cNvSpPr>
            <a:spLocks/>
          </p:cNvSpPr>
          <p:nvPr/>
        </p:nvSpPr>
        <p:spPr bwMode="auto">
          <a:xfrm>
            <a:off x="6519334" y="6223001"/>
            <a:ext cx="292100" cy="294217"/>
          </a:xfrm>
          <a:custGeom>
            <a:avLst/>
            <a:gdLst>
              <a:gd name="T0" fmla="*/ 2147483647 w 1787"/>
              <a:gd name="T1" fmla="*/ 0 h 1799"/>
              <a:gd name="T2" fmla="*/ 2147483647 w 1787"/>
              <a:gd name="T3" fmla="*/ 2147483647 h 1799"/>
              <a:gd name="T4" fmla="*/ 2147483647 w 1787"/>
              <a:gd name="T5" fmla="*/ 2147483647 h 1799"/>
              <a:gd name="T6" fmla="*/ 2147483647 w 1787"/>
              <a:gd name="T7" fmla="*/ 2147483647 h 1799"/>
              <a:gd name="T8" fmla="*/ 2147483647 w 1787"/>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4" y="0"/>
                </a:moveTo>
                <a:cubicBezTo>
                  <a:pt x="394" y="0"/>
                  <a:pt x="1" y="405"/>
                  <a:pt x="1" y="893"/>
                </a:cubicBezTo>
                <a:cubicBezTo>
                  <a:pt x="1" y="1393"/>
                  <a:pt x="394" y="1798"/>
                  <a:pt x="894" y="1798"/>
                </a:cubicBezTo>
                <a:cubicBezTo>
                  <a:pt x="1394" y="1798"/>
                  <a:pt x="1787" y="1393"/>
                  <a:pt x="1787" y="893"/>
                </a:cubicBezTo>
                <a:cubicBezTo>
                  <a:pt x="1787" y="405"/>
                  <a:pt x="1382"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7" name="Google Shape;2085;p28">
            <a:extLst>
              <a:ext uri="{FF2B5EF4-FFF2-40B4-BE49-F238E27FC236}">
                <a16:creationId xmlns:a16="http://schemas.microsoft.com/office/drawing/2014/main" id="{F25BB49B-B827-107A-79A4-483750644D09}"/>
              </a:ext>
            </a:extLst>
          </p:cNvPr>
          <p:cNvSpPr>
            <a:spLocks/>
          </p:cNvSpPr>
          <p:nvPr/>
        </p:nvSpPr>
        <p:spPr bwMode="auto">
          <a:xfrm>
            <a:off x="6053668" y="6747934"/>
            <a:ext cx="294217" cy="294217"/>
          </a:xfrm>
          <a:custGeom>
            <a:avLst/>
            <a:gdLst>
              <a:gd name="T0" fmla="*/ 2147483647 w 1799"/>
              <a:gd name="T1" fmla="*/ 0 h 1798"/>
              <a:gd name="T2" fmla="*/ 0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8" name="Google Shape;2086;p28">
            <a:extLst>
              <a:ext uri="{FF2B5EF4-FFF2-40B4-BE49-F238E27FC236}">
                <a16:creationId xmlns:a16="http://schemas.microsoft.com/office/drawing/2014/main" id="{C444B62A-C82E-639D-510B-956AA8800427}"/>
              </a:ext>
            </a:extLst>
          </p:cNvPr>
          <p:cNvSpPr>
            <a:spLocks/>
          </p:cNvSpPr>
          <p:nvPr/>
        </p:nvSpPr>
        <p:spPr bwMode="auto">
          <a:xfrm>
            <a:off x="5156201" y="64113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0"/>
                </a:moveTo>
                <a:cubicBezTo>
                  <a:pt x="405" y="0"/>
                  <a:pt x="1" y="405"/>
                  <a:pt x="1" y="905"/>
                </a:cubicBezTo>
                <a:cubicBezTo>
                  <a:pt x="1" y="1393"/>
                  <a:pt x="405" y="1798"/>
                  <a:pt x="906" y="1798"/>
                </a:cubicBezTo>
                <a:cubicBezTo>
                  <a:pt x="1394" y="1798"/>
                  <a:pt x="1799" y="1393"/>
                  <a:pt x="1799" y="905"/>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9" name="Google Shape;2087;p28">
            <a:extLst>
              <a:ext uri="{FF2B5EF4-FFF2-40B4-BE49-F238E27FC236}">
                <a16:creationId xmlns:a16="http://schemas.microsoft.com/office/drawing/2014/main" id="{BDD52454-02BB-93C9-94C2-969AF37F4392}"/>
              </a:ext>
            </a:extLst>
          </p:cNvPr>
          <p:cNvSpPr>
            <a:spLocks/>
          </p:cNvSpPr>
          <p:nvPr/>
        </p:nvSpPr>
        <p:spPr bwMode="auto">
          <a:xfrm>
            <a:off x="3471334" y="6161617"/>
            <a:ext cx="292100" cy="294216"/>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6"/>
                  <a:pt x="1" y="906"/>
                </a:cubicBezTo>
                <a:cubicBezTo>
                  <a:pt x="1" y="1394"/>
                  <a:pt x="405" y="1799"/>
                  <a:pt x="906" y="1799"/>
                </a:cubicBezTo>
                <a:cubicBezTo>
                  <a:pt x="1394" y="1799"/>
                  <a:pt x="1798" y="1394"/>
                  <a:pt x="1798" y="906"/>
                </a:cubicBezTo>
                <a:cubicBezTo>
                  <a:pt x="1798" y="406"/>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30" name="Google Shape;2088;p28">
            <a:extLst>
              <a:ext uri="{FF2B5EF4-FFF2-40B4-BE49-F238E27FC236}">
                <a16:creationId xmlns:a16="http://schemas.microsoft.com/office/drawing/2014/main" id="{D8D85D16-F05E-F0F2-01C5-590D37A41BBD}"/>
              </a:ext>
            </a:extLst>
          </p:cNvPr>
          <p:cNvSpPr>
            <a:spLocks/>
          </p:cNvSpPr>
          <p:nvPr/>
        </p:nvSpPr>
        <p:spPr bwMode="auto">
          <a:xfrm>
            <a:off x="4404784" y="6468534"/>
            <a:ext cx="294216" cy="292100"/>
          </a:xfrm>
          <a:custGeom>
            <a:avLst/>
            <a:gdLst>
              <a:gd name="T0" fmla="*/ 2147483647 w 1799"/>
              <a:gd name="T1" fmla="*/ 2147483647 h 1787"/>
              <a:gd name="T2" fmla="*/ 2147483647 w 1799"/>
              <a:gd name="T3" fmla="*/ 2147483647 h 1787"/>
              <a:gd name="T4" fmla="*/ 2147483647 w 1799"/>
              <a:gd name="T5" fmla="*/ 2147483647 h 1787"/>
              <a:gd name="T6" fmla="*/ 2147483647 w 1799"/>
              <a:gd name="T7" fmla="*/ 2147483647 h 1787"/>
              <a:gd name="T8" fmla="*/ 2147483647 w 1799"/>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31" name="Google Shape;2089;p28">
            <a:extLst>
              <a:ext uri="{FF2B5EF4-FFF2-40B4-BE49-F238E27FC236}">
                <a16:creationId xmlns:a16="http://schemas.microsoft.com/office/drawing/2014/main" id="{C6975815-E11F-2777-8C75-125C68D66F68}"/>
              </a:ext>
            </a:extLst>
          </p:cNvPr>
          <p:cNvSpPr>
            <a:spLocks/>
          </p:cNvSpPr>
          <p:nvPr/>
        </p:nvSpPr>
        <p:spPr bwMode="auto">
          <a:xfrm>
            <a:off x="3062818" y="6993467"/>
            <a:ext cx="292100"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48" name="Google Shape;2090;p28">
            <a:extLst>
              <a:ext uri="{FF2B5EF4-FFF2-40B4-BE49-F238E27FC236}">
                <a16:creationId xmlns:a16="http://schemas.microsoft.com/office/drawing/2014/main" id="{6BB12B11-47C0-21E7-BE65-C53A70D13FA6}"/>
              </a:ext>
            </a:extLst>
          </p:cNvPr>
          <p:cNvSpPr>
            <a:spLocks/>
          </p:cNvSpPr>
          <p:nvPr/>
        </p:nvSpPr>
        <p:spPr bwMode="auto">
          <a:xfrm>
            <a:off x="3122084" y="6309784"/>
            <a:ext cx="294216"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49" name="Google Shape;2091;p28">
            <a:extLst>
              <a:ext uri="{FF2B5EF4-FFF2-40B4-BE49-F238E27FC236}">
                <a16:creationId xmlns:a16="http://schemas.microsoft.com/office/drawing/2014/main" id="{553DD818-5F18-9274-942C-F342038A5217}"/>
              </a:ext>
            </a:extLst>
          </p:cNvPr>
          <p:cNvSpPr>
            <a:spLocks/>
          </p:cNvSpPr>
          <p:nvPr/>
        </p:nvSpPr>
        <p:spPr bwMode="auto">
          <a:xfrm>
            <a:off x="11747501" y="635001"/>
            <a:ext cx="325967" cy="292100"/>
          </a:xfrm>
          <a:custGeom>
            <a:avLst/>
            <a:gdLst>
              <a:gd name="T0" fmla="*/ 2147483647 w 1990"/>
              <a:gd name="T1" fmla="*/ 2147483647 h 1792"/>
              <a:gd name="T2" fmla="*/ 2147483647 w 1990"/>
              <a:gd name="T3" fmla="*/ 2147483647 h 1792"/>
              <a:gd name="T4" fmla="*/ 2147483647 w 1990"/>
              <a:gd name="T5" fmla="*/ 2147483647 h 1792"/>
              <a:gd name="T6" fmla="*/ 2147483647 w 1990"/>
              <a:gd name="T7" fmla="*/ 2147483647 h 1792"/>
              <a:gd name="T8" fmla="*/ 2147483647 w 1990"/>
              <a:gd name="T9" fmla="*/ 2147483647 h 1792"/>
              <a:gd name="T10" fmla="*/ 2147483647 w 1990"/>
              <a:gd name="T11" fmla="*/ 2147483647 h 1792"/>
              <a:gd name="T12" fmla="*/ 2147483647 w 1990"/>
              <a:gd name="T13" fmla="*/ 2147483647 h 1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0" h="1792" extrusionOk="0">
                <a:moveTo>
                  <a:pt x="993" y="1"/>
                </a:moveTo>
                <a:cubicBezTo>
                  <a:pt x="777" y="1"/>
                  <a:pt x="562" y="78"/>
                  <a:pt x="394" y="235"/>
                </a:cubicBezTo>
                <a:cubicBezTo>
                  <a:pt x="25" y="569"/>
                  <a:pt x="1" y="1140"/>
                  <a:pt x="334" y="1497"/>
                </a:cubicBezTo>
                <a:cubicBezTo>
                  <a:pt x="511" y="1693"/>
                  <a:pt x="754" y="1791"/>
                  <a:pt x="997" y="1791"/>
                </a:cubicBezTo>
                <a:cubicBezTo>
                  <a:pt x="1213" y="1791"/>
                  <a:pt x="1428" y="1714"/>
                  <a:pt x="1596" y="1557"/>
                </a:cubicBezTo>
                <a:cubicBezTo>
                  <a:pt x="1965" y="1223"/>
                  <a:pt x="1989" y="664"/>
                  <a:pt x="1656" y="295"/>
                </a:cubicBezTo>
                <a:cubicBezTo>
                  <a:pt x="1479" y="99"/>
                  <a:pt x="1236" y="1"/>
                  <a:pt x="9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0" name="Google Shape;2092;p28">
            <a:extLst>
              <a:ext uri="{FF2B5EF4-FFF2-40B4-BE49-F238E27FC236}">
                <a16:creationId xmlns:a16="http://schemas.microsoft.com/office/drawing/2014/main" id="{AA1EAE86-9BEE-355D-73CA-671BFD4F41BD}"/>
              </a:ext>
            </a:extLst>
          </p:cNvPr>
          <p:cNvSpPr>
            <a:spLocks/>
          </p:cNvSpPr>
          <p:nvPr/>
        </p:nvSpPr>
        <p:spPr bwMode="auto">
          <a:xfrm>
            <a:off x="11482917" y="1845734"/>
            <a:ext cx="302683" cy="292100"/>
          </a:xfrm>
          <a:custGeom>
            <a:avLst/>
            <a:gdLst>
              <a:gd name="T0" fmla="*/ 2147483647 w 1846"/>
              <a:gd name="T1" fmla="*/ 2147483647 h 1790"/>
              <a:gd name="T2" fmla="*/ 2147483647 w 1846"/>
              <a:gd name="T3" fmla="*/ 2147483647 h 1790"/>
              <a:gd name="T4" fmla="*/ 2147483647 w 1846"/>
              <a:gd name="T5" fmla="*/ 2147483647 h 1790"/>
              <a:gd name="T6" fmla="*/ 2147483647 w 1846"/>
              <a:gd name="T7" fmla="*/ 2147483647 h 1790"/>
              <a:gd name="T8" fmla="*/ 2147483647 w 1846"/>
              <a:gd name="T9" fmla="*/ 2147483647 h 1790"/>
              <a:gd name="T10" fmla="*/ 2147483647 w 1846"/>
              <a:gd name="T11" fmla="*/ 2147483647 h 1790"/>
              <a:gd name="T12" fmla="*/ 2147483647 w 1846"/>
              <a:gd name="T13" fmla="*/ 2147483647 h 1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90" extrusionOk="0">
                <a:moveTo>
                  <a:pt x="932" y="1"/>
                </a:moveTo>
                <a:cubicBezTo>
                  <a:pt x="452" y="1"/>
                  <a:pt x="59" y="373"/>
                  <a:pt x="36" y="847"/>
                </a:cubicBezTo>
                <a:cubicBezTo>
                  <a:pt x="1" y="1347"/>
                  <a:pt x="382" y="1764"/>
                  <a:pt x="882" y="1788"/>
                </a:cubicBezTo>
                <a:cubicBezTo>
                  <a:pt x="903" y="1789"/>
                  <a:pt x="925" y="1790"/>
                  <a:pt x="946" y="1790"/>
                </a:cubicBezTo>
                <a:cubicBezTo>
                  <a:pt x="1417" y="1790"/>
                  <a:pt x="1799" y="1421"/>
                  <a:pt x="1822" y="942"/>
                </a:cubicBezTo>
                <a:cubicBezTo>
                  <a:pt x="1846" y="442"/>
                  <a:pt x="1465" y="25"/>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1" name="Google Shape;2093;p28">
            <a:extLst>
              <a:ext uri="{FF2B5EF4-FFF2-40B4-BE49-F238E27FC236}">
                <a16:creationId xmlns:a16="http://schemas.microsoft.com/office/drawing/2014/main" id="{0C48C37A-7635-4218-D1F0-4F2E884D2E14}"/>
              </a:ext>
            </a:extLst>
          </p:cNvPr>
          <p:cNvSpPr>
            <a:spLocks/>
          </p:cNvSpPr>
          <p:nvPr/>
        </p:nvSpPr>
        <p:spPr bwMode="auto">
          <a:xfrm>
            <a:off x="10811934" y="2432051"/>
            <a:ext cx="292100" cy="292100"/>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4" y="0"/>
                </a:moveTo>
                <a:cubicBezTo>
                  <a:pt x="394" y="0"/>
                  <a:pt x="1" y="405"/>
                  <a:pt x="1" y="905"/>
                </a:cubicBezTo>
                <a:cubicBezTo>
                  <a:pt x="1" y="1393"/>
                  <a:pt x="394" y="1798"/>
                  <a:pt x="894" y="1798"/>
                </a:cubicBezTo>
                <a:cubicBezTo>
                  <a:pt x="1394" y="1798"/>
                  <a:pt x="1799" y="1393"/>
                  <a:pt x="1799" y="905"/>
                </a:cubicBezTo>
                <a:cubicBezTo>
                  <a:pt x="1799" y="405"/>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2" name="Google Shape;2094;p28">
            <a:extLst>
              <a:ext uri="{FF2B5EF4-FFF2-40B4-BE49-F238E27FC236}">
                <a16:creationId xmlns:a16="http://schemas.microsoft.com/office/drawing/2014/main" id="{F0B207E3-31ED-22FC-4BC1-68F34700868A}"/>
              </a:ext>
            </a:extLst>
          </p:cNvPr>
          <p:cNvSpPr>
            <a:spLocks/>
          </p:cNvSpPr>
          <p:nvPr/>
        </p:nvSpPr>
        <p:spPr bwMode="auto">
          <a:xfrm>
            <a:off x="10972800" y="1295401"/>
            <a:ext cx="298451" cy="294217"/>
          </a:xfrm>
          <a:custGeom>
            <a:avLst/>
            <a:gdLst>
              <a:gd name="T0" fmla="*/ 2147483647 w 1834"/>
              <a:gd name="T1" fmla="*/ 0 h 1801"/>
              <a:gd name="T2" fmla="*/ 2147483647 w 1834"/>
              <a:gd name="T3" fmla="*/ 2147483647 h 1801"/>
              <a:gd name="T4" fmla="*/ 2147483647 w 1834"/>
              <a:gd name="T5" fmla="*/ 2147483647 h 1801"/>
              <a:gd name="T6" fmla="*/ 2147483647 w 1834"/>
              <a:gd name="T7" fmla="*/ 2147483647 h 1801"/>
              <a:gd name="T8" fmla="*/ 2147483647 w 1834"/>
              <a:gd name="T9" fmla="*/ 2147483647 h 1801"/>
              <a:gd name="T10" fmla="*/ 2147483647 w 1834"/>
              <a:gd name="T11" fmla="*/ 2147483647 h 1801"/>
              <a:gd name="T12" fmla="*/ 2147483647 w 1834"/>
              <a:gd name="T13" fmla="*/ 0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801" extrusionOk="0">
                <a:moveTo>
                  <a:pt x="920" y="0"/>
                </a:moveTo>
                <a:cubicBezTo>
                  <a:pt x="440" y="0"/>
                  <a:pt x="47" y="373"/>
                  <a:pt x="24" y="858"/>
                </a:cubicBezTo>
                <a:cubicBezTo>
                  <a:pt x="0" y="1347"/>
                  <a:pt x="381" y="1775"/>
                  <a:pt x="869" y="1799"/>
                </a:cubicBezTo>
                <a:cubicBezTo>
                  <a:pt x="884" y="1800"/>
                  <a:pt x="899" y="1800"/>
                  <a:pt x="914" y="1800"/>
                </a:cubicBezTo>
                <a:cubicBezTo>
                  <a:pt x="1394" y="1800"/>
                  <a:pt x="1787" y="1427"/>
                  <a:pt x="1810" y="942"/>
                </a:cubicBezTo>
                <a:cubicBezTo>
                  <a:pt x="1834" y="454"/>
                  <a:pt x="1453" y="25"/>
                  <a:pt x="965" y="1"/>
                </a:cubicBezTo>
                <a:cubicBezTo>
                  <a:pt x="950" y="0"/>
                  <a:pt x="935" y="0"/>
                  <a:pt x="920"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3" name="Google Shape;2095;p28">
            <a:extLst>
              <a:ext uri="{FF2B5EF4-FFF2-40B4-BE49-F238E27FC236}">
                <a16:creationId xmlns:a16="http://schemas.microsoft.com/office/drawing/2014/main" id="{64FFF471-87EE-1C9F-0F73-CC3484302BC4}"/>
              </a:ext>
            </a:extLst>
          </p:cNvPr>
          <p:cNvSpPr>
            <a:spLocks/>
          </p:cNvSpPr>
          <p:nvPr/>
        </p:nvSpPr>
        <p:spPr bwMode="auto">
          <a:xfrm>
            <a:off x="11408834" y="2832101"/>
            <a:ext cx="300567" cy="294217"/>
          </a:xfrm>
          <a:custGeom>
            <a:avLst/>
            <a:gdLst>
              <a:gd name="T0" fmla="*/ 2147483647 w 1846"/>
              <a:gd name="T1" fmla="*/ 2147483647 h 1789"/>
              <a:gd name="T2" fmla="*/ 2147483647 w 1846"/>
              <a:gd name="T3" fmla="*/ 2147483647 h 1789"/>
              <a:gd name="T4" fmla="*/ 2147483647 w 1846"/>
              <a:gd name="T5" fmla="*/ 2147483647 h 1789"/>
              <a:gd name="T6" fmla="*/ 2147483647 w 1846"/>
              <a:gd name="T7" fmla="*/ 2147483647 h 1789"/>
              <a:gd name="T8" fmla="*/ 2147483647 w 1846"/>
              <a:gd name="T9" fmla="*/ 2147483647 h 1789"/>
              <a:gd name="T10" fmla="*/ 2147483647 w 1846"/>
              <a:gd name="T11" fmla="*/ 2147483647 h 1789"/>
              <a:gd name="T12" fmla="*/ 2147483647 w 1846"/>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89" extrusionOk="0">
                <a:moveTo>
                  <a:pt x="920" y="1"/>
                </a:moveTo>
                <a:cubicBezTo>
                  <a:pt x="451" y="1"/>
                  <a:pt x="47" y="363"/>
                  <a:pt x="24" y="847"/>
                </a:cubicBezTo>
                <a:cubicBezTo>
                  <a:pt x="0" y="1347"/>
                  <a:pt x="381" y="1764"/>
                  <a:pt x="881" y="1788"/>
                </a:cubicBezTo>
                <a:cubicBezTo>
                  <a:pt x="896" y="1789"/>
                  <a:pt x="910" y="1789"/>
                  <a:pt x="925" y="1789"/>
                </a:cubicBezTo>
                <a:cubicBezTo>
                  <a:pt x="1394" y="1789"/>
                  <a:pt x="1787" y="1416"/>
                  <a:pt x="1822" y="943"/>
                </a:cubicBezTo>
                <a:cubicBezTo>
                  <a:pt x="1846" y="443"/>
                  <a:pt x="1465"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4" name="Google Shape;2096;p28">
            <a:extLst>
              <a:ext uri="{FF2B5EF4-FFF2-40B4-BE49-F238E27FC236}">
                <a16:creationId xmlns:a16="http://schemas.microsoft.com/office/drawing/2014/main" id="{BDDD818E-A80F-09B9-C69E-A1CA7F5723BD}"/>
              </a:ext>
            </a:extLst>
          </p:cNvPr>
          <p:cNvSpPr>
            <a:spLocks/>
          </p:cNvSpPr>
          <p:nvPr/>
        </p:nvSpPr>
        <p:spPr bwMode="auto">
          <a:xfrm>
            <a:off x="11027834" y="3712634"/>
            <a:ext cx="300567" cy="294217"/>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32" y="1"/>
                </a:moveTo>
                <a:cubicBezTo>
                  <a:pt x="452" y="1"/>
                  <a:pt x="59" y="374"/>
                  <a:pt x="36" y="859"/>
                </a:cubicBezTo>
                <a:cubicBezTo>
                  <a:pt x="1" y="1347"/>
                  <a:pt x="382" y="1776"/>
                  <a:pt x="882" y="1799"/>
                </a:cubicBezTo>
                <a:cubicBezTo>
                  <a:pt x="896" y="1800"/>
                  <a:pt x="911" y="1801"/>
                  <a:pt x="926" y="1801"/>
                </a:cubicBezTo>
                <a:cubicBezTo>
                  <a:pt x="1406" y="1801"/>
                  <a:pt x="1799" y="1427"/>
                  <a:pt x="1822" y="942"/>
                </a:cubicBezTo>
                <a:cubicBezTo>
                  <a:pt x="1846" y="454"/>
                  <a:pt x="1465" y="25"/>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5" name="Google Shape;2097;p28">
            <a:extLst>
              <a:ext uri="{FF2B5EF4-FFF2-40B4-BE49-F238E27FC236}">
                <a16:creationId xmlns:a16="http://schemas.microsoft.com/office/drawing/2014/main" id="{52B907B0-E966-CCC9-50DF-37B54E0F8921}"/>
              </a:ext>
            </a:extLst>
          </p:cNvPr>
          <p:cNvSpPr>
            <a:spLocks/>
          </p:cNvSpPr>
          <p:nvPr/>
        </p:nvSpPr>
        <p:spPr bwMode="auto">
          <a:xfrm>
            <a:off x="11698818" y="4222751"/>
            <a:ext cx="300567" cy="292100"/>
          </a:xfrm>
          <a:custGeom>
            <a:avLst/>
            <a:gdLst>
              <a:gd name="T0" fmla="*/ 2147483647 w 1834"/>
              <a:gd name="T1" fmla="*/ 2147483647 h 1789"/>
              <a:gd name="T2" fmla="*/ 2147483647 w 1834"/>
              <a:gd name="T3" fmla="*/ 2147483647 h 1789"/>
              <a:gd name="T4" fmla="*/ 2147483647 w 1834"/>
              <a:gd name="T5" fmla="*/ 2147483647 h 1789"/>
              <a:gd name="T6" fmla="*/ 2147483647 w 1834"/>
              <a:gd name="T7" fmla="*/ 2147483647 h 1789"/>
              <a:gd name="T8" fmla="*/ 2147483647 w 1834"/>
              <a:gd name="T9" fmla="*/ 2147483647 h 1789"/>
              <a:gd name="T10" fmla="*/ 2147483647 w 1834"/>
              <a:gd name="T11" fmla="*/ 2147483647 h 1789"/>
              <a:gd name="T12" fmla="*/ 2147483647 w 1834"/>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89" extrusionOk="0">
                <a:moveTo>
                  <a:pt x="920" y="1"/>
                </a:moveTo>
                <a:cubicBezTo>
                  <a:pt x="440" y="1"/>
                  <a:pt x="47" y="374"/>
                  <a:pt x="24" y="847"/>
                </a:cubicBezTo>
                <a:cubicBezTo>
                  <a:pt x="0" y="1347"/>
                  <a:pt x="381" y="1764"/>
                  <a:pt x="869" y="1788"/>
                </a:cubicBezTo>
                <a:cubicBezTo>
                  <a:pt x="884" y="1789"/>
                  <a:pt x="899" y="1789"/>
                  <a:pt x="914" y="1789"/>
                </a:cubicBezTo>
                <a:cubicBezTo>
                  <a:pt x="1394" y="1789"/>
                  <a:pt x="1787" y="1416"/>
                  <a:pt x="1810" y="943"/>
                </a:cubicBezTo>
                <a:cubicBezTo>
                  <a:pt x="1834" y="442"/>
                  <a:pt x="1453"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6" name="Google Shape;2098;p28">
            <a:extLst>
              <a:ext uri="{FF2B5EF4-FFF2-40B4-BE49-F238E27FC236}">
                <a16:creationId xmlns:a16="http://schemas.microsoft.com/office/drawing/2014/main" id="{3DB0EFA0-D135-B8ED-DBC4-5E9F8328931D}"/>
              </a:ext>
            </a:extLst>
          </p:cNvPr>
          <p:cNvSpPr>
            <a:spLocks/>
          </p:cNvSpPr>
          <p:nvPr/>
        </p:nvSpPr>
        <p:spPr bwMode="auto">
          <a:xfrm>
            <a:off x="11324167" y="5052485"/>
            <a:ext cx="292100" cy="292100"/>
          </a:xfrm>
          <a:custGeom>
            <a:avLst/>
            <a:gdLst>
              <a:gd name="T0" fmla="*/ 2147483647 w 1787"/>
              <a:gd name="T1" fmla="*/ 0 h 1798"/>
              <a:gd name="T2" fmla="*/ 0 w 1787"/>
              <a:gd name="T3" fmla="*/ 2147483647 h 1798"/>
              <a:gd name="T4" fmla="*/ 2147483647 w 1787"/>
              <a:gd name="T5" fmla="*/ 2147483647 h 1798"/>
              <a:gd name="T6" fmla="*/ 2147483647 w 1787"/>
              <a:gd name="T7" fmla="*/ 2147483647 h 1798"/>
              <a:gd name="T8" fmla="*/ 2147483647 w 1787"/>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8" extrusionOk="0">
                <a:moveTo>
                  <a:pt x="893" y="0"/>
                </a:moveTo>
                <a:cubicBezTo>
                  <a:pt x="393" y="0"/>
                  <a:pt x="0" y="393"/>
                  <a:pt x="0" y="893"/>
                </a:cubicBezTo>
                <a:cubicBezTo>
                  <a:pt x="0" y="1393"/>
                  <a:pt x="393" y="1798"/>
                  <a:pt x="893" y="1798"/>
                </a:cubicBezTo>
                <a:cubicBezTo>
                  <a:pt x="1393" y="1798"/>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7" name="Google Shape;2099;p28">
            <a:extLst>
              <a:ext uri="{FF2B5EF4-FFF2-40B4-BE49-F238E27FC236}">
                <a16:creationId xmlns:a16="http://schemas.microsoft.com/office/drawing/2014/main" id="{456C3F66-06BA-72B2-9CB4-63FEB5A5CA2F}"/>
              </a:ext>
            </a:extLst>
          </p:cNvPr>
          <p:cNvSpPr>
            <a:spLocks/>
          </p:cNvSpPr>
          <p:nvPr/>
        </p:nvSpPr>
        <p:spPr bwMode="auto">
          <a:xfrm>
            <a:off x="876301" y="1744134"/>
            <a:ext cx="302684" cy="292100"/>
          </a:xfrm>
          <a:custGeom>
            <a:avLst/>
            <a:gdLst>
              <a:gd name="T0" fmla="*/ 2147483647 w 1846"/>
              <a:gd name="T1" fmla="*/ 0 h 1789"/>
              <a:gd name="T2" fmla="*/ 2147483647 w 1846"/>
              <a:gd name="T3" fmla="*/ 2147483647 h 1789"/>
              <a:gd name="T4" fmla="*/ 2147483647 w 1846"/>
              <a:gd name="T5" fmla="*/ 2147483647 h 1789"/>
              <a:gd name="T6" fmla="*/ 2147483647 w 1846"/>
              <a:gd name="T7" fmla="*/ 2147483647 h 1789"/>
              <a:gd name="T8" fmla="*/ 2147483647 w 1846"/>
              <a:gd name="T9" fmla="*/ 2147483647 h 1789"/>
              <a:gd name="T10" fmla="*/ 2147483647 w 1846"/>
              <a:gd name="T11" fmla="*/ 2147483647 h 1789"/>
              <a:gd name="T12" fmla="*/ 2147483647 w 1846"/>
              <a:gd name="T13" fmla="*/ 0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89" extrusionOk="0">
                <a:moveTo>
                  <a:pt x="921" y="0"/>
                </a:moveTo>
                <a:cubicBezTo>
                  <a:pt x="451" y="0"/>
                  <a:pt x="47" y="373"/>
                  <a:pt x="24" y="847"/>
                </a:cubicBezTo>
                <a:cubicBezTo>
                  <a:pt x="0" y="1347"/>
                  <a:pt x="381" y="1764"/>
                  <a:pt x="881" y="1787"/>
                </a:cubicBezTo>
                <a:cubicBezTo>
                  <a:pt x="896" y="1788"/>
                  <a:pt x="910" y="1789"/>
                  <a:pt x="924" y="1789"/>
                </a:cubicBezTo>
                <a:cubicBezTo>
                  <a:pt x="1394" y="1789"/>
                  <a:pt x="1799" y="1416"/>
                  <a:pt x="1822" y="942"/>
                </a:cubicBezTo>
                <a:cubicBezTo>
                  <a:pt x="1845" y="442"/>
                  <a:pt x="1464" y="25"/>
                  <a:pt x="964" y="2"/>
                </a:cubicBezTo>
                <a:cubicBezTo>
                  <a:pt x="950" y="1"/>
                  <a:pt x="935"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8" name="Google Shape;2100;p28">
            <a:extLst>
              <a:ext uri="{FF2B5EF4-FFF2-40B4-BE49-F238E27FC236}">
                <a16:creationId xmlns:a16="http://schemas.microsoft.com/office/drawing/2014/main" id="{C89ED8B7-A1B1-B01F-209C-DE7595CD75B4}"/>
              </a:ext>
            </a:extLst>
          </p:cNvPr>
          <p:cNvSpPr>
            <a:spLocks/>
          </p:cNvSpPr>
          <p:nvPr/>
        </p:nvSpPr>
        <p:spPr bwMode="auto">
          <a:xfrm>
            <a:off x="632885" y="728134"/>
            <a:ext cx="300567" cy="294217"/>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48" y="374"/>
                  <a:pt x="25" y="859"/>
                </a:cubicBezTo>
                <a:cubicBezTo>
                  <a:pt x="1" y="1347"/>
                  <a:pt x="382" y="1764"/>
                  <a:pt x="882" y="1799"/>
                </a:cubicBezTo>
                <a:cubicBezTo>
                  <a:pt x="896" y="1800"/>
                  <a:pt x="911" y="1800"/>
                  <a:pt x="925" y="1800"/>
                </a:cubicBezTo>
                <a:cubicBezTo>
                  <a:pt x="1395" y="1800"/>
                  <a:pt x="1799" y="1427"/>
                  <a:pt x="1822" y="942"/>
                </a:cubicBezTo>
                <a:cubicBezTo>
                  <a:pt x="1846" y="442"/>
                  <a:pt x="1465" y="25"/>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0" name="Google Shape;2101;p28">
            <a:extLst>
              <a:ext uri="{FF2B5EF4-FFF2-40B4-BE49-F238E27FC236}">
                <a16:creationId xmlns:a16="http://schemas.microsoft.com/office/drawing/2014/main" id="{F614DA45-A3DF-8AB7-7E14-7D39DD710CFC}"/>
              </a:ext>
            </a:extLst>
          </p:cNvPr>
          <p:cNvSpPr>
            <a:spLocks/>
          </p:cNvSpPr>
          <p:nvPr/>
        </p:nvSpPr>
        <p:spPr bwMode="auto">
          <a:xfrm>
            <a:off x="279401" y="2673351"/>
            <a:ext cx="302684" cy="294216"/>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48" y="374"/>
                  <a:pt x="25" y="859"/>
                </a:cubicBezTo>
                <a:cubicBezTo>
                  <a:pt x="1" y="1347"/>
                  <a:pt x="382" y="1776"/>
                  <a:pt x="882" y="1800"/>
                </a:cubicBezTo>
                <a:cubicBezTo>
                  <a:pt x="896" y="1800"/>
                  <a:pt x="911" y="1801"/>
                  <a:pt x="925" y="1801"/>
                </a:cubicBezTo>
                <a:cubicBezTo>
                  <a:pt x="1394" y="1801"/>
                  <a:pt x="1788" y="1427"/>
                  <a:pt x="1822" y="942"/>
                </a:cubicBezTo>
                <a:cubicBezTo>
                  <a:pt x="1846" y="454"/>
                  <a:pt x="1465" y="26"/>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1" name="Google Shape;2102;p28">
            <a:extLst>
              <a:ext uri="{FF2B5EF4-FFF2-40B4-BE49-F238E27FC236}">
                <a16:creationId xmlns:a16="http://schemas.microsoft.com/office/drawing/2014/main" id="{2771A65B-1CA6-EDE3-8ED2-590894804C2E}"/>
              </a:ext>
            </a:extLst>
          </p:cNvPr>
          <p:cNvSpPr>
            <a:spLocks/>
          </p:cNvSpPr>
          <p:nvPr/>
        </p:nvSpPr>
        <p:spPr bwMode="auto">
          <a:xfrm>
            <a:off x="781051" y="3164417"/>
            <a:ext cx="302683" cy="294216"/>
          </a:xfrm>
          <a:custGeom>
            <a:avLst/>
            <a:gdLst>
              <a:gd name="T0" fmla="*/ 2147483647 w 1847"/>
              <a:gd name="T1" fmla="*/ 0 h 1800"/>
              <a:gd name="T2" fmla="*/ 2147483647 w 1847"/>
              <a:gd name="T3" fmla="*/ 2147483647 h 1800"/>
              <a:gd name="T4" fmla="*/ 2147483647 w 1847"/>
              <a:gd name="T5" fmla="*/ 2147483647 h 1800"/>
              <a:gd name="T6" fmla="*/ 2147483647 w 1847"/>
              <a:gd name="T7" fmla="*/ 2147483647 h 1800"/>
              <a:gd name="T8" fmla="*/ 2147483647 w 1847"/>
              <a:gd name="T9" fmla="*/ 2147483647 h 1800"/>
              <a:gd name="T10" fmla="*/ 2147483647 w 1847"/>
              <a:gd name="T11" fmla="*/ 2147483647 h 1800"/>
              <a:gd name="T12" fmla="*/ 2147483647 w 1847"/>
              <a:gd name="T13" fmla="*/ 0 h 1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0" extrusionOk="0">
                <a:moveTo>
                  <a:pt x="922" y="0"/>
                </a:moveTo>
                <a:cubicBezTo>
                  <a:pt x="452" y="0"/>
                  <a:pt x="48" y="373"/>
                  <a:pt x="24" y="858"/>
                </a:cubicBezTo>
                <a:cubicBezTo>
                  <a:pt x="1" y="1346"/>
                  <a:pt x="382" y="1775"/>
                  <a:pt x="882" y="1799"/>
                </a:cubicBezTo>
                <a:cubicBezTo>
                  <a:pt x="896" y="1800"/>
                  <a:pt x="911" y="1800"/>
                  <a:pt x="925" y="1800"/>
                </a:cubicBezTo>
                <a:cubicBezTo>
                  <a:pt x="1394" y="1800"/>
                  <a:pt x="1788" y="1427"/>
                  <a:pt x="1822" y="942"/>
                </a:cubicBezTo>
                <a:cubicBezTo>
                  <a:pt x="1846" y="453"/>
                  <a:pt x="1465" y="25"/>
                  <a:pt x="965" y="1"/>
                </a:cubicBezTo>
                <a:cubicBezTo>
                  <a:pt x="950" y="0"/>
                  <a:pt x="936" y="0"/>
                  <a:pt x="922"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2" name="Google Shape;2103;p28">
            <a:extLst>
              <a:ext uri="{FF2B5EF4-FFF2-40B4-BE49-F238E27FC236}">
                <a16:creationId xmlns:a16="http://schemas.microsoft.com/office/drawing/2014/main" id="{E501556D-478D-7D2B-1022-26441DFC5D6F}"/>
              </a:ext>
            </a:extLst>
          </p:cNvPr>
          <p:cNvSpPr>
            <a:spLocks/>
          </p:cNvSpPr>
          <p:nvPr/>
        </p:nvSpPr>
        <p:spPr bwMode="auto">
          <a:xfrm>
            <a:off x="118534" y="1680634"/>
            <a:ext cx="302684" cy="294217"/>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59" y="374"/>
                  <a:pt x="24" y="859"/>
                </a:cubicBezTo>
                <a:cubicBezTo>
                  <a:pt x="1" y="1347"/>
                  <a:pt x="382" y="1764"/>
                  <a:pt x="882" y="1799"/>
                </a:cubicBezTo>
                <a:cubicBezTo>
                  <a:pt x="896" y="1800"/>
                  <a:pt x="911" y="1801"/>
                  <a:pt x="925" y="1801"/>
                </a:cubicBezTo>
                <a:cubicBezTo>
                  <a:pt x="1395" y="1801"/>
                  <a:pt x="1799" y="1427"/>
                  <a:pt x="1822" y="942"/>
                </a:cubicBezTo>
                <a:cubicBezTo>
                  <a:pt x="1846" y="442"/>
                  <a:pt x="1465" y="25"/>
                  <a:pt x="965" y="2"/>
                </a:cubicBezTo>
                <a:cubicBezTo>
                  <a:pt x="950"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3" name="Google Shape;2104;p28">
            <a:extLst>
              <a:ext uri="{FF2B5EF4-FFF2-40B4-BE49-F238E27FC236}">
                <a16:creationId xmlns:a16="http://schemas.microsoft.com/office/drawing/2014/main" id="{2DA22636-B710-8F14-544B-A059842ADE6D}"/>
              </a:ext>
            </a:extLst>
          </p:cNvPr>
          <p:cNvSpPr>
            <a:spLocks/>
          </p:cNvSpPr>
          <p:nvPr/>
        </p:nvSpPr>
        <p:spPr bwMode="auto">
          <a:xfrm>
            <a:off x="400051" y="4044951"/>
            <a:ext cx="302683" cy="292100"/>
          </a:xfrm>
          <a:custGeom>
            <a:avLst/>
            <a:gdLst>
              <a:gd name="T0" fmla="*/ 2147483647 w 1847"/>
              <a:gd name="T1" fmla="*/ 2147483647 h 1789"/>
              <a:gd name="T2" fmla="*/ 2147483647 w 1847"/>
              <a:gd name="T3" fmla="*/ 2147483647 h 1789"/>
              <a:gd name="T4" fmla="*/ 2147483647 w 1847"/>
              <a:gd name="T5" fmla="*/ 2147483647 h 1789"/>
              <a:gd name="T6" fmla="*/ 2147483647 w 1847"/>
              <a:gd name="T7" fmla="*/ 2147483647 h 1789"/>
              <a:gd name="T8" fmla="*/ 2147483647 w 1847"/>
              <a:gd name="T9" fmla="*/ 2147483647 h 1789"/>
              <a:gd name="T10" fmla="*/ 2147483647 w 1847"/>
              <a:gd name="T11" fmla="*/ 2147483647 h 1789"/>
              <a:gd name="T12" fmla="*/ 2147483647 w 1847"/>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789" extrusionOk="0">
                <a:moveTo>
                  <a:pt x="922" y="1"/>
                </a:moveTo>
                <a:cubicBezTo>
                  <a:pt x="453" y="1"/>
                  <a:pt x="60" y="373"/>
                  <a:pt x="37" y="847"/>
                </a:cubicBezTo>
                <a:cubicBezTo>
                  <a:pt x="1" y="1347"/>
                  <a:pt x="382" y="1764"/>
                  <a:pt x="882" y="1788"/>
                </a:cubicBezTo>
                <a:cubicBezTo>
                  <a:pt x="897" y="1788"/>
                  <a:pt x="911" y="1789"/>
                  <a:pt x="925" y="1789"/>
                </a:cubicBezTo>
                <a:cubicBezTo>
                  <a:pt x="1395" y="1789"/>
                  <a:pt x="1800" y="1416"/>
                  <a:pt x="1823" y="942"/>
                </a:cubicBezTo>
                <a:cubicBezTo>
                  <a:pt x="1846" y="442"/>
                  <a:pt x="1465" y="25"/>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4" name="Google Shape;2105;p28">
            <a:extLst>
              <a:ext uri="{FF2B5EF4-FFF2-40B4-BE49-F238E27FC236}">
                <a16:creationId xmlns:a16="http://schemas.microsoft.com/office/drawing/2014/main" id="{D868D687-8085-1CC0-C856-E8F59BF2B190}"/>
              </a:ext>
            </a:extLst>
          </p:cNvPr>
          <p:cNvSpPr>
            <a:spLocks/>
          </p:cNvSpPr>
          <p:nvPr/>
        </p:nvSpPr>
        <p:spPr bwMode="auto">
          <a:xfrm>
            <a:off x="1073151" y="4552951"/>
            <a:ext cx="302683" cy="294216"/>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1" y="1"/>
                </a:moveTo>
                <a:cubicBezTo>
                  <a:pt x="440" y="1"/>
                  <a:pt x="47" y="374"/>
                  <a:pt x="24" y="859"/>
                </a:cubicBezTo>
                <a:cubicBezTo>
                  <a:pt x="1" y="1347"/>
                  <a:pt x="382" y="1776"/>
                  <a:pt x="870" y="1800"/>
                </a:cubicBezTo>
                <a:cubicBezTo>
                  <a:pt x="885" y="1801"/>
                  <a:pt x="899" y="1801"/>
                  <a:pt x="914" y="1801"/>
                </a:cubicBezTo>
                <a:cubicBezTo>
                  <a:pt x="1394" y="1801"/>
                  <a:pt x="1787" y="1428"/>
                  <a:pt x="1810" y="943"/>
                </a:cubicBezTo>
                <a:cubicBezTo>
                  <a:pt x="1846" y="454"/>
                  <a:pt x="1465" y="26"/>
                  <a:pt x="965" y="2"/>
                </a:cubicBezTo>
                <a:cubicBezTo>
                  <a:pt x="950" y="1"/>
                  <a:pt x="935" y="1"/>
                  <a:pt x="921"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5" name="Google Shape;2106;p28">
            <a:extLst>
              <a:ext uri="{FF2B5EF4-FFF2-40B4-BE49-F238E27FC236}">
                <a16:creationId xmlns:a16="http://schemas.microsoft.com/office/drawing/2014/main" id="{53E91BD4-9E2C-9E66-1530-6EF268E721C2}"/>
              </a:ext>
            </a:extLst>
          </p:cNvPr>
          <p:cNvSpPr>
            <a:spLocks/>
          </p:cNvSpPr>
          <p:nvPr/>
        </p:nvSpPr>
        <p:spPr bwMode="auto">
          <a:xfrm>
            <a:off x="91018" y="6163734"/>
            <a:ext cx="298449" cy="292100"/>
          </a:xfrm>
          <a:custGeom>
            <a:avLst/>
            <a:gdLst>
              <a:gd name="T0" fmla="*/ 2147483647 w 1835"/>
              <a:gd name="T1" fmla="*/ 0 h 1789"/>
              <a:gd name="T2" fmla="*/ 2147483647 w 1835"/>
              <a:gd name="T3" fmla="*/ 2147483647 h 1789"/>
              <a:gd name="T4" fmla="*/ 2147483647 w 1835"/>
              <a:gd name="T5" fmla="*/ 2147483647 h 1789"/>
              <a:gd name="T6" fmla="*/ 2147483647 w 1835"/>
              <a:gd name="T7" fmla="*/ 2147483647 h 1789"/>
              <a:gd name="T8" fmla="*/ 2147483647 w 1835"/>
              <a:gd name="T9" fmla="*/ 2147483647 h 1789"/>
              <a:gd name="T10" fmla="*/ 2147483647 w 1835"/>
              <a:gd name="T11" fmla="*/ 2147483647 h 1789"/>
              <a:gd name="T12" fmla="*/ 2147483647 w 1835"/>
              <a:gd name="T13" fmla="*/ 0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1789" extrusionOk="0">
                <a:moveTo>
                  <a:pt x="921" y="0"/>
                </a:moveTo>
                <a:cubicBezTo>
                  <a:pt x="441" y="0"/>
                  <a:pt x="48" y="373"/>
                  <a:pt x="24" y="846"/>
                </a:cubicBezTo>
                <a:cubicBezTo>
                  <a:pt x="1" y="1347"/>
                  <a:pt x="382" y="1763"/>
                  <a:pt x="870" y="1787"/>
                </a:cubicBezTo>
                <a:cubicBezTo>
                  <a:pt x="885" y="1788"/>
                  <a:pt x="899" y="1788"/>
                  <a:pt x="914" y="1788"/>
                </a:cubicBezTo>
                <a:cubicBezTo>
                  <a:pt x="1394" y="1788"/>
                  <a:pt x="1787" y="1415"/>
                  <a:pt x="1810" y="942"/>
                </a:cubicBezTo>
                <a:cubicBezTo>
                  <a:pt x="1834" y="442"/>
                  <a:pt x="1453" y="25"/>
                  <a:pt x="965" y="1"/>
                </a:cubicBezTo>
                <a:cubicBezTo>
                  <a:pt x="950" y="0"/>
                  <a:pt x="935"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6" name="Google Shape;2107;p28">
            <a:extLst>
              <a:ext uri="{FF2B5EF4-FFF2-40B4-BE49-F238E27FC236}">
                <a16:creationId xmlns:a16="http://schemas.microsoft.com/office/drawing/2014/main" id="{158419A0-5D0B-D48B-D08A-27657E763D32}"/>
              </a:ext>
            </a:extLst>
          </p:cNvPr>
          <p:cNvSpPr>
            <a:spLocks/>
          </p:cNvSpPr>
          <p:nvPr/>
        </p:nvSpPr>
        <p:spPr bwMode="auto">
          <a:xfrm>
            <a:off x="419101" y="4796368"/>
            <a:ext cx="300567" cy="294217"/>
          </a:xfrm>
          <a:custGeom>
            <a:avLst/>
            <a:gdLst>
              <a:gd name="T0" fmla="*/ 2147483647 w 1846"/>
              <a:gd name="T1" fmla="*/ 0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0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1" y="0"/>
                </a:moveTo>
                <a:cubicBezTo>
                  <a:pt x="452" y="0"/>
                  <a:pt x="59" y="373"/>
                  <a:pt x="36" y="859"/>
                </a:cubicBezTo>
                <a:cubicBezTo>
                  <a:pt x="0" y="1347"/>
                  <a:pt x="381" y="1763"/>
                  <a:pt x="881" y="1799"/>
                </a:cubicBezTo>
                <a:cubicBezTo>
                  <a:pt x="896" y="1800"/>
                  <a:pt x="911" y="1800"/>
                  <a:pt x="926" y="1800"/>
                </a:cubicBezTo>
                <a:cubicBezTo>
                  <a:pt x="1406" y="1800"/>
                  <a:pt x="1799" y="1427"/>
                  <a:pt x="1822" y="942"/>
                </a:cubicBezTo>
                <a:cubicBezTo>
                  <a:pt x="1846" y="442"/>
                  <a:pt x="1465" y="25"/>
                  <a:pt x="965" y="1"/>
                </a:cubicBezTo>
                <a:cubicBezTo>
                  <a:pt x="950" y="1"/>
                  <a:pt x="936"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7" name="Google Shape;2108;p28">
            <a:extLst>
              <a:ext uri="{FF2B5EF4-FFF2-40B4-BE49-F238E27FC236}">
                <a16:creationId xmlns:a16="http://schemas.microsoft.com/office/drawing/2014/main" id="{EE7E2C42-E9EC-B2E0-C4DB-89498C9A036B}"/>
              </a:ext>
            </a:extLst>
          </p:cNvPr>
          <p:cNvSpPr>
            <a:spLocks/>
          </p:cNvSpPr>
          <p:nvPr/>
        </p:nvSpPr>
        <p:spPr bwMode="auto">
          <a:xfrm>
            <a:off x="11482917" y="6278034"/>
            <a:ext cx="302683" cy="294217"/>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32" y="1"/>
                </a:moveTo>
                <a:cubicBezTo>
                  <a:pt x="452" y="1"/>
                  <a:pt x="59" y="374"/>
                  <a:pt x="36" y="859"/>
                </a:cubicBezTo>
                <a:cubicBezTo>
                  <a:pt x="1" y="1347"/>
                  <a:pt x="382" y="1776"/>
                  <a:pt x="882" y="1800"/>
                </a:cubicBezTo>
                <a:cubicBezTo>
                  <a:pt x="896" y="1800"/>
                  <a:pt x="911" y="1801"/>
                  <a:pt x="926" y="1801"/>
                </a:cubicBezTo>
                <a:cubicBezTo>
                  <a:pt x="1406" y="1801"/>
                  <a:pt x="1799" y="1428"/>
                  <a:pt x="1822" y="942"/>
                </a:cubicBezTo>
                <a:cubicBezTo>
                  <a:pt x="1846" y="454"/>
                  <a:pt x="1465" y="26"/>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8" name="Google Shape;2109;p28">
            <a:extLst>
              <a:ext uri="{FF2B5EF4-FFF2-40B4-BE49-F238E27FC236}">
                <a16:creationId xmlns:a16="http://schemas.microsoft.com/office/drawing/2014/main" id="{4CD29100-A53D-7D39-B5AE-17A9908CEC46}"/>
              </a:ext>
            </a:extLst>
          </p:cNvPr>
          <p:cNvSpPr>
            <a:spLocks/>
          </p:cNvSpPr>
          <p:nvPr/>
        </p:nvSpPr>
        <p:spPr bwMode="auto">
          <a:xfrm>
            <a:off x="10822517" y="5738284"/>
            <a:ext cx="302683" cy="294216"/>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0" y="1"/>
                </a:moveTo>
                <a:cubicBezTo>
                  <a:pt x="440" y="1"/>
                  <a:pt x="47" y="374"/>
                  <a:pt x="24" y="859"/>
                </a:cubicBezTo>
                <a:cubicBezTo>
                  <a:pt x="0" y="1347"/>
                  <a:pt x="381" y="1776"/>
                  <a:pt x="870" y="1800"/>
                </a:cubicBezTo>
                <a:cubicBezTo>
                  <a:pt x="884" y="1800"/>
                  <a:pt x="899" y="1801"/>
                  <a:pt x="914" y="1801"/>
                </a:cubicBezTo>
                <a:cubicBezTo>
                  <a:pt x="1394" y="1801"/>
                  <a:pt x="1787" y="1428"/>
                  <a:pt x="1810" y="942"/>
                </a:cubicBezTo>
                <a:cubicBezTo>
                  <a:pt x="1846" y="454"/>
                  <a:pt x="1465"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69" name="Google Shape;2110;p28">
            <a:extLst>
              <a:ext uri="{FF2B5EF4-FFF2-40B4-BE49-F238E27FC236}">
                <a16:creationId xmlns:a16="http://schemas.microsoft.com/office/drawing/2014/main" id="{80719839-46DD-3CB6-5585-6E46A6DB86A3}"/>
              </a:ext>
            </a:extLst>
          </p:cNvPr>
          <p:cNvSpPr>
            <a:spLocks/>
          </p:cNvSpPr>
          <p:nvPr/>
        </p:nvSpPr>
        <p:spPr bwMode="auto">
          <a:xfrm>
            <a:off x="2366434" y="6163734"/>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81"/>
                  <a:pt x="393" y="1786"/>
                  <a:pt x="893" y="1786"/>
                </a:cubicBezTo>
                <a:cubicBezTo>
                  <a:pt x="1393" y="1786"/>
                  <a:pt x="1786" y="1381"/>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70" name="Google Shape;2111;p28">
            <a:extLst>
              <a:ext uri="{FF2B5EF4-FFF2-40B4-BE49-F238E27FC236}">
                <a16:creationId xmlns:a16="http://schemas.microsoft.com/office/drawing/2014/main" id="{E6F7CA31-DC7D-F604-D2EC-2FA22BDEB10C}"/>
              </a:ext>
            </a:extLst>
          </p:cNvPr>
          <p:cNvSpPr>
            <a:spLocks/>
          </p:cNvSpPr>
          <p:nvPr/>
        </p:nvSpPr>
        <p:spPr bwMode="auto">
          <a:xfrm>
            <a:off x="1610785" y="6163734"/>
            <a:ext cx="292100" cy="292100"/>
          </a:xfrm>
          <a:custGeom>
            <a:avLst/>
            <a:gdLst>
              <a:gd name="T0" fmla="*/ 2147483647 w 1787"/>
              <a:gd name="T1" fmla="*/ 2147483647 h 1787"/>
              <a:gd name="T2" fmla="*/ 0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1"/>
                </a:moveTo>
                <a:cubicBezTo>
                  <a:pt x="393" y="1"/>
                  <a:pt x="0" y="394"/>
                  <a:pt x="0" y="894"/>
                </a:cubicBezTo>
                <a:cubicBezTo>
                  <a:pt x="0" y="1394"/>
                  <a:pt x="393" y="1787"/>
                  <a:pt x="893" y="1787"/>
                </a:cubicBezTo>
                <a:cubicBezTo>
                  <a:pt x="1393" y="1787"/>
                  <a:pt x="1786" y="1394"/>
                  <a:pt x="1786" y="894"/>
                </a:cubicBezTo>
                <a:cubicBezTo>
                  <a:pt x="1786" y="394"/>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71" name="Google Shape;2112;p28">
            <a:extLst>
              <a:ext uri="{FF2B5EF4-FFF2-40B4-BE49-F238E27FC236}">
                <a16:creationId xmlns:a16="http://schemas.microsoft.com/office/drawing/2014/main" id="{1CD35E7B-AAA6-AEF4-D52C-B4820707E4D1}"/>
              </a:ext>
            </a:extLst>
          </p:cNvPr>
          <p:cNvSpPr>
            <a:spLocks/>
          </p:cNvSpPr>
          <p:nvPr/>
        </p:nvSpPr>
        <p:spPr bwMode="auto">
          <a:xfrm>
            <a:off x="992718" y="6523568"/>
            <a:ext cx="292100" cy="294217"/>
          </a:xfrm>
          <a:custGeom>
            <a:avLst/>
            <a:gdLst>
              <a:gd name="T0" fmla="*/ 2147483647 w 1799"/>
              <a:gd name="T1" fmla="*/ 0 h 1798"/>
              <a:gd name="T2" fmla="*/ 0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893" y="0"/>
                </a:moveTo>
                <a:cubicBezTo>
                  <a:pt x="405" y="0"/>
                  <a:pt x="0" y="405"/>
                  <a:pt x="0" y="893"/>
                </a:cubicBezTo>
                <a:cubicBezTo>
                  <a:pt x="0" y="1393"/>
                  <a:pt x="405" y="1798"/>
                  <a:pt x="893" y="1798"/>
                </a:cubicBezTo>
                <a:cubicBezTo>
                  <a:pt x="1394" y="1798"/>
                  <a:pt x="1798" y="1393"/>
                  <a:pt x="1798" y="893"/>
                </a:cubicBezTo>
                <a:cubicBezTo>
                  <a:pt x="1798" y="405"/>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72" name="Google Shape;2113;p28">
            <a:extLst>
              <a:ext uri="{FF2B5EF4-FFF2-40B4-BE49-F238E27FC236}">
                <a16:creationId xmlns:a16="http://schemas.microsoft.com/office/drawing/2014/main" id="{31FFAAFC-7CEA-0288-6669-31F9E44419EA}"/>
              </a:ext>
            </a:extLst>
          </p:cNvPr>
          <p:cNvSpPr>
            <a:spLocks/>
          </p:cNvSpPr>
          <p:nvPr/>
        </p:nvSpPr>
        <p:spPr bwMode="auto">
          <a:xfrm>
            <a:off x="808567" y="5765801"/>
            <a:ext cx="292100" cy="292100"/>
          </a:xfrm>
          <a:custGeom>
            <a:avLst/>
            <a:gdLst>
              <a:gd name="T0" fmla="*/ 2147483647 w 1787"/>
              <a:gd name="T1" fmla="*/ 2147483647 h 1799"/>
              <a:gd name="T2" fmla="*/ 0 w 1787"/>
              <a:gd name="T3" fmla="*/ 2147483647 h 1799"/>
              <a:gd name="T4" fmla="*/ 2147483647 w 1787"/>
              <a:gd name="T5" fmla="*/ 2147483647 h 1799"/>
              <a:gd name="T6" fmla="*/ 2147483647 w 1787"/>
              <a:gd name="T7" fmla="*/ 2147483647 h 1799"/>
              <a:gd name="T8" fmla="*/ 2147483647 w 1787"/>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2400"/>
          </a:p>
        </p:txBody>
      </p:sp>
      <p:sp>
        <p:nvSpPr>
          <p:cNvPr id="2059" name="Google Shape;2059;p28"/>
          <p:cNvSpPr txBox="1">
            <a:spLocks noGrp="1"/>
          </p:cNvSpPr>
          <p:nvPr>
            <p:ph type="title"/>
          </p:nvPr>
        </p:nvSpPr>
        <p:spPr>
          <a:xfrm>
            <a:off x="960000" y="736833"/>
            <a:ext cx="10080000" cy="1367200"/>
          </a:xfrm>
          <a:prstGeom prst="rect">
            <a:avLst/>
          </a:prstGeom>
        </p:spPr>
        <p:txBody>
          <a:bodyPr spcFirstLastPara="1">
            <a:noAutofit/>
          </a:bodyPr>
          <a:lstStyle>
            <a:lvl1pPr lvl="0" algn="ctr">
              <a:spcBef>
                <a:spcPts val="0"/>
              </a:spcBef>
              <a:spcAft>
                <a:spcPts val="0"/>
              </a:spcAft>
              <a:buSzPts val="2800"/>
              <a:buNone/>
              <a:defRPr sz="7200">
                <a:solidFill>
                  <a:schemeClr val="dk2"/>
                </a:solidFill>
              </a:defRPr>
            </a:lvl1pPr>
            <a:lvl2pPr lvl="1">
              <a:spcBef>
                <a:spcPts val="0"/>
              </a:spcBef>
              <a:spcAft>
                <a:spcPts val="0"/>
              </a:spcAft>
              <a:buSzPts val="2800"/>
              <a:buNone/>
              <a:defRPr>
                <a:latin typeface="Coming Soon"/>
                <a:ea typeface="Coming Soon"/>
                <a:cs typeface="Coming Soon"/>
                <a:sym typeface="Coming Soon"/>
              </a:defRPr>
            </a:lvl2pPr>
            <a:lvl3pPr lvl="2">
              <a:spcBef>
                <a:spcPts val="0"/>
              </a:spcBef>
              <a:spcAft>
                <a:spcPts val="0"/>
              </a:spcAft>
              <a:buSzPts val="2800"/>
              <a:buNone/>
              <a:defRPr>
                <a:latin typeface="Coming Soon"/>
                <a:ea typeface="Coming Soon"/>
                <a:cs typeface="Coming Soon"/>
                <a:sym typeface="Coming Soon"/>
              </a:defRPr>
            </a:lvl3pPr>
            <a:lvl4pPr lvl="3">
              <a:spcBef>
                <a:spcPts val="0"/>
              </a:spcBef>
              <a:spcAft>
                <a:spcPts val="0"/>
              </a:spcAft>
              <a:buSzPts val="2800"/>
              <a:buNone/>
              <a:defRPr>
                <a:latin typeface="Coming Soon"/>
                <a:ea typeface="Coming Soon"/>
                <a:cs typeface="Coming Soon"/>
                <a:sym typeface="Coming Soon"/>
              </a:defRPr>
            </a:lvl4pPr>
            <a:lvl5pPr lvl="4">
              <a:spcBef>
                <a:spcPts val="0"/>
              </a:spcBef>
              <a:spcAft>
                <a:spcPts val="0"/>
              </a:spcAft>
              <a:buSzPts val="2800"/>
              <a:buNone/>
              <a:defRPr>
                <a:latin typeface="Coming Soon"/>
                <a:ea typeface="Coming Soon"/>
                <a:cs typeface="Coming Soon"/>
                <a:sym typeface="Coming Soon"/>
              </a:defRPr>
            </a:lvl5pPr>
            <a:lvl6pPr lvl="5">
              <a:spcBef>
                <a:spcPts val="0"/>
              </a:spcBef>
              <a:spcAft>
                <a:spcPts val="0"/>
              </a:spcAft>
              <a:buSzPts val="2800"/>
              <a:buNone/>
              <a:defRPr>
                <a:latin typeface="Coming Soon"/>
                <a:ea typeface="Coming Soon"/>
                <a:cs typeface="Coming Soon"/>
                <a:sym typeface="Coming Soon"/>
              </a:defRPr>
            </a:lvl6pPr>
            <a:lvl7pPr lvl="6">
              <a:spcBef>
                <a:spcPts val="0"/>
              </a:spcBef>
              <a:spcAft>
                <a:spcPts val="0"/>
              </a:spcAft>
              <a:buSzPts val="2800"/>
              <a:buNone/>
              <a:defRPr>
                <a:latin typeface="Coming Soon"/>
                <a:ea typeface="Coming Soon"/>
                <a:cs typeface="Coming Soon"/>
                <a:sym typeface="Coming Soon"/>
              </a:defRPr>
            </a:lvl7pPr>
            <a:lvl8pPr lvl="7">
              <a:spcBef>
                <a:spcPts val="0"/>
              </a:spcBef>
              <a:spcAft>
                <a:spcPts val="0"/>
              </a:spcAft>
              <a:buSzPts val="2800"/>
              <a:buNone/>
              <a:defRPr>
                <a:latin typeface="Coming Soon"/>
                <a:ea typeface="Coming Soon"/>
                <a:cs typeface="Coming Soon"/>
                <a:sym typeface="Coming Soon"/>
              </a:defRPr>
            </a:lvl8pPr>
            <a:lvl9pPr lvl="8">
              <a:spcBef>
                <a:spcPts val="0"/>
              </a:spcBef>
              <a:spcAft>
                <a:spcPts val="0"/>
              </a:spcAft>
              <a:buSzPts val="2800"/>
              <a:buNone/>
              <a:defRPr>
                <a:latin typeface="Coming Soon"/>
                <a:ea typeface="Coming Soon"/>
                <a:cs typeface="Coming Soon"/>
                <a:sym typeface="Coming Soon"/>
              </a:defRPr>
            </a:lvl9pPr>
          </a:lstStyle>
          <a:p>
            <a:endParaRPr/>
          </a:p>
        </p:txBody>
      </p:sp>
      <p:pic>
        <p:nvPicPr>
          <p:cNvPr id="2073" name="Picture 2072">
            <a:extLst>
              <a:ext uri="{FF2B5EF4-FFF2-40B4-BE49-F238E27FC236}">
                <a16:creationId xmlns:a16="http://schemas.microsoft.com/office/drawing/2014/main" id="{BB1CDD2B-A921-09E3-B1B4-88C84051CD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042"/>
            <a:ext cx="12192000" cy="6864534"/>
          </a:xfrm>
          <a:prstGeom prst="rect">
            <a:avLst/>
          </a:prstGeom>
        </p:spPr>
      </p:pic>
      <p:sp>
        <p:nvSpPr>
          <p:cNvPr id="2074" name="Rectangle: Rounded Corners 2073">
            <a:extLst>
              <a:ext uri="{FF2B5EF4-FFF2-40B4-BE49-F238E27FC236}">
                <a16:creationId xmlns:a16="http://schemas.microsoft.com/office/drawing/2014/main" id="{C89395DF-A910-875F-9B88-9842641C17D1}"/>
              </a:ext>
            </a:extLst>
          </p:cNvPr>
          <p:cNvSpPr/>
          <p:nvPr userDrawn="1"/>
        </p:nvSpPr>
        <p:spPr>
          <a:xfrm>
            <a:off x="221750" y="184181"/>
            <a:ext cx="11748499" cy="6369977"/>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7" name="Picture 2076" descr="A round pink circle with white text and a black background&#10;&#10;AI-generated content may be incorrect.">
            <a:extLst>
              <a:ext uri="{FF2B5EF4-FFF2-40B4-BE49-F238E27FC236}">
                <a16:creationId xmlns:a16="http://schemas.microsoft.com/office/drawing/2014/main" id="{0015EBFF-3D20-C0DB-5906-075D4E9C19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0141" y="143480"/>
            <a:ext cx="1476384" cy="1476384"/>
          </a:xfrm>
          <a:prstGeom prst="rect">
            <a:avLst/>
          </a:prstGeom>
        </p:spPr>
      </p:pic>
    </p:spTree>
    <p:extLst>
      <p:ext uri="{BB962C8B-B14F-4D97-AF65-F5344CB8AC3E}">
        <p14:creationId xmlns:p14="http://schemas.microsoft.com/office/powerpoint/2010/main" val="2978015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914080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890789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639528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29482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8013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97559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E0125CD-D016-4F87-BDB3-ED14F9D7EE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1" name="图片 10">
            <a:extLst>
              <a:ext uri="{FF2B5EF4-FFF2-40B4-BE49-F238E27FC236}">
                <a16:creationId xmlns:a16="http://schemas.microsoft.com/office/drawing/2014/main" id="{B1708CEF-19A1-4E9B-871F-98207F0F27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12" name="图片 11" descr="图片包含 矢量图形&#10;&#10;描述已自动生成">
            <a:extLst>
              <a:ext uri="{FF2B5EF4-FFF2-40B4-BE49-F238E27FC236}">
                <a16:creationId xmlns:a16="http://schemas.microsoft.com/office/drawing/2014/main" id="{7C9AAD7B-634C-44C4-B820-7787B3527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990" y="182880"/>
            <a:ext cx="2274367" cy="2006316"/>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a16="http://schemas.microsoft.com/office/drawing/2014/main" id="{54DC35F7-6701-4EA1-ACF1-128E3FCBAC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01" y="4156363"/>
            <a:ext cx="2817984" cy="3420899"/>
          </a:xfrm>
          <a:prstGeom prst="rect">
            <a:avLst/>
          </a:prstGeom>
        </p:spPr>
      </p:pic>
    </p:spTree>
    <p:extLst>
      <p:ext uri="{BB962C8B-B14F-4D97-AF65-F5344CB8AC3E}">
        <p14:creationId xmlns:p14="http://schemas.microsoft.com/office/powerpoint/2010/main" val="17301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009301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2521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46866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4905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p:txBody>
          <a:body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3522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Tree>
    <p:extLst>
      <p:ext uri="{BB962C8B-B14F-4D97-AF65-F5344CB8AC3E}">
        <p14:creationId xmlns:p14="http://schemas.microsoft.com/office/powerpoint/2010/main" val="3914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4" name="图片 3">
            <a:extLst>
              <a:ext uri="{FF2B5EF4-FFF2-40B4-BE49-F238E27FC236}">
                <a16:creationId xmlns:a16="http://schemas.microsoft.com/office/drawing/2014/main" id="{BD2CDB72-16D6-4471-A46F-8D2A4D60F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60017">
            <a:off x="76852" y="2804671"/>
            <a:ext cx="3489679" cy="3934442"/>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79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8259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500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9077F750-F6E4-D30A-FB11-EF178BA561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0141" y="143480"/>
            <a:ext cx="1476384" cy="1476384"/>
          </a:xfrm>
          <a:prstGeom prst="rect">
            <a:avLst/>
          </a:prstGeom>
        </p:spPr>
      </p:pic>
    </p:spTree>
    <p:extLst>
      <p:ext uri="{BB962C8B-B14F-4D97-AF65-F5344CB8AC3E}">
        <p14:creationId xmlns:p14="http://schemas.microsoft.com/office/powerpoint/2010/main" val="116101992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2026/1/30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327204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5500860-1352-3DA6-D6B4-A8953D0010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47653" y="171354"/>
            <a:ext cx="1670800" cy="1670800"/>
          </a:xfrm>
          <a:prstGeom prst="rect">
            <a:avLst/>
          </a:prstGeom>
        </p:spPr>
      </p:pic>
    </p:spTree>
    <p:extLst>
      <p:ext uri="{BB962C8B-B14F-4D97-AF65-F5344CB8AC3E}">
        <p14:creationId xmlns:p14="http://schemas.microsoft.com/office/powerpoint/2010/main" val="21535457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1FB1246-0C44-AA4F-8180-A9A2266FB4B5}"/>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9EC81B3-6066-222F-B9BB-465A2AB5DADE}"/>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A8DCC3-1F82-1444-67CD-4B484AA938F5}"/>
              </a:ext>
            </a:extLst>
          </p:cNvPr>
          <p:cNvSpPr>
            <a:spLocks noGrp="1"/>
          </p:cNvSpPr>
          <p:nvPr>
            <p:ph type="dt" sz="half" idx="2"/>
          </p:nvPr>
        </p:nvSpPr>
        <p:spPr>
          <a:xfrm>
            <a:off x="609600" y="6356351"/>
            <a:ext cx="2844800" cy="366183"/>
          </a:xfrm>
          <a:prstGeom prst="rect">
            <a:avLst/>
          </a:prstGeom>
        </p:spPr>
        <p:txBody>
          <a:bodyPr vert="horz" lIns="91428" tIns="45714" rIns="91428" bIns="45714" rtlCol="0" anchor="ctr"/>
          <a:lstStyle>
            <a:lvl1pPr algn="l" defTabSz="1219004" fontAlgn="auto">
              <a:spcBef>
                <a:spcPts val="0"/>
              </a:spcBef>
              <a:spcAft>
                <a:spcPts val="0"/>
              </a:spcAft>
              <a:defRPr sz="1600">
                <a:solidFill>
                  <a:schemeClr val="tx1">
                    <a:tint val="75000"/>
                  </a:schemeClr>
                </a:solidFill>
                <a:latin typeface="+mn-lt"/>
                <a:cs typeface="+mn-cs"/>
              </a:defRPr>
            </a:lvl1pPr>
          </a:lstStyle>
          <a:p>
            <a:pPr>
              <a:defRPr/>
            </a:pPr>
            <a:fld id="{E0F7E9C3-25B9-4884-A93D-ACDDF8D831B1}" type="datetimeFigureOut">
              <a:rPr lang="en-US"/>
              <a:pPr>
                <a:defRPr/>
              </a:pPr>
              <a:t>1/30/2026</a:t>
            </a:fld>
            <a:endParaRPr lang="en-US"/>
          </a:p>
        </p:txBody>
      </p:sp>
      <p:sp>
        <p:nvSpPr>
          <p:cNvPr id="5" name="Footer Placeholder 4">
            <a:extLst>
              <a:ext uri="{FF2B5EF4-FFF2-40B4-BE49-F238E27FC236}">
                <a16:creationId xmlns:a16="http://schemas.microsoft.com/office/drawing/2014/main" id="{4912264A-DA24-C1C5-660F-7B1004EFC7A9}"/>
              </a:ext>
            </a:extLst>
          </p:cNvPr>
          <p:cNvSpPr>
            <a:spLocks noGrp="1"/>
          </p:cNvSpPr>
          <p:nvPr>
            <p:ph type="ftr" sz="quarter" idx="3"/>
          </p:nvPr>
        </p:nvSpPr>
        <p:spPr>
          <a:xfrm>
            <a:off x="4165600" y="6356351"/>
            <a:ext cx="3860800" cy="366183"/>
          </a:xfrm>
          <a:prstGeom prst="rect">
            <a:avLst/>
          </a:prstGeom>
        </p:spPr>
        <p:txBody>
          <a:bodyPr vert="horz" lIns="91428" tIns="45714" rIns="91428" bIns="45714" rtlCol="0" anchor="ctr"/>
          <a:lstStyle>
            <a:lvl1pPr algn="ctr" defTabSz="1219004"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FCD2B72-BD05-343C-2A96-D86BF45E3F88}"/>
              </a:ext>
            </a:extLst>
          </p:cNvPr>
          <p:cNvSpPr>
            <a:spLocks noGrp="1"/>
          </p:cNvSpPr>
          <p:nvPr>
            <p:ph type="sldNum" sz="quarter" idx="4"/>
          </p:nvPr>
        </p:nvSpPr>
        <p:spPr>
          <a:xfrm>
            <a:off x="8737600" y="6356351"/>
            <a:ext cx="2844800" cy="366183"/>
          </a:xfrm>
          <a:prstGeom prst="rect">
            <a:avLst/>
          </a:prstGeom>
        </p:spPr>
        <p:txBody>
          <a:bodyPr vert="horz" wrap="square" lIns="91428" tIns="45714" rIns="91428" bIns="45714" numCol="1" anchor="ctr" anchorCtr="0" compatLnSpc="1">
            <a:prstTxWarp prst="textNoShape">
              <a:avLst/>
            </a:prstTxWarp>
          </a:bodyPr>
          <a:lstStyle>
            <a:lvl1pPr algn="r">
              <a:defRPr sz="1600">
                <a:solidFill>
                  <a:srgbClr val="898989"/>
                </a:solidFill>
              </a:defRPr>
            </a:lvl1pPr>
          </a:lstStyle>
          <a:p>
            <a:fld id="{19EDBF36-4E9F-4C0E-9569-27C2A9BA1DF7}" type="slidenum">
              <a:rPr lang="en-US" altLang="en-US"/>
              <a:pPr/>
              <a:t>‹#›</a:t>
            </a:fld>
            <a:endParaRPr lang="en-US" altLang="en-US"/>
          </a:p>
        </p:txBody>
      </p:sp>
    </p:spTree>
    <p:extLst>
      <p:ext uri="{BB962C8B-B14F-4D97-AF65-F5344CB8AC3E}">
        <p14:creationId xmlns:p14="http://schemas.microsoft.com/office/powerpoint/2010/main" val="100947949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1217054" rtl="0" eaLnBrk="0" fontAlgn="base" hangingPunct="0">
        <a:spcBef>
          <a:spcPct val="0"/>
        </a:spcBef>
        <a:spcAft>
          <a:spcPct val="0"/>
        </a:spcAft>
        <a:defRPr sz="5867" kern="1200">
          <a:solidFill>
            <a:schemeClr val="tx1"/>
          </a:solidFill>
          <a:latin typeface="+mj-lt"/>
          <a:ea typeface="+mj-ea"/>
          <a:cs typeface="+mj-cs"/>
        </a:defRPr>
      </a:lvl1pPr>
      <a:lvl2pPr algn="ctr" defTabSz="1217054" rtl="0" eaLnBrk="0" fontAlgn="base" hangingPunct="0">
        <a:spcBef>
          <a:spcPct val="0"/>
        </a:spcBef>
        <a:spcAft>
          <a:spcPct val="0"/>
        </a:spcAft>
        <a:defRPr sz="5867">
          <a:solidFill>
            <a:schemeClr val="tx1"/>
          </a:solidFill>
          <a:latin typeface="Calibri" pitchFamily="34" charset="0"/>
        </a:defRPr>
      </a:lvl2pPr>
      <a:lvl3pPr algn="ctr" defTabSz="1217054" rtl="0" eaLnBrk="0" fontAlgn="base" hangingPunct="0">
        <a:spcBef>
          <a:spcPct val="0"/>
        </a:spcBef>
        <a:spcAft>
          <a:spcPct val="0"/>
        </a:spcAft>
        <a:defRPr sz="5867">
          <a:solidFill>
            <a:schemeClr val="tx1"/>
          </a:solidFill>
          <a:latin typeface="Calibri" pitchFamily="34" charset="0"/>
        </a:defRPr>
      </a:lvl3pPr>
      <a:lvl4pPr algn="ctr" defTabSz="1217054" rtl="0" eaLnBrk="0" fontAlgn="base" hangingPunct="0">
        <a:spcBef>
          <a:spcPct val="0"/>
        </a:spcBef>
        <a:spcAft>
          <a:spcPct val="0"/>
        </a:spcAft>
        <a:defRPr sz="5867">
          <a:solidFill>
            <a:schemeClr val="tx1"/>
          </a:solidFill>
          <a:latin typeface="Calibri" pitchFamily="34" charset="0"/>
        </a:defRPr>
      </a:lvl4pPr>
      <a:lvl5pPr algn="ctr" defTabSz="1217054" rtl="0" eaLnBrk="0" fontAlgn="base" hangingPunct="0">
        <a:spcBef>
          <a:spcPct val="0"/>
        </a:spcBef>
        <a:spcAft>
          <a:spcPct val="0"/>
        </a:spcAft>
        <a:defRPr sz="5867">
          <a:solidFill>
            <a:schemeClr val="tx1"/>
          </a:solidFill>
          <a:latin typeface="Calibri" pitchFamily="34" charset="0"/>
        </a:defRPr>
      </a:lvl5pPr>
      <a:lvl6pPr marL="609585" algn="ctr" defTabSz="1217054" rtl="0" fontAlgn="base">
        <a:spcBef>
          <a:spcPct val="0"/>
        </a:spcBef>
        <a:spcAft>
          <a:spcPct val="0"/>
        </a:spcAft>
        <a:defRPr sz="5867">
          <a:solidFill>
            <a:schemeClr val="tx1"/>
          </a:solidFill>
          <a:latin typeface="Calibri" pitchFamily="34" charset="0"/>
        </a:defRPr>
      </a:lvl6pPr>
      <a:lvl7pPr marL="1219170" algn="ctr" defTabSz="1217054" rtl="0" fontAlgn="base">
        <a:spcBef>
          <a:spcPct val="0"/>
        </a:spcBef>
        <a:spcAft>
          <a:spcPct val="0"/>
        </a:spcAft>
        <a:defRPr sz="5867">
          <a:solidFill>
            <a:schemeClr val="tx1"/>
          </a:solidFill>
          <a:latin typeface="Calibri" pitchFamily="34" charset="0"/>
        </a:defRPr>
      </a:lvl7pPr>
      <a:lvl8pPr marL="1828754" algn="ctr" defTabSz="1217054" rtl="0" fontAlgn="base">
        <a:spcBef>
          <a:spcPct val="0"/>
        </a:spcBef>
        <a:spcAft>
          <a:spcPct val="0"/>
        </a:spcAft>
        <a:defRPr sz="5867">
          <a:solidFill>
            <a:schemeClr val="tx1"/>
          </a:solidFill>
          <a:latin typeface="Calibri" pitchFamily="34" charset="0"/>
        </a:defRPr>
      </a:lvl8pPr>
      <a:lvl9pPr marL="2438339" algn="ctr" defTabSz="1217054" rtl="0" fontAlgn="base">
        <a:spcBef>
          <a:spcPct val="0"/>
        </a:spcBef>
        <a:spcAft>
          <a:spcPct val="0"/>
        </a:spcAft>
        <a:defRPr sz="5867">
          <a:solidFill>
            <a:schemeClr val="tx1"/>
          </a:solidFill>
          <a:latin typeface="Calibri" pitchFamily="34" charset="0"/>
        </a:defRPr>
      </a:lvl9pPr>
    </p:titleStyle>
    <p:bodyStyle>
      <a:lvl1pPr marL="455073" indent="-455073" algn="l" defTabSz="1217054"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88459" indent="-378875" algn="l" defTabSz="1217054"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1846" indent="-302676" algn="l" defTabSz="1217054"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1431"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1015"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70C8B7C-8A90-FCFB-DD31-3F58250D05B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4FFCEF1-3216-004D-2955-B67520F51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75646-2828-DD4D-A085-E4C0DF17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18637-2043-BCD5-B20E-3AF7A54F9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0572C-BD3D-4F5D-890C-7DE828D145EE}" type="datetimeFigureOut">
              <a:rPr lang="en-US" smtClean="0"/>
              <a:t>1/30/2026</a:t>
            </a:fld>
            <a:endParaRPr lang="en-US"/>
          </a:p>
        </p:txBody>
      </p:sp>
      <p:sp>
        <p:nvSpPr>
          <p:cNvPr id="5" name="Footer Placeholder 4">
            <a:extLst>
              <a:ext uri="{FF2B5EF4-FFF2-40B4-BE49-F238E27FC236}">
                <a16:creationId xmlns:a16="http://schemas.microsoft.com/office/drawing/2014/main" id="{02CE6124-FC6D-23F7-FA7C-0CB4F314C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3E4859-AD73-1471-4DEE-50FBC0231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D8CF8-DF26-4E15-8028-6CB626DC93E6}" type="slidenum">
              <a:rPr lang="en-US" smtClean="0"/>
              <a:t>‹#›</a:t>
            </a:fld>
            <a:endParaRPr lang="en-US"/>
          </a:p>
        </p:txBody>
      </p:sp>
    </p:spTree>
    <p:extLst>
      <p:ext uri="{BB962C8B-B14F-4D97-AF65-F5344CB8AC3E}">
        <p14:creationId xmlns:p14="http://schemas.microsoft.com/office/powerpoint/2010/main" val="122542515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43.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5EDC1FC-2BDE-B010-A5BE-1D0F317FE324}"/>
              </a:ext>
            </a:extLst>
          </p:cNvPr>
          <p:cNvGrpSpPr/>
          <p:nvPr/>
        </p:nvGrpSpPr>
        <p:grpSpPr>
          <a:xfrm>
            <a:off x="685800" y="685800"/>
            <a:ext cx="10820400" cy="5486400"/>
            <a:chOff x="0" y="0"/>
            <a:chExt cx="4274726" cy="2167467"/>
          </a:xfrm>
        </p:grpSpPr>
        <p:sp>
          <p:nvSpPr>
            <p:cNvPr id="4" name="Freeform 3">
              <a:extLst>
                <a:ext uri="{FF2B5EF4-FFF2-40B4-BE49-F238E27FC236}">
                  <a16:creationId xmlns:a16="http://schemas.microsoft.com/office/drawing/2014/main" id="{3EF370FF-E586-A073-4943-373C0A391693}"/>
                </a:ext>
              </a:extLst>
            </p:cNvPr>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CABE"/>
            </a:solidFill>
          </p:spPr>
          <p:txBody>
            <a:bodyPr/>
            <a:lstStyle/>
            <a:p>
              <a:endParaRPr lang="en-US"/>
            </a:p>
          </p:txBody>
        </p:sp>
        <p:sp>
          <p:nvSpPr>
            <p:cNvPr id="5" name="TextBox 4">
              <a:extLst>
                <a:ext uri="{FF2B5EF4-FFF2-40B4-BE49-F238E27FC236}">
                  <a16:creationId xmlns:a16="http://schemas.microsoft.com/office/drawing/2014/main" id="{F09DF18D-413F-90E4-FF53-B8BAAB0DE50E}"/>
                </a:ext>
              </a:extLst>
            </p:cNvPr>
            <p:cNvSpPr txBox="1"/>
            <p:nvPr/>
          </p:nvSpPr>
          <p:spPr>
            <a:xfrm>
              <a:off x="0" y="-47625"/>
              <a:ext cx="4274726" cy="2215092"/>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6" name="Freeform 5">
            <a:extLst>
              <a:ext uri="{FF2B5EF4-FFF2-40B4-BE49-F238E27FC236}">
                <a16:creationId xmlns:a16="http://schemas.microsoft.com/office/drawing/2014/main" id="{1D655603-D1F8-D4AC-7EA8-71D22F887489}"/>
              </a:ext>
            </a:extLst>
          </p:cNvPr>
          <p:cNvSpPr/>
          <p:nvPr/>
        </p:nvSpPr>
        <p:spPr>
          <a:xfrm rot="1108811">
            <a:off x="-2099455" y="-3480345"/>
            <a:ext cx="5381951" cy="7668584"/>
          </a:xfrm>
          <a:custGeom>
            <a:avLst/>
            <a:gdLst/>
            <a:ahLst/>
            <a:cxnLst/>
            <a:rect l="l" t="t" r="r" b="b"/>
            <a:pathLst>
              <a:path w="8072927" h="11502876">
                <a:moveTo>
                  <a:pt x="0" y="0"/>
                </a:moveTo>
                <a:lnTo>
                  <a:pt x="8072928" y="0"/>
                </a:lnTo>
                <a:lnTo>
                  <a:pt x="8072928" y="11502876"/>
                </a:lnTo>
                <a:lnTo>
                  <a:pt x="0" y="11502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1F582C46-8C82-8C37-62CD-3E49F400E3AA}"/>
              </a:ext>
            </a:extLst>
          </p:cNvPr>
          <p:cNvSpPr/>
          <p:nvPr/>
        </p:nvSpPr>
        <p:spPr>
          <a:xfrm rot="-1389614">
            <a:off x="9124060" y="-2817984"/>
            <a:ext cx="5381951" cy="7668584"/>
          </a:xfrm>
          <a:custGeom>
            <a:avLst/>
            <a:gdLst/>
            <a:ahLst/>
            <a:cxnLst/>
            <a:rect l="l" t="t" r="r" b="b"/>
            <a:pathLst>
              <a:path w="8072927" h="11502876">
                <a:moveTo>
                  <a:pt x="0" y="0"/>
                </a:moveTo>
                <a:lnTo>
                  <a:pt x="8072928" y="0"/>
                </a:lnTo>
                <a:lnTo>
                  <a:pt x="8072928" y="11502876"/>
                </a:lnTo>
                <a:lnTo>
                  <a:pt x="0" y="11502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AD24E02E-9C32-E9A9-3AD1-B457D373A22C}"/>
              </a:ext>
            </a:extLst>
          </p:cNvPr>
          <p:cNvGrpSpPr/>
          <p:nvPr/>
        </p:nvGrpSpPr>
        <p:grpSpPr>
          <a:xfrm>
            <a:off x="-1585798" y="5296276"/>
            <a:ext cx="15363596" cy="1751849"/>
            <a:chOff x="0" y="0"/>
            <a:chExt cx="30727191" cy="3503698"/>
          </a:xfrm>
        </p:grpSpPr>
        <p:sp>
          <p:nvSpPr>
            <p:cNvPr id="9" name="Freeform 8">
              <a:extLst>
                <a:ext uri="{FF2B5EF4-FFF2-40B4-BE49-F238E27FC236}">
                  <a16:creationId xmlns:a16="http://schemas.microsoft.com/office/drawing/2014/main" id="{D5C3AA8A-CAE2-767B-B053-806EF45BDE06}"/>
                </a:ext>
              </a:extLst>
            </p:cNvPr>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9">
              <a:extLst>
                <a:ext uri="{FF2B5EF4-FFF2-40B4-BE49-F238E27FC236}">
                  <a16:creationId xmlns:a16="http://schemas.microsoft.com/office/drawing/2014/main" id="{A95E33CC-1B6F-A8BE-DA14-A1810DBF86E0}"/>
                </a:ext>
              </a:extLst>
            </p:cNvPr>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0">
              <a:extLst>
                <a:ext uri="{FF2B5EF4-FFF2-40B4-BE49-F238E27FC236}">
                  <a16:creationId xmlns:a16="http://schemas.microsoft.com/office/drawing/2014/main" id="{BDEE9FA8-7AFA-1B89-E5D6-F4D48E0EF759}"/>
                </a:ext>
              </a:extLst>
            </p:cNvPr>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A9BDF062-E36F-F718-4FD9-8BB42B1E3967}"/>
              </a:ext>
            </a:extLst>
          </p:cNvPr>
          <p:cNvGrpSpPr/>
          <p:nvPr/>
        </p:nvGrpSpPr>
        <p:grpSpPr>
          <a:xfrm>
            <a:off x="4368022" y="366175"/>
            <a:ext cx="3556778" cy="1334806"/>
            <a:chOff x="0" y="0"/>
            <a:chExt cx="1136940" cy="453765"/>
          </a:xfrm>
        </p:grpSpPr>
        <p:sp>
          <p:nvSpPr>
            <p:cNvPr id="13" name="Freeform 12">
              <a:extLst>
                <a:ext uri="{FF2B5EF4-FFF2-40B4-BE49-F238E27FC236}">
                  <a16:creationId xmlns:a16="http://schemas.microsoft.com/office/drawing/2014/main" id="{8ECFB042-A112-68B4-E9A0-74D961D65845}"/>
                </a:ext>
              </a:extLst>
            </p:cNvPr>
            <p:cNvSpPr/>
            <p:nvPr/>
          </p:nvSpPr>
          <p:spPr>
            <a:xfrm>
              <a:off x="0" y="0"/>
              <a:ext cx="1136940" cy="453765"/>
            </a:xfrm>
            <a:custGeom>
              <a:avLst/>
              <a:gdLst/>
              <a:ahLst/>
              <a:cxnLst/>
              <a:rect l="l" t="t" r="r" b="b"/>
              <a:pathLst>
                <a:path w="1136940" h="453765">
                  <a:moveTo>
                    <a:pt x="91465" y="0"/>
                  </a:moveTo>
                  <a:lnTo>
                    <a:pt x="1045475" y="0"/>
                  </a:lnTo>
                  <a:cubicBezTo>
                    <a:pt x="1069733" y="0"/>
                    <a:pt x="1092998" y="9636"/>
                    <a:pt x="1110151" y="26789"/>
                  </a:cubicBezTo>
                  <a:cubicBezTo>
                    <a:pt x="1127304" y="43942"/>
                    <a:pt x="1136940" y="67207"/>
                    <a:pt x="1136940" y="91465"/>
                  </a:cubicBezTo>
                  <a:lnTo>
                    <a:pt x="1136940" y="362300"/>
                  </a:lnTo>
                  <a:cubicBezTo>
                    <a:pt x="1136940" y="412815"/>
                    <a:pt x="1095990" y="453765"/>
                    <a:pt x="1045475" y="453765"/>
                  </a:cubicBezTo>
                  <a:lnTo>
                    <a:pt x="91465" y="453765"/>
                  </a:lnTo>
                  <a:cubicBezTo>
                    <a:pt x="40950" y="453765"/>
                    <a:pt x="0" y="412815"/>
                    <a:pt x="0" y="362300"/>
                  </a:cubicBezTo>
                  <a:lnTo>
                    <a:pt x="0" y="91465"/>
                  </a:lnTo>
                  <a:cubicBezTo>
                    <a:pt x="0" y="40950"/>
                    <a:pt x="40950" y="0"/>
                    <a:pt x="91465" y="0"/>
                  </a:cubicBezTo>
                  <a:close/>
                </a:path>
              </a:pathLst>
            </a:custGeom>
            <a:solidFill>
              <a:srgbClr val="5C7043"/>
            </a:solidFill>
          </p:spPr>
          <p:txBody>
            <a:bodyPr/>
            <a:lstStyle/>
            <a:p>
              <a:endParaRPr lang="en-US"/>
            </a:p>
          </p:txBody>
        </p:sp>
        <p:sp>
          <p:nvSpPr>
            <p:cNvPr id="14" name="TextBox 13">
              <a:extLst>
                <a:ext uri="{FF2B5EF4-FFF2-40B4-BE49-F238E27FC236}">
                  <a16:creationId xmlns:a16="http://schemas.microsoft.com/office/drawing/2014/main" id="{235E037C-48FD-B705-6A33-2090C1AF1B1C}"/>
                </a:ext>
              </a:extLst>
            </p:cNvPr>
            <p:cNvSpPr txBox="1"/>
            <p:nvPr/>
          </p:nvSpPr>
          <p:spPr>
            <a:xfrm>
              <a:off x="0" y="-47625"/>
              <a:ext cx="1136940" cy="501390"/>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5" name="Freeform 18">
            <a:extLst>
              <a:ext uri="{FF2B5EF4-FFF2-40B4-BE49-F238E27FC236}">
                <a16:creationId xmlns:a16="http://schemas.microsoft.com/office/drawing/2014/main" id="{3E5986DB-9295-88E1-13FD-14A39A029192}"/>
              </a:ext>
            </a:extLst>
          </p:cNvPr>
          <p:cNvSpPr/>
          <p:nvPr/>
        </p:nvSpPr>
        <p:spPr>
          <a:xfrm rot="2587319" flipH="1">
            <a:off x="-220828" y="4117300"/>
            <a:ext cx="2135031" cy="2965322"/>
          </a:xfrm>
          <a:custGeom>
            <a:avLst/>
            <a:gdLst/>
            <a:ahLst/>
            <a:cxnLst/>
            <a:rect l="l" t="t" r="r" b="b"/>
            <a:pathLst>
              <a:path w="3202547" h="4447983">
                <a:moveTo>
                  <a:pt x="3202547" y="0"/>
                </a:moveTo>
                <a:lnTo>
                  <a:pt x="0" y="0"/>
                </a:lnTo>
                <a:lnTo>
                  <a:pt x="0" y="4447982"/>
                </a:lnTo>
                <a:lnTo>
                  <a:pt x="3202547" y="4447982"/>
                </a:lnTo>
                <a:lnTo>
                  <a:pt x="320254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9">
            <a:extLst>
              <a:ext uri="{FF2B5EF4-FFF2-40B4-BE49-F238E27FC236}">
                <a16:creationId xmlns:a16="http://schemas.microsoft.com/office/drawing/2014/main" id="{2E851AF9-B50E-C1B1-9D8D-15C79CD55A71}"/>
              </a:ext>
            </a:extLst>
          </p:cNvPr>
          <p:cNvSpPr/>
          <p:nvPr/>
        </p:nvSpPr>
        <p:spPr>
          <a:xfrm rot="-969075" flipH="1">
            <a:off x="10163571" y="3624804"/>
            <a:ext cx="2615139" cy="3632137"/>
          </a:xfrm>
          <a:custGeom>
            <a:avLst/>
            <a:gdLst/>
            <a:ahLst/>
            <a:cxnLst/>
            <a:rect l="l" t="t" r="r" b="b"/>
            <a:pathLst>
              <a:path w="3922708" h="5448206">
                <a:moveTo>
                  <a:pt x="3922709" y="0"/>
                </a:moveTo>
                <a:lnTo>
                  <a:pt x="0" y="0"/>
                </a:lnTo>
                <a:lnTo>
                  <a:pt x="0" y="5448206"/>
                </a:lnTo>
                <a:lnTo>
                  <a:pt x="3922709" y="5448206"/>
                </a:lnTo>
                <a:lnTo>
                  <a:pt x="392270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20">
            <a:extLst>
              <a:ext uri="{FF2B5EF4-FFF2-40B4-BE49-F238E27FC236}">
                <a16:creationId xmlns:a16="http://schemas.microsoft.com/office/drawing/2014/main" id="{61562398-4DA4-B8EC-6472-4ED9ED89FAA8}"/>
              </a:ext>
            </a:extLst>
          </p:cNvPr>
          <p:cNvSpPr/>
          <p:nvPr/>
        </p:nvSpPr>
        <p:spPr>
          <a:xfrm>
            <a:off x="3424259" y="3585625"/>
            <a:ext cx="4765094" cy="4028671"/>
          </a:xfrm>
          <a:custGeom>
            <a:avLst/>
            <a:gdLst/>
            <a:ahLst/>
            <a:cxnLst/>
            <a:rect l="l" t="t" r="r" b="b"/>
            <a:pathLst>
              <a:path w="7147641" h="6043006">
                <a:moveTo>
                  <a:pt x="0" y="0"/>
                </a:moveTo>
                <a:lnTo>
                  <a:pt x="7147641" y="0"/>
                </a:lnTo>
                <a:lnTo>
                  <a:pt x="7147641" y="6043006"/>
                </a:lnTo>
                <a:lnTo>
                  <a:pt x="0" y="60430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45">
            <a:extLst>
              <a:ext uri="{FF2B5EF4-FFF2-40B4-BE49-F238E27FC236}">
                <a16:creationId xmlns:a16="http://schemas.microsoft.com/office/drawing/2014/main" id="{9114814B-0B72-60C8-0DB7-C42A579AFE5B}"/>
              </a:ext>
            </a:extLst>
          </p:cNvPr>
          <p:cNvSpPr/>
          <p:nvPr/>
        </p:nvSpPr>
        <p:spPr>
          <a:xfrm>
            <a:off x="2395080" y="4704689"/>
            <a:ext cx="597379" cy="597379"/>
          </a:xfrm>
          <a:custGeom>
            <a:avLst/>
            <a:gdLst/>
            <a:ahLst/>
            <a:cxnLst/>
            <a:rect l="l" t="t" r="r" b="b"/>
            <a:pathLst>
              <a:path w="896068" h="896068">
                <a:moveTo>
                  <a:pt x="0" y="0"/>
                </a:moveTo>
                <a:lnTo>
                  <a:pt x="896068" y="0"/>
                </a:lnTo>
                <a:lnTo>
                  <a:pt x="896068" y="896067"/>
                </a:lnTo>
                <a:lnTo>
                  <a:pt x="0" y="8960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46">
            <a:extLst>
              <a:ext uri="{FF2B5EF4-FFF2-40B4-BE49-F238E27FC236}">
                <a16:creationId xmlns:a16="http://schemas.microsoft.com/office/drawing/2014/main" id="{B9B71668-B1B4-0317-EDA2-2795A721BACB}"/>
              </a:ext>
            </a:extLst>
          </p:cNvPr>
          <p:cNvSpPr/>
          <p:nvPr/>
        </p:nvSpPr>
        <p:spPr>
          <a:xfrm>
            <a:off x="3322553" y="3585625"/>
            <a:ext cx="958871" cy="958871"/>
          </a:xfrm>
          <a:custGeom>
            <a:avLst/>
            <a:gdLst/>
            <a:ahLst/>
            <a:cxnLst/>
            <a:rect l="l" t="t" r="r" b="b"/>
            <a:pathLst>
              <a:path w="1438307" h="1438307">
                <a:moveTo>
                  <a:pt x="0" y="0"/>
                </a:moveTo>
                <a:lnTo>
                  <a:pt x="1438307" y="0"/>
                </a:lnTo>
                <a:lnTo>
                  <a:pt x="1438307" y="1438307"/>
                </a:lnTo>
                <a:lnTo>
                  <a:pt x="0" y="14383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47">
            <a:extLst>
              <a:ext uri="{FF2B5EF4-FFF2-40B4-BE49-F238E27FC236}">
                <a16:creationId xmlns:a16="http://schemas.microsoft.com/office/drawing/2014/main" id="{21C73AD6-E82A-96E1-039E-BED73A47C450}"/>
              </a:ext>
            </a:extLst>
          </p:cNvPr>
          <p:cNvSpPr/>
          <p:nvPr/>
        </p:nvSpPr>
        <p:spPr>
          <a:xfrm>
            <a:off x="8273671" y="4108106"/>
            <a:ext cx="596583" cy="596583"/>
          </a:xfrm>
          <a:custGeom>
            <a:avLst/>
            <a:gdLst/>
            <a:ahLst/>
            <a:cxnLst/>
            <a:rect l="l" t="t" r="r" b="b"/>
            <a:pathLst>
              <a:path w="894874" h="894874">
                <a:moveTo>
                  <a:pt x="0" y="0"/>
                </a:moveTo>
                <a:lnTo>
                  <a:pt x="894873" y="0"/>
                </a:lnTo>
                <a:lnTo>
                  <a:pt x="894873" y="894874"/>
                </a:lnTo>
                <a:lnTo>
                  <a:pt x="0" y="8948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48">
            <a:extLst>
              <a:ext uri="{FF2B5EF4-FFF2-40B4-BE49-F238E27FC236}">
                <a16:creationId xmlns:a16="http://schemas.microsoft.com/office/drawing/2014/main" id="{D6AF53BB-0254-373E-B9CF-43AB64EF1C9D}"/>
              </a:ext>
            </a:extLst>
          </p:cNvPr>
          <p:cNvSpPr/>
          <p:nvPr/>
        </p:nvSpPr>
        <p:spPr>
          <a:xfrm>
            <a:off x="9471735" y="4298521"/>
            <a:ext cx="834844" cy="834844"/>
          </a:xfrm>
          <a:custGeom>
            <a:avLst/>
            <a:gdLst/>
            <a:ahLst/>
            <a:cxnLst/>
            <a:rect l="l" t="t" r="r" b="b"/>
            <a:pathLst>
              <a:path w="1252266" h="1252266">
                <a:moveTo>
                  <a:pt x="0" y="0"/>
                </a:moveTo>
                <a:lnTo>
                  <a:pt x="1252266" y="0"/>
                </a:lnTo>
                <a:lnTo>
                  <a:pt x="1252266" y="1252266"/>
                </a:lnTo>
                <a:lnTo>
                  <a:pt x="0" y="12522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779C7B0E-6A0C-4F58-1541-2C10C131A0D7}"/>
              </a:ext>
            </a:extLst>
          </p:cNvPr>
          <p:cNvPicPr>
            <a:picLocks noChangeAspect="1"/>
          </p:cNvPicPr>
          <p:nvPr/>
        </p:nvPicPr>
        <p:blipFill>
          <a:blip r:embed="rId13"/>
          <a:stretch>
            <a:fillRect/>
          </a:stretch>
        </p:blipFill>
        <p:spPr>
          <a:xfrm>
            <a:off x="1076411" y="598290"/>
            <a:ext cx="1489808" cy="1475058"/>
          </a:xfrm>
          <a:prstGeom prst="rect">
            <a:avLst/>
          </a:prstGeom>
        </p:spPr>
      </p:pic>
      <p:pic>
        <p:nvPicPr>
          <p:cNvPr id="23" name="Picture 22">
            <a:extLst>
              <a:ext uri="{FF2B5EF4-FFF2-40B4-BE49-F238E27FC236}">
                <a16:creationId xmlns:a16="http://schemas.microsoft.com/office/drawing/2014/main" id="{976022EF-76BB-EB41-2A52-565D32EBA6E8}"/>
              </a:ext>
            </a:extLst>
          </p:cNvPr>
          <p:cNvPicPr>
            <a:picLocks noChangeAspect="1"/>
          </p:cNvPicPr>
          <p:nvPr/>
        </p:nvPicPr>
        <p:blipFill>
          <a:blip r:embed="rId14"/>
          <a:stretch>
            <a:fillRect/>
          </a:stretch>
        </p:blipFill>
        <p:spPr>
          <a:xfrm>
            <a:off x="4661345" y="77226"/>
            <a:ext cx="3392819" cy="2539368"/>
          </a:xfrm>
          <a:prstGeom prst="rect">
            <a:avLst/>
          </a:prstGeom>
        </p:spPr>
      </p:pic>
      <p:pic>
        <p:nvPicPr>
          <p:cNvPr id="30" name="Picture 29" descr="A round pink label with white text and a black background&#10;&#10;Description automatically generated">
            <a:extLst>
              <a:ext uri="{FF2B5EF4-FFF2-40B4-BE49-F238E27FC236}">
                <a16:creationId xmlns:a16="http://schemas.microsoft.com/office/drawing/2014/main" id="{F19EECAA-A31A-6DC7-5DD8-3226D1878C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47653" y="171354"/>
            <a:ext cx="1670800" cy="1670800"/>
          </a:xfrm>
          <a:prstGeom prst="rect">
            <a:avLst/>
          </a:prstGeom>
        </p:spPr>
      </p:pic>
      <p:pic>
        <p:nvPicPr>
          <p:cNvPr id="26" name="Picture 25">
            <a:extLst>
              <a:ext uri="{FF2B5EF4-FFF2-40B4-BE49-F238E27FC236}">
                <a16:creationId xmlns:a16="http://schemas.microsoft.com/office/drawing/2014/main" id="{23BC308B-787F-E99E-A119-CF1AEE83B31C}"/>
              </a:ext>
            </a:extLst>
          </p:cNvPr>
          <p:cNvPicPr>
            <a:picLocks noChangeAspect="1"/>
          </p:cNvPicPr>
          <p:nvPr/>
        </p:nvPicPr>
        <p:blipFill>
          <a:blip r:embed="rId16"/>
          <a:stretch>
            <a:fillRect/>
          </a:stretch>
        </p:blipFill>
        <p:spPr>
          <a:xfrm>
            <a:off x="875902" y="2043053"/>
            <a:ext cx="11461473" cy="3151905"/>
          </a:xfrm>
          <a:prstGeom prst="rect">
            <a:avLst/>
          </a:prstGeom>
        </p:spPr>
      </p:pic>
    </p:spTree>
    <p:extLst>
      <p:ext uri="{BB962C8B-B14F-4D97-AF65-F5344CB8AC3E}">
        <p14:creationId xmlns:p14="http://schemas.microsoft.com/office/powerpoint/2010/main" val="21498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a:extLst>
              <a:ext uri="{FF2B5EF4-FFF2-40B4-BE49-F238E27FC236}">
                <a16:creationId xmlns:a16="http://schemas.microsoft.com/office/drawing/2014/main" id="{5E50A938-B1F9-F936-C696-3DED1F5FE6D0}"/>
              </a:ext>
            </a:extLst>
          </p:cNvPr>
          <p:cNvSpPr>
            <a:spLocks noGrp="1"/>
          </p:cNvSpPr>
          <p:nvPr>
            <p:ph type="title"/>
          </p:nvPr>
        </p:nvSpPr>
        <p:spPr>
          <a:xfrm>
            <a:off x="1477926" y="4590312"/>
            <a:ext cx="9757144" cy="2133600"/>
          </a:xfrm>
        </p:spPr>
        <p:txBody>
          <a:bodyPr/>
          <a:lstStyle/>
          <a:p>
            <a:pPr eaLnBrk="1" hangingPunct="1">
              <a:spcBef>
                <a:spcPct val="0"/>
              </a:spcBef>
              <a:spcAft>
                <a:spcPct val="0"/>
              </a:spcAft>
            </a:pPr>
            <a:r>
              <a:rPr lang="en-US" altLang="en-US" sz="4400" b="1" dirty="0" err="1">
                <a:solidFill>
                  <a:srgbClr val="FF0000"/>
                </a:solidFill>
                <a:latin typeface="Arial-Rounded" panose="020B0500000000000000" pitchFamily="34" charset="0"/>
                <a:cs typeface="Arial-Rounded" panose="020B0500000000000000" pitchFamily="34" charset="0"/>
              </a:rPr>
              <a:t>Ngoạm</a:t>
            </a:r>
            <a:br>
              <a:rPr lang="vi-VN" altLang="en-US" sz="3200" dirty="0">
                <a:solidFill>
                  <a:srgbClr val="002060"/>
                </a:solidFill>
                <a:latin typeface="Arial-Rounded" panose="020B0500000000000000" pitchFamily="34" charset="0"/>
                <a:cs typeface="Arial-Rounded" panose="020B0500000000000000" pitchFamily="34" charset="0"/>
              </a:rPr>
            </a:br>
            <a:r>
              <a:rPr lang="en-US" altLang="en-US" sz="3200" dirty="0" err="1">
                <a:solidFill>
                  <a:srgbClr val="002060"/>
                </a:solidFill>
                <a:latin typeface="Arial-Rounded" panose="020B0500000000000000" pitchFamily="34" charset="0"/>
                <a:cs typeface="Arial-Rounded" panose="020B0500000000000000" pitchFamily="34" charset="0"/>
              </a:rPr>
              <a:t>cắn</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hoặc</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giữ</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miếng</a:t>
            </a:r>
            <a:r>
              <a:rPr lang="en-US" altLang="en-US" sz="3200" dirty="0">
                <a:solidFill>
                  <a:srgbClr val="002060"/>
                </a:solidFill>
                <a:latin typeface="Arial-Rounded" panose="020B0500000000000000" pitchFamily="34" charset="0"/>
                <a:cs typeface="Arial-Rounded" panose="020B0500000000000000" pitchFamily="34" charset="0"/>
              </a:rPr>
              <a:t> to </a:t>
            </a:r>
            <a:r>
              <a:rPr lang="en-US" altLang="en-US" sz="3200" dirty="0" err="1">
                <a:solidFill>
                  <a:srgbClr val="002060"/>
                </a:solidFill>
                <a:latin typeface="Arial-Rounded" panose="020B0500000000000000" pitchFamily="34" charset="0"/>
                <a:cs typeface="Arial-Rounded" panose="020B0500000000000000" pitchFamily="34" charset="0"/>
              </a:rPr>
              <a:t>bằng</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cách</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mở</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rộng</a:t>
            </a:r>
            <a:r>
              <a:rPr lang="en-US" altLang="en-US" sz="3200" dirty="0">
                <a:solidFill>
                  <a:srgbClr val="002060"/>
                </a:solidFill>
                <a:latin typeface="Arial-Rounded" panose="020B0500000000000000" pitchFamily="34" charset="0"/>
                <a:cs typeface="Arial-Rounded" panose="020B0500000000000000" pitchFamily="34" charset="0"/>
              </a:rPr>
              <a:t> </a:t>
            </a:r>
            <a:r>
              <a:rPr lang="en-US" altLang="en-US" sz="3200" dirty="0" err="1">
                <a:solidFill>
                  <a:srgbClr val="002060"/>
                </a:solidFill>
                <a:latin typeface="Arial-Rounded" panose="020B0500000000000000" pitchFamily="34" charset="0"/>
                <a:cs typeface="Arial-Rounded" panose="020B0500000000000000" pitchFamily="34" charset="0"/>
              </a:rPr>
              <a:t>miệng</a:t>
            </a:r>
            <a:r>
              <a:rPr lang="en-US" altLang="en-US" sz="3200" dirty="0">
                <a:solidFill>
                  <a:srgbClr val="002060"/>
                </a:solidFill>
                <a:latin typeface="Arial-Rounded" panose="020B0500000000000000" pitchFamily="34" charset="0"/>
                <a:cs typeface="Arial-Rounded" panose="020B0500000000000000" pitchFamily="34" charset="0"/>
              </a:rPr>
              <a:t>.</a:t>
            </a:r>
          </a:p>
        </p:txBody>
      </p:sp>
      <p:pic>
        <p:nvPicPr>
          <p:cNvPr id="6146" name="Picture 2" descr="Những lợi ích và nguy hiểm khi cho chó gặm xương - PetCare">
            <a:extLst>
              <a:ext uri="{FF2B5EF4-FFF2-40B4-BE49-F238E27FC236}">
                <a16:creationId xmlns:a16="http://schemas.microsoft.com/office/drawing/2014/main" id="{68280EDA-44C3-6467-7492-DF2800752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37" y="346504"/>
            <a:ext cx="7283301" cy="450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barn(inVertical)">
                                      <p:cBhvr>
                                        <p:cTn id="10"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obbyrendelés.hu Az Ország Legnépszerűbb ajándékáruháza: Animált képek  vegyes | Lustige videos, Lustige bilder, Urlaub lustig">
            <a:extLst>
              <a:ext uri="{FF2B5EF4-FFF2-40B4-BE49-F238E27FC236}">
                <a16:creationId xmlns:a16="http://schemas.microsoft.com/office/drawing/2014/main" id="{71BB7BDD-6A5C-E18B-59F8-83C5C46FD8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0862" y="1905000"/>
            <a:ext cx="41232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a:extLst>
              <a:ext uri="{FF2B5EF4-FFF2-40B4-BE49-F238E27FC236}">
                <a16:creationId xmlns:a16="http://schemas.microsoft.com/office/drawing/2014/main" id="{4BC63CF1-8CD3-D71B-3A39-7BD9CB3BB7F7}"/>
              </a:ext>
            </a:extLst>
          </p:cNvPr>
          <p:cNvSpPr>
            <a:spLocks noGrp="1"/>
          </p:cNvSpPr>
          <p:nvPr>
            <p:ph type="title"/>
          </p:nvPr>
        </p:nvSpPr>
        <p:spPr>
          <a:xfrm>
            <a:off x="2933700" y="355600"/>
            <a:ext cx="6324600" cy="1524000"/>
          </a:xfrm>
        </p:spPr>
        <p:txBody>
          <a:bodyPr/>
          <a:lstStyle/>
          <a:p>
            <a:pPr eaLnBrk="1" hangingPunct="1">
              <a:spcBef>
                <a:spcPct val="0"/>
              </a:spcBef>
              <a:spcAft>
                <a:spcPct val="0"/>
              </a:spcAft>
            </a:pPr>
            <a:r>
              <a:rPr lang="en-US" altLang="en-US" sz="5333" b="1">
                <a:solidFill>
                  <a:srgbClr val="008080"/>
                </a:solidFill>
                <a:latin typeface="Arial-Rounded" panose="020B0500000000000000" pitchFamily="34" charset="0"/>
                <a:cs typeface="Arial-Rounded" panose="020B0500000000000000" pitchFamily="34" charset="0"/>
              </a:rPr>
              <a:t>ngúc ngoắc</a:t>
            </a:r>
            <a:endParaRPr lang="en-US" altLang="en-US" sz="5333">
              <a:solidFill>
                <a:srgbClr val="008080"/>
              </a:solidFill>
              <a:latin typeface="Arial-Rounded" panose="020B0500000000000000" pitchFamily="34" charset="0"/>
              <a:cs typeface="Arial-Rounded" panose="020B0500000000000000" pitchFamily="34" charset="0"/>
            </a:endParaRPr>
          </a:p>
        </p:txBody>
      </p:sp>
      <p:pic>
        <p:nvPicPr>
          <p:cNvPr id="18436" name="Picture 2" descr="Tail Shake GIFs - Get the best GIF on GIPHY">
            <a:extLst>
              <a:ext uri="{FF2B5EF4-FFF2-40B4-BE49-F238E27FC236}">
                <a16:creationId xmlns:a16="http://schemas.microsoft.com/office/drawing/2014/main" id="{6E789B40-3E7D-DBE9-F210-B03EE7B473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4833" y="1905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8A20B5A-BEE2-AFE6-FE06-FF12B1876522}"/>
              </a:ext>
            </a:extLst>
          </p:cNvPr>
          <p:cNvSpPr>
            <a:spLocks noGrp="1"/>
          </p:cNvSpPr>
          <p:nvPr>
            <p:ph type="title"/>
          </p:nvPr>
        </p:nvSpPr>
        <p:spPr>
          <a:xfrm>
            <a:off x="0" y="2808817"/>
            <a:ext cx="4775200" cy="1143000"/>
          </a:xfrm>
        </p:spPr>
        <p:txBody>
          <a:bodyPr/>
          <a:lstStyle/>
          <a:p>
            <a:pPr eaLnBrk="1" hangingPunct="1">
              <a:spcBef>
                <a:spcPct val="0"/>
              </a:spcBef>
              <a:spcAft>
                <a:spcPct val="0"/>
              </a:spcAft>
            </a:pPr>
            <a:r>
              <a:rPr lang="en-US" altLang="en-US" sz="5333" b="1">
                <a:solidFill>
                  <a:srgbClr val="008080"/>
                </a:solidFill>
                <a:latin typeface="Arial-Rounded" panose="020B0500000000000000" pitchFamily="34" charset="0"/>
                <a:cs typeface="Arial-Rounded" panose="020B0500000000000000" pitchFamily="34" charset="0"/>
              </a:rPr>
              <a:t>mỏ khoằm</a:t>
            </a:r>
          </a:p>
        </p:txBody>
      </p:sp>
      <p:pic>
        <p:nvPicPr>
          <p:cNvPr id="19459" name="Picture 2">
            <a:extLst>
              <a:ext uri="{FF2B5EF4-FFF2-40B4-BE49-F238E27FC236}">
                <a16:creationId xmlns:a16="http://schemas.microsoft.com/office/drawing/2014/main" id="{A31B9BEF-7210-97D5-76E4-2733A637BD18}"/>
              </a:ext>
            </a:extLst>
          </p:cNvPr>
          <p:cNvPicPr>
            <a:picLocks noChangeAspect="1"/>
          </p:cNvPicPr>
          <p:nvPr/>
        </p:nvPicPr>
        <p:blipFill>
          <a:blip r:embed="rId2">
            <a:extLst>
              <a:ext uri="{28A0092B-C50C-407E-A947-70E740481C1C}">
                <a14:useLocalDpi xmlns:a14="http://schemas.microsoft.com/office/drawing/2010/main" val="0"/>
              </a:ext>
            </a:extLst>
          </a:blip>
          <a:srcRect t="6491" b="10547"/>
          <a:stretch>
            <a:fillRect/>
          </a:stretch>
        </p:blipFill>
        <p:spPr bwMode="auto">
          <a:xfrm>
            <a:off x="4978400" y="389467"/>
            <a:ext cx="46736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9174B2A1-BB19-616C-9524-9A78C6F5745C}"/>
              </a:ext>
            </a:extLst>
          </p:cNvPr>
          <p:cNvCxnSpPr/>
          <p:nvPr/>
        </p:nvCxnSpPr>
        <p:spPr>
          <a:xfrm flipH="1">
            <a:off x="8432800" y="1193800"/>
            <a:ext cx="1422400" cy="203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lephant GIFs - Get the best GIF on GIPHY">
            <a:extLst>
              <a:ext uri="{FF2B5EF4-FFF2-40B4-BE49-F238E27FC236}">
                <a16:creationId xmlns:a16="http://schemas.microsoft.com/office/drawing/2014/main" id="{DEA5927B-94A6-6AA7-D395-29D21BD2EC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833" y="1102834"/>
            <a:ext cx="6965951" cy="376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Elephant cell animation dat tongue GIF - Find on GIFER">
            <a:extLst>
              <a:ext uri="{FF2B5EF4-FFF2-40B4-BE49-F238E27FC236}">
                <a16:creationId xmlns:a16="http://schemas.microsoft.com/office/drawing/2014/main" id="{49989600-0C17-6A4F-C587-B7CB06FBB5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0167"/>
            <a:ext cx="4851400" cy="396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a16="http://schemas.microsoft.com/office/drawing/2014/main" id="{FAFB5E3F-A3A2-4F07-3EF2-140BFEF10E1C}"/>
              </a:ext>
            </a:extLst>
          </p:cNvPr>
          <p:cNvSpPr>
            <a:spLocks noGrp="1"/>
          </p:cNvSpPr>
          <p:nvPr>
            <p:ph type="title"/>
          </p:nvPr>
        </p:nvSpPr>
        <p:spPr>
          <a:xfrm>
            <a:off x="563033" y="5323417"/>
            <a:ext cx="10972800" cy="1143000"/>
          </a:xfrm>
        </p:spPr>
        <p:txBody>
          <a:bodyPr/>
          <a:lstStyle/>
          <a:p>
            <a:pPr eaLnBrk="1" hangingPunct="1">
              <a:spcBef>
                <a:spcPct val="0"/>
              </a:spcBef>
              <a:spcAft>
                <a:spcPct val="0"/>
              </a:spcAft>
            </a:pPr>
            <a:r>
              <a:rPr lang="en-US" altLang="en-US" sz="5333" b="1">
                <a:solidFill>
                  <a:srgbClr val="008080"/>
                </a:solidFill>
                <a:latin typeface="Arial-Rounded" panose="020B0500000000000000" pitchFamily="34" charset="0"/>
                <a:cs typeface="Arial-Rounded" panose="020B0500000000000000" pitchFamily="34" charset="0"/>
              </a:rPr>
              <a:t>huơ vòi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图片包含 浅色, 天空&#10;&#10;描述已自动生成">
            <a:extLst>
              <a:ext uri="{FF2B5EF4-FFF2-40B4-BE49-F238E27FC236}">
                <a16:creationId xmlns:a16="http://schemas.microsoft.com/office/drawing/2014/main" id="{EC7B2A25-C4FC-E7B8-9DE6-5F1CC8586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4" name="Group 3">
            <a:extLst>
              <a:ext uri="{FF2B5EF4-FFF2-40B4-BE49-F238E27FC236}">
                <a16:creationId xmlns:a16="http://schemas.microsoft.com/office/drawing/2014/main" id="{84E9DBFE-4EE3-7A57-546D-90B6F0DBBF8A}"/>
              </a:ext>
            </a:extLst>
          </p:cNvPr>
          <p:cNvGrpSpPr/>
          <p:nvPr/>
        </p:nvGrpSpPr>
        <p:grpSpPr>
          <a:xfrm>
            <a:off x="2374906" y="675893"/>
            <a:ext cx="4737132" cy="748989"/>
            <a:chOff x="1079860" y="150287"/>
            <a:chExt cx="2880723" cy="503813"/>
          </a:xfrm>
        </p:grpSpPr>
        <p:sp>
          <p:nvSpPr>
            <p:cNvPr id="5" name="Rectangle: Rounded Corners 43">
              <a:extLst>
                <a:ext uri="{FF2B5EF4-FFF2-40B4-BE49-F238E27FC236}">
                  <a16:creationId xmlns:a16="http://schemas.microsoft.com/office/drawing/2014/main" id="{1BFCAF0F-07EC-4CAE-BA3A-F861E8F017DB}"/>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6" name="Rectangle 5">
              <a:extLst>
                <a:ext uri="{FF2B5EF4-FFF2-40B4-BE49-F238E27FC236}">
                  <a16:creationId xmlns:a16="http://schemas.microsoft.com/office/drawing/2014/main" id="{EB0E530C-9941-5173-7B5A-03CE66D49EAD}"/>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nhóm</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CC95A21-6A6F-2842-7995-1C63F51516FC}"/>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8" name="Picture 7">
            <a:extLst>
              <a:ext uri="{FF2B5EF4-FFF2-40B4-BE49-F238E27FC236}">
                <a16:creationId xmlns:a16="http://schemas.microsoft.com/office/drawing/2014/main" id="{FFBDEEE9-60C1-E75F-F15F-79EFDC582520}"/>
              </a:ext>
            </a:extLst>
          </p:cNvPr>
          <p:cNvPicPr>
            <a:picLocks noChangeAspect="1"/>
          </p:cNvPicPr>
          <p:nvPr/>
        </p:nvPicPr>
        <p:blipFill>
          <a:blip r:embed="rId5"/>
          <a:stretch>
            <a:fillRect/>
          </a:stretch>
        </p:blipFill>
        <p:spPr>
          <a:xfrm>
            <a:off x="6430713" y="1644590"/>
            <a:ext cx="5110465" cy="2124177"/>
          </a:xfrm>
          <a:prstGeom prst="rect">
            <a:avLst/>
          </a:prstGeom>
        </p:spPr>
      </p:pic>
      <p:pic>
        <p:nvPicPr>
          <p:cNvPr id="9" name="图片 1" descr="图片包含 浅色, 天空&#10;&#10;描述已自动生成">
            <a:extLst>
              <a:ext uri="{FF2B5EF4-FFF2-40B4-BE49-F238E27FC236}">
                <a16:creationId xmlns:a16="http://schemas.microsoft.com/office/drawing/2014/main" id="{F42AF1A2-8235-70D3-A906-C495AB363C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10" name="组合 1">
            <a:extLst>
              <a:ext uri="{FF2B5EF4-FFF2-40B4-BE49-F238E27FC236}">
                <a16:creationId xmlns:a16="http://schemas.microsoft.com/office/drawing/2014/main" id="{3B98D319-C6B4-C838-B82A-EF7570283B86}"/>
              </a:ext>
            </a:extLst>
          </p:cNvPr>
          <p:cNvGrpSpPr/>
          <p:nvPr/>
        </p:nvGrpSpPr>
        <p:grpSpPr>
          <a:xfrm>
            <a:off x="4577388" y="4063205"/>
            <a:ext cx="7193893" cy="2304600"/>
            <a:chOff x="-53293" y="2190760"/>
            <a:chExt cx="9211855" cy="2951064"/>
          </a:xfrm>
        </p:grpSpPr>
        <p:pic>
          <p:nvPicPr>
            <p:cNvPr id="11" name="图片 10">
              <a:extLst>
                <a:ext uri="{FF2B5EF4-FFF2-40B4-BE49-F238E27FC236}">
                  <a16:creationId xmlns:a16="http://schemas.microsoft.com/office/drawing/2014/main" id="{57A10175-A91A-38FF-9DBD-CD186FB6DB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2" name="图片 13">
              <a:extLst>
                <a:ext uri="{FF2B5EF4-FFF2-40B4-BE49-F238E27FC236}">
                  <a16:creationId xmlns:a16="http://schemas.microsoft.com/office/drawing/2014/main" id="{2F0451DC-E1E3-9522-EFFF-C4C98DB702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3" name="图片 16">
              <a:extLst>
                <a:ext uri="{FF2B5EF4-FFF2-40B4-BE49-F238E27FC236}">
                  <a16:creationId xmlns:a16="http://schemas.microsoft.com/office/drawing/2014/main" id="{7CBFECF0-49EC-ACF9-322F-508D9230F8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14" name="Group 13">
            <a:extLst>
              <a:ext uri="{FF2B5EF4-FFF2-40B4-BE49-F238E27FC236}">
                <a16:creationId xmlns:a16="http://schemas.microsoft.com/office/drawing/2014/main" id="{DF7F0285-9CB2-1097-30C1-2F64327AD369}"/>
              </a:ext>
            </a:extLst>
          </p:cNvPr>
          <p:cNvGrpSpPr/>
          <p:nvPr/>
        </p:nvGrpSpPr>
        <p:grpSpPr>
          <a:xfrm rot="260226">
            <a:off x="934575" y="4010220"/>
            <a:ext cx="5027692" cy="2342945"/>
            <a:chOff x="561349" y="4544613"/>
            <a:chExt cx="4171068" cy="1648917"/>
          </a:xfrm>
        </p:grpSpPr>
        <p:pic>
          <p:nvPicPr>
            <p:cNvPr id="15" name="Picture 14">
              <a:extLst>
                <a:ext uri="{FF2B5EF4-FFF2-40B4-BE49-F238E27FC236}">
                  <a16:creationId xmlns:a16="http://schemas.microsoft.com/office/drawing/2014/main" id="{1C4E6417-4B54-F5C6-8D6E-82AA40860E6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6" name="Picture 15">
              <a:extLst>
                <a:ext uri="{FF2B5EF4-FFF2-40B4-BE49-F238E27FC236}">
                  <a16:creationId xmlns:a16="http://schemas.microsoft.com/office/drawing/2014/main" id="{A2242C5F-E96E-A3C6-D070-EE5A9BFFA85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7" name="Picture 16">
              <a:extLst>
                <a:ext uri="{FF2B5EF4-FFF2-40B4-BE49-F238E27FC236}">
                  <a16:creationId xmlns:a16="http://schemas.microsoft.com/office/drawing/2014/main" id="{6C484DA0-D9CD-B10D-3940-59C609A9A7C6}"/>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8" name="Picture 17">
              <a:extLst>
                <a:ext uri="{FF2B5EF4-FFF2-40B4-BE49-F238E27FC236}">
                  <a16:creationId xmlns:a16="http://schemas.microsoft.com/office/drawing/2014/main" id="{10EB6288-9C8C-27E9-F8EA-FE522408C5C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19" name="Rectangle 18">
            <a:extLst>
              <a:ext uri="{FF2B5EF4-FFF2-40B4-BE49-F238E27FC236}">
                <a16:creationId xmlns:a16="http://schemas.microsoft.com/office/drawing/2014/main" id="{07C63F2F-F0A2-47E6-88DB-32DEFDDC9569}"/>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err="1">
                <a:ln>
                  <a:noFill/>
                </a:ln>
                <a:solidFill>
                  <a:srgbClr val="FC291B"/>
                </a:solidFill>
                <a:effectLst/>
                <a:uLnTx/>
                <a:uFillTx/>
                <a:latin typeface="Calibri" panose="020F0502020204030204" pitchFamily="34" charset="0"/>
                <a:ea typeface="宋体" pitchFamily="2" charset="-122"/>
                <a:cs typeface="Calibri" panose="020F0502020204030204" pitchFamily="34" charset="0"/>
              </a:rPr>
              <a:t>Yêu</a:t>
            </a:r>
            <a:r>
              <a:rPr kumimoji="0" lang="zh-CN" altLang="en-US" sz="3200" b="1" i="0" u="none" strike="noStrike" kern="1200" cap="none" spc="0" normalizeH="0" baseline="0" noProof="0" dirty="0">
                <a:ln>
                  <a:noFill/>
                </a:ln>
                <a:solidFill>
                  <a:srgbClr val="FC291B"/>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1" i="0" u="none" strike="noStrike" kern="1200" cap="none" spc="0" normalizeH="0" baseline="0" noProof="0" dirty="0" err="1">
                <a:ln>
                  <a:noFill/>
                </a:ln>
                <a:solidFill>
                  <a:srgbClr val="FC291B"/>
                </a:solidFill>
                <a:effectLst/>
                <a:uLnTx/>
                <a:uFillTx/>
                <a:latin typeface="Calibri" panose="020F0502020204030204" pitchFamily="34" charset="0"/>
                <a:ea typeface="宋体" pitchFamily="2" charset="-122"/>
                <a:cs typeface="Calibri" panose="020F0502020204030204" pitchFamily="34" charset="0"/>
              </a:rPr>
              <a:t>cầu</a:t>
            </a:r>
            <a:endParaRPr kumimoji="0" lang="zh-CN" altLang="en-US" sz="3200" b="1" i="0" u="none" strike="noStrike" kern="1200" cap="none" spc="0" normalizeH="0" baseline="0" noProof="0" dirty="0">
              <a:ln>
                <a:noFill/>
              </a:ln>
              <a:solidFill>
                <a:srgbClr val="FC291B"/>
              </a:solidFill>
              <a:effectLst/>
              <a:uLnTx/>
              <a:uFillTx/>
              <a:latin typeface="Calibri" panose="020F0502020204030204" pitchFamily="34" charset="0"/>
              <a:ea typeface="宋体" pitchFamily="2" charset="-122"/>
              <a:cs typeface="Calibri" panose="020F0502020204030204" pitchFamily="34" charset="0"/>
            </a:endParaRPr>
          </a:p>
          <a:p>
            <a:pPr marL="0" marR="0" lvl="0" indent="0" algn="l" defTabSz="1219170" rtl="0" eaLnBrk="1" fontAlgn="base" latinLnBrk="0" hangingPunct="1">
              <a:lnSpc>
                <a:spcPct val="100000"/>
              </a:lnSpc>
              <a:spcBef>
                <a:spcPct val="0"/>
              </a:spcBef>
              <a:spcAft>
                <a:spcPct val="0"/>
              </a:spcAft>
              <a:buClrTx/>
              <a:buSzPts val="2800"/>
              <a:buFont typeface="Arial" panose="020B0604020202020204" pitchFamily="34" charset="0"/>
              <a:buChar char="-"/>
              <a:tabLst/>
              <a:defRPr/>
            </a:pP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Phân</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công</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đọc</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theo</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đoạn</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endParaRPr>
          </a:p>
          <a:p>
            <a:pPr marL="0" marR="0" lvl="0" indent="0" algn="l" defTabSz="1219170" rtl="0" eaLnBrk="1" fontAlgn="base" latinLnBrk="0" hangingPunct="1">
              <a:lnSpc>
                <a:spcPct val="100000"/>
              </a:lnSpc>
              <a:spcBef>
                <a:spcPct val="0"/>
              </a:spcBef>
              <a:spcAft>
                <a:spcPct val="0"/>
              </a:spcAft>
              <a:buClrTx/>
              <a:buSzPts val="2800"/>
              <a:buFont typeface="Arial" panose="020B0604020202020204" pitchFamily="34" charset="0"/>
              <a:buChar char="-"/>
              <a:tabLst/>
              <a:defRPr/>
            </a:pP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Tất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cả</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thành</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viên</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đều</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đọc</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endParaRPr>
          </a:p>
          <a:p>
            <a:pPr marL="0" marR="0" lvl="0" indent="0" algn="l" defTabSz="1219170" rtl="0" eaLnBrk="1" fontAlgn="base" latinLnBrk="0" hangingPunct="1">
              <a:lnSpc>
                <a:spcPct val="100000"/>
              </a:lnSpc>
              <a:spcBef>
                <a:spcPct val="0"/>
              </a:spcBef>
              <a:spcAft>
                <a:spcPct val="0"/>
              </a:spcAft>
              <a:buClrTx/>
              <a:buSzPts val="2800"/>
              <a:buFont typeface="Arial" panose="020B0604020202020204" pitchFamily="34" charset="0"/>
              <a:buChar char="-"/>
              <a:tabLst/>
              <a:defRPr/>
            </a:pP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Giải</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nghĩa</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từ</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cùng</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itchFamily="2" charset="-122"/>
                <a:cs typeface="Calibri" panose="020F0502020204030204" pitchFamily="34" charset="0"/>
              </a:rPr>
              <a:t>nhau</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40363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anim calcmode="lin" valueType="num">
                                      <p:cBhvr>
                                        <p:cTn id="17" dur="750" fill="hold"/>
                                        <p:tgtEl>
                                          <p:spTgt spid="19"/>
                                        </p:tgtEl>
                                        <p:attrNameLst>
                                          <p:attrName>ppt_x</p:attrName>
                                        </p:attrNameLst>
                                      </p:cBhvr>
                                      <p:tavLst>
                                        <p:tav tm="0">
                                          <p:val>
                                            <p:strVal val="#ppt_x"/>
                                          </p:val>
                                        </p:tav>
                                        <p:tav tm="100000">
                                          <p:val>
                                            <p:strVal val="#ppt_x"/>
                                          </p:val>
                                        </p:tav>
                                      </p:tavLst>
                                    </p:anim>
                                    <p:anim calcmode="lin" valueType="num">
                                      <p:cBhvr>
                                        <p:cTn id="18" dur="75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anim calcmode="lin" valueType="num">
                                      <p:cBhvr>
                                        <p:cTn id="27" dur="750" fill="hold"/>
                                        <p:tgtEl>
                                          <p:spTgt spid="14"/>
                                        </p:tgtEl>
                                        <p:attrNameLst>
                                          <p:attrName>ppt_x</p:attrName>
                                        </p:attrNameLst>
                                      </p:cBhvr>
                                      <p:tavLst>
                                        <p:tav tm="0">
                                          <p:val>
                                            <p:strVal val="#ppt_x"/>
                                          </p:val>
                                        </p:tav>
                                        <p:tav tm="100000">
                                          <p:val>
                                            <p:strVal val="#ppt_x"/>
                                          </p:val>
                                        </p:tav>
                                      </p:tavLst>
                                    </p:anim>
                                    <p:anim calcmode="lin" valueType="num">
                                      <p:cBhvr>
                                        <p:cTn id="28"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01117BD-0DA2-1B7E-CDE1-8A0F1B998E9B}"/>
              </a:ext>
            </a:extLst>
          </p:cNvPr>
          <p:cNvGrpSpPr/>
          <p:nvPr/>
        </p:nvGrpSpPr>
        <p:grpSpPr>
          <a:xfrm>
            <a:off x="2374906" y="675893"/>
            <a:ext cx="4737132" cy="748989"/>
            <a:chOff x="1079860" y="150287"/>
            <a:chExt cx="2880723" cy="503813"/>
          </a:xfrm>
        </p:grpSpPr>
        <p:sp>
          <p:nvSpPr>
            <p:cNvPr id="24" name="Rectangle: Rounded Corners 43">
              <a:extLst>
                <a:ext uri="{FF2B5EF4-FFF2-40B4-BE49-F238E27FC236}">
                  <a16:creationId xmlns:a16="http://schemas.microsoft.com/office/drawing/2014/main" id="{EDBCB1A4-5D39-CD23-0B97-4D0EB505221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25" name="Rectangle 24">
              <a:extLst>
                <a:ext uri="{FF2B5EF4-FFF2-40B4-BE49-F238E27FC236}">
                  <a16:creationId xmlns:a16="http://schemas.microsoft.com/office/drawing/2014/main" id="{3E5E3076-A137-E209-7A22-789A70641ABF}"/>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26" name="Picture 25">
            <a:extLst>
              <a:ext uri="{FF2B5EF4-FFF2-40B4-BE49-F238E27FC236}">
                <a16:creationId xmlns:a16="http://schemas.microsoft.com/office/drawing/2014/main" id="{31C5F26A-6593-5FD1-7DB7-190ACCAAD02C}"/>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27" name="Rectangle 26">
            <a:extLst>
              <a:ext uri="{FF2B5EF4-FFF2-40B4-BE49-F238E27FC236}">
                <a16:creationId xmlns:a16="http://schemas.microsoft.com/office/drawing/2014/main" id="{642D8EDE-319C-4015-C80B-27E7D85C2369}"/>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28" name="Group 27">
            <a:extLst>
              <a:ext uri="{FF2B5EF4-FFF2-40B4-BE49-F238E27FC236}">
                <a16:creationId xmlns:a16="http://schemas.microsoft.com/office/drawing/2014/main" id="{02FD217A-610A-6E9E-6DB9-4AEBA6A16F3E}"/>
              </a:ext>
            </a:extLst>
          </p:cNvPr>
          <p:cNvGrpSpPr/>
          <p:nvPr/>
        </p:nvGrpSpPr>
        <p:grpSpPr>
          <a:xfrm>
            <a:off x="2329940" y="2339134"/>
            <a:ext cx="7868387" cy="2867642"/>
            <a:chOff x="2329940" y="2339134"/>
            <a:chExt cx="7868387" cy="2867642"/>
          </a:xfrm>
        </p:grpSpPr>
        <p:sp>
          <p:nvSpPr>
            <p:cNvPr id="29" name="Rounded Rectangle 54">
              <a:extLst>
                <a:ext uri="{FF2B5EF4-FFF2-40B4-BE49-F238E27FC236}">
                  <a16:creationId xmlns:a16="http://schemas.microsoft.com/office/drawing/2014/main" id="{C7938C77-7128-83C6-FD58-576CF5B7AC55}"/>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0" name="Rectangle 29">
              <a:extLst>
                <a:ext uri="{FF2B5EF4-FFF2-40B4-BE49-F238E27FC236}">
                  <a16:creationId xmlns:a16="http://schemas.microsoft.com/office/drawing/2014/main" id="{2A7E69DC-58D4-A0B0-96FC-0EBF9420FEF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1" name="Oval 30">
              <a:extLst>
                <a:ext uri="{FF2B5EF4-FFF2-40B4-BE49-F238E27FC236}">
                  <a16:creationId xmlns:a16="http://schemas.microsoft.com/office/drawing/2014/main" id="{F3FDE7F3-D907-3AC2-D166-13C7D7CA0E0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32" name="Rounded Rectangle 59">
              <a:extLst>
                <a:ext uri="{FF2B5EF4-FFF2-40B4-BE49-F238E27FC236}">
                  <a16:creationId xmlns:a16="http://schemas.microsoft.com/office/drawing/2014/main" id="{A3069E07-B6ED-3A9A-42F8-2C463903F2B6}"/>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3" name="Rectangle 32">
              <a:extLst>
                <a:ext uri="{FF2B5EF4-FFF2-40B4-BE49-F238E27FC236}">
                  <a16:creationId xmlns:a16="http://schemas.microsoft.com/office/drawing/2014/main" id="{8F3EEF75-5BD6-D957-0F6C-7CD8FC9BDD34}"/>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4" name="Oval 33">
              <a:extLst>
                <a:ext uri="{FF2B5EF4-FFF2-40B4-BE49-F238E27FC236}">
                  <a16:creationId xmlns:a16="http://schemas.microsoft.com/office/drawing/2014/main" id="{F4A422BC-24CA-8CAD-C1CA-8F6C542B23FC}"/>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5" name="Rounded Rectangle 62">
              <a:extLst>
                <a:ext uri="{FF2B5EF4-FFF2-40B4-BE49-F238E27FC236}">
                  <a16:creationId xmlns:a16="http://schemas.microsoft.com/office/drawing/2014/main" id="{6911B1A6-10C8-84BD-6E2A-A39F022A5A85}"/>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6" name="Rectangle 35">
              <a:extLst>
                <a:ext uri="{FF2B5EF4-FFF2-40B4-BE49-F238E27FC236}">
                  <a16:creationId xmlns:a16="http://schemas.microsoft.com/office/drawing/2014/main" id="{B8A96E66-386E-F790-C157-C1020ABA570C}"/>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a:sym typeface="Arial"/>
              </a:endParaRPr>
            </a:p>
          </p:txBody>
        </p:sp>
        <p:sp>
          <p:nvSpPr>
            <p:cNvPr id="37" name="Oval 36">
              <a:extLst>
                <a:ext uri="{FF2B5EF4-FFF2-40B4-BE49-F238E27FC236}">
                  <a16:creationId xmlns:a16="http://schemas.microsoft.com/office/drawing/2014/main" id="{DD978DE4-4A7B-3456-A043-8E3D81C39FD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8" name="Picture 2" descr="Star Cartoon Images, Stock Photos &amp;amp; Vectors | Shutterstock">
              <a:extLst>
                <a:ext uri="{FF2B5EF4-FFF2-40B4-BE49-F238E27FC236}">
                  <a16:creationId xmlns:a16="http://schemas.microsoft.com/office/drawing/2014/main" id="{87D46A9B-5B82-2F12-4EAA-DEA37F9BB3E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ar Cartoon Images, Stock Photos &amp;amp; Vectors | Shutterstock">
              <a:extLst>
                <a:ext uri="{FF2B5EF4-FFF2-40B4-BE49-F238E27FC236}">
                  <a16:creationId xmlns:a16="http://schemas.microsoft.com/office/drawing/2014/main" id="{D83C7411-BBBA-5CCC-E430-DA50F1DC60C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C41D6C07-03D2-8036-248E-EF2857834AC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4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CAB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47625"/>
              <a:ext cx="4274726" cy="2215092"/>
            </a:xfrm>
            <a:prstGeom prst="rect">
              <a:avLst/>
            </a:prstGeom>
          </p:spPr>
          <p:txBody>
            <a:bodyPr lIns="33867" tIns="33867" rIns="33867" bIns="33867" rtlCol="0" anchor="ctr"/>
            <a:lstStyle/>
            <a:p>
              <a:pPr marL="0" marR="0" lvl="0" indent="0" algn="ctr" defTabSz="609630" rtl="0" eaLnBrk="1" fontAlgn="auto" latinLnBrk="0" hangingPunct="1">
                <a:lnSpc>
                  <a:spcPts val="172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flipH="1">
            <a:off x="-3243861" y="-1869319"/>
            <a:ext cx="6928007" cy="9316391"/>
          </a:xfrm>
          <a:custGeom>
            <a:avLst/>
            <a:gdLst/>
            <a:ahLst/>
            <a:cxnLst/>
            <a:rect l="l" t="t" r="r" b="b"/>
            <a:pathLst>
              <a:path w="10392011" h="13974587">
                <a:moveTo>
                  <a:pt x="10392011" y="0"/>
                </a:moveTo>
                <a:lnTo>
                  <a:pt x="0" y="0"/>
                </a:lnTo>
                <a:lnTo>
                  <a:pt x="0" y="13974587"/>
                </a:lnTo>
                <a:lnTo>
                  <a:pt x="10392011" y="13974587"/>
                </a:lnTo>
                <a:lnTo>
                  <a:pt x="1039201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911196" y="3523289"/>
            <a:ext cx="3620835" cy="3866911"/>
          </a:xfrm>
          <a:custGeom>
            <a:avLst/>
            <a:gdLst/>
            <a:ahLst/>
            <a:cxnLst/>
            <a:rect l="l" t="t" r="r" b="b"/>
            <a:pathLst>
              <a:path w="5431253" h="5800367">
                <a:moveTo>
                  <a:pt x="0" y="0"/>
                </a:moveTo>
                <a:lnTo>
                  <a:pt x="5431253" y="0"/>
                </a:lnTo>
                <a:lnTo>
                  <a:pt x="5431253" y="5800367"/>
                </a:lnTo>
                <a:lnTo>
                  <a:pt x="0" y="5800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3004290" y="2383365"/>
            <a:ext cx="1359713" cy="529052"/>
          </a:xfrm>
          <a:custGeom>
            <a:avLst/>
            <a:gdLst/>
            <a:ahLst/>
            <a:cxnLst/>
            <a:rect l="l" t="t" r="r" b="b"/>
            <a:pathLst>
              <a:path w="2039570" h="793578">
                <a:moveTo>
                  <a:pt x="0" y="0"/>
                </a:moveTo>
                <a:lnTo>
                  <a:pt x="2039570" y="0"/>
                </a:lnTo>
                <a:lnTo>
                  <a:pt x="2039570" y="793579"/>
                </a:lnTo>
                <a:lnTo>
                  <a:pt x="0" y="7935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flipH="1">
            <a:off x="10016724" y="-212908"/>
            <a:ext cx="3420999" cy="1331080"/>
          </a:xfrm>
          <a:custGeom>
            <a:avLst/>
            <a:gdLst/>
            <a:ahLst/>
            <a:cxnLst/>
            <a:rect l="l" t="t" r="r" b="b"/>
            <a:pathLst>
              <a:path w="5131499" h="1996620">
                <a:moveTo>
                  <a:pt x="5131499" y="0"/>
                </a:moveTo>
                <a:lnTo>
                  <a:pt x="0" y="0"/>
                </a:lnTo>
                <a:lnTo>
                  <a:pt x="0" y="1996619"/>
                </a:lnTo>
                <a:lnTo>
                  <a:pt x="5131499" y="1996619"/>
                </a:lnTo>
                <a:lnTo>
                  <a:pt x="513149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p:cNvSpPr/>
          <p:nvPr/>
        </p:nvSpPr>
        <p:spPr>
          <a:xfrm>
            <a:off x="4204827" y="140149"/>
            <a:ext cx="2024008" cy="787523"/>
          </a:xfrm>
          <a:custGeom>
            <a:avLst/>
            <a:gdLst/>
            <a:ahLst/>
            <a:cxnLst/>
            <a:rect l="l" t="t" r="r" b="b"/>
            <a:pathLst>
              <a:path w="3036012" h="1181285">
                <a:moveTo>
                  <a:pt x="0" y="0"/>
                </a:moveTo>
                <a:lnTo>
                  <a:pt x="3036012" y="0"/>
                </a:lnTo>
                <a:lnTo>
                  <a:pt x="3036012" y="1181284"/>
                </a:lnTo>
                <a:lnTo>
                  <a:pt x="0" y="11812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A5B222A0-70C1-7784-D613-B7EFED5324F6}"/>
              </a:ext>
            </a:extLst>
          </p:cNvPr>
          <p:cNvPicPr>
            <a:picLocks noChangeAspect="1"/>
          </p:cNvPicPr>
          <p:nvPr/>
        </p:nvPicPr>
        <p:blipFill>
          <a:blip r:embed="rId10"/>
          <a:stretch>
            <a:fillRect/>
          </a:stretch>
        </p:blipFill>
        <p:spPr>
          <a:xfrm>
            <a:off x="4681563" y="1935675"/>
            <a:ext cx="6053853" cy="2298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77E7-D38C-4249-435B-1E74E6540AAB}"/>
            </a:ext>
          </a:extLst>
        </p:cNvPr>
        <p:cNvGrpSpPr/>
        <p:nvPr/>
      </p:nvGrpSpPr>
      <p:grpSpPr>
        <a:xfrm>
          <a:off x="0" y="0"/>
          <a:ext cx="0" cy="0"/>
          <a:chOff x="0" y="0"/>
          <a:chExt cx="0" cy="0"/>
        </a:xfrm>
      </p:grpSpPr>
      <p:grpSp>
        <p:nvGrpSpPr>
          <p:cNvPr id="10243" name="Group 36">
            <a:extLst>
              <a:ext uri="{FF2B5EF4-FFF2-40B4-BE49-F238E27FC236}">
                <a16:creationId xmlns:a16="http://schemas.microsoft.com/office/drawing/2014/main" id="{B534996D-BEAD-AD12-2928-4C4C495F7D74}"/>
              </a:ext>
            </a:extLst>
          </p:cNvPr>
          <p:cNvGrpSpPr>
            <a:grpSpLocks/>
          </p:cNvGrpSpPr>
          <p:nvPr/>
        </p:nvGrpSpPr>
        <p:grpSpPr bwMode="auto">
          <a:xfrm>
            <a:off x="10464801" y="5693834"/>
            <a:ext cx="1606551" cy="1174751"/>
            <a:chOff x="7849255" y="4269846"/>
            <a:chExt cx="1204480" cy="881016"/>
          </a:xfrm>
        </p:grpSpPr>
        <p:grpSp>
          <p:nvGrpSpPr>
            <p:cNvPr id="10252" name="Group 37">
              <a:extLst>
                <a:ext uri="{FF2B5EF4-FFF2-40B4-BE49-F238E27FC236}">
                  <a16:creationId xmlns:a16="http://schemas.microsoft.com/office/drawing/2014/main" id="{958E9B90-E6C5-CCAC-CD26-566A017208FE}"/>
                </a:ext>
              </a:extLst>
            </p:cNvPr>
            <p:cNvGrpSpPr>
              <a:grpSpLocks/>
            </p:cNvGrpSpPr>
            <p:nvPr/>
          </p:nvGrpSpPr>
          <p:grpSpPr bwMode="auto">
            <a:xfrm>
              <a:off x="8040937" y="4269846"/>
              <a:ext cx="766717" cy="868102"/>
              <a:chOff x="-4716" y="4275111"/>
              <a:chExt cx="766717" cy="868102"/>
            </a:xfrm>
          </p:grpSpPr>
          <p:sp>
            <p:nvSpPr>
              <p:cNvPr id="10265" name="Google Shape;438;p34">
                <a:extLst>
                  <a:ext uri="{FF2B5EF4-FFF2-40B4-BE49-F238E27FC236}">
                    <a16:creationId xmlns:a16="http://schemas.microsoft.com/office/drawing/2014/main" id="{D6ABE614-374B-46C6-F1B4-3089AF1E583D}"/>
                  </a:ext>
                </a:extLst>
              </p:cNvPr>
              <p:cNvSpPr>
                <a:spLocks/>
              </p:cNvSpPr>
              <p:nvPr/>
            </p:nvSpPr>
            <p:spPr bwMode="auto">
              <a:xfrm>
                <a:off x="-4716" y="4275111"/>
                <a:ext cx="766717" cy="576024"/>
              </a:xfrm>
              <a:custGeom>
                <a:avLst/>
                <a:gdLst>
                  <a:gd name="T0" fmla="*/ 2147483647 w 15956"/>
                  <a:gd name="T1" fmla="*/ 2147483647 h 9319"/>
                  <a:gd name="T2" fmla="*/ 2147483647 w 15956"/>
                  <a:gd name="T3" fmla="*/ 2147483647 h 9319"/>
                  <a:gd name="T4" fmla="*/ 2147483647 w 15956"/>
                  <a:gd name="T5" fmla="*/ 2147483647 h 9319"/>
                  <a:gd name="T6" fmla="*/ 2147483647 w 15956"/>
                  <a:gd name="T7" fmla="*/ 2147483647 h 9319"/>
                  <a:gd name="T8" fmla="*/ 2147483647 w 15956"/>
                  <a:gd name="T9" fmla="*/ 2147483647 h 9319"/>
                  <a:gd name="T10" fmla="*/ 2147483647 w 15956"/>
                  <a:gd name="T11" fmla="*/ 2147483647 h 9319"/>
                  <a:gd name="T12" fmla="*/ 2147483647 w 15956"/>
                  <a:gd name="T13" fmla="*/ 2147483647 h 9319"/>
                  <a:gd name="T14" fmla="*/ 2147483647 w 15956"/>
                  <a:gd name="T15" fmla="*/ 2147483647 h 9319"/>
                  <a:gd name="T16" fmla="*/ 2147483647 w 15956"/>
                  <a:gd name="T17" fmla="*/ 2147483647 h 9319"/>
                  <a:gd name="T18" fmla="*/ 2147483647 w 15956"/>
                  <a:gd name="T19" fmla="*/ 2147483647 h 9319"/>
                  <a:gd name="T20" fmla="*/ 2147483647 w 15956"/>
                  <a:gd name="T21" fmla="*/ 2147483647 h 9319"/>
                  <a:gd name="T22" fmla="*/ 2147483647 w 15956"/>
                  <a:gd name="T23" fmla="*/ 2147483647 h 9319"/>
                  <a:gd name="T24" fmla="*/ 2147483647 w 15956"/>
                  <a:gd name="T25" fmla="*/ 2147483647 h 9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6" name="Google Shape;446;p34">
                <a:extLst>
                  <a:ext uri="{FF2B5EF4-FFF2-40B4-BE49-F238E27FC236}">
                    <a16:creationId xmlns:a16="http://schemas.microsoft.com/office/drawing/2014/main" id="{E74CFBD5-1D08-A6F1-BDBA-A6ACEC36D544}"/>
                  </a:ext>
                </a:extLst>
              </p:cNvPr>
              <p:cNvSpPr>
                <a:spLocks/>
              </p:cNvSpPr>
              <p:nvPr/>
            </p:nvSpPr>
            <p:spPr bwMode="auto">
              <a:xfrm>
                <a:off x="377638" y="4813500"/>
                <a:ext cx="51976" cy="323021"/>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7" name="Google Shape;447;p34">
                <a:extLst>
                  <a:ext uri="{FF2B5EF4-FFF2-40B4-BE49-F238E27FC236}">
                    <a16:creationId xmlns:a16="http://schemas.microsoft.com/office/drawing/2014/main" id="{36917E02-5049-BBE5-10E9-DD3B25A807AF}"/>
                  </a:ext>
                </a:extLst>
              </p:cNvPr>
              <p:cNvSpPr>
                <a:spLocks/>
              </p:cNvSpPr>
              <p:nvPr/>
            </p:nvSpPr>
            <p:spPr bwMode="auto">
              <a:xfrm>
                <a:off x="181412" y="4816281"/>
                <a:ext cx="117035" cy="323673"/>
              </a:xfrm>
              <a:custGeom>
                <a:avLst/>
                <a:gdLst>
                  <a:gd name="T0" fmla="*/ 0 w 2004"/>
                  <a:gd name="T1" fmla="*/ 0 h 7448"/>
                  <a:gd name="T2" fmla="*/ 0 w 2004"/>
                  <a:gd name="T3" fmla="*/ 0 h 7448"/>
                  <a:gd name="T4" fmla="*/ 2147483647 w 2004"/>
                  <a:gd name="T5" fmla="*/ 2147483647 h 7448"/>
                  <a:gd name="T6" fmla="*/ 2147483647 w 2004"/>
                  <a:gd name="T7" fmla="*/ 2147483647 h 7448"/>
                  <a:gd name="T8" fmla="*/ 2147483647 w 2004"/>
                  <a:gd name="T9" fmla="*/ 2147483647 h 7448"/>
                  <a:gd name="T10" fmla="*/ 0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8" name="Google Shape;448;p34">
                <a:extLst>
                  <a:ext uri="{FF2B5EF4-FFF2-40B4-BE49-F238E27FC236}">
                    <a16:creationId xmlns:a16="http://schemas.microsoft.com/office/drawing/2014/main" id="{E801CB43-5920-3E3C-5EEF-C56C31E549FA}"/>
                  </a:ext>
                </a:extLst>
              </p:cNvPr>
              <p:cNvSpPr>
                <a:spLocks/>
              </p:cNvSpPr>
              <p:nvPr/>
            </p:nvSpPr>
            <p:spPr bwMode="auto">
              <a:xfrm>
                <a:off x="448828" y="4918971"/>
                <a:ext cx="95310" cy="224242"/>
              </a:xfrm>
              <a:custGeom>
                <a:avLst/>
                <a:gdLst>
                  <a:gd name="T0" fmla="*/ 2147483647 w 1632"/>
                  <a:gd name="T1" fmla="*/ 0 h 5160"/>
                  <a:gd name="T2" fmla="*/ 2147483647 w 1632"/>
                  <a:gd name="T3" fmla="*/ 2147483647 h 5160"/>
                  <a:gd name="T4" fmla="*/ 2147483647 w 1632"/>
                  <a:gd name="T5" fmla="*/ 2147483647 h 5160"/>
                  <a:gd name="T6" fmla="*/ 0 w 1632"/>
                  <a:gd name="T7" fmla="*/ 2147483647 h 5160"/>
                  <a:gd name="T8" fmla="*/ 2147483647 w 1632"/>
                  <a:gd name="T9" fmla="*/ 2147483647 h 5160"/>
                  <a:gd name="T10" fmla="*/ 2147483647 w 1632"/>
                  <a:gd name="T11" fmla="*/ 0 h 5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9" name="Google Shape;449;p34">
                <a:extLst>
                  <a:ext uri="{FF2B5EF4-FFF2-40B4-BE49-F238E27FC236}">
                    <a16:creationId xmlns:a16="http://schemas.microsoft.com/office/drawing/2014/main" id="{CFCFE1DE-4CA2-DA7A-F78F-40DA2DD33D82}"/>
                  </a:ext>
                </a:extLst>
              </p:cNvPr>
              <p:cNvSpPr>
                <a:spLocks/>
              </p:cNvSpPr>
              <p:nvPr/>
            </p:nvSpPr>
            <p:spPr bwMode="auto">
              <a:xfrm>
                <a:off x="426344" y="4829101"/>
                <a:ext cx="84914" cy="314025"/>
              </a:xfrm>
              <a:custGeom>
                <a:avLst/>
                <a:gdLst>
                  <a:gd name="T0" fmla="*/ 2147483647 w 1454"/>
                  <a:gd name="T1" fmla="*/ 2147483647 h 7226"/>
                  <a:gd name="T2" fmla="*/ 2147483647 w 1454"/>
                  <a:gd name="T3" fmla="*/ 2147483647 h 7226"/>
                  <a:gd name="T4" fmla="*/ 2147483647 w 1454"/>
                  <a:gd name="T5" fmla="*/ 2147483647 h 7226"/>
                  <a:gd name="T6" fmla="*/ 2147483647 w 1454"/>
                  <a:gd name="T7" fmla="*/ 2147483647 h 7226"/>
                  <a:gd name="T8" fmla="*/ 2147483647 w 1454"/>
                  <a:gd name="T9" fmla="*/ 2147483647 h 7226"/>
                  <a:gd name="T10" fmla="*/ 2147483647 w 1454"/>
                  <a:gd name="T11" fmla="*/ 2147483647 h 7226"/>
                  <a:gd name="T12" fmla="*/ 2147483647 w 1454"/>
                  <a:gd name="T13" fmla="*/ 2147483647 h 7226"/>
                  <a:gd name="T14" fmla="*/ 2147483647 w 1454"/>
                  <a:gd name="T15" fmla="*/ 2147483647 h 7226"/>
                  <a:gd name="T16" fmla="*/ 2147483647 w 1454"/>
                  <a:gd name="T17" fmla="*/ 2147483647 h 7226"/>
                  <a:gd name="T18" fmla="*/ 2147483647 w 1454"/>
                  <a:gd name="T19" fmla="*/ 2147483647 h 7226"/>
                  <a:gd name="T20" fmla="*/ 2147483647 w 1454"/>
                  <a:gd name="T21" fmla="*/ 2147483647 h 7226"/>
                  <a:gd name="T22" fmla="*/ 2147483647 w 1454"/>
                  <a:gd name="T23" fmla="*/ 2147483647 h 7226"/>
                  <a:gd name="T24" fmla="*/ 2147483647 w 1454"/>
                  <a:gd name="T25" fmla="*/ 2147483647 h 7226"/>
                  <a:gd name="T26" fmla="*/ 2147483647 w 1454"/>
                  <a:gd name="T27" fmla="*/ 2147483647 h 7226"/>
                  <a:gd name="T28" fmla="*/ 2147483647 w 1454"/>
                  <a:gd name="T29" fmla="*/ 2147483647 h 7226"/>
                  <a:gd name="T30" fmla="*/ 2147483647 w 1454"/>
                  <a:gd name="T31" fmla="*/ 2147483647 h 7226"/>
                  <a:gd name="T32" fmla="*/ 2147483647 w 1454"/>
                  <a:gd name="T33" fmla="*/ 2147483647 h 7226"/>
                  <a:gd name="T34" fmla="*/ 2147483647 w 1454"/>
                  <a:gd name="T35" fmla="*/ 2147483647 h 7226"/>
                  <a:gd name="T36" fmla="*/ 2147483647 w 1454"/>
                  <a:gd name="T37" fmla="*/ 2147483647 h 7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0" name="Google Shape;450;p34">
                <a:extLst>
                  <a:ext uri="{FF2B5EF4-FFF2-40B4-BE49-F238E27FC236}">
                    <a16:creationId xmlns:a16="http://schemas.microsoft.com/office/drawing/2014/main" id="{C33E1796-3D44-ABF8-53F6-C26468FA475E}"/>
                  </a:ext>
                </a:extLst>
              </p:cNvPr>
              <p:cNvSpPr>
                <a:spLocks/>
              </p:cNvSpPr>
              <p:nvPr/>
            </p:nvSpPr>
            <p:spPr bwMode="auto">
              <a:xfrm>
                <a:off x="454493" y="4835750"/>
                <a:ext cx="89119" cy="47673"/>
              </a:xfrm>
              <a:custGeom>
                <a:avLst/>
                <a:gdLst>
                  <a:gd name="T0" fmla="*/ 2147483647 w 1526"/>
                  <a:gd name="T1" fmla="*/ 2147483647 h 1097"/>
                  <a:gd name="T2" fmla="*/ 2147483647 w 1526"/>
                  <a:gd name="T3" fmla="*/ 2147483647 h 1097"/>
                  <a:gd name="T4" fmla="*/ 2147483647 w 1526"/>
                  <a:gd name="T5" fmla="*/ 2147483647 h 1097"/>
                  <a:gd name="T6" fmla="*/ 2147483647 w 1526"/>
                  <a:gd name="T7" fmla="*/ 2147483647 h 1097"/>
                  <a:gd name="T8" fmla="*/ 2147483647 w 1526"/>
                  <a:gd name="T9" fmla="*/ 2147483647 h 1097"/>
                  <a:gd name="T10" fmla="*/ 2147483647 w 1526"/>
                  <a:gd name="T11" fmla="*/ 2147483647 h 1097"/>
                  <a:gd name="T12" fmla="*/ 2147483647 w 1526"/>
                  <a:gd name="T13" fmla="*/ 2147483647 h 1097"/>
                  <a:gd name="T14" fmla="*/ 2147483647 w 1526"/>
                  <a:gd name="T15" fmla="*/ 2147483647 h 1097"/>
                  <a:gd name="T16" fmla="*/ 2147483647 w 1526"/>
                  <a:gd name="T17" fmla="*/ 2147483647 h 1097"/>
                  <a:gd name="T18" fmla="*/ 2147483647 w 1526"/>
                  <a:gd name="T19" fmla="*/ 2147483647 h 1097"/>
                  <a:gd name="T20" fmla="*/ 2147483647 w 1526"/>
                  <a:gd name="T21" fmla="*/ 2147483647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1" name="Google Shape;451;p34">
                <a:extLst>
                  <a:ext uri="{FF2B5EF4-FFF2-40B4-BE49-F238E27FC236}">
                    <a16:creationId xmlns:a16="http://schemas.microsoft.com/office/drawing/2014/main" id="{192236FB-022B-4DA0-FC55-56E2EAC2B6C7}"/>
                  </a:ext>
                </a:extLst>
              </p:cNvPr>
              <p:cNvSpPr>
                <a:spLocks/>
              </p:cNvSpPr>
              <p:nvPr/>
            </p:nvSpPr>
            <p:spPr bwMode="auto">
              <a:xfrm>
                <a:off x="474992" y="4823495"/>
                <a:ext cx="17871" cy="58320"/>
              </a:xfrm>
              <a:custGeom>
                <a:avLst/>
                <a:gdLst>
                  <a:gd name="T0" fmla="*/ 2147483647 w 306"/>
                  <a:gd name="T1" fmla="*/ 2147483647 h 1342"/>
                  <a:gd name="T2" fmla="*/ 2147483647 w 306"/>
                  <a:gd name="T3" fmla="*/ 2147483647 h 1342"/>
                  <a:gd name="T4" fmla="*/ 2147483647 w 306"/>
                  <a:gd name="T5" fmla="*/ 2147483647 h 1342"/>
                  <a:gd name="T6" fmla="*/ 2147483647 w 306"/>
                  <a:gd name="T7" fmla="*/ 2147483647 h 1342"/>
                  <a:gd name="T8" fmla="*/ 2147483647 w 306"/>
                  <a:gd name="T9" fmla="*/ 2147483647 h 1342"/>
                  <a:gd name="T10" fmla="*/ 2147483647 w 306"/>
                  <a:gd name="T11" fmla="*/ 2147483647 h 1342"/>
                  <a:gd name="T12" fmla="*/ 2147483647 w 306"/>
                  <a:gd name="T13" fmla="*/ 2147483647 h 1342"/>
                  <a:gd name="T14" fmla="*/ 2147483647 w 306"/>
                  <a:gd name="T15" fmla="*/ 2147483647 h 1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2" name="Google Shape;452;p34">
                <a:extLst>
                  <a:ext uri="{FF2B5EF4-FFF2-40B4-BE49-F238E27FC236}">
                    <a16:creationId xmlns:a16="http://schemas.microsoft.com/office/drawing/2014/main" id="{02E9346F-44C5-227A-A5D1-FEA36EF866D5}"/>
                  </a:ext>
                </a:extLst>
              </p:cNvPr>
              <p:cNvSpPr>
                <a:spLocks/>
              </p:cNvSpPr>
              <p:nvPr/>
            </p:nvSpPr>
            <p:spPr bwMode="auto">
              <a:xfrm>
                <a:off x="441879" y="4830231"/>
                <a:ext cx="21083" cy="13211"/>
              </a:xfrm>
              <a:custGeom>
                <a:avLst/>
                <a:gdLst>
                  <a:gd name="T0" fmla="*/ 2147483647 w 361"/>
                  <a:gd name="T1" fmla="*/ 0 h 304"/>
                  <a:gd name="T2" fmla="*/ 2147483647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3" name="Google Shape;453;p34">
                <a:extLst>
                  <a:ext uri="{FF2B5EF4-FFF2-40B4-BE49-F238E27FC236}">
                    <a16:creationId xmlns:a16="http://schemas.microsoft.com/office/drawing/2014/main" id="{A7EF2B40-E952-9C07-FC74-B8C56393F4D6}"/>
                  </a:ext>
                </a:extLst>
              </p:cNvPr>
              <p:cNvSpPr>
                <a:spLocks/>
              </p:cNvSpPr>
              <p:nvPr/>
            </p:nvSpPr>
            <p:spPr bwMode="auto">
              <a:xfrm>
                <a:off x="472189" y="4817150"/>
                <a:ext cx="19155" cy="12907"/>
              </a:xfrm>
              <a:custGeom>
                <a:avLst/>
                <a:gdLst>
                  <a:gd name="T0" fmla="*/ 2147483647 w 328"/>
                  <a:gd name="T1" fmla="*/ 2147483647 h 297"/>
                  <a:gd name="T2" fmla="*/ 2147483647 w 328"/>
                  <a:gd name="T3" fmla="*/ 2147483647 h 297"/>
                  <a:gd name="T4" fmla="*/ 2147483647 w 328"/>
                  <a:gd name="T5" fmla="*/ 2147483647 h 297"/>
                  <a:gd name="T6" fmla="*/ 2147483647 w 328"/>
                  <a:gd name="T7" fmla="*/ 2147483647 h 297"/>
                  <a:gd name="T8" fmla="*/ 2147483647 w 328"/>
                  <a:gd name="T9" fmla="*/ 2147483647 h 297"/>
                  <a:gd name="T10" fmla="*/ 2147483647 w 328"/>
                  <a:gd name="T11" fmla="*/ 2147483647 h 297"/>
                  <a:gd name="T12" fmla="*/ 2147483647 w 328"/>
                  <a:gd name="T13" fmla="*/ 2147483647 h 297"/>
                  <a:gd name="T14" fmla="*/ 2147483647 w 328"/>
                  <a:gd name="T15" fmla="*/ 2147483647 h 297"/>
                  <a:gd name="T16" fmla="*/ 2147483647 w 328"/>
                  <a:gd name="T17" fmla="*/ 2147483647 h 297"/>
                  <a:gd name="T18" fmla="*/ 2147483647 w 328"/>
                  <a:gd name="T19" fmla="*/ 2147483647 h 297"/>
                  <a:gd name="T20" fmla="*/ 2147483647 w 328"/>
                  <a:gd name="T21" fmla="*/ 2147483647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4" name="Google Shape;454;p34">
                <a:extLst>
                  <a:ext uri="{FF2B5EF4-FFF2-40B4-BE49-F238E27FC236}">
                    <a16:creationId xmlns:a16="http://schemas.microsoft.com/office/drawing/2014/main" id="{89055496-50A3-C3CD-2D8F-B5231EF09F58}"/>
                  </a:ext>
                </a:extLst>
              </p:cNvPr>
              <p:cNvSpPr>
                <a:spLocks/>
              </p:cNvSpPr>
              <p:nvPr/>
            </p:nvSpPr>
            <p:spPr bwMode="auto">
              <a:xfrm>
                <a:off x="497534" y="4819888"/>
                <a:ext cx="24587" cy="15254"/>
              </a:xfrm>
              <a:custGeom>
                <a:avLst/>
                <a:gdLst>
                  <a:gd name="T0" fmla="*/ 2147483647 w 421"/>
                  <a:gd name="T1" fmla="*/ 2147483647 h 351"/>
                  <a:gd name="T2" fmla="*/ 2147483647 w 421"/>
                  <a:gd name="T3" fmla="*/ 2147483647 h 351"/>
                  <a:gd name="T4" fmla="*/ 2147483647 w 421"/>
                  <a:gd name="T5" fmla="*/ 2147483647 h 351"/>
                  <a:gd name="T6" fmla="*/ 2147483647 w 421"/>
                  <a:gd name="T7" fmla="*/ 2147483647 h 351"/>
                  <a:gd name="T8" fmla="*/ 2147483647 w 421"/>
                  <a:gd name="T9" fmla="*/ 2147483647 h 351"/>
                  <a:gd name="T10" fmla="*/ 2147483647 w 421"/>
                  <a:gd name="T11" fmla="*/ 2147483647 h 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5" name="Google Shape;455;p34">
                <a:extLst>
                  <a:ext uri="{FF2B5EF4-FFF2-40B4-BE49-F238E27FC236}">
                    <a16:creationId xmlns:a16="http://schemas.microsoft.com/office/drawing/2014/main" id="{1D0FE3F0-67FD-15FA-25F0-2F29FE19E973}"/>
                  </a:ext>
                </a:extLst>
              </p:cNvPr>
              <p:cNvSpPr>
                <a:spLocks/>
              </p:cNvSpPr>
              <p:nvPr/>
            </p:nvSpPr>
            <p:spPr bwMode="auto">
              <a:xfrm>
                <a:off x="530005" y="4833664"/>
                <a:ext cx="22776" cy="15862"/>
              </a:xfrm>
              <a:custGeom>
                <a:avLst/>
                <a:gdLst>
                  <a:gd name="T0" fmla="*/ 2147483647 w 390"/>
                  <a:gd name="T1" fmla="*/ 0 h 365"/>
                  <a:gd name="T2" fmla="*/ 2147483647 w 390"/>
                  <a:gd name="T3" fmla="*/ 2147483647 h 365"/>
                  <a:gd name="T4" fmla="*/ 2147483647 w 390"/>
                  <a:gd name="T5" fmla="*/ 2147483647 h 365"/>
                  <a:gd name="T6" fmla="*/ 2147483647 w 390"/>
                  <a:gd name="T7" fmla="*/ 2147483647 h 365"/>
                  <a:gd name="T8" fmla="*/ 2147483647 w 390"/>
                  <a:gd name="T9" fmla="*/ 2147483647 h 365"/>
                  <a:gd name="T10" fmla="*/ 2147483647 w 390"/>
                  <a:gd name="T11" fmla="*/ 2147483647 h 365"/>
                  <a:gd name="T12" fmla="*/ 2147483647 w 390"/>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6" name="Google Shape;456;p34">
                <a:extLst>
                  <a:ext uri="{FF2B5EF4-FFF2-40B4-BE49-F238E27FC236}">
                    <a16:creationId xmlns:a16="http://schemas.microsoft.com/office/drawing/2014/main" id="{D1E82803-3CCC-C3B8-FBC0-6E2AA6224ED2}"/>
                  </a:ext>
                </a:extLst>
              </p:cNvPr>
              <p:cNvSpPr>
                <a:spLocks/>
              </p:cNvSpPr>
              <p:nvPr/>
            </p:nvSpPr>
            <p:spPr bwMode="auto">
              <a:xfrm>
                <a:off x="482409" y="4859912"/>
                <a:ext cx="105296" cy="24684"/>
              </a:xfrm>
              <a:custGeom>
                <a:avLst/>
                <a:gdLst>
                  <a:gd name="T0" fmla="*/ 2147483647 w 1803"/>
                  <a:gd name="T1" fmla="*/ 2147483647 h 568"/>
                  <a:gd name="T2" fmla="*/ 2147483647 w 1803"/>
                  <a:gd name="T3" fmla="*/ 2147483647 h 568"/>
                  <a:gd name="T4" fmla="*/ 2147483647 w 1803"/>
                  <a:gd name="T5" fmla="*/ 2147483647 h 568"/>
                  <a:gd name="T6" fmla="*/ 2147483647 w 1803"/>
                  <a:gd name="T7" fmla="*/ 2147483647 h 568"/>
                  <a:gd name="T8" fmla="*/ 2147483647 w 1803"/>
                  <a:gd name="T9" fmla="*/ 2147483647 h 568"/>
                  <a:gd name="T10" fmla="*/ 2147483647 w 1803"/>
                  <a:gd name="T11" fmla="*/ 2147483647 h 568"/>
                  <a:gd name="T12" fmla="*/ 2147483647 w 1803"/>
                  <a:gd name="T13" fmla="*/ 2147483647 h 568"/>
                  <a:gd name="T14" fmla="*/ 2147483647 w 1803"/>
                  <a:gd name="T15" fmla="*/ 2147483647 h 568"/>
                  <a:gd name="T16" fmla="*/ 2147483647 w 1803"/>
                  <a:gd name="T17" fmla="*/ 2147483647 h 568"/>
                  <a:gd name="T18" fmla="*/ 2147483647 w 1803"/>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7" name="Google Shape;457;p34">
                <a:extLst>
                  <a:ext uri="{FF2B5EF4-FFF2-40B4-BE49-F238E27FC236}">
                    <a16:creationId xmlns:a16="http://schemas.microsoft.com/office/drawing/2014/main" id="{B79045B2-F804-8365-E285-1EF79C14E269}"/>
                  </a:ext>
                </a:extLst>
              </p:cNvPr>
              <p:cNvSpPr>
                <a:spLocks/>
              </p:cNvSpPr>
              <p:nvPr/>
            </p:nvSpPr>
            <p:spPr bwMode="auto">
              <a:xfrm>
                <a:off x="570710" y="4853828"/>
                <a:ext cx="29551" cy="16166"/>
              </a:xfrm>
              <a:custGeom>
                <a:avLst/>
                <a:gdLst>
                  <a:gd name="T0" fmla="*/ 2147483647 w 506"/>
                  <a:gd name="T1" fmla="*/ 2147483647 h 372"/>
                  <a:gd name="T2" fmla="*/ 2147483647 w 506"/>
                  <a:gd name="T3" fmla="*/ 2147483647 h 372"/>
                  <a:gd name="T4" fmla="*/ 2147483647 w 506"/>
                  <a:gd name="T5" fmla="*/ 2147483647 h 372"/>
                  <a:gd name="T6" fmla="*/ 2147483647 w 506"/>
                  <a:gd name="T7" fmla="*/ 2147483647 h 372"/>
                  <a:gd name="T8" fmla="*/ 2147483647 w 506"/>
                  <a:gd name="T9" fmla="*/ 2147483647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8" name="Google Shape;459;p34">
                <a:extLst>
                  <a:ext uri="{FF2B5EF4-FFF2-40B4-BE49-F238E27FC236}">
                    <a16:creationId xmlns:a16="http://schemas.microsoft.com/office/drawing/2014/main" id="{F13A177E-5DDB-D8F6-79C8-EE88BC51B4A2}"/>
                  </a:ext>
                </a:extLst>
              </p:cNvPr>
              <p:cNvSpPr>
                <a:spLocks/>
              </p:cNvSpPr>
              <p:nvPr/>
            </p:nvSpPr>
            <p:spPr bwMode="auto">
              <a:xfrm>
                <a:off x="332086" y="4394785"/>
                <a:ext cx="35858" cy="736477"/>
              </a:xfrm>
              <a:custGeom>
                <a:avLst/>
                <a:gdLst>
                  <a:gd name="T0" fmla="*/ 2147483647 w 614"/>
                  <a:gd name="T1" fmla="*/ 2147483647 h 16947"/>
                  <a:gd name="T2" fmla="*/ 2147483647 w 614"/>
                  <a:gd name="T3" fmla="*/ 2147483647 h 16947"/>
                  <a:gd name="T4" fmla="*/ 2147483647 w 614"/>
                  <a:gd name="T5" fmla="*/ 2147483647 h 16947"/>
                  <a:gd name="T6" fmla="*/ 2147483647 w 614"/>
                  <a:gd name="T7" fmla="*/ 2147483647 h 16947"/>
                  <a:gd name="T8" fmla="*/ 2147483647 w 614"/>
                  <a:gd name="T9" fmla="*/ 2147483647 h 16947"/>
                  <a:gd name="T10" fmla="*/ 2147483647 w 614"/>
                  <a:gd name="T11" fmla="*/ 2147483647 h 16947"/>
                  <a:gd name="T12" fmla="*/ 2147483647 w 614"/>
                  <a:gd name="T13" fmla="*/ 2147483647 h 16947"/>
                  <a:gd name="T14" fmla="*/ 2147483647 w 614"/>
                  <a:gd name="T15" fmla="*/ 2147483647 h 16947"/>
                  <a:gd name="T16" fmla="*/ 2147483647 w 614"/>
                  <a:gd name="T17" fmla="*/ 2147483647 h 16947"/>
                  <a:gd name="T18" fmla="*/ 2147483647 w 614"/>
                  <a:gd name="T19" fmla="*/ 2147483647 h 16947"/>
                  <a:gd name="T20" fmla="*/ 2147483647 w 614"/>
                  <a:gd name="T21" fmla="*/ 2147483647 h 16947"/>
                  <a:gd name="T22" fmla="*/ 2147483647 w 614"/>
                  <a:gd name="T23" fmla="*/ 2147483647 h 16947"/>
                  <a:gd name="T24" fmla="*/ 2147483647 w 614"/>
                  <a:gd name="T25" fmla="*/ 2147483647 h 16947"/>
                  <a:gd name="T26" fmla="*/ 2147483647 w 614"/>
                  <a:gd name="T27" fmla="*/ 2147483647 h 16947"/>
                  <a:gd name="T28" fmla="*/ 2147483647 w 614"/>
                  <a:gd name="T29" fmla="*/ 2147483647 h 16947"/>
                  <a:gd name="T30" fmla="*/ 2147483647 w 614"/>
                  <a:gd name="T31" fmla="*/ 2147483647 h 16947"/>
                  <a:gd name="T32" fmla="*/ 2147483647 w 614"/>
                  <a:gd name="T33" fmla="*/ 2147483647 h 16947"/>
                  <a:gd name="T34" fmla="*/ 2147483647 w 614"/>
                  <a:gd name="T35" fmla="*/ 2147483647 h 16947"/>
                  <a:gd name="T36" fmla="*/ 2147483647 w 614"/>
                  <a:gd name="T37" fmla="*/ 2147483647 h 16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79" name="Google Shape;460;p34">
                <a:extLst>
                  <a:ext uri="{FF2B5EF4-FFF2-40B4-BE49-F238E27FC236}">
                    <a16:creationId xmlns:a16="http://schemas.microsoft.com/office/drawing/2014/main" id="{AC3F26D0-B15D-4993-9E65-1BECFB2DB012}"/>
                  </a:ext>
                </a:extLst>
              </p:cNvPr>
              <p:cNvSpPr>
                <a:spLocks/>
              </p:cNvSpPr>
              <p:nvPr/>
            </p:nvSpPr>
            <p:spPr bwMode="auto">
              <a:xfrm>
                <a:off x="159512" y="4511339"/>
                <a:ext cx="437128" cy="210031"/>
              </a:xfrm>
              <a:custGeom>
                <a:avLst/>
                <a:gdLst>
                  <a:gd name="T0" fmla="*/ 2147483647 w 7485"/>
                  <a:gd name="T1" fmla="*/ 0 h 4833"/>
                  <a:gd name="T2" fmla="*/ 2147483647 w 7485"/>
                  <a:gd name="T3" fmla="*/ 2147483647 h 4833"/>
                  <a:gd name="T4" fmla="*/ 2147483647 w 7485"/>
                  <a:gd name="T5" fmla="*/ 2147483647 h 4833"/>
                  <a:gd name="T6" fmla="*/ 2147483647 w 7485"/>
                  <a:gd name="T7" fmla="*/ 2147483647 h 4833"/>
                  <a:gd name="T8" fmla="*/ 2147483647 w 7485"/>
                  <a:gd name="T9" fmla="*/ 2147483647 h 4833"/>
                  <a:gd name="T10" fmla="*/ 2147483647 w 7485"/>
                  <a:gd name="T11" fmla="*/ 2147483647 h 4833"/>
                  <a:gd name="T12" fmla="*/ 2147483647 w 7485"/>
                  <a:gd name="T13" fmla="*/ 2147483647 h 4833"/>
                  <a:gd name="T14" fmla="*/ 2147483647 w 7485"/>
                  <a:gd name="T15" fmla="*/ 2147483647 h 4833"/>
                  <a:gd name="T16" fmla="*/ 2147483647 w 7485"/>
                  <a:gd name="T17" fmla="*/ 2147483647 h 4833"/>
                  <a:gd name="T18" fmla="*/ 2147483647 w 7485"/>
                  <a:gd name="T19" fmla="*/ 2147483647 h 4833"/>
                  <a:gd name="T20" fmla="*/ 2147483647 w 7485"/>
                  <a:gd name="T21" fmla="*/ 2147483647 h 4833"/>
                  <a:gd name="T22" fmla="*/ 2147483647 w 7485"/>
                  <a:gd name="T23" fmla="*/ 2147483647 h 4833"/>
                  <a:gd name="T24" fmla="*/ 2147483647 w 7485"/>
                  <a:gd name="T25" fmla="*/ 2147483647 h 4833"/>
                  <a:gd name="T26" fmla="*/ 2147483647 w 7485"/>
                  <a:gd name="T27" fmla="*/ 2147483647 h 4833"/>
                  <a:gd name="T28" fmla="*/ 2147483647 w 7485"/>
                  <a:gd name="T29" fmla="*/ 2147483647 h 4833"/>
                  <a:gd name="T30" fmla="*/ 2147483647 w 7485"/>
                  <a:gd name="T31" fmla="*/ 2147483647 h 4833"/>
                  <a:gd name="T32" fmla="*/ 2147483647 w 7485"/>
                  <a:gd name="T33" fmla="*/ 2147483647 h 4833"/>
                  <a:gd name="T34" fmla="*/ 2147483647 w 7485"/>
                  <a:gd name="T35" fmla="*/ 2147483647 h 4833"/>
                  <a:gd name="T36" fmla="*/ 2147483647 w 7485"/>
                  <a:gd name="T37" fmla="*/ 2147483647 h 4833"/>
                  <a:gd name="T38" fmla="*/ 2147483647 w 7485"/>
                  <a:gd name="T39" fmla="*/ 2147483647 h 4833"/>
                  <a:gd name="T40" fmla="*/ 2147483647 w 7485"/>
                  <a:gd name="T41" fmla="*/ 2147483647 h 4833"/>
                  <a:gd name="T42" fmla="*/ 2147483647 w 7485"/>
                  <a:gd name="T43" fmla="*/ 0 h 4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80" name="Google Shape;461;p34">
                <a:extLst>
                  <a:ext uri="{FF2B5EF4-FFF2-40B4-BE49-F238E27FC236}">
                    <a16:creationId xmlns:a16="http://schemas.microsoft.com/office/drawing/2014/main" id="{74928B6E-C5DA-A31F-0DC3-65B9E1392530}"/>
                  </a:ext>
                </a:extLst>
              </p:cNvPr>
              <p:cNvSpPr>
                <a:spLocks/>
              </p:cNvSpPr>
              <p:nvPr/>
            </p:nvSpPr>
            <p:spPr bwMode="auto">
              <a:xfrm>
                <a:off x="238236" y="4436722"/>
                <a:ext cx="170121" cy="102734"/>
              </a:xfrm>
              <a:custGeom>
                <a:avLst/>
                <a:gdLst>
                  <a:gd name="T0" fmla="*/ 2147483647 w 2913"/>
                  <a:gd name="T1" fmla="*/ 2147483647 h 2364"/>
                  <a:gd name="T2" fmla="*/ 2147483647 w 2913"/>
                  <a:gd name="T3" fmla="*/ 2147483647 h 2364"/>
                  <a:gd name="T4" fmla="*/ 2147483647 w 2913"/>
                  <a:gd name="T5" fmla="*/ 2147483647 h 2364"/>
                  <a:gd name="T6" fmla="*/ 2147483647 w 2913"/>
                  <a:gd name="T7" fmla="*/ 2147483647 h 2364"/>
                  <a:gd name="T8" fmla="*/ 2147483647 w 2913"/>
                  <a:gd name="T9" fmla="*/ 2147483647 h 2364"/>
                  <a:gd name="T10" fmla="*/ 2147483647 w 2913"/>
                  <a:gd name="T11" fmla="*/ 2147483647 h 2364"/>
                  <a:gd name="T12" fmla="*/ 2147483647 w 2913"/>
                  <a:gd name="T13" fmla="*/ 2147483647 h 2364"/>
                  <a:gd name="T14" fmla="*/ 2147483647 w 2913"/>
                  <a:gd name="T15" fmla="*/ 2147483647 h 2364"/>
                  <a:gd name="T16" fmla="*/ 2147483647 w 2913"/>
                  <a:gd name="T17" fmla="*/ 2147483647 h 2364"/>
                  <a:gd name="T18" fmla="*/ 2147483647 w 2913"/>
                  <a:gd name="T19" fmla="*/ 2147483647 h 2364"/>
                  <a:gd name="T20" fmla="*/ 2147483647 w 2913"/>
                  <a:gd name="T21" fmla="*/ 2147483647 h 2364"/>
                  <a:gd name="T22" fmla="*/ 2147483647 w 2913"/>
                  <a:gd name="T23" fmla="*/ 2147483647 h 2364"/>
                  <a:gd name="T24" fmla="*/ 2147483647 w 2913"/>
                  <a:gd name="T25" fmla="*/ 2147483647 h 2364"/>
                  <a:gd name="T26" fmla="*/ 2147483647 w 2913"/>
                  <a:gd name="T27" fmla="*/ 2147483647 h 2364"/>
                  <a:gd name="T28" fmla="*/ 2147483647 w 2913"/>
                  <a:gd name="T29" fmla="*/ 2147483647 h 2364"/>
                  <a:gd name="T30" fmla="*/ 2147483647 w 2913"/>
                  <a:gd name="T31" fmla="*/ 2147483647 h 2364"/>
                  <a:gd name="T32" fmla="*/ 2147483647 w 2913"/>
                  <a:gd name="T33" fmla="*/ 2147483647 h 2364"/>
                  <a:gd name="T34" fmla="*/ 2147483647 w 2913"/>
                  <a:gd name="T35" fmla="*/ 2147483647 h 2364"/>
                  <a:gd name="T36" fmla="*/ 2147483647 w 2913"/>
                  <a:gd name="T37" fmla="*/ 2147483647 h 2364"/>
                  <a:gd name="T38" fmla="*/ 2147483647 w 2913"/>
                  <a:gd name="T39" fmla="*/ 2147483647 h 2364"/>
                  <a:gd name="T40" fmla="*/ 2147483647 w 2913"/>
                  <a:gd name="T41" fmla="*/ 2147483647 h 2364"/>
                  <a:gd name="T42" fmla="*/ 2147483647 w 2913"/>
                  <a:gd name="T43" fmla="*/ 2147483647 h 2364"/>
                  <a:gd name="T44" fmla="*/ 2147483647 w 2913"/>
                  <a:gd name="T45" fmla="*/ 2147483647 h 2364"/>
                  <a:gd name="T46" fmla="*/ 2147483647 w 2913"/>
                  <a:gd name="T47" fmla="*/ 2147483647 h 2364"/>
                  <a:gd name="T48" fmla="*/ 2147483647 w 2913"/>
                  <a:gd name="T49" fmla="*/ 2147483647 h 2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0253" name="Google Shape;473;p34">
              <a:extLst>
                <a:ext uri="{FF2B5EF4-FFF2-40B4-BE49-F238E27FC236}">
                  <a16:creationId xmlns:a16="http://schemas.microsoft.com/office/drawing/2014/main" id="{EDD607B9-A987-5EA7-1530-39567C71F674}"/>
                </a:ext>
              </a:extLst>
            </p:cNvPr>
            <p:cNvGrpSpPr>
              <a:grpSpLocks/>
            </p:cNvGrpSpPr>
            <p:nvPr/>
          </p:nvGrpSpPr>
          <p:grpSpPr bwMode="auto">
            <a:xfrm>
              <a:off x="8672517" y="4801213"/>
              <a:ext cx="381218" cy="339780"/>
              <a:chOff x="5550100" y="4738125"/>
              <a:chExt cx="196950" cy="196650"/>
            </a:xfrm>
          </p:grpSpPr>
          <p:sp>
            <p:nvSpPr>
              <p:cNvPr id="10260" name="Google Shape;474;p34">
                <a:extLst>
                  <a:ext uri="{FF2B5EF4-FFF2-40B4-BE49-F238E27FC236}">
                    <a16:creationId xmlns:a16="http://schemas.microsoft.com/office/drawing/2014/main" id="{602DBA0E-2964-7E3C-B459-E1906F7CE4DA}"/>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1" name="Google Shape;475;p34">
                <a:extLst>
                  <a:ext uri="{FF2B5EF4-FFF2-40B4-BE49-F238E27FC236}">
                    <a16:creationId xmlns:a16="http://schemas.microsoft.com/office/drawing/2014/main" id="{9B68DE2B-76AC-180E-E886-A29D074FB656}"/>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2" name="Google Shape;476;p34">
                <a:extLst>
                  <a:ext uri="{FF2B5EF4-FFF2-40B4-BE49-F238E27FC236}">
                    <a16:creationId xmlns:a16="http://schemas.microsoft.com/office/drawing/2014/main" id="{A18B5613-8DEF-86B1-7508-2852E6DEEFB3}"/>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3" name="Google Shape;477;p34">
                <a:extLst>
                  <a:ext uri="{FF2B5EF4-FFF2-40B4-BE49-F238E27FC236}">
                    <a16:creationId xmlns:a16="http://schemas.microsoft.com/office/drawing/2014/main" id="{A1E0D60B-052B-8922-F5D3-597C9169E77A}"/>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64" name="Google Shape;478;p34">
                <a:extLst>
                  <a:ext uri="{FF2B5EF4-FFF2-40B4-BE49-F238E27FC236}">
                    <a16:creationId xmlns:a16="http://schemas.microsoft.com/office/drawing/2014/main" id="{A9AD3171-EB88-5A8F-2CAC-E084F7B70437}"/>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0254" name="Google Shape;473;p34">
              <a:extLst>
                <a:ext uri="{FF2B5EF4-FFF2-40B4-BE49-F238E27FC236}">
                  <a16:creationId xmlns:a16="http://schemas.microsoft.com/office/drawing/2014/main" id="{82BE3C10-61F6-EA7B-A539-79428520820F}"/>
                </a:ext>
              </a:extLst>
            </p:cNvPr>
            <p:cNvGrpSpPr>
              <a:grpSpLocks/>
            </p:cNvGrpSpPr>
            <p:nvPr/>
          </p:nvGrpSpPr>
          <p:grpSpPr bwMode="auto">
            <a:xfrm>
              <a:off x="7849255" y="4811082"/>
              <a:ext cx="381218" cy="339780"/>
              <a:chOff x="5550100" y="4738125"/>
              <a:chExt cx="196950" cy="196650"/>
            </a:xfrm>
          </p:grpSpPr>
          <p:sp>
            <p:nvSpPr>
              <p:cNvPr id="10255" name="Google Shape;474;p34">
                <a:extLst>
                  <a:ext uri="{FF2B5EF4-FFF2-40B4-BE49-F238E27FC236}">
                    <a16:creationId xmlns:a16="http://schemas.microsoft.com/office/drawing/2014/main" id="{5E722AFC-EB72-7B30-C749-1246BD915D50}"/>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56" name="Google Shape;475;p34">
                <a:extLst>
                  <a:ext uri="{FF2B5EF4-FFF2-40B4-BE49-F238E27FC236}">
                    <a16:creationId xmlns:a16="http://schemas.microsoft.com/office/drawing/2014/main" id="{AE7EDB34-DB48-F76F-9B80-623D145954BB}"/>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57" name="Google Shape;476;p34">
                <a:extLst>
                  <a:ext uri="{FF2B5EF4-FFF2-40B4-BE49-F238E27FC236}">
                    <a16:creationId xmlns:a16="http://schemas.microsoft.com/office/drawing/2014/main" id="{E933CF82-E75C-2817-92F0-FA6252CA6666}"/>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58" name="Google Shape;477;p34">
                <a:extLst>
                  <a:ext uri="{FF2B5EF4-FFF2-40B4-BE49-F238E27FC236}">
                    <a16:creationId xmlns:a16="http://schemas.microsoft.com/office/drawing/2014/main" id="{9439A92F-1A6B-F03D-A753-B69F17065650}"/>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0259" name="Google Shape;478;p34">
                <a:extLst>
                  <a:ext uri="{FF2B5EF4-FFF2-40B4-BE49-F238E27FC236}">
                    <a16:creationId xmlns:a16="http://schemas.microsoft.com/office/drawing/2014/main" id="{19BDBE55-1611-DDFB-6F8A-76007AEC5C27}"/>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sp>
        <p:nvSpPr>
          <p:cNvPr id="10244" name="TextBox 3">
            <a:extLst>
              <a:ext uri="{FF2B5EF4-FFF2-40B4-BE49-F238E27FC236}">
                <a16:creationId xmlns:a16="http://schemas.microsoft.com/office/drawing/2014/main" id="{DE22BFDB-18C4-FE9F-F500-AF58C052302E}"/>
              </a:ext>
            </a:extLst>
          </p:cNvPr>
          <p:cNvSpPr txBox="1">
            <a:spLocks noChangeArrowheads="1"/>
          </p:cNvSpPr>
          <p:nvPr/>
        </p:nvSpPr>
        <p:spPr bwMode="auto">
          <a:xfrm>
            <a:off x="4233" y="474134"/>
            <a:ext cx="121920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4267" b="1">
                <a:solidFill>
                  <a:srgbClr val="FF0000"/>
                </a:solidFill>
                <a:latin typeface="Arial-Rounded" panose="020B0500000000000000" pitchFamily="34" charset="0"/>
                <a:cs typeface="Arial-Rounded" panose="020B0500000000000000" pitchFamily="34" charset="0"/>
              </a:rPr>
              <a:t>Sinh nhật của voi con</a:t>
            </a:r>
            <a:endParaRPr lang="en-US" altLang="en-US" sz="4267" b="1">
              <a:solidFill>
                <a:srgbClr val="FF0000"/>
              </a:solidFill>
              <a:latin typeface="Arial Rounded MT Bold" panose="020F0704030504030204" pitchFamily="34" charset="0"/>
              <a:cs typeface="Arial-Rounded" panose="020B0500000000000000" pitchFamily="34" charset="0"/>
            </a:endParaRPr>
          </a:p>
        </p:txBody>
      </p:sp>
      <p:sp>
        <p:nvSpPr>
          <p:cNvPr id="10245" name="TextBox 4">
            <a:extLst>
              <a:ext uri="{FF2B5EF4-FFF2-40B4-BE49-F238E27FC236}">
                <a16:creationId xmlns:a16="http://schemas.microsoft.com/office/drawing/2014/main" id="{C94237F4-0350-AA8E-ECF7-EE87F5B7A8A0}"/>
              </a:ext>
            </a:extLst>
          </p:cNvPr>
          <p:cNvSpPr txBox="1">
            <a:spLocks noChangeArrowheads="1"/>
          </p:cNvSpPr>
          <p:nvPr/>
        </p:nvSpPr>
        <p:spPr bwMode="auto">
          <a:xfrm>
            <a:off x="4234" y="1272118"/>
            <a:ext cx="12187767" cy="5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pP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Hôm</a:t>
            </a:r>
            <a:r>
              <a:rPr lang="en-US" altLang="en-US" sz="3733" dirty="0">
                <a:solidFill>
                  <a:prstClr val="black"/>
                </a:solidFill>
                <a:latin typeface="Arial-Rounded" panose="020B0500000000000000" pitchFamily="34" charset="0"/>
                <a:cs typeface="Arial-Rounded" panose="020B0500000000000000" pitchFamily="34" charset="0"/>
              </a:rPr>
              <a:t> nay </a:t>
            </a:r>
            <a:r>
              <a:rPr lang="en-US" altLang="en-US" sz="3733" dirty="0" err="1">
                <a:solidFill>
                  <a:prstClr val="black"/>
                </a:solidFill>
                <a:latin typeface="Arial-Rounded" panose="020B0500000000000000" pitchFamily="34" charset="0"/>
                <a:cs typeface="Arial-Rounded" panose="020B0500000000000000" pitchFamily="34" charset="0"/>
              </a:rPr>
              <a:t>là</a:t>
            </a:r>
            <a:r>
              <a:rPr lang="en-US" altLang="en-US" sz="3733" dirty="0">
                <a:solidFill>
                  <a:prstClr val="black"/>
                </a:solidFill>
                <a:latin typeface="Arial-Rounded" panose="020B0500000000000000" pitchFamily="34" charset="0"/>
                <a:cs typeface="Arial-Rounded" panose="020B0500000000000000" pitchFamily="34" charset="0"/>
              </a:rPr>
              <a:t> sinh nhật </a:t>
            </a:r>
            <a:r>
              <a:rPr lang="en-US" altLang="en-US" sz="3733" dirty="0" err="1">
                <a:solidFill>
                  <a:prstClr val="black"/>
                </a:solidFill>
                <a:latin typeface="Arial-Rounded" panose="020B0500000000000000" pitchFamily="34" charset="0"/>
                <a:cs typeface="Arial-Rounded" panose="020B0500000000000000" pitchFamily="34" charset="0"/>
              </a:rPr>
              <a:t>của</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voi</a:t>
            </a:r>
            <a:r>
              <a:rPr lang="en-US" altLang="en-US" sz="3733" dirty="0">
                <a:solidFill>
                  <a:prstClr val="black"/>
                </a:solidFill>
                <a:latin typeface="Arial-Rounded" panose="020B0500000000000000" pitchFamily="34" charset="0"/>
                <a:cs typeface="Arial-Rounded" panose="020B0500000000000000" pitchFamily="34" charset="0"/>
              </a:rPr>
              <a:t> con, </a:t>
            </a:r>
            <a:r>
              <a:rPr lang="en-US" altLang="en-US" sz="3733" dirty="0" err="1">
                <a:solidFill>
                  <a:prstClr val="black"/>
                </a:solidFill>
                <a:latin typeface="Arial-Rounded" panose="020B0500000000000000" pitchFamily="34" charset="0"/>
                <a:cs typeface="Arial-Rounded" panose="020B0500000000000000" pitchFamily="34" charset="0"/>
              </a:rPr>
              <a:t>nhưng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nó</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bị</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ốm</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Đang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buồn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bã</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bỗng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voi</a:t>
            </a:r>
            <a:r>
              <a:rPr lang="en-US" altLang="en-US" sz="3733" dirty="0">
                <a:solidFill>
                  <a:prstClr val="black"/>
                </a:solidFill>
                <a:latin typeface="Arial-Rounded" panose="020B0500000000000000" pitchFamily="34" charset="0"/>
                <a:cs typeface="Arial-Rounded" panose="020B0500000000000000" pitchFamily="34" charset="0"/>
              </a:rPr>
              <a:t> con </a:t>
            </a:r>
            <a:r>
              <a:rPr lang="en-US" altLang="en-US" sz="3733" dirty="0" err="1">
                <a:solidFill>
                  <a:prstClr val="black"/>
                </a:solidFill>
                <a:latin typeface="Arial-Rounded" panose="020B0500000000000000" pitchFamily="34" charset="0"/>
                <a:cs typeface="Arial-Rounded" panose="020B0500000000000000" pitchFamily="34" charset="0"/>
              </a:rPr>
              <a:t>nghe</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tiếng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gọi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Thì</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ra</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các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bạn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đến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chúc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mừng</a:t>
            </a:r>
            <a:r>
              <a:rPr lang="en-US" altLang="en-US" sz="3733" dirty="0">
                <a:solidFill>
                  <a:prstClr val="black"/>
                </a:solidFill>
                <a:latin typeface="Arial-Rounded" panose="020B0500000000000000" pitchFamily="34" charset="0"/>
                <a:cs typeface="Arial-Rounded" panose="020B0500000000000000" pitchFamily="34" charset="0"/>
              </a:rPr>
              <a:t> sinh nhật </a:t>
            </a:r>
            <a:r>
              <a:rPr lang="en-US" altLang="en-US" sz="3733" dirty="0" err="1">
                <a:solidFill>
                  <a:prstClr val="black"/>
                </a:solidFill>
                <a:latin typeface="Arial-Rounded" panose="020B0500000000000000" pitchFamily="34" charset="0"/>
                <a:cs typeface="Arial-Rounded" panose="020B0500000000000000" pitchFamily="34" charset="0"/>
              </a:rPr>
              <a:t>voi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Thỏ</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trắng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mang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cà</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rốt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Gấu</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đen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ngoạm</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nguyên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một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nải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chuối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Khỉ</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vàng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và</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sóc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nâu</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tặng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voi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tiết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mục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ngúc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ngoắc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đuôi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Vẹt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mỏ</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khoằm</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thay</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mặt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các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bạn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nói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những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lời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chúc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tốt</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đẹp</a:t>
            </a:r>
            <a:r>
              <a:rPr lang="en-US" altLang="en-US" sz="3733" dirty="0">
                <a:solidFill>
                  <a:prstClr val="black"/>
                </a:solidFill>
                <a:latin typeface="Arial-Rounded" panose="020B0500000000000000" pitchFamily="34" charset="0"/>
                <a:cs typeface="Arial-Rounded" panose="020B0500000000000000" pitchFamily="34" charset="0"/>
              </a:rPr>
              <a:t>.</a:t>
            </a:r>
          </a:p>
          <a:p>
            <a:pPr algn="just" defTabSz="1217054" eaLnBrk="1" fontAlgn="base" hangingPunct="1">
              <a:spcBef>
                <a:spcPct val="0"/>
              </a:spcBef>
              <a:spcAft>
                <a:spcPct val="0"/>
              </a:spcAft>
            </a:pPr>
            <a:r>
              <a:rPr lang="en-US" altLang="en-US" sz="3733" dirty="0">
                <a:solidFill>
                  <a:prstClr val="black"/>
                </a:solidFill>
                <a:latin typeface="Arial-Rounded" panose="020B0500000000000000" pitchFamily="34" charset="0"/>
                <a:cs typeface="Arial-Rounded" panose="020B0500000000000000" pitchFamily="34" charset="0"/>
              </a:rPr>
              <a:t>	Voi con </a:t>
            </a:r>
            <a:r>
              <a:rPr lang="en-US" altLang="en-US" sz="3733" dirty="0" err="1">
                <a:solidFill>
                  <a:prstClr val="black"/>
                </a:solidFill>
                <a:latin typeface="Arial-Rounded" panose="020B0500000000000000" pitchFamily="34" charset="0"/>
                <a:cs typeface="Arial-Rounded" panose="020B0500000000000000" pitchFamily="34" charset="0"/>
              </a:rPr>
              <a:t>vui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ơi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là</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vui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Nó</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huơ</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vòi</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mấy</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vòng</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để</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cảm</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ơn</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các</a:t>
            </a:r>
            <a:r>
              <a:rPr lang="en-US" altLang="en-US" sz="3733" dirty="0">
                <a:solidFill>
                  <a:prstClr val="black"/>
                </a:solidFill>
                <a:latin typeface="Arial-Rounded" panose="020B0500000000000000" pitchFamily="34" charset="0"/>
                <a:cs typeface="Arial-Rounded" panose="020B0500000000000000" pitchFamily="34" charset="0"/>
              </a:rPr>
              <a:t> </a:t>
            </a:r>
            <a:r>
              <a:rPr lang="en-US" altLang="en-US" sz="3733" dirty="0" err="1">
                <a:solidFill>
                  <a:prstClr val="black"/>
                </a:solidFill>
                <a:latin typeface="Arial-Rounded" panose="020B0500000000000000" pitchFamily="34" charset="0"/>
                <a:cs typeface="Arial-Rounded" panose="020B0500000000000000" pitchFamily="34" charset="0"/>
              </a:rPr>
              <a:t>bạn</a:t>
            </a:r>
            <a:r>
              <a:rPr lang="en-US" altLang="en-US" sz="3733" dirty="0">
                <a:solidFill>
                  <a:prstClr val="black"/>
                </a:solidFill>
                <a:latin typeface="Arial-Rounded" panose="020B0500000000000000" pitchFamily="34" charset="0"/>
                <a:cs typeface="Arial-Rounded" panose="020B0500000000000000" pitchFamily="34" charset="0"/>
              </a:rPr>
              <a:t>.</a:t>
            </a:r>
          </a:p>
          <a:p>
            <a:pPr algn="ctr" defTabSz="1217054" eaLnBrk="1" fontAlgn="base" hangingPunct="1">
              <a:spcBef>
                <a:spcPct val="0"/>
              </a:spcBef>
              <a:spcAft>
                <a:spcPct val="0"/>
              </a:spcAft>
            </a:pPr>
            <a:r>
              <a:rPr lang="en-US" altLang="en-US" sz="3733" dirty="0">
                <a:solidFill>
                  <a:prstClr val="black"/>
                </a:solidFill>
                <a:latin typeface="Arial-Rounded" panose="020B0500000000000000" pitchFamily="34" charset="0"/>
                <a:cs typeface="Arial-Rounded" panose="020B0500000000000000" pitchFamily="34" charset="0"/>
              </a:rPr>
              <a:t>                            	</a:t>
            </a:r>
            <a:r>
              <a:rPr lang="vi-VN" altLang="en-US" sz="3733" dirty="0">
                <a:solidFill>
                  <a:prstClr val="black"/>
                </a:solidFill>
                <a:latin typeface="Arial-Rounded" panose="020B0500000000000000" pitchFamily="34" charset="0"/>
                <a:cs typeface="Arial-Rounded" panose="020B0500000000000000" pitchFamily="34" charset="0"/>
              </a:rPr>
              <a:t>		</a:t>
            </a:r>
            <a:r>
              <a:rPr lang="en-US" altLang="en-US" sz="3733" dirty="0">
                <a:solidFill>
                  <a:prstClr val="black"/>
                </a:solidFill>
                <a:latin typeface="Arial-Rounded" panose="020B0500000000000000" pitchFamily="34" charset="0"/>
                <a:cs typeface="Arial-Rounded" panose="020B0500000000000000" pitchFamily="34" charset="0"/>
              </a:rPr>
              <a:t>(Lâm Anh)</a:t>
            </a:r>
            <a:endParaRPr lang="en-US" altLang="en-US" sz="3733" dirty="0">
              <a:solidFill>
                <a:prstClr val="black"/>
              </a:solidFill>
              <a:latin typeface="Arial Rounded MT Bold" panose="020F0704030504030204"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551BC8AF-C2C4-C87D-C0A9-B43C9B44BF39}"/>
              </a:ext>
            </a:extLst>
          </p:cNvPr>
          <p:cNvSpPr txBox="1">
            <a:spLocks noChangeArrowheads="1"/>
          </p:cNvSpPr>
          <p:nvPr/>
        </p:nvSpPr>
        <p:spPr bwMode="auto">
          <a:xfrm>
            <a:off x="31752" y="6203951"/>
            <a:ext cx="7791449" cy="584775"/>
          </a:xfrm>
          <a:prstGeom prst="rect">
            <a:avLst/>
          </a:prstGeom>
          <a:solidFill>
            <a:srgbClr val="9CD45E"/>
          </a:solidFill>
          <a:ln w="19050">
            <a:solidFill>
              <a:srgbClr val="00863D"/>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fontAlgn="base">
              <a:spcBef>
                <a:spcPct val="0"/>
              </a:spcBef>
              <a:spcAft>
                <a:spcPct val="0"/>
              </a:spcAft>
            </a:pPr>
            <a:r>
              <a:rPr lang="vi-VN" altLang="en-US" sz="3200" b="1">
                <a:solidFill>
                  <a:prstClr val="black"/>
                </a:solidFill>
                <a:latin typeface="Arial-Rounded" panose="020B0500000000000000" pitchFamily="34" charset="0"/>
                <a:cs typeface="Arial-Rounded" panose="020B0500000000000000" pitchFamily="34" charset="0"/>
              </a:rPr>
              <a:t>Tìm những tiếng có chứa vần mới trong bài.</a:t>
            </a:r>
            <a:endParaRPr lang="en-US" altLang="en-US" sz="3200" b="1">
              <a:solidFill>
                <a:prstClr val="black"/>
              </a:solidFill>
              <a:latin typeface="Arial Rounded MT Bold" panose="020F0704030504030204"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0D2376E5-D45C-9DB4-1362-EB7EB2BB9CB5}"/>
              </a:ext>
            </a:extLst>
          </p:cNvPr>
          <p:cNvSpPr txBox="1">
            <a:spLocks noChangeArrowheads="1"/>
          </p:cNvSpPr>
          <p:nvPr/>
        </p:nvSpPr>
        <p:spPr bwMode="auto">
          <a:xfrm>
            <a:off x="685801" y="2986618"/>
            <a:ext cx="2089151"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dirty="0">
                <a:solidFill>
                  <a:srgbClr val="FF0000"/>
                </a:solidFill>
                <a:latin typeface="Arial-Rounded" panose="020B0500000000000000" pitchFamily="34" charset="0"/>
                <a:cs typeface="Arial-Rounded" panose="020B0500000000000000" pitchFamily="34" charset="0"/>
              </a:rPr>
              <a:t>ngoạm</a:t>
            </a:r>
            <a:endParaRPr lang="en-US" altLang="en-US" sz="3733" dirty="0">
              <a:solidFill>
                <a:srgbClr val="FF0000"/>
              </a:solidFill>
              <a:latin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394DB0DA-3173-DF3F-8BBC-6B3B613ED5E1}"/>
              </a:ext>
            </a:extLst>
          </p:cNvPr>
          <p:cNvSpPr txBox="1">
            <a:spLocks noChangeArrowheads="1"/>
          </p:cNvSpPr>
          <p:nvPr/>
        </p:nvSpPr>
        <p:spPr bwMode="auto">
          <a:xfrm>
            <a:off x="3509434" y="3564467"/>
            <a:ext cx="1805517"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a:solidFill>
                  <a:srgbClr val="FF0000"/>
                </a:solidFill>
                <a:latin typeface="Arial-Rounded" panose="020B0500000000000000" pitchFamily="34" charset="0"/>
                <a:cs typeface="Arial-Rounded" panose="020B0500000000000000" pitchFamily="34" charset="0"/>
              </a:rPr>
              <a:t>ngoắc</a:t>
            </a:r>
            <a:endParaRPr lang="en-US" altLang="en-US" sz="3733">
              <a:solidFill>
                <a:srgbClr val="FF0000"/>
              </a:solidFill>
              <a:latin typeface="Arial-Rounded" panose="020B0500000000000000" pitchFamily="34" charset="0"/>
              <a:cs typeface="Arial-Rounded" panose="020B0500000000000000" pitchFamily="34" charset="0"/>
            </a:endParaRPr>
          </a:p>
        </p:txBody>
      </p:sp>
      <p:sp>
        <p:nvSpPr>
          <p:cNvPr id="42" name="TextBox 41">
            <a:extLst>
              <a:ext uri="{FF2B5EF4-FFF2-40B4-BE49-F238E27FC236}">
                <a16:creationId xmlns:a16="http://schemas.microsoft.com/office/drawing/2014/main" id="{8FC41386-9C37-EF22-C093-3086D609E683}"/>
              </a:ext>
            </a:extLst>
          </p:cNvPr>
          <p:cNvSpPr txBox="1">
            <a:spLocks noChangeArrowheads="1"/>
          </p:cNvSpPr>
          <p:nvPr/>
        </p:nvSpPr>
        <p:spPr bwMode="auto">
          <a:xfrm>
            <a:off x="7700434" y="3564467"/>
            <a:ext cx="2012951"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a:solidFill>
                  <a:srgbClr val="FF0000"/>
                </a:solidFill>
                <a:latin typeface="Arial-Rounded" panose="020B0500000000000000" pitchFamily="34" charset="0"/>
                <a:cs typeface="Arial-Rounded" panose="020B0500000000000000" pitchFamily="34" charset="0"/>
              </a:rPr>
              <a:t>khoằm</a:t>
            </a:r>
            <a:endParaRPr lang="en-US" altLang="en-US" sz="3733">
              <a:solidFill>
                <a:srgbClr val="FF0000"/>
              </a:solidFill>
              <a:latin typeface="Arial-Rounded" panose="020B0500000000000000" pitchFamily="34" charset="0"/>
              <a:cs typeface="Arial-Rounded" panose="020B0500000000000000" pitchFamily="34" charset="0"/>
            </a:endParaRPr>
          </a:p>
        </p:txBody>
      </p:sp>
      <p:sp>
        <p:nvSpPr>
          <p:cNvPr id="43" name="TextBox 42">
            <a:extLst>
              <a:ext uri="{FF2B5EF4-FFF2-40B4-BE49-F238E27FC236}">
                <a16:creationId xmlns:a16="http://schemas.microsoft.com/office/drawing/2014/main" id="{E03BF22C-5344-0433-61FA-0678733EC0D7}"/>
              </a:ext>
            </a:extLst>
          </p:cNvPr>
          <p:cNvSpPr txBox="1">
            <a:spLocks noChangeArrowheads="1"/>
          </p:cNvSpPr>
          <p:nvPr/>
        </p:nvSpPr>
        <p:spPr bwMode="auto">
          <a:xfrm>
            <a:off x="5564718" y="4703234"/>
            <a:ext cx="2012949"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3733">
                <a:solidFill>
                  <a:srgbClr val="FF0000"/>
                </a:solidFill>
                <a:latin typeface="Arial-Rounded" panose="020B0500000000000000" pitchFamily="34" charset="0"/>
                <a:cs typeface="Arial-Rounded" panose="020B0500000000000000" pitchFamily="34" charset="0"/>
              </a:rPr>
              <a:t>huơ</a:t>
            </a:r>
          </a:p>
        </p:txBody>
      </p:sp>
    </p:spTree>
    <p:extLst>
      <p:ext uri="{BB962C8B-B14F-4D97-AF65-F5344CB8AC3E}">
        <p14:creationId xmlns:p14="http://schemas.microsoft.com/office/powerpoint/2010/main" val="26462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oogle Shape;489;p48">
            <a:extLst>
              <a:ext uri="{FF2B5EF4-FFF2-40B4-BE49-F238E27FC236}">
                <a16:creationId xmlns:a16="http://schemas.microsoft.com/office/drawing/2014/main" id="{06173CEF-A879-6845-495A-8C94357ABD6E}"/>
              </a:ext>
            </a:extLst>
          </p:cNvPr>
          <p:cNvGrpSpPr>
            <a:grpSpLocks/>
          </p:cNvGrpSpPr>
          <p:nvPr/>
        </p:nvGrpSpPr>
        <p:grpSpPr bwMode="auto">
          <a:xfrm>
            <a:off x="0" y="2311401"/>
            <a:ext cx="12192000" cy="2849033"/>
            <a:chOff x="1604200" y="2430683"/>
            <a:chExt cx="5935700" cy="871564"/>
          </a:xfrm>
        </p:grpSpPr>
        <p:sp>
          <p:nvSpPr>
            <p:cNvPr id="4" name="Google Shape;490;p48">
              <a:extLst>
                <a:ext uri="{FF2B5EF4-FFF2-40B4-BE49-F238E27FC236}">
                  <a16:creationId xmlns:a16="http://schemas.microsoft.com/office/drawing/2014/main" id="{2122CFAF-4552-8562-B823-1A2FE2506AE2}"/>
                </a:ext>
              </a:extLst>
            </p:cNvPr>
            <p:cNvSpPr/>
            <p:nvPr/>
          </p:nvSpPr>
          <p:spPr>
            <a:xfrm>
              <a:off x="1604200" y="2529754"/>
              <a:ext cx="5935700" cy="673422"/>
            </a:xfrm>
            <a:custGeom>
              <a:avLst/>
              <a:gdLst/>
              <a:ahLst/>
              <a:cxnLst/>
              <a:rect l="l" t="t" r="r" b="b"/>
              <a:pathLst>
                <a:path w="201586" h="22860" extrusionOk="0">
                  <a:moveTo>
                    <a:pt x="200240" y="16966"/>
                  </a:moveTo>
                  <a:cubicBezTo>
                    <a:pt x="196394" y="15240"/>
                    <a:pt x="193466" y="12704"/>
                    <a:pt x="190382" y="10025"/>
                  </a:cubicBezTo>
                  <a:cubicBezTo>
                    <a:pt x="184691" y="5096"/>
                    <a:pt x="178809" y="0"/>
                    <a:pt x="167069" y="0"/>
                  </a:cubicBezTo>
                  <a:cubicBezTo>
                    <a:pt x="155330" y="0"/>
                    <a:pt x="149448" y="5096"/>
                    <a:pt x="143769" y="10025"/>
                  </a:cubicBezTo>
                  <a:cubicBezTo>
                    <a:pt x="138351" y="14716"/>
                    <a:pt x="133244" y="19145"/>
                    <a:pt x="122885" y="19145"/>
                  </a:cubicBezTo>
                  <a:cubicBezTo>
                    <a:pt x="112527" y="19145"/>
                    <a:pt x="107419" y="14716"/>
                    <a:pt x="102002" y="10025"/>
                  </a:cubicBezTo>
                  <a:cubicBezTo>
                    <a:pt x="96322" y="5096"/>
                    <a:pt x="90441" y="0"/>
                    <a:pt x="78701" y="0"/>
                  </a:cubicBezTo>
                  <a:cubicBezTo>
                    <a:pt x="66962" y="0"/>
                    <a:pt x="61080" y="5096"/>
                    <a:pt x="55389" y="10025"/>
                  </a:cubicBezTo>
                  <a:cubicBezTo>
                    <a:pt x="49983" y="14716"/>
                    <a:pt x="44876" y="19145"/>
                    <a:pt x="34517" y="19145"/>
                  </a:cubicBezTo>
                  <a:cubicBezTo>
                    <a:pt x="24159" y="19145"/>
                    <a:pt x="19051" y="14716"/>
                    <a:pt x="13634" y="10025"/>
                  </a:cubicBezTo>
                  <a:cubicBezTo>
                    <a:pt x="10478" y="7287"/>
                    <a:pt x="7216" y="4453"/>
                    <a:pt x="2870" y="2500"/>
                  </a:cubicBezTo>
                  <a:cubicBezTo>
                    <a:pt x="1930" y="2084"/>
                    <a:pt x="834" y="2500"/>
                    <a:pt x="418" y="3441"/>
                  </a:cubicBezTo>
                  <a:cubicBezTo>
                    <a:pt x="1" y="4370"/>
                    <a:pt x="418" y="5465"/>
                    <a:pt x="1346" y="5882"/>
                  </a:cubicBezTo>
                  <a:cubicBezTo>
                    <a:pt x="5192" y="7620"/>
                    <a:pt x="8121" y="10144"/>
                    <a:pt x="11205" y="12823"/>
                  </a:cubicBezTo>
                  <a:cubicBezTo>
                    <a:pt x="16896" y="17752"/>
                    <a:pt x="22778" y="22860"/>
                    <a:pt x="34517" y="22860"/>
                  </a:cubicBezTo>
                  <a:cubicBezTo>
                    <a:pt x="46257" y="22860"/>
                    <a:pt x="52138" y="17752"/>
                    <a:pt x="57818" y="12823"/>
                  </a:cubicBezTo>
                  <a:cubicBezTo>
                    <a:pt x="63235" y="8132"/>
                    <a:pt x="68343" y="3703"/>
                    <a:pt x="78701" y="3703"/>
                  </a:cubicBezTo>
                  <a:cubicBezTo>
                    <a:pt x="89060" y="3703"/>
                    <a:pt x="94167" y="8132"/>
                    <a:pt x="99573" y="12823"/>
                  </a:cubicBezTo>
                  <a:cubicBezTo>
                    <a:pt x="105264" y="17752"/>
                    <a:pt x="111146" y="22860"/>
                    <a:pt x="122885" y="22860"/>
                  </a:cubicBezTo>
                  <a:cubicBezTo>
                    <a:pt x="134625" y="22860"/>
                    <a:pt x="140507" y="17752"/>
                    <a:pt x="146186" y="12823"/>
                  </a:cubicBezTo>
                  <a:cubicBezTo>
                    <a:pt x="151603" y="8132"/>
                    <a:pt x="156711" y="3703"/>
                    <a:pt x="167069" y="3703"/>
                  </a:cubicBezTo>
                  <a:cubicBezTo>
                    <a:pt x="177428" y="3703"/>
                    <a:pt x="182536" y="8132"/>
                    <a:pt x="187953" y="12823"/>
                  </a:cubicBezTo>
                  <a:cubicBezTo>
                    <a:pt x="191108" y="15561"/>
                    <a:pt x="194370" y="18395"/>
                    <a:pt x="198716" y="20348"/>
                  </a:cubicBezTo>
                  <a:cubicBezTo>
                    <a:pt x="199657" y="20764"/>
                    <a:pt x="200752" y="20348"/>
                    <a:pt x="201169" y="19419"/>
                  </a:cubicBezTo>
                  <a:cubicBezTo>
                    <a:pt x="201586" y="18490"/>
                    <a:pt x="201169" y="17383"/>
                    <a:pt x="200240" y="16966"/>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5" name="Google Shape;491;p48">
              <a:extLst>
                <a:ext uri="{FF2B5EF4-FFF2-40B4-BE49-F238E27FC236}">
                  <a16:creationId xmlns:a16="http://schemas.microsoft.com/office/drawing/2014/main" id="{9F9986B2-418B-3E6D-71F4-12674B54A9EC}"/>
                </a:ext>
              </a:extLst>
            </p:cNvPr>
            <p:cNvSpPr/>
            <p:nvPr/>
          </p:nvSpPr>
          <p:spPr>
            <a:xfrm>
              <a:off x="2589361" y="2782287"/>
              <a:ext cx="64922" cy="365849"/>
            </a:xfrm>
            <a:custGeom>
              <a:avLst/>
              <a:gdLst/>
              <a:ahLst/>
              <a:cxnLst/>
              <a:rect l="l" t="t" r="r" b="b"/>
              <a:pathLst>
                <a:path w="2228" h="12419" extrusionOk="0">
                  <a:moveTo>
                    <a:pt x="1" y="0"/>
                  </a:moveTo>
                  <a:lnTo>
                    <a:pt x="1" y="12419"/>
                  </a:lnTo>
                  <a:lnTo>
                    <a:pt x="2227" y="12419"/>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6" name="Google Shape;492;p48">
              <a:extLst>
                <a:ext uri="{FF2B5EF4-FFF2-40B4-BE49-F238E27FC236}">
                  <a16:creationId xmlns:a16="http://schemas.microsoft.com/office/drawing/2014/main" id="{679128A4-BB50-854C-1F90-0FB3DCC2A7A8}"/>
                </a:ext>
              </a:extLst>
            </p:cNvPr>
            <p:cNvSpPr/>
            <p:nvPr/>
          </p:nvSpPr>
          <p:spPr>
            <a:xfrm>
              <a:off x="2467762" y="2994027"/>
              <a:ext cx="307090" cy="308220"/>
            </a:xfrm>
            <a:custGeom>
              <a:avLst/>
              <a:gdLst/>
              <a:ahLst/>
              <a:cxnLst/>
              <a:rect l="l" t="t" r="r" b="b"/>
              <a:pathLst>
                <a:path w="10455" h="10455" extrusionOk="0">
                  <a:moveTo>
                    <a:pt x="10455" y="5228"/>
                  </a:moveTo>
                  <a:cubicBezTo>
                    <a:pt x="10455" y="8109"/>
                    <a:pt x="8109" y="10454"/>
                    <a:pt x="5228" y="10454"/>
                  </a:cubicBezTo>
                  <a:cubicBezTo>
                    <a:pt x="2335" y="10454"/>
                    <a:pt x="1" y="8109"/>
                    <a:pt x="1" y="5228"/>
                  </a:cubicBezTo>
                  <a:cubicBezTo>
                    <a:pt x="1" y="2334"/>
                    <a:pt x="2335" y="1"/>
                    <a:pt x="5228" y="1"/>
                  </a:cubicBezTo>
                  <a:cubicBezTo>
                    <a:pt x="8109" y="1"/>
                    <a:pt x="10455" y="2334"/>
                    <a:pt x="10455" y="5228"/>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7" name="Google Shape;493;p48">
              <a:extLst>
                <a:ext uri="{FF2B5EF4-FFF2-40B4-BE49-F238E27FC236}">
                  <a16:creationId xmlns:a16="http://schemas.microsoft.com/office/drawing/2014/main" id="{6078146F-823C-15D0-E136-BAFA71B8E844}"/>
                </a:ext>
              </a:extLst>
            </p:cNvPr>
            <p:cNvSpPr/>
            <p:nvPr/>
          </p:nvSpPr>
          <p:spPr>
            <a:xfrm>
              <a:off x="2499708" y="3025756"/>
              <a:ext cx="244229" cy="244763"/>
            </a:xfrm>
            <a:custGeom>
              <a:avLst/>
              <a:gdLst/>
              <a:ahLst/>
              <a:cxnLst/>
              <a:rect l="l" t="t" r="r" b="b"/>
              <a:pathLst>
                <a:path w="8288" h="8287" extrusionOk="0">
                  <a:moveTo>
                    <a:pt x="4144" y="0"/>
                  </a:moveTo>
                  <a:cubicBezTo>
                    <a:pt x="1858" y="0"/>
                    <a:pt x="0" y="1858"/>
                    <a:pt x="0" y="4144"/>
                  </a:cubicBezTo>
                  <a:cubicBezTo>
                    <a:pt x="0" y="6430"/>
                    <a:pt x="1858" y="8287"/>
                    <a:pt x="4144" y="8287"/>
                  </a:cubicBezTo>
                  <a:cubicBezTo>
                    <a:pt x="6430" y="8287"/>
                    <a:pt x="8287" y="6430"/>
                    <a:pt x="8287" y="4144"/>
                  </a:cubicBezTo>
                  <a:cubicBezTo>
                    <a:pt x="8287" y="1858"/>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8" name="Google Shape;494;p48">
              <a:extLst>
                <a:ext uri="{FF2B5EF4-FFF2-40B4-BE49-F238E27FC236}">
                  <a16:creationId xmlns:a16="http://schemas.microsoft.com/office/drawing/2014/main" id="{CC065D26-5B57-719E-4BCE-575AFFF47BA3}"/>
                </a:ext>
              </a:extLst>
            </p:cNvPr>
            <p:cNvSpPr/>
            <p:nvPr/>
          </p:nvSpPr>
          <p:spPr>
            <a:xfrm>
              <a:off x="2555355" y="3082737"/>
              <a:ext cx="131904" cy="130799"/>
            </a:xfrm>
            <a:custGeom>
              <a:avLst/>
              <a:gdLst/>
              <a:ahLst/>
              <a:cxnLst/>
              <a:rect l="l" t="t" r="r" b="b"/>
              <a:pathLst>
                <a:path w="4442" h="4442" extrusionOk="0">
                  <a:moveTo>
                    <a:pt x="4441" y="2227"/>
                  </a:moveTo>
                  <a:cubicBezTo>
                    <a:pt x="4441" y="3453"/>
                    <a:pt x="3453" y="4441"/>
                    <a:pt x="2227" y="4441"/>
                  </a:cubicBezTo>
                  <a:cubicBezTo>
                    <a:pt x="1000" y="4441"/>
                    <a:pt x="0" y="3453"/>
                    <a:pt x="0" y="2227"/>
                  </a:cubicBezTo>
                  <a:cubicBezTo>
                    <a:pt x="0" y="1000"/>
                    <a:pt x="1000" y="0"/>
                    <a:pt x="2227" y="0"/>
                  </a:cubicBezTo>
                  <a:cubicBezTo>
                    <a:pt x="3453" y="0"/>
                    <a:pt x="4441" y="1000"/>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9" name="Google Shape;495;p48">
              <a:extLst>
                <a:ext uri="{FF2B5EF4-FFF2-40B4-BE49-F238E27FC236}">
                  <a16:creationId xmlns:a16="http://schemas.microsoft.com/office/drawing/2014/main" id="{6C346A8C-3ED2-497D-B97D-4B120BDCEEAE}"/>
                </a:ext>
              </a:extLst>
            </p:cNvPr>
            <p:cNvSpPr/>
            <p:nvPr/>
          </p:nvSpPr>
          <p:spPr>
            <a:xfrm>
              <a:off x="3888827" y="2584793"/>
              <a:ext cx="64921" cy="364555"/>
            </a:xfrm>
            <a:custGeom>
              <a:avLst/>
              <a:gdLst/>
              <a:ahLst/>
              <a:cxnLst/>
              <a:rect l="l" t="t" r="r" b="b"/>
              <a:pathLst>
                <a:path w="2227" h="12407" extrusionOk="0">
                  <a:moveTo>
                    <a:pt x="0" y="0"/>
                  </a:moveTo>
                  <a:lnTo>
                    <a:pt x="0" y="12407"/>
                  </a:lnTo>
                  <a:lnTo>
                    <a:pt x="2227" y="12407"/>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0" name="Google Shape;496;p48">
              <a:extLst>
                <a:ext uri="{FF2B5EF4-FFF2-40B4-BE49-F238E27FC236}">
                  <a16:creationId xmlns:a16="http://schemas.microsoft.com/office/drawing/2014/main" id="{5071BE28-AAAE-5300-6241-4DEA0FC165C3}"/>
                </a:ext>
              </a:extLst>
            </p:cNvPr>
            <p:cNvSpPr/>
            <p:nvPr/>
          </p:nvSpPr>
          <p:spPr>
            <a:xfrm>
              <a:off x="3767227" y="2430683"/>
              <a:ext cx="308120" cy="308220"/>
            </a:xfrm>
            <a:custGeom>
              <a:avLst/>
              <a:gdLst/>
              <a:ahLst/>
              <a:cxnLst/>
              <a:rect l="l" t="t" r="r" b="b"/>
              <a:pathLst>
                <a:path w="10455" h="10455" extrusionOk="0">
                  <a:moveTo>
                    <a:pt x="10454" y="5227"/>
                  </a:moveTo>
                  <a:cubicBezTo>
                    <a:pt x="10454" y="8109"/>
                    <a:pt x="8109" y="10454"/>
                    <a:pt x="5228" y="10454"/>
                  </a:cubicBezTo>
                  <a:cubicBezTo>
                    <a:pt x="2334" y="10454"/>
                    <a:pt x="1" y="8109"/>
                    <a:pt x="1" y="5227"/>
                  </a:cubicBezTo>
                  <a:cubicBezTo>
                    <a:pt x="1" y="2334"/>
                    <a:pt x="2334" y="1"/>
                    <a:pt x="5228" y="1"/>
                  </a:cubicBezTo>
                  <a:cubicBezTo>
                    <a:pt x="8109" y="1"/>
                    <a:pt x="10454" y="2334"/>
                    <a:pt x="10454" y="5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1" name="Google Shape;497;p48">
              <a:extLst>
                <a:ext uri="{FF2B5EF4-FFF2-40B4-BE49-F238E27FC236}">
                  <a16:creationId xmlns:a16="http://schemas.microsoft.com/office/drawing/2014/main" id="{044A2B5A-5091-CBE8-300E-34411DB0B902}"/>
                </a:ext>
              </a:extLst>
            </p:cNvPr>
            <p:cNvSpPr/>
            <p:nvPr/>
          </p:nvSpPr>
          <p:spPr>
            <a:xfrm>
              <a:off x="3800203" y="2462412"/>
              <a:ext cx="244229" cy="244763"/>
            </a:xfrm>
            <a:custGeom>
              <a:avLst/>
              <a:gdLst/>
              <a:ahLst/>
              <a:cxnLst/>
              <a:rect l="l" t="t" r="r" b="b"/>
              <a:pathLst>
                <a:path w="8287" h="8287" extrusionOk="0">
                  <a:moveTo>
                    <a:pt x="4144" y="0"/>
                  </a:moveTo>
                  <a:cubicBezTo>
                    <a:pt x="1846" y="0"/>
                    <a:pt x="0" y="1845"/>
                    <a:pt x="0" y="4143"/>
                  </a:cubicBezTo>
                  <a:cubicBezTo>
                    <a:pt x="0" y="6429"/>
                    <a:pt x="1846" y="8287"/>
                    <a:pt x="4144" y="8287"/>
                  </a:cubicBezTo>
                  <a:cubicBezTo>
                    <a:pt x="6430" y="8287"/>
                    <a:pt x="8287" y="6429"/>
                    <a:pt x="8287" y="4143"/>
                  </a:cubicBezTo>
                  <a:cubicBezTo>
                    <a:pt x="8287" y="1845"/>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2" name="Google Shape;498;p48">
              <a:extLst>
                <a:ext uri="{FF2B5EF4-FFF2-40B4-BE49-F238E27FC236}">
                  <a16:creationId xmlns:a16="http://schemas.microsoft.com/office/drawing/2014/main" id="{12B3A384-725A-1D9D-0C3A-7EFD757C01EB}"/>
                </a:ext>
              </a:extLst>
            </p:cNvPr>
            <p:cNvSpPr/>
            <p:nvPr/>
          </p:nvSpPr>
          <p:spPr>
            <a:xfrm>
              <a:off x="3855850" y="2519394"/>
              <a:ext cx="130874" cy="130799"/>
            </a:xfrm>
            <a:custGeom>
              <a:avLst/>
              <a:gdLst/>
              <a:ahLst/>
              <a:cxnLst/>
              <a:rect l="l" t="t" r="r" b="b"/>
              <a:pathLst>
                <a:path w="4442" h="4442" extrusionOk="0">
                  <a:moveTo>
                    <a:pt x="4441" y="2227"/>
                  </a:moveTo>
                  <a:cubicBezTo>
                    <a:pt x="4441" y="3454"/>
                    <a:pt x="3453" y="4442"/>
                    <a:pt x="2227" y="4442"/>
                  </a:cubicBezTo>
                  <a:cubicBezTo>
                    <a:pt x="1000" y="4442"/>
                    <a:pt x="0" y="3454"/>
                    <a:pt x="0" y="2227"/>
                  </a:cubicBezTo>
                  <a:cubicBezTo>
                    <a:pt x="0" y="1001"/>
                    <a:pt x="1000" y="1"/>
                    <a:pt x="2227" y="1"/>
                  </a:cubicBezTo>
                  <a:cubicBezTo>
                    <a:pt x="3453" y="1"/>
                    <a:pt x="4441" y="1001"/>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3" name="Google Shape;499;p48">
              <a:extLst>
                <a:ext uri="{FF2B5EF4-FFF2-40B4-BE49-F238E27FC236}">
                  <a16:creationId xmlns:a16="http://schemas.microsoft.com/office/drawing/2014/main" id="{15D9FCEB-15B9-FC1C-1A6E-2FEA3AD4C221}"/>
                </a:ext>
              </a:extLst>
            </p:cNvPr>
            <p:cNvSpPr/>
            <p:nvPr/>
          </p:nvSpPr>
          <p:spPr>
            <a:xfrm>
              <a:off x="5188291" y="2782287"/>
              <a:ext cx="65952" cy="365849"/>
            </a:xfrm>
            <a:custGeom>
              <a:avLst/>
              <a:gdLst/>
              <a:ahLst/>
              <a:cxnLst/>
              <a:rect l="l" t="t" r="r" b="b"/>
              <a:pathLst>
                <a:path w="2227" h="12419" extrusionOk="0">
                  <a:moveTo>
                    <a:pt x="0" y="0"/>
                  </a:moveTo>
                  <a:lnTo>
                    <a:pt x="0" y="12419"/>
                  </a:lnTo>
                  <a:lnTo>
                    <a:pt x="2227" y="12419"/>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4" name="Google Shape;500;p48">
              <a:extLst>
                <a:ext uri="{FF2B5EF4-FFF2-40B4-BE49-F238E27FC236}">
                  <a16:creationId xmlns:a16="http://schemas.microsoft.com/office/drawing/2014/main" id="{1A312566-96E8-6405-41C4-E1FD48694928}"/>
                </a:ext>
              </a:extLst>
            </p:cNvPr>
            <p:cNvSpPr/>
            <p:nvPr/>
          </p:nvSpPr>
          <p:spPr>
            <a:xfrm>
              <a:off x="5067722" y="2994027"/>
              <a:ext cx="307090" cy="308220"/>
            </a:xfrm>
            <a:custGeom>
              <a:avLst/>
              <a:gdLst/>
              <a:ahLst/>
              <a:cxnLst/>
              <a:rect l="l" t="t" r="r" b="b"/>
              <a:pathLst>
                <a:path w="10455" h="10455" extrusionOk="0">
                  <a:moveTo>
                    <a:pt x="10454" y="5228"/>
                  </a:moveTo>
                  <a:cubicBezTo>
                    <a:pt x="10454" y="8109"/>
                    <a:pt x="8109" y="10454"/>
                    <a:pt x="5228" y="10454"/>
                  </a:cubicBezTo>
                  <a:cubicBezTo>
                    <a:pt x="2334" y="10454"/>
                    <a:pt x="1" y="8109"/>
                    <a:pt x="1" y="5228"/>
                  </a:cubicBezTo>
                  <a:cubicBezTo>
                    <a:pt x="1" y="2334"/>
                    <a:pt x="2334" y="1"/>
                    <a:pt x="5228" y="1"/>
                  </a:cubicBezTo>
                  <a:cubicBezTo>
                    <a:pt x="8109" y="1"/>
                    <a:pt x="10454" y="2334"/>
                    <a:pt x="10454" y="5228"/>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5" name="Google Shape;501;p48">
              <a:extLst>
                <a:ext uri="{FF2B5EF4-FFF2-40B4-BE49-F238E27FC236}">
                  <a16:creationId xmlns:a16="http://schemas.microsoft.com/office/drawing/2014/main" id="{64573827-3346-AF45-C3AD-706D70BF6D4A}"/>
                </a:ext>
              </a:extLst>
            </p:cNvPr>
            <p:cNvSpPr/>
            <p:nvPr/>
          </p:nvSpPr>
          <p:spPr>
            <a:xfrm>
              <a:off x="5098638" y="3025756"/>
              <a:ext cx="244229" cy="244763"/>
            </a:xfrm>
            <a:custGeom>
              <a:avLst/>
              <a:gdLst/>
              <a:ahLst/>
              <a:cxnLst/>
              <a:rect l="l" t="t" r="r" b="b"/>
              <a:pathLst>
                <a:path w="8275" h="8287" extrusionOk="0">
                  <a:moveTo>
                    <a:pt x="4144" y="0"/>
                  </a:moveTo>
                  <a:cubicBezTo>
                    <a:pt x="1846" y="0"/>
                    <a:pt x="0" y="1858"/>
                    <a:pt x="0" y="4144"/>
                  </a:cubicBezTo>
                  <a:cubicBezTo>
                    <a:pt x="0" y="6430"/>
                    <a:pt x="1846" y="8287"/>
                    <a:pt x="4144" y="8287"/>
                  </a:cubicBezTo>
                  <a:cubicBezTo>
                    <a:pt x="6430" y="8287"/>
                    <a:pt x="8275" y="6430"/>
                    <a:pt x="8275" y="4144"/>
                  </a:cubicBezTo>
                  <a:cubicBezTo>
                    <a:pt x="8275" y="1858"/>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6" name="Google Shape;502;p48">
              <a:extLst>
                <a:ext uri="{FF2B5EF4-FFF2-40B4-BE49-F238E27FC236}">
                  <a16:creationId xmlns:a16="http://schemas.microsoft.com/office/drawing/2014/main" id="{79412055-57AB-6043-BD0B-CB65A951991F}"/>
                </a:ext>
              </a:extLst>
            </p:cNvPr>
            <p:cNvSpPr/>
            <p:nvPr/>
          </p:nvSpPr>
          <p:spPr>
            <a:xfrm>
              <a:off x="5155315" y="3082737"/>
              <a:ext cx="130874" cy="130799"/>
            </a:xfrm>
            <a:custGeom>
              <a:avLst/>
              <a:gdLst/>
              <a:ahLst/>
              <a:cxnLst/>
              <a:rect l="l" t="t" r="r" b="b"/>
              <a:pathLst>
                <a:path w="4442" h="4442" extrusionOk="0">
                  <a:moveTo>
                    <a:pt x="4441" y="2227"/>
                  </a:moveTo>
                  <a:cubicBezTo>
                    <a:pt x="4441" y="3453"/>
                    <a:pt x="3453" y="4441"/>
                    <a:pt x="2227" y="4441"/>
                  </a:cubicBezTo>
                  <a:cubicBezTo>
                    <a:pt x="1000" y="4441"/>
                    <a:pt x="0" y="3453"/>
                    <a:pt x="0" y="2227"/>
                  </a:cubicBezTo>
                  <a:cubicBezTo>
                    <a:pt x="0" y="1000"/>
                    <a:pt x="1000" y="0"/>
                    <a:pt x="2227" y="0"/>
                  </a:cubicBezTo>
                  <a:cubicBezTo>
                    <a:pt x="3453" y="0"/>
                    <a:pt x="4441" y="1000"/>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7" name="Google Shape;503;p48">
              <a:extLst>
                <a:ext uri="{FF2B5EF4-FFF2-40B4-BE49-F238E27FC236}">
                  <a16:creationId xmlns:a16="http://schemas.microsoft.com/office/drawing/2014/main" id="{727D2F0E-7EF4-D55B-D7EF-4F6755BCC320}"/>
                </a:ext>
              </a:extLst>
            </p:cNvPr>
            <p:cNvSpPr/>
            <p:nvPr/>
          </p:nvSpPr>
          <p:spPr>
            <a:xfrm>
              <a:off x="6489817" y="2584793"/>
              <a:ext cx="64921" cy="364555"/>
            </a:xfrm>
            <a:custGeom>
              <a:avLst/>
              <a:gdLst/>
              <a:ahLst/>
              <a:cxnLst/>
              <a:rect l="l" t="t" r="r" b="b"/>
              <a:pathLst>
                <a:path w="2227" h="12407" extrusionOk="0">
                  <a:moveTo>
                    <a:pt x="0" y="0"/>
                  </a:moveTo>
                  <a:lnTo>
                    <a:pt x="0" y="12407"/>
                  </a:lnTo>
                  <a:lnTo>
                    <a:pt x="2227" y="12407"/>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8" name="Google Shape;504;p48">
              <a:extLst>
                <a:ext uri="{FF2B5EF4-FFF2-40B4-BE49-F238E27FC236}">
                  <a16:creationId xmlns:a16="http://schemas.microsoft.com/office/drawing/2014/main" id="{5FE2D14B-98C7-E9CF-4A3A-81140023ED9F}"/>
                </a:ext>
              </a:extLst>
            </p:cNvPr>
            <p:cNvSpPr/>
            <p:nvPr/>
          </p:nvSpPr>
          <p:spPr>
            <a:xfrm>
              <a:off x="6369248" y="2430683"/>
              <a:ext cx="307090" cy="308220"/>
            </a:xfrm>
            <a:custGeom>
              <a:avLst/>
              <a:gdLst/>
              <a:ahLst/>
              <a:cxnLst/>
              <a:rect l="l" t="t" r="r" b="b"/>
              <a:pathLst>
                <a:path w="10467" h="10455" extrusionOk="0">
                  <a:moveTo>
                    <a:pt x="10466" y="5227"/>
                  </a:moveTo>
                  <a:cubicBezTo>
                    <a:pt x="10466" y="8109"/>
                    <a:pt x="8121" y="10454"/>
                    <a:pt x="5228" y="10454"/>
                  </a:cubicBezTo>
                  <a:cubicBezTo>
                    <a:pt x="2346" y="10454"/>
                    <a:pt x="1" y="8109"/>
                    <a:pt x="1" y="5227"/>
                  </a:cubicBezTo>
                  <a:cubicBezTo>
                    <a:pt x="1" y="2334"/>
                    <a:pt x="2346" y="1"/>
                    <a:pt x="5228" y="1"/>
                  </a:cubicBezTo>
                  <a:cubicBezTo>
                    <a:pt x="8121" y="1"/>
                    <a:pt x="10466" y="2334"/>
                    <a:pt x="10466" y="5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9" name="Google Shape;505;p48">
              <a:extLst>
                <a:ext uri="{FF2B5EF4-FFF2-40B4-BE49-F238E27FC236}">
                  <a16:creationId xmlns:a16="http://schemas.microsoft.com/office/drawing/2014/main" id="{0C212D4D-170E-3D59-5171-81B729B3DF82}"/>
                </a:ext>
              </a:extLst>
            </p:cNvPr>
            <p:cNvSpPr/>
            <p:nvPr/>
          </p:nvSpPr>
          <p:spPr>
            <a:xfrm>
              <a:off x="6401194" y="2462412"/>
              <a:ext cx="243199" cy="244763"/>
            </a:xfrm>
            <a:custGeom>
              <a:avLst/>
              <a:gdLst/>
              <a:ahLst/>
              <a:cxnLst/>
              <a:rect l="l" t="t" r="r" b="b"/>
              <a:pathLst>
                <a:path w="8275" h="8287" extrusionOk="0">
                  <a:moveTo>
                    <a:pt x="4132" y="0"/>
                  </a:moveTo>
                  <a:cubicBezTo>
                    <a:pt x="1846" y="0"/>
                    <a:pt x="0" y="1845"/>
                    <a:pt x="0" y="4143"/>
                  </a:cubicBezTo>
                  <a:cubicBezTo>
                    <a:pt x="0" y="6429"/>
                    <a:pt x="1846" y="8287"/>
                    <a:pt x="4132" y="8287"/>
                  </a:cubicBezTo>
                  <a:cubicBezTo>
                    <a:pt x="6430" y="8287"/>
                    <a:pt x="8275" y="6429"/>
                    <a:pt x="8275" y="4143"/>
                  </a:cubicBezTo>
                  <a:cubicBezTo>
                    <a:pt x="8275" y="1845"/>
                    <a:pt x="6430" y="0"/>
                    <a:pt x="4132"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20" name="Google Shape;506;p48">
              <a:extLst>
                <a:ext uri="{FF2B5EF4-FFF2-40B4-BE49-F238E27FC236}">
                  <a16:creationId xmlns:a16="http://schemas.microsoft.com/office/drawing/2014/main" id="{7A521AB0-ED2D-1761-7BB1-62899F41877D}"/>
                </a:ext>
              </a:extLst>
            </p:cNvPr>
            <p:cNvSpPr/>
            <p:nvPr/>
          </p:nvSpPr>
          <p:spPr>
            <a:xfrm>
              <a:off x="6456841" y="2519394"/>
              <a:ext cx="131904" cy="130799"/>
            </a:xfrm>
            <a:custGeom>
              <a:avLst/>
              <a:gdLst/>
              <a:ahLst/>
              <a:cxnLst/>
              <a:rect l="l" t="t" r="r" b="b"/>
              <a:pathLst>
                <a:path w="4442" h="4442" extrusionOk="0">
                  <a:moveTo>
                    <a:pt x="4441" y="2227"/>
                  </a:moveTo>
                  <a:cubicBezTo>
                    <a:pt x="4441" y="3454"/>
                    <a:pt x="3441" y="4442"/>
                    <a:pt x="2215" y="4442"/>
                  </a:cubicBezTo>
                  <a:cubicBezTo>
                    <a:pt x="988" y="4442"/>
                    <a:pt x="0" y="3454"/>
                    <a:pt x="0" y="2227"/>
                  </a:cubicBezTo>
                  <a:cubicBezTo>
                    <a:pt x="0" y="1001"/>
                    <a:pt x="988" y="1"/>
                    <a:pt x="2215" y="1"/>
                  </a:cubicBezTo>
                  <a:cubicBezTo>
                    <a:pt x="3441" y="1"/>
                    <a:pt x="4441" y="1001"/>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grpSp>
      <p:sp>
        <p:nvSpPr>
          <p:cNvPr id="21" name="Google Shape;485;p48">
            <a:extLst>
              <a:ext uri="{FF2B5EF4-FFF2-40B4-BE49-F238E27FC236}">
                <a16:creationId xmlns:a16="http://schemas.microsoft.com/office/drawing/2014/main" id="{9F61B611-0DEC-E0C4-F307-528663C06D7F}"/>
              </a:ext>
            </a:extLst>
          </p:cNvPr>
          <p:cNvSpPr/>
          <p:nvPr/>
        </p:nvSpPr>
        <p:spPr>
          <a:xfrm>
            <a:off x="1200151" y="2059518"/>
            <a:ext cx="1780116" cy="1780116"/>
          </a:xfrm>
          <a:prstGeom prst="ellipse">
            <a:avLst/>
          </a:prstGeom>
          <a:solidFill>
            <a:srgbClr val="00A18F"/>
          </a:solidFill>
          <a:ln>
            <a:noFill/>
          </a:ln>
        </p:spPr>
        <p:txBody>
          <a:bodyPr spcFirstLastPara="1" lIns="0" tIns="0" rIns="0" bIns="0" anchor="ctr"/>
          <a:lstStyle/>
          <a:p>
            <a:pPr algn="ctr" defTabSz="1219170">
              <a:buClr>
                <a:srgbClr val="007B73"/>
              </a:buClr>
              <a:buSzPts val="1100"/>
              <a:defRPr/>
            </a:pPr>
            <a:endParaRPr sz="5333"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TextBox 21">
            <a:extLst>
              <a:ext uri="{FF2B5EF4-FFF2-40B4-BE49-F238E27FC236}">
                <a16:creationId xmlns:a16="http://schemas.microsoft.com/office/drawing/2014/main" id="{43710C00-CFF3-52B5-348E-19B73E2E3008}"/>
              </a:ext>
            </a:extLst>
          </p:cNvPr>
          <p:cNvSpPr txBox="1"/>
          <p:nvPr/>
        </p:nvSpPr>
        <p:spPr>
          <a:xfrm>
            <a:off x="1123952" y="2302934"/>
            <a:ext cx="1949449" cy="1077218"/>
          </a:xfrm>
          <a:prstGeom prst="rect">
            <a:avLst/>
          </a:prstGeom>
          <a:noFill/>
        </p:spPr>
        <p:txBody>
          <a:bodyPr>
            <a:spAutoFit/>
          </a:bodyPr>
          <a:lstStyle/>
          <a:p>
            <a:pPr algn="ctr" defTabSz="1219170">
              <a:buClr>
                <a:srgbClr val="007B73"/>
              </a:buClr>
              <a:buSzPts val="1100"/>
              <a:defRPr/>
            </a:pPr>
            <a:r>
              <a:rPr lang="vi-VN" sz="64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oam</a:t>
            </a:r>
          </a:p>
        </p:txBody>
      </p:sp>
      <p:sp>
        <p:nvSpPr>
          <p:cNvPr id="23" name="Google Shape;487;p48">
            <a:extLst>
              <a:ext uri="{FF2B5EF4-FFF2-40B4-BE49-F238E27FC236}">
                <a16:creationId xmlns:a16="http://schemas.microsoft.com/office/drawing/2014/main" id="{9D6DCD86-D040-2218-CCB0-4602256C18DF}"/>
              </a:ext>
            </a:extLst>
          </p:cNvPr>
          <p:cNvSpPr/>
          <p:nvPr/>
        </p:nvSpPr>
        <p:spPr>
          <a:xfrm>
            <a:off x="3875618" y="3636434"/>
            <a:ext cx="1780116" cy="1780117"/>
          </a:xfrm>
          <a:prstGeom prst="ellipse">
            <a:avLst/>
          </a:prstGeom>
          <a:solidFill>
            <a:srgbClr val="02C3A8"/>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4" name="TextBox 23">
            <a:extLst>
              <a:ext uri="{FF2B5EF4-FFF2-40B4-BE49-F238E27FC236}">
                <a16:creationId xmlns:a16="http://schemas.microsoft.com/office/drawing/2014/main" id="{AC3386AD-A754-9000-50A9-AC0A0ACCE3F6}"/>
              </a:ext>
            </a:extLst>
          </p:cNvPr>
          <p:cNvSpPr txBox="1"/>
          <p:nvPr/>
        </p:nvSpPr>
        <p:spPr>
          <a:xfrm>
            <a:off x="3771900" y="3924300"/>
            <a:ext cx="1949451" cy="1077218"/>
          </a:xfrm>
          <a:prstGeom prst="rect">
            <a:avLst/>
          </a:prstGeom>
          <a:noFill/>
        </p:spPr>
        <p:txBody>
          <a:bodyPr>
            <a:spAutoFit/>
          </a:bodyPr>
          <a:lstStyle/>
          <a:p>
            <a:pPr algn="ctr" defTabSz="1219170">
              <a:buClr>
                <a:srgbClr val="007B73"/>
              </a:buClr>
              <a:buSzPts val="1100"/>
              <a:defRPr/>
            </a:pPr>
            <a:r>
              <a:rPr lang="vi-VN" sz="6400" b="1" kern="0" dirty="0">
                <a:solidFill>
                  <a:srgbClr val="F79646">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oăc</a:t>
            </a:r>
          </a:p>
        </p:txBody>
      </p:sp>
      <p:sp>
        <p:nvSpPr>
          <p:cNvPr id="25" name="Google Shape;486;p48">
            <a:extLst>
              <a:ext uri="{FF2B5EF4-FFF2-40B4-BE49-F238E27FC236}">
                <a16:creationId xmlns:a16="http://schemas.microsoft.com/office/drawing/2014/main" id="{D93112CF-8F76-669F-5DA0-DF39CD56ED05}"/>
              </a:ext>
            </a:extLst>
          </p:cNvPr>
          <p:cNvSpPr/>
          <p:nvPr/>
        </p:nvSpPr>
        <p:spPr>
          <a:xfrm>
            <a:off x="6536267" y="2082800"/>
            <a:ext cx="1780117" cy="1780117"/>
          </a:xfrm>
          <a:prstGeom prst="ellipse">
            <a:avLst/>
          </a:prstGeom>
          <a:solidFill>
            <a:srgbClr val="CAE1B0"/>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6" name="TextBox 25">
            <a:extLst>
              <a:ext uri="{FF2B5EF4-FFF2-40B4-BE49-F238E27FC236}">
                <a16:creationId xmlns:a16="http://schemas.microsoft.com/office/drawing/2014/main" id="{67386F92-9CDD-0AE7-A0EE-BD267A6FF390}"/>
              </a:ext>
            </a:extLst>
          </p:cNvPr>
          <p:cNvSpPr txBox="1"/>
          <p:nvPr/>
        </p:nvSpPr>
        <p:spPr>
          <a:xfrm>
            <a:off x="6453718" y="2347385"/>
            <a:ext cx="1949449" cy="1077218"/>
          </a:xfrm>
          <a:prstGeom prst="rect">
            <a:avLst/>
          </a:prstGeom>
          <a:noFill/>
        </p:spPr>
        <p:txBody>
          <a:bodyPr>
            <a:spAutoFit/>
          </a:bodyPr>
          <a:lstStyle/>
          <a:p>
            <a:pPr algn="ctr" defTabSz="1219170">
              <a:buClr>
                <a:srgbClr val="007B73"/>
              </a:buClr>
              <a:buSzPts val="1100"/>
              <a:defRPr/>
            </a:pPr>
            <a:r>
              <a:rPr lang="vi-VN" sz="6400" b="1" kern="0" dirty="0">
                <a:solidFill>
                  <a:srgbClr val="4F81BD">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oăm</a:t>
            </a:r>
          </a:p>
        </p:txBody>
      </p:sp>
      <p:sp>
        <p:nvSpPr>
          <p:cNvPr id="27" name="Google Shape;484;p48">
            <a:extLst>
              <a:ext uri="{FF2B5EF4-FFF2-40B4-BE49-F238E27FC236}">
                <a16:creationId xmlns:a16="http://schemas.microsoft.com/office/drawing/2014/main" id="{AD98C4D1-4356-D986-5342-D68810CC19FB}"/>
              </a:ext>
            </a:extLst>
          </p:cNvPr>
          <p:cNvSpPr/>
          <p:nvPr/>
        </p:nvSpPr>
        <p:spPr>
          <a:xfrm>
            <a:off x="9220200" y="3621618"/>
            <a:ext cx="1780117" cy="1780116"/>
          </a:xfrm>
          <a:prstGeom prst="ellipse">
            <a:avLst/>
          </a:prstGeom>
          <a:solidFill>
            <a:srgbClr val="FFC4CA"/>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8" name="TextBox 27">
            <a:extLst>
              <a:ext uri="{FF2B5EF4-FFF2-40B4-BE49-F238E27FC236}">
                <a16:creationId xmlns:a16="http://schemas.microsoft.com/office/drawing/2014/main" id="{0EE26279-FB8B-B2C1-692E-3371235CF787}"/>
              </a:ext>
            </a:extLst>
          </p:cNvPr>
          <p:cNvSpPr txBox="1"/>
          <p:nvPr/>
        </p:nvSpPr>
        <p:spPr>
          <a:xfrm>
            <a:off x="9116485" y="3856567"/>
            <a:ext cx="1949449" cy="1077218"/>
          </a:xfrm>
          <a:prstGeom prst="rect">
            <a:avLst/>
          </a:prstGeom>
          <a:noFill/>
        </p:spPr>
        <p:txBody>
          <a:bodyPr>
            <a:spAutoFit/>
          </a:bodyPr>
          <a:lstStyle/>
          <a:p>
            <a:pPr algn="ctr" defTabSz="1219170">
              <a:buClr>
                <a:srgbClr val="007B73"/>
              </a:buClr>
              <a:buSzPts val="1100"/>
              <a:defRPr/>
            </a:pPr>
            <a:r>
              <a:rPr lang="vi-VN" sz="6400" b="1" kern="0" dirty="0">
                <a:solidFill>
                  <a:srgbClr val="9BBB59">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uơ</a:t>
            </a:r>
          </a:p>
        </p:txBody>
      </p:sp>
      <p:pic>
        <p:nvPicPr>
          <p:cNvPr id="11275" name="Picture 30">
            <a:extLst>
              <a:ext uri="{FF2B5EF4-FFF2-40B4-BE49-F238E27FC236}">
                <a16:creationId xmlns:a16="http://schemas.microsoft.com/office/drawing/2014/main" id="{3FDE6536-B147-B44B-E33C-E68078B092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
            <a:ext cx="183515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46">
            <a:extLst>
              <a:ext uri="{FF2B5EF4-FFF2-40B4-BE49-F238E27FC236}">
                <a16:creationId xmlns:a16="http://schemas.microsoft.com/office/drawing/2014/main" id="{3B371B6F-26E5-0A99-6A03-438A34988E33}"/>
              </a:ext>
            </a:extLst>
          </p:cNvPr>
          <p:cNvSpPr/>
          <p:nvPr/>
        </p:nvSpPr>
        <p:spPr>
          <a:xfrm>
            <a:off x="3530600" y="304800"/>
            <a:ext cx="5130800" cy="778933"/>
          </a:xfrm>
          <a:prstGeom prst="roundRect">
            <a:avLst/>
          </a:prstGeom>
          <a:solidFill>
            <a:srgbClr val="9CD45E"/>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4267" b="1" dirty="0">
                <a:solidFill>
                  <a:prstClr val="black"/>
                </a:solidFill>
                <a:latin typeface="Arial-Rounded" pitchFamily="34" charset="0"/>
                <a:cs typeface="Arial-Rounded" pitchFamily="34" charset="0"/>
              </a:rPr>
              <a:t>LUYỆN ĐỌC VẦN MỚI</a:t>
            </a:r>
            <a:endParaRPr lang="en-US" sz="4267" b="1" dirty="0">
              <a:solidFill>
                <a:prstClr val="black"/>
              </a:solidFill>
              <a:latin typeface="Arial-Rounded" pitchFamily="34" charset="0"/>
              <a:cs typeface="Arial-Rounded" pitchFamily="34" charset="0"/>
            </a:endParaRPr>
          </a:p>
        </p:txBody>
      </p:sp>
      <p:pic>
        <p:nvPicPr>
          <p:cNvPr id="11277" name="Picture 35">
            <a:extLst>
              <a:ext uri="{FF2B5EF4-FFF2-40B4-BE49-F238E27FC236}">
                <a16:creationId xmlns:a16="http://schemas.microsoft.com/office/drawing/2014/main" id="{4AB334CA-B30B-109B-09A3-6A428D548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3301" y="-4233"/>
            <a:ext cx="1020233"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oogle Shape;489;p48">
            <a:extLst>
              <a:ext uri="{FF2B5EF4-FFF2-40B4-BE49-F238E27FC236}">
                <a16:creationId xmlns:a16="http://schemas.microsoft.com/office/drawing/2014/main" id="{D1F7ACC2-CDB7-A22A-C518-7E9D2FCE290A}"/>
              </a:ext>
            </a:extLst>
          </p:cNvPr>
          <p:cNvGrpSpPr>
            <a:grpSpLocks/>
          </p:cNvGrpSpPr>
          <p:nvPr/>
        </p:nvGrpSpPr>
        <p:grpSpPr bwMode="auto">
          <a:xfrm>
            <a:off x="0" y="2311401"/>
            <a:ext cx="12192000" cy="2849033"/>
            <a:chOff x="1604200" y="2430683"/>
            <a:chExt cx="5935700" cy="871564"/>
          </a:xfrm>
        </p:grpSpPr>
        <p:sp>
          <p:nvSpPr>
            <p:cNvPr id="4" name="Google Shape;490;p48">
              <a:extLst>
                <a:ext uri="{FF2B5EF4-FFF2-40B4-BE49-F238E27FC236}">
                  <a16:creationId xmlns:a16="http://schemas.microsoft.com/office/drawing/2014/main" id="{867C09C9-F323-E95B-3344-050E940EB3D9}"/>
                </a:ext>
              </a:extLst>
            </p:cNvPr>
            <p:cNvSpPr/>
            <p:nvPr/>
          </p:nvSpPr>
          <p:spPr>
            <a:xfrm>
              <a:off x="1604200" y="2529754"/>
              <a:ext cx="5935700" cy="673422"/>
            </a:xfrm>
            <a:custGeom>
              <a:avLst/>
              <a:gdLst/>
              <a:ahLst/>
              <a:cxnLst/>
              <a:rect l="l" t="t" r="r" b="b"/>
              <a:pathLst>
                <a:path w="201586" h="22860" extrusionOk="0">
                  <a:moveTo>
                    <a:pt x="200240" y="16966"/>
                  </a:moveTo>
                  <a:cubicBezTo>
                    <a:pt x="196394" y="15240"/>
                    <a:pt x="193466" y="12704"/>
                    <a:pt x="190382" y="10025"/>
                  </a:cubicBezTo>
                  <a:cubicBezTo>
                    <a:pt x="184691" y="5096"/>
                    <a:pt x="178809" y="0"/>
                    <a:pt x="167069" y="0"/>
                  </a:cubicBezTo>
                  <a:cubicBezTo>
                    <a:pt x="155330" y="0"/>
                    <a:pt x="149448" y="5096"/>
                    <a:pt x="143769" y="10025"/>
                  </a:cubicBezTo>
                  <a:cubicBezTo>
                    <a:pt x="138351" y="14716"/>
                    <a:pt x="133244" y="19145"/>
                    <a:pt x="122885" y="19145"/>
                  </a:cubicBezTo>
                  <a:cubicBezTo>
                    <a:pt x="112527" y="19145"/>
                    <a:pt x="107419" y="14716"/>
                    <a:pt x="102002" y="10025"/>
                  </a:cubicBezTo>
                  <a:cubicBezTo>
                    <a:pt x="96322" y="5096"/>
                    <a:pt x="90441" y="0"/>
                    <a:pt x="78701" y="0"/>
                  </a:cubicBezTo>
                  <a:cubicBezTo>
                    <a:pt x="66962" y="0"/>
                    <a:pt x="61080" y="5096"/>
                    <a:pt x="55389" y="10025"/>
                  </a:cubicBezTo>
                  <a:cubicBezTo>
                    <a:pt x="49983" y="14716"/>
                    <a:pt x="44876" y="19145"/>
                    <a:pt x="34517" y="19145"/>
                  </a:cubicBezTo>
                  <a:cubicBezTo>
                    <a:pt x="24159" y="19145"/>
                    <a:pt x="19051" y="14716"/>
                    <a:pt x="13634" y="10025"/>
                  </a:cubicBezTo>
                  <a:cubicBezTo>
                    <a:pt x="10478" y="7287"/>
                    <a:pt x="7216" y="4453"/>
                    <a:pt x="2870" y="2500"/>
                  </a:cubicBezTo>
                  <a:cubicBezTo>
                    <a:pt x="1930" y="2084"/>
                    <a:pt x="834" y="2500"/>
                    <a:pt x="418" y="3441"/>
                  </a:cubicBezTo>
                  <a:cubicBezTo>
                    <a:pt x="1" y="4370"/>
                    <a:pt x="418" y="5465"/>
                    <a:pt x="1346" y="5882"/>
                  </a:cubicBezTo>
                  <a:cubicBezTo>
                    <a:pt x="5192" y="7620"/>
                    <a:pt x="8121" y="10144"/>
                    <a:pt x="11205" y="12823"/>
                  </a:cubicBezTo>
                  <a:cubicBezTo>
                    <a:pt x="16896" y="17752"/>
                    <a:pt x="22778" y="22860"/>
                    <a:pt x="34517" y="22860"/>
                  </a:cubicBezTo>
                  <a:cubicBezTo>
                    <a:pt x="46257" y="22860"/>
                    <a:pt x="52138" y="17752"/>
                    <a:pt x="57818" y="12823"/>
                  </a:cubicBezTo>
                  <a:cubicBezTo>
                    <a:pt x="63235" y="8132"/>
                    <a:pt x="68343" y="3703"/>
                    <a:pt x="78701" y="3703"/>
                  </a:cubicBezTo>
                  <a:cubicBezTo>
                    <a:pt x="89060" y="3703"/>
                    <a:pt x="94167" y="8132"/>
                    <a:pt x="99573" y="12823"/>
                  </a:cubicBezTo>
                  <a:cubicBezTo>
                    <a:pt x="105264" y="17752"/>
                    <a:pt x="111146" y="22860"/>
                    <a:pt x="122885" y="22860"/>
                  </a:cubicBezTo>
                  <a:cubicBezTo>
                    <a:pt x="134625" y="22860"/>
                    <a:pt x="140507" y="17752"/>
                    <a:pt x="146186" y="12823"/>
                  </a:cubicBezTo>
                  <a:cubicBezTo>
                    <a:pt x="151603" y="8132"/>
                    <a:pt x="156711" y="3703"/>
                    <a:pt x="167069" y="3703"/>
                  </a:cubicBezTo>
                  <a:cubicBezTo>
                    <a:pt x="177428" y="3703"/>
                    <a:pt x="182536" y="8132"/>
                    <a:pt x="187953" y="12823"/>
                  </a:cubicBezTo>
                  <a:cubicBezTo>
                    <a:pt x="191108" y="15561"/>
                    <a:pt x="194370" y="18395"/>
                    <a:pt x="198716" y="20348"/>
                  </a:cubicBezTo>
                  <a:cubicBezTo>
                    <a:pt x="199657" y="20764"/>
                    <a:pt x="200752" y="20348"/>
                    <a:pt x="201169" y="19419"/>
                  </a:cubicBezTo>
                  <a:cubicBezTo>
                    <a:pt x="201586" y="18490"/>
                    <a:pt x="201169" y="17383"/>
                    <a:pt x="200240" y="16966"/>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5" name="Google Shape;491;p48">
              <a:extLst>
                <a:ext uri="{FF2B5EF4-FFF2-40B4-BE49-F238E27FC236}">
                  <a16:creationId xmlns:a16="http://schemas.microsoft.com/office/drawing/2014/main" id="{9F27A9A0-E607-49DC-873E-B62EB29D6990}"/>
                </a:ext>
              </a:extLst>
            </p:cNvPr>
            <p:cNvSpPr/>
            <p:nvPr/>
          </p:nvSpPr>
          <p:spPr>
            <a:xfrm>
              <a:off x="2589361" y="2782287"/>
              <a:ext cx="64922" cy="365849"/>
            </a:xfrm>
            <a:custGeom>
              <a:avLst/>
              <a:gdLst/>
              <a:ahLst/>
              <a:cxnLst/>
              <a:rect l="l" t="t" r="r" b="b"/>
              <a:pathLst>
                <a:path w="2228" h="12419" extrusionOk="0">
                  <a:moveTo>
                    <a:pt x="1" y="0"/>
                  </a:moveTo>
                  <a:lnTo>
                    <a:pt x="1" y="12419"/>
                  </a:lnTo>
                  <a:lnTo>
                    <a:pt x="2227" y="12419"/>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6" name="Google Shape;492;p48">
              <a:extLst>
                <a:ext uri="{FF2B5EF4-FFF2-40B4-BE49-F238E27FC236}">
                  <a16:creationId xmlns:a16="http://schemas.microsoft.com/office/drawing/2014/main" id="{2A28D84F-B930-81D1-BAAF-DDFD4FA2E87C}"/>
                </a:ext>
              </a:extLst>
            </p:cNvPr>
            <p:cNvSpPr/>
            <p:nvPr/>
          </p:nvSpPr>
          <p:spPr>
            <a:xfrm>
              <a:off x="2467762" y="2994027"/>
              <a:ext cx="307090" cy="308220"/>
            </a:xfrm>
            <a:custGeom>
              <a:avLst/>
              <a:gdLst/>
              <a:ahLst/>
              <a:cxnLst/>
              <a:rect l="l" t="t" r="r" b="b"/>
              <a:pathLst>
                <a:path w="10455" h="10455" extrusionOk="0">
                  <a:moveTo>
                    <a:pt x="10455" y="5228"/>
                  </a:moveTo>
                  <a:cubicBezTo>
                    <a:pt x="10455" y="8109"/>
                    <a:pt x="8109" y="10454"/>
                    <a:pt x="5228" y="10454"/>
                  </a:cubicBezTo>
                  <a:cubicBezTo>
                    <a:pt x="2335" y="10454"/>
                    <a:pt x="1" y="8109"/>
                    <a:pt x="1" y="5228"/>
                  </a:cubicBezTo>
                  <a:cubicBezTo>
                    <a:pt x="1" y="2334"/>
                    <a:pt x="2335" y="1"/>
                    <a:pt x="5228" y="1"/>
                  </a:cubicBezTo>
                  <a:cubicBezTo>
                    <a:pt x="8109" y="1"/>
                    <a:pt x="10455" y="2334"/>
                    <a:pt x="10455" y="5228"/>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7" name="Google Shape;493;p48">
              <a:extLst>
                <a:ext uri="{FF2B5EF4-FFF2-40B4-BE49-F238E27FC236}">
                  <a16:creationId xmlns:a16="http://schemas.microsoft.com/office/drawing/2014/main" id="{1998BE2C-A37E-0E33-2AF4-4F294B6BE3EC}"/>
                </a:ext>
              </a:extLst>
            </p:cNvPr>
            <p:cNvSpPr/>
            <p:nvPr/>
          </p:nvSpPr>
          <p:spPr>
            <a:xfrm>
              <a:off x="2499708" y="3025756"/>
              <a:ext cx="244229" cy="244763"/>
            </a:xfrm>
            <a:custGeom>
              <a:avLst/>
              <a:gdLst/>
              <a:ahLst/>
              <a:cxnLst/>
              <a:rect l="l" t="t" r="r" b="b"/>
              <a:pathLst>
                <a:path w="8288" h="8287" extrusionOk="0">
                  <a:moveTo>
                    <a:pt x="4144" y="0"/>
                  </a:moveTo>
                  <a:cubicBezTo>
                    <a:pt x="1858" y="0"/>
                    <a:pt x="0" y="1858"/>
                    <a:pt x="0" y="4144"/>
                  </a:cubicBezTo>
                  <a:cubicBezTo>
                    <a:pt x="0" y="6430"/>
                    <a:pt x="1858" y="8287"/>
                    <a:pt x="4144" y="8287"/>
                  </a:cubicBezTo>
                  <a:cubicBezTo>
                    <a:pt x="6430" y="8287"/>
                    <a:pt x="8287" y="6430"/>
                    <a:pt x="8287" y="4144"/>
                  </a:cubicBezTo>
                  <a:cubicBezTo>
                    <a:pt x="8287" y="1858"/>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8" name="Google Shape;494;p48">
              <a:extLst>
                <a:ext uri="{FF2B5EF4-FFF2-40B4-BE49-F238E27FC236}">
                  <a16:creationId xmlns:a16="http://schemas.microsoft.com/office/drawing/2014/main" id="{A2759B9E-C48D-C997-0C09-D94BA3FD66A0}"/>
                </a:ext>
              </a:extLst>
            </p:cNvPr>
            <p:cNvSpPr/>
            <p:nvPr/>
          </p:nvSpPr>
          <p:spPr>
            <a:xfrm>
              <a:off x="2555355" y="3082737"/>
              <a:ext cx="131904" cy="130799"/>
            </a:xfrm>
            <a:custGeom>
              <a:avLst/>
              <a:gdLst/>
              <a:ahLst/>
              <a:cxnLst/>
              <a:rect l="l" t="t" r="r" b="b"/>
              <a:pathLst>
                <a:path w="4442" h="4442" extrusionOk="0">
                  <a:moveTo>
                    <a:pt x="4441" y="2227"/>
                  </a:moveTo>
                  <a:cubicBezTo>
                    <a:pt x="4441" y="3453"/>
                    <a:pt x="3453" y="4441"/>
                    <a:pt x="2227" y="4441"/>
                  </a:cubicBezTo>
                  <a:cubicBezTo>
                    <a:pt x="1000" y="4441"/>
                    <a:pt x="0" y="3453"/>
                    <a:pt x="0" y="2227"/>
                  </a:cubicBezTo>
                  <a:cubicBezTo>
                    <a:pt x="0" y="1000"/>
                    <a:pt x="1000" y="0"/>
                    <a:pt x="2227" y="0"/>
                  </a:cubicBezTo>
                  <a:cubicBezTo>
                    <a:pt x="3453" y="0"/>
                    <a:pt x="4441" y="1000"/>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9" name="Google Shape;495;p48">
              <a:extLst>
                <a:ext uri="{FF2B5EF4-FFF2-40B4-BE49-F238E27FC236}">
                  <a16:creationId xmlns:a16="http://schemas.microsoft.com/office/drawing/2014/main" id="{B7D54879-F3F2-189C-C0C4-0C6D25983FEC}"/>
                </a:ext>
              </a:extLst>
            </p:cNvPr>
            <p:cNvSpPr/>
            <p:nvPr/>
          </p:nvSpPr>
          <p:spPr>
            <a:xfrm>
              <a:off x="3888827" y="2584793"/>
              <a:ext cx="64921" cy="364555"/>
            </a:xfrm>
            <a:custGeom>
              <a:avLst/>
              <a:gdLst/>
              <a:ahLst/>
              <a:cxnLst/>
              <a:rect l="l" t="t" r="r" b="b"/>
              <a:pathLst>
                <a:path w="2227" h="12407" extrusionOk="0">
                  <a:moveTo>
                    <a:pt x="0" y="0"/>
                  </a:moveTo>
                  <a:lnTo>
                    <a:pt x="0" y="12407"/>
                  </a:lnTo>
                  <a:lnTo>
                    <a:pt x="2227" y="12407"/>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0" name="Google Shape;496;p48">
              <a:extLst>
                <a:ext uri="{FF2B5EF4-FFF2-40B4-BE49-F238E27FC236}">
                  <a16:creationId xmlns:a16="http://schemas.microsoft.com/office/drawing/2014/main" id="{971C9277-F4D6-AE2E-749C-4B371F98ECF5}"/>
                </a:ext>
              </a:extLst>
            </p:cNvPr>
            <p:cNvSpPr/>
            <p:nvPr/>
          </p:nvSpPr>
          <p:spPr>
            <a:xfrm>
              <a:off x="3767227" y="2430683"/>
              <a:ext cx="308120" cy="308220"/>
            </a:xfrm>
            <a:custGeom>
              <a:avLst/>
              <a:gdLst/>
              <a:ahLst/>
              <a:cxnLst/>
              <a:rect l="l" t="t" r="r" b="b"/>
              <a:pathLst>
                <a:path w="10455" h="10455" extrusionOk="0">
                  <a:moveTo>
                    <a:pt x="10454" y="5227"/>
                  </a:moveTo>
                  <a:cubicBezTo>
                    <a:pt x="10454" y="8109"/>
                    <a:pt x="8109" y="10454"/>
                    <a:pt x="5228" y="10454"/>
                  </a:cubicBezTo>
                  <a:cubicBezTo>
                    <a:pt x="2334" y="10454"/>
                    <a:pt x="1" y="8109"/>
                    <a:pt x="1" y="5227"/>
                  </a:cubicBezTo>
                  <a:cubicBezTo>
                    <a:pt x="1" y="2334"/>
                    <a:pt x="2334" y="1"/>
                    <a:pt x="5228" y="1"/>
                  </a:cubicBezTo>
                  <a:cubicBezTo>
                    <a:pt x="8109" y="1"/>
                    <a:pt x="10454" y="2334"/>
                    <a:pt x="10454" y="5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1" name="Google Shape;497;p48">
              <a:extLst>
                <a:ext uri="{FF2B5EF4-FFF2-40B4-BE49-F238E27FC236}">
                  <a16:creationId xmlns:a16="http://schemas.microsoft.com/office/drawing/2014/main" id="{27FC5927-B59C-CEEC-13E0-B0FB7AF097E3}"/>
                </a:ext>
              </a:extLst>
            </p:cNvPr>
            <p:cNvSpPr/>
            <p:nvPr/>
          </p:nvSpPr>
          <p:spPr>
            <a:xfrm>
              <a:off x="3800203" y="2462412"/>
              <a:ext cx="244229" cy="244763"/>
            </a:xfrm>
            <a:custGeom>
              <a:avLst/>
              <a:gdLst/>
              <a:ahLst/>
              <a:cxnLst/>
              <a:rect l="l" t="t" r="r" b="b"/>
              <a:pathLst>
                <a:path w="8287" h="8287" extrusionOk="0">
                  <a:moveTo>
                    <a:pt x="4144" y="0"/>
                  </a:moveTo>
                  <a:cubicBezTo>
                    <a:pt x="1846" y="0"/>
                    <a:pt x="0" y="1845"/>
                    <a:pt x="0" y="4143"/>
                  </a:cubicBezTo>
                  <a:cubicBezTo>
                    <a:pt x="0" y="6429"/>
                    <a:pt x="1846" y="8287"/>
                    <a:pt x="4144" y="8287"/>
                  </a:cubicBezTo>
                  <a:cubicBezTo>
                    <a:pt x="6430" y="8287"/>
                    <a:pt x="8287" y="6429"/>
                    <a:pt x="8287" y="4143"/>
                  </a:cubicBezTo>
                  <a:cubicBezTo>
                    <a:pt x="8287" y="1845"/>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2" name="Google Shape;498;p48">
              <a:extLst>
                <a:ext uri="{FF2B5EF4-FFF2-40B4-BE49-F238E27FC236}">
                  <a16:creationId xmlns:a16="http://schemas.microsoft.com/office/drawing/2014/main" id="{F31047E9-9541-5530-C652-A9403583C5CB}"/>
                </a:ext>
              </a:extLst>
            </p:cNvPr>
            <p:cNvSpPr/>
            <p:nvPr/>
          </p:nvSpPr>
          <p:spPr>
            <a:xfrm>
              <a:off x="3855850" y="2519394"/>
              <a:ext cx="130874" cy="130799"/>
            </a:xfrm>
            <a:custGeom>
              <a:avLst/>
              <a:gdLst/>
              <a:ahLst/>
              <a:cxnLst/>
              <a:rect l="l" t="t" r="r" b="b"/>
              <a:pathLst>
                <a:path w="4442" h="4442" extrusionOk="0">
                  <a:moveTo>
                    <a:pt x="4441" y="2227"/>
                  </a:moveTo>
                  <a:cubicBezTo>
                    <a:pt x="4441" y="3454"/>
                    <a:pt x="3453" y="4442"/>
                    <a:pt x="2227" y="4442"/>
                  </a:cubicBezTo>
                  <a:cubicBezTo>
                    <a:pt x="1000" y="4442"/>
                    <a:pt x="0" y="3454"/>
                    <a:pt x="0" y="2227"/>
                  </a:cubicBezTo>
                  <a:cubicBezTo>
                    <a:pt x="0" y="1001"/>
                    <a:pt x="1000" y="1"/>
                    <a:pt x="2227" y="1"/>
                  </a:cubicBezTo>
                  <a:cubicBezTo>
                    <a:pt x="3453" y="1"/>
                    <a:pt x="4441" y="1001"/>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3" name="Google Shape;499;p48">
              <a:extLst>
                <a:ext uri="{FF2B5EF4-FFF2-40B4-BE49-F238E27FC236}">
                  <a16:creationId xmlns:a16="http://schemas.microsoft.com/office/drawing/2014/main" id="{365CAB20-A786-8127-BCFA-FB03CCE7878C}"/>
                </a:ext>
              </a:extLst>
            </p:cNvPr>
            <p:cNvSpPr/>
            <p:nvPr/>
          </p:nvSpPr>
          <p:spPr>
            <a:xfrm>
              <a:off x="5188291" y="2782287"/>
              <a:ext cx="65952" cy="365849"/>
            </a:xfrm>
            <a:custGeom>
              <a:avLst/>
              <a:gdLst/>
              <a:ahLst/>
              <a:cxnLst/>
              <a:rect l="l" t="t" r="r" b="b"/>
              <a:pathLst>
                <a:path w="2227" h="12419" extrusionOk="0">
                  <a:moveTo>
                    <a:pt x="0" y="0"/>
                  </a:moveTo>
                  <a:lnTo>
                    <a:pt x="0" y="12419"/>
                  </a:lnTo>
                  <a:lnTo>
                    <a:pt x="2227" y="12419"/>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4" name="Google Shape;500;p48">
              <a:extLst>
                <a:ext uri="{FF2B5EF4-FFF2-40B4-BE49-F238E27FC236}">
                  <a16:creationId xmlns:a16="http://schemas.microsoft.com/office/drawing/2014/main" id="{A6706F93-3339-8F5F-69D8-B08DEDA56E12}"/>
                </a:ext>
              </a:extLst>
            </p:cNvPr>
            <p:cNvSpPr/>
            <p:nvPr/>
          </p:nvSpPr>
          <p:spPr>
            <a:xfrm>
              <a:off x="5067722" y="2994027"/>
              <a:ext cx="307090" cy="308220"/>
            </a:xfrm>
            <a:custGeom>
              <a:avLst/>
              <a:gdLst/>
              <a:ahLst/>
              <a:cxnLst/>
              <a:rect l="l" t="t" r="r" b="b"/>
              <a:pathLst>
                <a:path w="10455" h="10455" extrusionOk="0">
                  <a:moveTo>
                    <a:pt x="10454" y="5228"/>
                  </a:moveTo>
                  <a:cubicBezTo>
                    <a:pt x="10454" y="8109"/>
                    <a:pt x="8109" y="10454"/>
                    <a:pt x="5228" y="10454"/>
                  </a:cubicBezTo>
                  <a:cubicBezTo>
                    <a:pt x="2334" y="10454"/>
                    <a:pt x="1" y="8109"/>
                    <a:pt x="1" y="5228"/>
                  </a:cubicBezTo>
                  <a:cubicBezTo>
                    <a:pt x="1" y="2334"/>
                    <a:pt x="2334" y="1"/>
                    <a:pt x="5228" y="1"/>
                  </a:cubicBezTo>
                  <a:cubicBezTo>
                    <a:pt x="8109" y="1"/>
                    <a:pt x="10454" y="2334"/>
                    <a:pt x="10454" y="5228"/>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5" name="Google Shape;501;p48">
              <a:extLst>
                <a:ext uri="{FF2B5EF4-FFF2-40B4-BE49-F238E27FC236}">
                  <a16:creationId xmlns:a16="http://schemas.microsoft.com/office/drawing/2014/main" id="{E7BEBE45-CC6D-CF66-65AF-3C6D38542FF1}"/>
                </a:ext>
              </a:extLst>
            </p:cNvPr>
            <p:cNvSpPr/>
            <p:nvPr/>
          </p:nvSpPr>
          <p:spPr>
            <a:xfrm>
              <a:off x="5098638" y="3025756"/>
              <a:ext cx="244229" cy="244763"/>
            </a:xfrm>
            <a:custGeom>
              <a:avLst/>
              <a:gdLst/>
              <a:ahLst/>
              <a:cxnLst/>
              <a:rect l="l" t="t" r="r" b="b"/>
              <a:pathLst>
                <a:path w="8275" h="8287" extrusionOk="0">
                  <a:moveTo>
                    <a:pt x="4144" y="0"/>
                  </a:moveTo>
                  <a:cubicBezTo>
                    <a:pt x="1846" y="0"/>
                    <a:pt x="0" y="1858"/>
                    <a:pt x="0" y="4144"/>
                  </a:cubicBezTo>
                  <a:cubicBezTo>
                    <a:pt x="0" y="6430"/>
                    <a:pt x="1846" y="8287"/>
                    <a:pt x="4144" y="8287"/>
                  </a:cubicBezTo>
                  <a:cubicBezTo>
                    <a:pt x="6430" y="8287"/>
                    <a:pt x="8275" y="6430"/>
                    <a:pt x="8275" y="4144"/>
                  </a:cubicBezTo>
                  <a:cubicBezTo>
                    <a:pt x="8275" y="1858"/>
                    <a:pt x="6430" y="0"/>
                    <a:pt x="4144"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6" name="Google Shape;502;p48">
              <a:extLst>
                <a:ext uri="{FF2B5EF4-FFF2-40B4-BE49-F238E27FC236}">
                  <a16:creationId xmlns:a16="http://schemas.microsoft.com/office/drawing/2014/main" id="{ED2C7E9C-043F-A871-E358-31647DB8B8B2}"/>
                </a:ext>
              </a:extLst>
            </p:cNvPr>
            <p:cNvSpPr/>
            <p:nvPr/>
          </p:nvSpPr>
          <p:spPr>
            <a:xfrm>
              <a:off x="5155315" y="3082737"/>
              <a:ext cx="130874" cy="130799"/>
            </a:xfrm>
            <a:custGeom>
              <a:avLst/>
              <a:gdLst/>
              <a:ahLst/>
              <a:cxnLst/>
              <a:rect l="l" t="t" r="r" b="b"/>
              <a:pathLst>
                <a:path w="4442" h="4442" extrusionOk="0">
                  <a:moveTo>
                    <a:pt x="4441" y="2227"/>
                  </a:moveTo>
                  <a:cubicBezTo>
                    <a:pt x="4441" y="3453"/>
                    <a:pt x="3453" y="4441"/>
                    <a:pt x="2227" y="4441"/>
                  </a:cubicBezTo>
                  <a:cubicBezTo>
                    <a:pt x="1000" y="4441"/>
                    <a:pt x="0" y="3453"/>
                    <a:pt x="0" y="2227"/>
                  </a:cubicBezTo>
                  <a:cubicBezTo>
                    <a:pt x="0" y="1000"/>
                    <a:pt x="1000" y="0"/>
                    <a:pt x="2227" y="0"/>
                  </a:cubicBezTo>
                  <a:cubicBezTo>
                    <a:pt x="3453" y="0"/>
                    <a:pt x="4441" y="1000"/>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7" name="Google Shape;503;p48">
              <a:extLst>
                <a:ext uri="{FF2B5EF4-FFF2-40B4-BE49-F238E27FC236}">
                  <a16:creationId xmlns:a16="http://schemas.microsoft.com/office/drawing/2014/main" id="{4020FE22-32C2-86DB-ABAB-EFE0AA3027FB}"/>
                </a:ext>
              </a:extLst>
            </p:cNvPr>
            <p:cNvSpPr/>
            <p:nvPr/>
          </p:nvSpPr>
          <p:spPr>
            <a:xfrm>
              <a:off x="6489817" y="2584793"/>
              <a:ext cx="64921" cy="364555"/>
            </a:xfrm>
            <a:custGeom>
              <a:avLst/>
              <a:gdLst/>
              <a:ahLst/>
              <a:cxnLst/>
              <a:rect l="l" t="t" r="r" b="b"/>
              <a:pathLst>
                <a:path w="2227" h="12407" extrusionOk="0">
                  <a:moveTo>
                    <a:pt x="0" y="0"/>
                  </a:moveTo>
                  <a:lnTo>
                    <a:pt x="0" y="12407"/>
                  </a:lnTo>
                  <a:lnTo>
                    <a:pt x="2227" y="12407"/>
                  </a:lnTo>
                  <a:lnTo>
                    <a:pt x="2227" y="0"/>
                  </a:ln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8" name="Google Shape;504;p48">
              <a:extLst>
                <a:ext uri="{FF2B5EF4-FFF2-40B4-BE49-F238E27FC236}">
                  <a16:creationId xmlns:a16="http://schemas.microsoft.com/office/drawing/2014/main" id="{D999146E-820B-CDBB-F93D-9A999B35EE25}"/>
                </a:ext>
              </a:extLst>
            </p:cNvPr>
            <p:cNvSpPr/>
            <p:nvPr/>
          </p:nvSpPr>
          <p:spPr>
            <a:xfrm>
              <a:off x="6369248" y="2430683"/>
              <a:ext cx="307090" cy="308220"/>
            </a:xfrm>
            <a:custGeom>
              <a:avLst/>
              <a:gdLst/>
              <a:ahLst/>
              <a:cxnLst/>
              <a:rect l="l" t="t" r="r" b="b"/>
              <a:pathLst>
                <a:path w="10467" h="10455" extrusionOk="0">
                  <a:moveTo>
                    <a:pt x="10466" y="5227"/>
                  </a:moveTo>
                  <a:cubicBezTo>
                    <a:pt x="10466" y="8109"/>
                    <a:pt x="8121" y="10454"/>
                    <a:pt x="5228" y="10454"/>
                  </a:cubicBezTo>
                  <a:cubicBezTo>
                    <a:pt x="2346" y="10454"/>
                    <a:pt x="1" y="8109"/>
                    <a:pt x="1" y="5227"/>
                  </a:cubicBezTo>
                  <a:cubicBezTo>
                    <a:pt x="1" y="2334"/>
                    <a:pt x="2346" y="1"/>
                    <a:pt x="5228" y="1"/>
                  </a:cubicBezTo>
                  <a:cubicBezTo>
                    <a:pt x="8121" y="1"/>
                    <a:pt x="10466" y="2334"/>
                    <a:pt x="10466" y="5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19" name="Google Shape;505;p48">
              <a:extLst>
                <a:ext uri="{FF2B5EF4-FFF2-40B4-BE49-F238E27FC236}">
                  <a16:creationId xmlns:a16="http://schemas.microsoft.com/office/drawing/2014/main" id="{5D2573F2-F424-B2CA-C405-259BE5AC3D59}"/>
                </a:ext>
              </a:extLst>
            </p:cNvPr>
            <p:cNvSpPr/>
            <p:nvPr/>
          </p:nvSpPr>
          <p:spPr>
            <a:xfrm>
              <a:off x="6401194" y="2462412"/>
              <a:ext cx="243199" cy="244763"/>
            </a:xfrm>
            <a:custGeom>
              <a:avLst/>
              <a:gdLst/>
              <a:ahLst/>
              <a:cxnLst/>
              <a:rect l="l" t="t" r="r" b="b"/>
              <a:pathLst>
                <a:path w="8275" h="8287" extrusionOk="0">
                  <a:moveTo>
                    <a:pt x="4132" y="0"/>
                  </a:moveTo>
                  <a:cubicBezTo>
                    <a:pt x="1846" y="0"/>
                    <a:pt x="0" y="1845"/>
                    <a:pt x="0" y="4143"/>
                  </a:cubicBezTo>
                  <a:cubicBezTo>
                    <a:pt x="0" y="6429"/>
                    <a:pt x="1846" y="8287"/>
                    <a:pt x="4132" y="8287"/>
                  </a:cubicBezTo>
                  <a:cubicBezTo>
                    <a:pt x="6430" y="8287"/>
                    <a:pt x="8275" y="6429"/>
                    <a:pt x="8275" y="4143"/>
                  </a:cubicBezTo>
                  <a:cubicBezTo>
                    <a:pt x="8275" y="1845"/>
                    <a:pt x="6430" y="0"/>
                    <a:pt x="4132" y="0"/>
                  </a:cubicBezTo>
                  <a:close/>
                </a:path>
              </a:pathLst>
            </a:custGeom>
            <a:solidFill>
              <a:srgbClr val="FDF6E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sp>
          <p:nvSpPr>
            <p:cNvPr id="20" name="Google Shape;506;p48">
              <a:extLst>
                <a:ext uri="{FF2B5EF4-FFF2-40B4-BE49-F238E27FC236}">
                  <a16:creationId xmlns:a16="http://schemas.microsoft.com/office/drawing/2014/main" id="{C10F825D-194A-AC6A-6354-00BAEFA70332}"/>
                </a:ext>
              </a:extLst>
            </p:cNvPr>
            <p:cNvSpPr/>
            <p:nvPr/>
          </p:nvSpPr>
          <p:spPr>
            <a:xfrm>
              <a:off x="6456841" y="2519394"/>
              <a:ext cx="131904" cy="130799"/>
            </a:xfrm>
            <a:custGeom>
              <a:avLst/>
              <a:gdLst/>
              <a:ahLst/>
              <a:cxnLst/>
              <a:rect l="l" t="t" r="r" b="b"/>
              <a:pathLst>
                <a:path w="4442" h="4442" extrusionOk="0">
                  <a:moveTo>
                    <a:pt x="4441" y="2227"/>
                  </a:moveTo>
                  <a:cubicBezTo>
                    <a:pt x="4441" y="3454"/>
                    <a:pt x="3441" y="4442"/>
                    <a:pt x="2215" y="4442"/>
                  </a:cubicBezTo>
                  <a:cubicBezTo>
                    <a:pt x="988" y="4442"/>
                    <a:pt x="0" y="3454"/>
                    <a:pt x="0" y="2227"/>
                  </a:cubicBezTo>
                  <a:cubicBezTo>
                    <a:pt x="0" y="1001"/>
                    <a:pt x="988" y="1"/>
                    <a:pt x="2215" y="1"/>
                  </a:cubicBezTo>
                  <a:cubicBezTo>
                    <a:pt x="3441" y="1"/>
                    <a:pt x="4441" y="1001"/>
                    <a:pt x="4441" y="2227"/>
                  </a:cubicBezTo>
                  <a:close/>
                </a:path>
              </a:pathLst>
            </a:custGeom>
            <a:solidFill>
              <a:srgbClr val="B1EBCE"/>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cs typeface="Arial"/>
                <a:sym typeface="Arial"/>
              </a:endParaRPr>
            </a:p>
          </p:txBody>
        </p:sp>
      </p:grpSp>
      <p:sp>
        <p:nvSpPr>
          <p:cNvPr id="21" name="Google Shape;485;p48">
            <a:extLst>
              <a:ext uri="{FF2B5EF4-FFF2-40B4-BE49-F238E27FC236}">
                <a16:creationId xmlns:a16="http://schemas.microsoft.com/office/drawing/2014/main" id="{A1F9935F-0068-4A0D-A6FB-BB64ECC8F94E}"/>
              </a:ext>
            </a:extLst>
          </p:cNvPr>
          <p:cNvSpPr/>
          <p:nvPr/>
        </p:nvSpPr>
        <p:spPr>
          <a:xfrm>
            <a:off x="1200151" y="2059518"/>
            <a:ext cx="1780116" cy="1780116"/>
          </a:xfrm>
          <a:prstGeom prst="ellipse">
            <a:avLst/>
          </a:prstGeom>
          <a:solidFill>
            <a:srgbClr val="00A18F"/>
          </a:solidFill>
          <a:ln>
            <a:noFill/>
          </a:ln>
        </p:spPr>
        <p:txBody>
          <a:bodyPr spcFirstLastPara="1" lIns="0" tIns="0" rIns="0" bIns="0" anchor="ctr"/>
          <a:lstStyle/>
          <a:p>
            <a:pPr algn="ctr" defTabSz="1219170">
              <a:buClr>
                <a:srgbClr val="007B73"/>
              </a:buClr>
              <a:buSzPts val="1100"/>
              <a:defRPr/>
            </a:pPr>
            <a:endParaRPr sz="5333"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TextBox 21">
            <a:extLst>
              <a:ext uri="{FF2B5EF4-FFF2-40B4-BE49-F238E27FC236}">
                <a16:creationId xmlns:a16="http://schemas.microsoft.com/office/drawing/2014/main" id="{F2213F44-CE84-1C6E-7C4E-8D6986DC25AC}"/>
              </a:ext>
            </a:extLst>
          </p:cNvPr>
          <p:cNvSpPr txBox="1"/>
          <p:nvPr/>
        </p:nvSpPr>
        <p:spPr>
          <a:xfrm>
            <a:off x="1123952" y="2302934"/>
            <a:ext cx="1949449" cy="1077218"/>
          </a:xfrm>
          <a:prstGeom prst="rect">
            <a:avLst/>
          </a:prstGeom>
          <a:noFill/>
        </p:spPr>
        <p:txBody>
          <a:bodyPr>
            <a:spAutoFit/>
          </a:bodyPr>
          <a:lstStyle/>
          <a:p>
            <a:pPr algn="ctr" defTabSz="1219170">
              <a:buClr>
                <a:srgbClr val="007B73"/>
              </a:buClr>
              <a:buSzPts val="1100"/>
              <a:defRPr/>
            </a:pPr>
            <a:r>
              <a:rPr lang="vi-VN" sz="64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oam</a:t>
            </a:r>
          </a:p>
        </p:txBody>
      </p:sp>
      <p:sp>
        <p:nvSpPr>
          <p:cNvPr id="23" name="Google Shape;487;p48">
            <a:extLst>
              <a:ext uri="{FF2B5EF4-FFF2-40B4-BE49-F238E27FC236}">
                <a16:creationId xmlns:a16="http://schemas.microsoft.com/office/drawing/2014/main" id="{8D7983B3-A664-C377-1E60-9CD7E5F2C60D}"/>
              </a:ext>
            </a:extLst>
          </p:cNvPr>
          <p:cNvSpPr/>
          <p:nvPr/>
        </p:nvSpPr>
        <p:spPr>
          <a:xfrm>
            <a:off x="3875618" y="3636434"/>
            <a:ext cx="1780116" cy="1780117"/>
          </a:xfrm>
          <a:prstGeom prst="ellipse">
            <a:avLst/>
          </a:prstGeom>
          <a:solidFill>
            <a:srgbClr val="02C3A8"/>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4" name="TextBox 23">
            <a:extLst>
              <a:ext uri="{FF2B5EF4-FFF2-40B4-BE49-F238E27FC236}">
                <a16:creationId xmlns:a16="http://schemas.microsoft.com/office/drawing/2014/main" id="{E4CCB66E-EFB8-20C1-1322-238780B2F3FB}"/>
              </a:ext>
            </a:extLst>
          </p:cNvPr>
          <p:cNvSpPr txBox="1"/>
          <p:nvPr/>
        </p:nvSpPr>
        <p:spPr>
          <a:xfrm>
            <a:off x="3771900" y="3924300"/>
            <a:ext cx="1949451" cy="1077218"/>
          </a:xfrm>
          <a:prstGeom prst="rect">
            <a:avLst/>
          </a:prstGeom>
          <a:noFill/>
        </p:spPr>
        <p:txBody>
          <a:bodyPr>
            <a:spAutoFit/>
          </a:bodyPr>
          <a:lstStyle/>
          <a:p>
            <a:pPr algn="ctr" defTabSz="1219170">
              <a:buClr>
                <a:srgbClr val="007B73"/>
              </a:buClr>
              <a:buSzPts val="1100"/>
              <a:defRPr/>
            </a:pPr>
            <a:r>
              <a:rPr lang="vi-VN" sz="6400" b="1" kern="0" dirty="0">
                <a:solidFill>
                  <a:srgbClr val="F79646">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oăc</a:t>
            </a:r>
          </a:p>
        </p:txBody>
      </p:sp>
      <p:sp>
        <p:nvSpPr>
          <p:cNvPr id="25" name="Google Shape;486;p48">
            <a:extLst>
              <a:ext uri="{FF2B5EF4-FFF2-40B4-BE49-F238E27FC236}">
                <a16:creationId xmlns:a16="http://schemas.microsoft.com/office/drawing/2014/main" id="{ECF0B49B-C3A7-8160-C48F-57846DB3E1D5}"/>
              </a:ext>
            </a:extLst>
          </p:cNvPr>
          <p:cNvSpPr/>
          <p:nvPr/>
        </p:nvSpPr>
        <p:spPr>
          <a:xfrm>
            <a:off x="6536267" y="2082800"/>
            <a:ext cx="1780117" cy="1780117"/>
          </a:xfrm>
          <a:prstGeom prst="ellipse">
            <a:avLst/>
          </a:prstGeom>
          <a:solidFill>
            <a:srgbClr val="CAE1B0"/>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6" name="TextBox 25">
            <a:extLst>
              <a:ext uri="{FF2B5EF4-FFF2-40B4-BE49-F238E27FC236}">
                <a16:creationId xmlns:a16="http://schemas.microsoft.com/office/drawing/2014/main" id="{F366DAE5-6FC7-8CCF-649D-3FA2F396C030}"/>
              </a:ext>
            </a:extLst>
          </p:cNvPr>
          <p:cNvSpPr txBox="1"/>
          <p:nvPr/>
        </p:nvSpPr>
        <p:spPr>
          <a:xfrm>
            <a:off x="6453718" y="2347385"/>
            <a:ext cx="1949449" cy="1077218"/>
          </a:xfrm>
          <a:prstGeom prst="rect">
            <a:avLst/>
          </a:prstGeom>
          <a:noFill/>
        </p:spPr>
        <p:txBody>
          <a:bodyPr>
            <a:spAutoFit/>
          </a:bodyPr>
          <a:lstStyle/>
          <a:p>
            <a:pPr algn="ctr" defTabSz="1219170">
              <a:buClr>
                <a:srgbClr val="007B73"/>
              </a:buClr>
              <a:buSzPts val="1100"/>
              <a:defRPr/>
            </a:pPr>
            <a:r>
              <a:rPr lang="vi-VN" sz="6400" b="1" kern="0" dirty="0">
                <a:solidFill>
                  <a:srgbClr val="4F81BD">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oăm</a:t>
            </a:r>
          </a:p>
        </p:txBody>
      </p:sp>
      <p:sp>
        <p:nvSpPr>
          <p:cNvPr id="27" name="Google Shape;484;p48">
            <a:extLst>
              <a:ext uri="{FF2B5EF4-FFF2-40B4-BE49-F238E27FC236}">
                <a16:creationId xmlns:a16="http://schemas.microsoft.com/office/drawing/2014/main" id="{FB2E2A69-BFFA-A3D0-FDC6-1CDBED1802AA}"/>
              </a:ext>
            </a:extLst>
          </p:cNvPr>
          <p:cNvSpPr/>
          <p:nvPr/>
        </p:nvSpPr>
        <p:spPr>
          <a:xfrm>
            <a:off x="9220200" y="3621618"/>
            <a:ext cx="1780117" cy="1780116"/>
          </a:xfrm>
          <a:prstGeom prst="ellipse">
            <a:avLst/>
          </a:prstGeom>
          <a:solidFill>
            <a:srgbClr val="FFC4CA"/>
          </a:solidFill>
          <a:ln>
            <a:noFill/>
          </a:ln>
        </p:spPr>
        <p:txBody>
          <a:bodyPr spcFirstLastPara="1" lIns="0" tIns="0" rIns="0" bIns="0" anchor="ctr"/>
          <a:lstStyle/>
          <a:p>
            <a:pPr algn="ctr" defTabSz="1219170">
              <a:buClr>
                <a:srgbClr val="000000"/>
              </a:buClr>
              <a:defRPr/>
            </a:pPr>
            <a:endParaRPr sz="1867" kern="0">
              <a:solidFill>
                <a:srgbClr val="000000"/>
              </a:solidFill>
              <a:latin typeface="Arial"/>
              <a:cs typeface="Arial"/>
              <a:sym typeface="Arial"/>
            </a:endParaRPr>
          </a:p>
        </p:txBody>
      </p:sp>
      <p:sp>
        <p:nvSpPr>
          <p:cNvPr id="28" name="TextBox 27">
            <a:extLst>
              <a:ext uri="{FF2B5EF4-FFF2-40B4-BE49-F238E27FC236}">
                <a16:creationId xmlns:a16="http://schemas.microsoft.com/office/drawing/2014/main" id="{3EB4C3D1-82E2-0ACA-E659-D63933E03603}"/>
              </a:ext>
            </a:extLst>
          </p:cNvPr>
          <p:cNvSpPr txBox="1"/>
          <p:nvPr/>
        </p:nvSpPr>
        <p:spPr>
          <a:xfrm>
            <a:off x="9116485" y="3856567"/>
            <a:ext cx="1949449" cy="1077218"/>
          </a:xfrm>
          <a:prstGeom prst="rect">
            <a:avLst/>
          </a:prstGeom>
          <a:noFill/>
        </p:spPr>
        <p:txBody>
          <a:bodyPr>
            <a:spAutoFit/>
          </a:bodyPr>
          <a:lstStyle/>
          <a:p>
            <a:pPr algn="ctr" defTabSz="1219170">
              <a:buClr>
                <a:srgbClr val="007B73"/>
              </a:buClr>
              <a:buSzPts val="1100"/>
              <a:defRPr/>
            </a:pPr>
            <a:r>
              <a:rPr lang="vi-VN" sz="6400" b="1" kern="0" dirty="0">
                <a:solidFill>
                  <a:srgbClr val="9BBB59">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uơ</a:t>
            </a:r>
          </a:p>
        </p:txBody>
      </p:sp>
      <p:pic>
        <p:nvPicPr>
          <p:cNvPr id="12299" name="Picture 30">
            <a:extLst>
              <a:ext uri="{FF2B5EF4-FFF2-40B4-BE49-F238E27FC236}">
                <a16:creationId xmlns:a16="http://schemas.microsoft.com/office/drawing/2014/main" id="{EC61AB88-E51A-0367-7707-AAB96C5EA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
            <a:ext cx="183515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509CFD7-BF4A-F2ED-7C17-58D19283D716}"/>
              </a:ext>
            </a:extLst>
          </p:cNvPr>
          <p:cNvSpPr txBox="1">
            <a:spLocks noChangeArrowheads="1"/>
          </p:cNvSpPr>
          <p:nvPr/>
        </p:nvSpPr>
        <p:spPr bwMode="auto">
          <a:xfrm>
            <a:off x="814917" y="5063067"/>
            <a:ext cx="2548467"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5333" b="1">
                <a:solidFill>
                  <a:srgbClr val="7030A0"/>
                </a:solidFill>
                <a:latin typeface="Arial-Rounded" panose="020B0500000000000000" pitchFamily="34" charset="0"/>
                <a:cs typeface="Arial-Rounded" panose="020B0500000000000000" pitchFamily="34" charset="0"/>
              </a:rPr>
              <a:t>ngoạm</a:t>
            </a:r>
          </a:p>
        </p:txBody>
      </p:sp>
      <p:sp>
        <p:nvSpPr>
          <p:cNvPr id="42" name="TextBox 41">
            <a:extLst>
              <a:ext uri="{FF2B5EF4-FFF2-40B4-BE49-F238E27FC236}">
                <a16:creationId xmlns:a16="http://schemas.microsoft.com/office/drawing/2014/main" id="{8E49F169-2E53-9728-EFFE-6C79466E5B62}"/>
              </a:ext>
            </a:extLst>
          </p:cNvPr>
          <p:cNvSpPr txBox="1">
            <a:spLocks noChangeArrowheads="1"/>
          </p:cNvSpPr>
          <p:nvPr/>
        </p:nvSpPr>
        <p:spPr bwMode="auto">
          <a:xfrm>
            <a:off x="2863852" y="1405467"/>
            <a:ext cx="3803649"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217054" fontAlgn="base">
              <a:spcBef>
                <a:spcPct val="0"/>
              </a:spcBef>
              <a:spcAft>
                <a:spcPct val="0"/>
              </a:spcAft>
              <a:defRPr/>
            </a:pPr>
            <a:r>
              <a:rPr lang="en-US" sz="5333" b="1" dirty="0" err="1">
                <a:solidFill>
                  <a:srgbClr val="F79646">
                    <a:lumMod val="50000"/>
                  </a:srgbClr>
                </a:solidFill>
                <a:latin typeface="Arial-Rounded" pitchFamily="34" charset="0"/>
                <a:cs typeface="Arial-Rounded" pitchFamily="34" charset="0"/>
              </a:rPr>
              <a:t>ngúc</a:t>
            </a:r>
            <a:r>
              <a:rPr lang="en-US" sz="5333" b="1" dirty="0">
                <a:solidFill>
                  <a:srgbClr val="F79646">
                    <a:lumMod val="50000"/>
                  </a:srgbClr>
                </a:solidFill>
                <a:latin typeface="Arial-Rounded" pitchFamily="34" charset="0"/>
                <a:cs typeface="Arial-Rounded" pitchFamily="34" charset="0"/>
              </a:rPr>
              <a:t> </a:t>
            </a:r>
            <a:r>
              <a:rPr lang="en-US" sz="5333" b="1" dirty="0" err="1">
                <a:solidFill>
                  <a:srgbClr val="F79646">
                    <a:lumMod val="50000"/>
                  </a:srgbClr>
                </a:solidFill>
                <a:latin typeface="Arial-Rounded" pitchFamily="34" charset="0"/>
                <a:cs typeface="Arial-Rounded" pitchFamily="34" charset="0"/>
              </a:rPr>
              <a:t>ngoắc</a:t>
            </a:r>
            <a:endParaRPr lang="en-US" sz="5333" b="1" dirty="0">
              <a:solidFill>
                <a:srgbClr val="F79646">
                  <a:lumMod val="50000"/>
                </a:srgbClr>
              </a:solidFill>
              <a:latin typeface="Arial-Rounded" pitchFamily="34" charset="0"/>
              <a:cs typeface="Arial-Rounded" pitchFamily="34" charset="0"/>
            </a:endParaRPr>
          </a:p>
        </p:txBody>
      </p:sp>
      <p:sp>
        <p:nvSpPr>
          <p:cNvPr id="43" name="TextBox 42">
            <a:extLst>
              <a:ext uri="{FF2B5EF4-FFF2-40B4-BE49-F238E27FC236}">
                <a16:creationId xmlns:a16="http://schemas.microsoft.com/office/drawing/2014/main" id="{107B7687-07EF-5ADD-3D9A-7319C8B82221}"/>
              </a:ext>
            </a:extLst>
          </p:cNvPr>
          <p:cNvSpPr txBox="1">
            <a:spLocks noChangeArrowheads="1"/>
          </p:cNvSpPr>
          <p:nvPr/>
        </p:nvSpPr>
        <p:spPr bwMode="auto">
          <a:xfrm>
            <a:off x="5689600" y="5105400"/>
            <a:ext cx="3505200"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217054" fontAlgn="base">
              <a:spcBef>
                <a:spcPct val="0"/>
              </a:spcBef>
              <a:spcAft>
                <a:spcPct val="0"/>
              </a:spcAft>
              <a:defRPr/>
            </a:pPr>
            <a:r>
              <a:rPr lang="vi-VN" sz="5333" b="1" dirty="0">
                <a:solidFill>
                  <a:srgbClr val="4F81BD">
                    <a:lumMod val="50000"/>
                  </a:srgbClr>
                </a:solidFill>
                <a:latin typeface="Arial-Rounded" pitchFamily="34" charset="0"/>
                <a:cs typeface="Arial-Rounded" pitchFamily="34" charset="0"/>
              </a:rPr>
              <a:t>mỏ khoằm</a:t>
            </a:r>
            <a:endParaRPr lang="en-US" sz="5333" b="1" dirty="0">
              <a:solidFill>
                <a:srgbClr val="4F81BD">
                  <a:lumMod val="50000"/>
                </a:srgbClr>
              </a:solidFill>
              <a:latin typeface="Arial-Rounded" pitchFamily="34" charset="0"/>
              <a:cs typeface="Arial-Rounded" pitchFamily="34" charset="0"/>
            </a:endParaRPr>
          </a:p>
        </p:txBody>
      </p:sp>
      <p:sp>
        <p:nvSpPr>
          <p:cNvPr id="44" name="TextBox 43">
            <a:extLst>
              <a:ext uri="{FF2B5EF4-FFF2-40B4-BE49-F238E27FC236}">
                <a16:creationId xmlns:a16="http://schemas.microsoft.com/office/drawing/2014/main" id="{F7A487EE-EC43-AFC5-AF92-6F38D80EE054}"/>
              </a:ext>
            </a:extLst>
          </p:cNvPr>
          <p:cNvSpPr txBox="1">
            <a:spLocks noChangeArrowheads="1"/>
          </p:cNvSpPr>
          <p:nvPr/>
        </p:nvSpPr>
        <p:spPr bwMode="auto">
          <a:xfrm>
            <a:off x="8917518" y="1445684"/>
            <a:ext cx="2368549"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217054" fontAlgn="base">
              <a:spcBef>
                <a:spcPct val="0"/>
              </a:spcBef>
              <a:spcAft>
                <a:spcPct val="0"/>
              </a:spcAft>
              <a:defRPr/>
            </a:pPr>
            <a:r>
              <a:rPr lang="vi-VN" sz="5333" b="1" dirty="0">
                <a:solidFill>
                  <a:srgbClr val="9BBB59">
                    <a:lumMod val="50000"/>
                  </a:srgbClr>
                </a:solidFill>
                <a:latin typeface="Arial-Rounded" pitchFamily="34" charset="0"/>
                <a:cs typeface="Arial-Rounded" pitchFamily="34" charset="0"/>
              </a:rPr>
              <a:t>huơ vòi</a:t>
            </a:r>
            <a:endParaRPr lang="en-US" sz="5333" b="1" dirty="0">
              <a:solidFill>
                <a:srgbClr val="9BBB59">
                  <a:lumMod val="50000"/>
                </a:srgbClr>
              </a:solidFill>
              <a:latin typeface="Arial-Rounded" pitchFamily="34" charset="0"/>
              <a:cs typeface="Arial-Rounded" pitchFamily="34" charset="0"/>
            </a:endParaRPr>
          </a:p>
        </p:txBody>
      </p:sp>
      <p:sp>
        <p:nvSpPr>
          <p:cNvPr id="47" name="Rounded Rectangle 46">
            <a:extLst>
              <a:ext uri="{FF2B5EF4-FFF2-40B4-BE49-F238E27FC236}">
                <a16:creationId xmlns:a16="http://schemas.microsoft.com/office/drawing/2014/main" id="{EECC34EC-381C-2B45-A797-90A89CB30AD3}"/>
              </a:ext>
            </a:extLst>
          </p:cNvPr>
          <p:cNvSpPr/>
          <p:nvPr/>
        </p:nvSpPr>
        <p:spPr>
          <a:xfrm>
            <a:off x="3530600" y="304800"/>
            <a:ext cx="5130800" cy="778933"/>
          </a:xfrm>
          <a:prstGeom prst="roundRect">
            <a:avLst/>
          </a:prstGeom>
          <a:solidFill>
            <a:srgbClr val="9CD45E"/>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4267" b="1" dirty="0">
                <a:solidFill>
                  <a:prstClr val="black"/>
                </a:solidFill>
                <a:latin typeface="Arial-Rounded" pitchFamily="34" charset="0"/>
                <a:cs typeface="Arial-Rounded" pitchFamily="34" charset="0"/>
              </a:rPr>
              <a:t>LUYỆN ĐỌC VẦN MỚI</a:t>
            </a:r>
            <a:endParaRPr lang="en-US" sz="4267" b="1" dirty="0">
              <a:solidFill>
                <a:prstClr val="black"/>
              </a:solidFill>
              <a:latin typeface="Arial-Rounded" pitchFamily="34" charset="0"/>
              <a:cs typeface="Arial-Rounded" pitchFamily="34" charset="0"/>
            </a:endParaRPr>
          </a:p>
        </p:txBody>
      </p:sp>
      <p:pic>
        <p:nvPicPr>
          <p:cNvPr id="12305" name="Picture 35">
            <a:extLst>
              <a:ext uri="{FF2B5EF4-FFF2-40B4-BE49-F238E27FC236}">
                <a16:creationId xmlns:a16="http://schemas.microsoft.com/office/drawing/2014/main" id="{E75C1593-2F57-50E2-6961-FAFFD8A04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3301" y="-4233"/>
            <a:ext cx="1020233"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BF49B71A-610A-BF76-A51D-BD2A78575AEE}"/>
              </a:ext>
            </a:extLst>
          </p:cNvPr>
          <p:cNvGrpSpPr>
            <a:grpSpLocks/>
          </p:cNvGrpSpPr>
          <p:nvPr/>
        </p:nvGrpSpPr>
        <p:grpSpPr bwMode="auto">
          <a:xfrm>
            <a:off x="131234" y="131233"/>
            <a:ext cx="12060767" cy="734484"/>
            <a:chOff x="15875" y="15875"/>
            <a:chExt cx="9128125" cy="550863"/>
          </a:xfrm>
        </p:grpSpPr>
        <p:sp>
          <p:nvSpPr>
            <p:cNvPr id="4" name="Oval 3">
              <a:extLst>
                <a:ext uri="{FF2B5EF4-FFF2-40B4-BE49-F238E27FC236}">
                  <a16:creationId xmlns:a16="http://schemas.microsoft.com/office/drawing/2014/main" id="{2A9B2EE3-75E8-E471-9FCF-C385B6A48812}"/>
                </a:ext>
              </a:extLst>
            </p:cNvPr>
            <p:cNvSpPr/>
            <p:nvPr/>
          </p:nvSpPr>
          <p:spPr bwMode="auto">
            <a:xfrm>
              <a:off x="15875" y="15875"/>
              <a:ext cx="552686"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3733" b="1" dirty="0">
                  <a:solidFill>
                    <a:prstClr val="white"/>
                  </a:solidFill>
                  <a:latin typeface="Arial Rounded MT Bold" pitchFamily="34" charset="0"/>
                  <a:cs typeface="Times New Roman" pitchFamily="18" charset="0"/>
                </a:rPr>
                <a:t>2</a:t>
              </a:r>
              <a:endParaRPr lang="en-US" sz="3733" b="1" dirty="0">
                <a:solidFill>
                  <a:prstClr val="white"/>
                </a:solidFill>
                <a:latin typeface="Arial Rounded MT Bold" pitchFamily="34" charset="0"/>
                <a:cs typeface="Times New Roman" pitchFamily="18" charset="0"/>
              </a:endParaRPr>
            </a:p>
          </p:txBody>
        </p:sp>
        <p:sp>
          <p:nvSpPr>
            <p:cNvPr id="13354" name="TextBox 3">
              <a:extLst>
                <a:ext uri="{FF2B5EF4-FFF2-40B4-BE49-F238E27FC236}">
                  <a16:creationId xmlns:a16="http://schemas.microsoft.com/office/drawing/2014/main" id="{6C250D19-ED07-341C-011D-91633F9C5E76}"/>
                </a:ext>
              </a:extLst>
            </p:cNvPr>
            <p:cNvSpPr txBox="1">
              <a:spLocks noChangeArrowheads="1"/>
            </p:cNvSpPr>
            <p:nvPr/>
          </p:nvSpPr>
          <p:spPr bwMode="auto">
            <a:xfrm>
              <a:off x="564506" y="25664"/>
              <a:ext cx="8579494"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pPr>
              <a:r>
                <a:rPr lang="en-US" altLang="en-US" sz="3733" b="1">
                  <a:solidFill>
                    <a:prstClr val="black"/>
                  </a:solidFill>
                  <a:latin typeface="Arial-Rounded" panose="020B0500000000000000" pitchFamily="34" charset="0"/>
                  <a:cs typeface="Arial-Rounded" panose="020B0500000000000000" pitchFamily="34" charset="0"/>
                </a:rPr>
                <a:t>Đọc</a:t>
              </a:r>
            </a:p>
          </p:txBody>
        </p:sp>
      </p:grpSp>
      <p:grpSp>
        <p:nvGrpSpPr>
          <p:cNvPr id="13315" name="Group 36">
            <a:extLst>
              <a:ext uri="{FF2B5EF4-FFF2-40B4-BE49-F238E27FC236}">
                <a16:creationId xmlns:a16="http://schemas.microsoft.com/office/drawing/2014/main" id="{D53F226C-174B-0F8B-6C81-06E8237921FA}"/>
              </a:ext>
            </a:extLst>
          </p:cNvPr>
          <p:cNvGrpSpPr>
            <a:grpSpLocks/>
          </p:cNvGrpSpPr>
          <p:nvPr/>
        </p:nvGrpSpPr>
        <p:grpSpPr bwMode="auto">
          <a:xfrm>
            <a:off x="10464801" y="5693834"/>
            <a:ext cx="1606551" cy="1174751"/>
            <a:chOff x="7849255" y="4269846"/>
            <a:chExt cx="1204480" cy="881016"/>
          </a:xfrm>
        </p:grpSpPr>
        <p:grpSp>
          <p:nvGrpSpPr>
            <p:cNvPr id="13324" name="Group 37">
              <a:extLst>
                <a:ext uri="{FF2B5EF4-FFF2-40B4-BE49-F238E27FC236}">
                  <a16:creationId xmlns:a16="http://schemas.microsoft.com/office/drawing/2014/main" id="{01811AB7-D0F4-F030-683B-4930CEC93309}"/>
                </a:ext>
              </a:extLst>
            </p:cNvPr>
            <p:cNvGrpSpPr>
              <a:grpSpLocks/>
            </p:cNvGrpSpPr>
            <p:nvPr/>
          </p:nvGrpSpPr>
          <p:grpSpPr bwMode="auto">
            <a:xfrm>
              <a:off x="8040937" y="4269846"/>
              <a:ext cx="766717" cy="868102"/>
              <a:chOff x="-4716" y="4275111"/>
              <a:chExt cx="766717" cy="868102"/>
            </a:xfrm>
          </p:grpSpPr>
          <p:sp>
            <p:nvSpPr>
              <p:cNvPr id="13337" name="Google Shape;438;p34">
                <a:extLst>
                  <a:ext uri="{FF2B5EF4-FFF2-40B4-BE49-F238E27FC236}">
                    <a16:creationId xmlns:a16="http://schemas.microsoft.com/office/drawing/2014/main" id="{647216A9-1AE4-E1BD-743A-955A0102D75D}"/>
                  </a:ext>
                </a:extLst>
              </p:cNvPr>
              <p:cNvSpPr>
                <a:spLocks/>
              </p:cNvSpPr>
              <p:nvPr/>
            </p:nvSpPr>
            <p:spPr bwMode="auto">
              <a:xfrm>
                <a:off x="-4716" y="4275111"/>
                <a:ext cx="766717" cy="576024"/>
              </a:xfrm>
              <a:custGeom>
                <a:avLst/>
                <a:gdLst>
                  <a:gd name="T0" fmla="*/ 2147483647 w 15956"/>
                  <a:gd name="T1" fmla="*/ 2147483647 h 9319"/>
                  <a:gd name="T2" fmla="*/ 2147483647 w 15956"/>
                  <a:gd name="T3" fmla="*/ 2147483647 h 9319"/>
                  <a:gd name="T4" fmla="*/ 2147483647 w 15956"/>
                  <a:gd name="T5" fmla="*/ 2147483647 h 9319"/>
                  <a:gd name="T6" fmla="*/ 2147483647 w 15956"/>
                  <a:gd name="T7" fmla="*/ 2147483647 h 9319"/>
                  <a:gd name="T8" fmla="*/ 2147483647 w 15956"/>
                  <a:gd name="T9" fmla="*/ 2147483647 h 9319"/>
                  <a:gd name="T10" fmla="*/ 2147483647 w 15956"/>
                  <a:gd name="T11" fmla="*/ 2147483647 h 9319"/>
                  <a:gd name="T12" fmla="*/ 2147483647 w 15956"/>
                  <a:gd name="T13" fmla="*/ 2147483647 h 9319"/>
                  <a:gd name="T14" fmla="*/ 2147483647 w 15956"/>
                  <a:gd name="T15" fmla="*/ 2147483647 h 9319"/>
                  <a:gd name="T16" fmla="*/ 2147483647 w 15956"/>
                  <a:gd name="T17" fmla="*/ 2147483647 h 9319"/>
                  <a:gd name="T18" fmla="*/ 2147483647 w 15956"/>
                  <a:gd name="T19" fmla="*/ 2147483647 h 9319"/>
                  <a:gd name="T20" fmla="*/ 2147483647 w 15956"/>
                  <a:gd name="T21" fmla="*/ 2147483647 h 9319"/>
                  <a:gd name="T22" fmla="*/ 2147483647 w 15956"/>
                  <a:gd name="T23" fmla="*/ 2147483647 h 9319"/>
                  <a:gd name="T24" fmla="*/ 2147483647 w 15956"/>
                  <a:gd name="T25" fmla="*/ 2147483647 h 9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8" name="Google Shape;446;p34">
                <a:extLst>
                  <a:ext uri="{FF2B5EF4-FFF2-40B4-BE49-F238E27FC236}">
                    <a16:creationId xmlns:a16="http://schemas.microsoft.com/office/drawing/2014/main" id="{ABFA32F7-5B0A-D66E-A0AA-1F0DEC6E8FD2}"/>
                  </a:ext>
                </a:extLst>
              </p:cNvPr>
              <p:cNvSpPr>
                <a:spLocks/>
              </p:cNvSpPr>
              <p:nvPr/>
            </p:nvSpPr>
            <p:spPr bwMode="auto">
              <a:xfrm>
                <a:off x="377638" y="4813500"/>
                <a:ext cx="51976" cy="323021"/>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9" name="Google Shape;447;p34">
                <a:extLst>
                  <a:ext uri="{FF2B5EF4-FFF2-40B4-BE49-F238E27FC236}">
                    <a16:creationId xmlns:a16="http://schemas.microsoft.com/office/drawing/2014/main" id="{444D2E3A-F786-8B4E-DAA5-73F20FE15E92}"/>
                  </a:ext>
                </a:extLst>
              </p:cNvPr>
              <p:cNvSpPr>
                <a:spLocks/>
              </p:cNvSpPr>
              <p:nvPr/>
            </p:nvSpPr>
            <p:spPr bwMode="auto">
              <a:xfrm>
                <a:off x="181412" y="4816281"/>
                <a:ext cx="117035" cy="323673"/>
              </a:xfrm>
              <a:custGeom>
                <a:avLst/>
                <a:gdLst>
                  <a:gd name="T0" fmla="*/ 0 w 2004"/>
                  <a:gd name="T1" fmla="*/ 0 h 7448"/>
                  <a:gd name="T2" fmla="*/ 0 w 2004"/>
                  <a:gd name="T3" fmla="*/ 0 h 7448"/>
                  <a:gd name="T4" fmla="*/ 2147483647 w 2004"/>
                  <a:gd name="T5" fmla="*/ 2147483647 h 7448"/>
                  <a:gd name="T6" fmla="*/ 2147483647 w 2004"/>
                  <a:gd name="T7" fmla="*/ 2147483647 h 7448"/>
                  <a:gd name="T8" fmla="*/ 2147483647 w 2004"/>
                  <a:gd name="T9" fmla="*/ 2147483647 h 7448"/>
                  <a:gd name="T10" fmla="*/ 0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0" name="Google Shape;448;p34">
                <a:extLst>
                  <a:ext uri="{FF2B5EF4-FFF2-40B4-BE49-F238E27FC236}">
                    <a16:creationId xmlns:a16="http://schemas.microsoft.com/office/drawing/2014/main" id="{E99C1166-A72D-D0A2-9278-06B4A31A259F}"/>
                  </a:ext>
                </a:extLst>
              </p:cNvPr>
              <p:cNvSpPr>
                <a:spLocks/>
              </p:cNvSpPr>
              <p:nvPr/>
            </p:nvSpPr>
            <p:spPr bwMode="auto">
              <a:xfrm>
                <a:off x="448828" y="4918971"/>
                <a:ext cx="95310" cy="224242"/>
              </a:xfrm>
              <a:custGeom>
                <a:avLst/>
                <a:gdLst>
                  <a:gd name="T0" fmla="*/ 2147483647 w 1632"/>
                  <a:gd name="T1" fmla="*/ 0 h 5160"/>
                  <a:gd name="T2" fmla="*/ 2147483647 w 1632"/>
                  <a:gd name="T3" fmla="*/ 2147483647 h 5160"/>
                  <a:gd name="T4" fmla="*/ 2147483647 w 1632"/>
                  <a:gd name="T5" fmla="*/ 2147483647 h 5160"/>
                  <a:gd name="T6" fmla="*/ 0 w 1632"/>
                  <a:gd name="T7" fmla="*/ 2147483647 h 5160"/>
                  <a:gd name="T8" fmla="*/ 2147483647 w 1632"/>
                  <a:gd name="T9" fmla="*/ 2147483647 h 5160"/>
                  <a:gd name="T10" fmla="*/ 2147483647 w 1632"/>
                  <a:gd name="T11" fmla="*/ 0 h 5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1" name="Google Shape;449;p34">
                <a:extLst>
                  <a:ext uri="{FF2B5EF4-FFF2-40B4-BE49-F238E27FC236}">
                    <a16:creationId xmlns:a16="http://schemas.microsoft.com/office/drawing/2014/main" id="{A077F568-6240-79BE-348E-D3609C5023D1}"/>
                  </a:ext>
                </a:extLst>
              </p:cNvPr>
              <p:cNvSpPr>
                <a:spLocks/>
              </p:cNvSpPr>
              <p:nvPr/>
            </p:nvSpPr>
            <p:spPr bwMode="auto">
              <a:xfrm>
                <a:off x="426344" y="4829101"/>
                <a:ext cx="84914" cy="314025"/>
              </a:xfrm>
              <a:custGeom>
                <a:avLst/>
                <a:gdLst>
                  <a:gd name="T0" fmla="*/ 2147483647 w 1454"/>
                  <a:gd name="T1" fmla="*/ 2147483647 h 7226"/>
                  <a:gd name="T2" fmla="*/ 2147483647 w 1454"/>
                  <a:gd name="T3" fmla="*/ 2147483647 h 7226"/>
                  <a:gd name="T4" fmla="*/ 2147483647 w 1454"/>
                  <a:gd name="T5" fmla="*/ 2147483647 h 7226"/>
                  <a:gd name="T6" fmla="*/ 2147483647 w 1454"/>
                  <a:gd name="T7" fmla="*/ 2147483647 h 7226"/>
                  <a:gd name="T8" fmla="*/ 2147483647 w 1454"/>
                  <a:gd name="T9" fmla="*/ 2147483647 h 7226"/>
                  <a:gd name="T10" fmla="*/ 2147483647 w 1454"/>
                  <a:gd name="T11" fmla="*/ 2147483647 h 7226"/>
                  <a:gd name="T12" fmla="*/ 2147483647 w 1454"/>
                  <a:gd name="T13" fmla="*/ 2147483647 h 7226"/>
                  <a:gd name="T14" fmla="*/ 2147483647 w 1454"/>
                  <a:gd name="T15" fmla="*/ 2147483647 h 7226"/>
                  <a:gd name="T16" fmla="*/ 2147483647 w 1454"/>
                  <a:gd name="T17" fmla="*/ 2147483647 h 7226"/>
                  <a:gd name="T18" fmla="*/ 2147483647 w 1454"/>
                  <a:gd name="T19" fmla="*/ 2147483647 h 7226"/>
                  <a:gd name="T20" fmla="*/ 2147483647 w 1454"/>
                  <a:gd name="T21" fmla="*/ 2147483647 h 7226"/>
                  <a:gd name="T22" fmla="*/ 2147483647 w 1454"/>
                  <a:gd name="T23" fmla="*/ 2147483647 h 7226"/>
                  <a:gd name="T24" fmla="*/ 2147483647 w 1454"/>
                  <a:gd name="T25" fmla="*/ 2147483647 h 7226"/>
                  <a:gd name="T26" fmla="*/ 2147483647 w 1454"/>
                  <a:gd name="T27" fmla="*/ 2147483647 h 7226"/>
                  <a:gd name="T28" fmla="*/ 2147483647 w 1454"/>
                  <a:gd name="T29" fmla="*/ 2147483647 h 7226"/>
                  <a:gd name="T30" fmla="*/ 2147483647 w 1454"/>
                  <a:gd name="T31" fmla="*/ 2147483647 h 7226"/>
                  <a:gd name="T32" fmla="*/ 2147483647 w 1454"/>
                  <a:gd name="T33" fmla="*/ 2147483647 h 7226"/>
                  <a:gd name="T34" fmla="*/ 2147483647 w 1454"/>
                  <a:gd name="T35" fmla="*/ 2147483647 h 7226"/>
                  <a:gd name="T36" fmla="*/ 2147483647 w 1454"/>
                  <a:gd name="T37" fmla="*/ 2147483647 h 7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2" name="Google Shape;450;p34">
                <a:extLst>
                  <a:ext uri="{FF2B5EF4-FFF2-40B4-BE49-F238E27FC236}">
                    <a16:creationId xmlns:a16="http://schemas.microsoft.com/office/drawing/2014/main" id="{FA58900C-67D2-9BC2-BBF0-5C20810564ED}"/>
                  </a:ext>
                </a:extLst>
              </p:cNvPr>
              <p:cNvSpPr>
                <a:spLocks/>
              </p:cNvSpPr>
              <p:nvPr/>
            </p:nvSpPr>
            <p:spPr bwMode="auto">
              <a:xfrm>
                <a:off x="454493" y="4835750"/>
                <a:ext cx="89119" cy="47673"/>
              </a:xfrm>
              <a:custGeom>
                <a:avLst/>
                <a:gdLst>
                  <a:gd name="T0" fmla="*/ 2147483647 w 1526"/>
                  <a:gd name="T1" fmla="*/ 2147483647 h 1097"/>
                  <a:gd name="T2" fmla="*/ 2147483647 w 1526"/>
                  <a:gd name="T3" fmla="*/ 2147483647 h 1097"/>
                  <a:gd name="T4" fmla="*/ 2147483647 w 1526"/>
                  <a:gd name="T5" fmla="*/ 2147483647 h 1097"/>
                  <a:gd name="T6" fmla="*/ 2147483647 w 1526"/>
                  <a:gd name="T7" fmla="*/ 2147483647 h 1097"/>
                  <a:gd name="T8" fmla="*/ 2147483647 w 1526"/>
                  <a:gd name="T9" fmla="*/ 2147483647 h 1097"/>
                  <a:gd name="T10" fmla="*/ 2147483647 w 1526"/>
                  <a:gd name="T11" fmla="*/ 2147483647 h 1097"/>
                  <a:gd name="T12" fmla="*/ 2147483647 w 1526"/>
                  <a:gd name="T13" fmla="*/ 2147483647 h 1097"/>
                  <a:gd name="T14" fmla="*/ 2147483647 w 1526"/>
                  <a:gd name="T15" fmla="*/ 2147483647 h 1097"/>
                  <a:gd name="T16" fmla="*/ 2147483647 w 1526"/>
                  <a:gd name="T17" fmla="*/ 2147483647 h 1097"/>
                  <a:gd name="T18" fmla="*/ 2147483647 w 1526"/>
                  <a:gd name="T19" fmla="*/ 2147483647 h 1097"/>
                  <a:gd name="T20" fmla="*/ 2147483647 w 1526"/>
                  <a:gd name="T21" fmla="*/ 2147483647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3" name="Google Shape;451;p34">
                <a:extLst>
                  <a:ext uri="{FF2B5EF4-FFF2-40B4-BE49-F238E27FC236}">
                    <a16:creationId xmlns:a16="http://schemas.microsoft.com/office/drawing/2014/main" id="{C295A274-3233-D183-D6BB-9C7730BB535A}"/>
                  </a:ext>
                </a:extLst>
              </p:cNvPr>
              <p:cNvSpPr>
                <a:spLocks/>
              </p:cNvSpPr>
              <p:nvPr/>
            </p:nvSpPr>
            <p:spPr bwMode="auto">
              <a:xfrm>
                <a:off x="474992" y="4823495"/>
                <a:ext cx="17871" cy="58320"/>
              </a:xfrm>
              <a:custGeom>
                <a:avLst/>
                <a:gdLst>
                  <a:gd name="T0" fmla="*/ 2147483647 w 306"/>
                  <a:gd name="T1" fmla="*/ 2147483647 h 1342"/>
                  <a:gd name="T2" fmla="*/ 2147483647 w 306"/>
                  <a:gd name="T3" fmla="*/ 2147483647 h 1342"/>
                  <a:gd name="T4" fmla="*/ 2147483647 w 306"/>
                  <a:gd name="T5" fmla="*/ 2147483647 h 1342"/>
                  <a:gd name="T6" fmla="*/ 2147483647 w 306"/>
                  <a:gd name="T7" fmla="*/ 2147483647 h 1342"/>
                  <a:gd name="T8" fmla="*/ 2147483647 w 306"/>
                  <a:gd name="T9" fmla="*/ 2147483647 h 1342"/>
                  <a:gd name="T10" fmla="*/ 2147483647 w 306"/>
                  <a:gd name="T11" fmla="*/ 2147483647 h 1342"/>
                  <a:gd name="T12" fmla="*/ 2147483647 w 306"/>
                  <a:gd name="T13" fmla="*/ 2147483647 h 1342"/>
                  <a:gd name="T14" fmla="*/ 2147483647 w 306"/>
                  <a:gd name="T15" fmla="*/ 2147483647 h 1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4" name="Google Shape;452;p34">
                <a:extLst>
                  <a:ext uri="{FF2B5EF4-FFF2-40B4-BE49-F238E27FC236}">
                    <a16:creationId xmlns:a16="http://schemas.microsoft.com/office/drawing/2014/main" id="{24BFCA0E-9819-E4DC-5443-701E1977A5C9}"/>
                  </a:ext>
                </a:extLst>
              </p:cNvPr>
              <p:cNvSpPr>
                <a:spLocks/>
              </p:cNvSpPr>
              <p:nvPr/>
            </p:nvSpPr>
            <p:spPr bwMode="auto">
              <a:xfrm>
                <a:off x="441879" y="4830231"/>
                <a:ext cx="21083" cy="13211"/>
              </a:xfrm>
              <a:custGeom>
                <a:avLst/>
                <a:gdLst>
                  <a:gd name="T0" fmla="*/ 2147483647 w 361"/>
                  <a:gd name="T1" fmla="*/ 0 h 304"/>
                  <a:gd name="T2" fmla="*/ 2147483647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5" name="Google Shape;453;p34">
                <a:extLst>
                  <a:ext uri="{FF2B5EF4-FFF2-40B4-BE49-F238E27FC236}">
                    <a16:creationId xmlns:a16="http://schemas.microsoft.com/office/drawing/2014/main" id="{403DFD06-3FA2-A04C-50A8-706BB8B5CB4C}"/>
                  </a:ext>
                </a:extLst>
              </p:cNvPr>
              <p:cNvSpPr>
                <a:spLocks/>
              </p:cNvSpPr>
              <p:nvPr/>
            </p:nvSpPr>
            <p:spPr bwMode="auto">
              <a:xfrm>
                <a:off x="472189" y="4817150"/>
                <a:ext cx="19155" cy="12907"/>
              </a:xfrm>
              <a:custGeom>
                <a:avLst/>
                <a:gdLst>
                  <a:gd name="T0" fmla="*/ 2147483647 w 328"/>
                  <a:gd name="T1" fmla="*/ 2147483647 h 297"/>
                  <a:gd name="T2" fmla="*/ 2147483647 w 328"/>
                  <a:gd name="T3" fmla="*/ 2147483647 h 297"/>
                  <a:gd name="T4" fmla="*/ 2147483647 w 328"/>
                  <a:gd name="T5" fmla="*/ 2147483647 h 297"/>
                  <a:gd name="T6" fmla="*/ 2147483647 w 328"/>
                  <a:gd name="T7" fmla="*/ 2147483647 h 297"/>
                  <a:gd name="T8" fmla="*/ 2147483647 w 328"/>
                  <a:gd name="T9" fmla="*/ 2147483647 h 297"/>
                  <a:gd name="T10" fmla="*/ 2147483647 w 328"/>
                  <a:gd name="T11" fmla="*/ 2147483647 h 297"/>
                  <a:gd name="T12" fmla="*/ 2147483647 w 328"/>
                  <a:gd name="T13" fmla="*/ 2147483647 h 297"/>
                  <a:gd name="T14" fmla="*/ 2147483647 w 328"/>
                  <a:gd name="T15" fmla="*/ 2147483647 h 297"/>
                  <a:gd name="T16" fmla="*/ 2147483647 w 328"/>
                  <a:gd name="T17" fmla="*/ 2147483647 h 297"/>
                  <a:gd name="T18" fmla="*/ 2147483647 w 328"/>
                  <a:gd name="T19" fmla="*/ 2147483647 h 297"/>
                  <a:gd name="T20" fmla="*/ 2147483647 w 328"/>
                  <a:gd name="T21" fmla="*/ 2147483647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6" name="Google Shape;454;p34">
                <a:extLst>
                  <a:ext uri="{FF2B5EF4-FFF2-40B4-BE49-F238E27FC236}">
                    <a16:creationId xmlns:a16="http://schemas.microsoft.com/office/drawing/2014/main" id="{5E94F419-BFD5-1DC3-6D38-28EED109B61B}"/>
                  </a:ext>
                </a:extLst>
              </p:cNvPr>
              <p:cNvSpPr>
                <a:spLocks/>
              </p:cNvSpPr>
              <p:nvPr/>
            </p:nvSpPr>
            <p:spPr bwMode="auto">
              <a:xfrm>
                <a:off x="497534" y="4819888"/>
                <a:ext cx="24587" cy="15254"/>
              </a:xfrm>
              <a:custGeom>
                <a:avLst/>
                <a:gdLst>
                  <a:gd name="T0" fmla="*/ 2147483647 w 421"/>
                  <a:gd name="T1" fmla="*/ 2147483647 h 351"/>
                  <a:gd name="T2" fmla="*/ 2147483647 w 421"/>
                  <a:gd name="T3" fmla="*/ 2147483647 h 351"/>
                  <a:gd name="T4" fmla="*/ 2147483647 w 421"/>
                  <a:gd name="T5" fmla="*/ 2147483647 h 351"/>
                  <a:gd name="T6" fmla="*/ 2147483647 w 421"/>
                  <a:gd name="T7" fmla="*/ 2147483647 h 351"/>
                  <a:gd name="T8" fmla="*/ 2147483647 w 421"/>
                  <a:gd name="T9" fmla="*/ 2147483647 h 351"/>
                  <a:gd name="T10" fmla="*/ 2147483647 w 421"/>
                  <a:gd name="T11" fmla="*/ 2147483647 h 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7" name="Google Shape;455;p34">
                <a:extLst>
                  <a:ext uri="{FF2B5EF4-FFF2-40B4-BE49-F238E27FC236}">
                    <a16:creationId xmlns:a16="http://schemas.microsoft.com/office/drawing/2014/main" id="{7475E5D4-3E77-A1B7-3564-57FBA4998FD8}"/>
                  </a:ext>
                </a:extLst>
              </p:cNvPr>
              <p:cNvSpPr>
                <a:spLocks/>
              </p:cNvSpPr>
              <p:nvPr/>
            </p:nvSpPr>
            <p:spPr bwMode="auto">
              <a:xfrm>
                <a:off x="530005" y="4833664"/>
                <a:ext cx="22776" cy="15862"/>
              </a:xfrm>
              <a:custGeom>
                <a:avLst/>
                <a:gdLst>
                  <a:gd name="T0" fmla="*/ 2147483647 w 390"/>
                  <a:gd name="T1" fmla="*/ 0 h 365"/>
                  <a:gd name="T2" fmla="*/ 2147483647 w 390"/>
                  <a:gd name="T3" fmla="*/ 2147483647 h 365"/>
                  <a:gd name="T4" fmla="*/ 2147483647 w 390"/>
                  <a:gd name="T5" fmla="*/ 2147483647 h 365"/>
                  <a:gd name="T6" fmla="*/ 2147483647 w 390"/>
                  <a:gd name="T7" fmla="*/ 2147483647 h 365"/>
                  <a:gd name="T8" fmla="*/ 2147483647 w 390"/>
                  <a:gd name="T9" fmla="*/ 2147483647 h 365"/>
                  <a:gd name="T10" fmla="*/ 2147483647 w 390"/>
                  <a:gd name="T11" fmla="*/ 2147483647 h 365"/>
                  <a:gd name="T12" fmla="*/ 2147483647 w 390"/>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8" name="Google Shape;456;p34">
                <a:extLst>
                  <a:ext uri="{FF2B5EF4-FFF2-40B4-BE49-F238E27FC236}">
                    <a16:creationId xmlns:a16="http://schemas.microsoft.com/office/drawing/2014/main" id="{B1625B3A-8D19-D479-FE80-EDF799E32912}"/>
                  </a:ext>
                </a:extLst>
              </p:cNvPr>
              <p:cNvSpPr>
                <a:spLocks/>
              </p:cNvSpPr>
              <p:nvPr/>
            </p:nvSpPr>
            <p:spPr bwMode="auto">
              <a:xfrm>
                <a:off x="482409" y="4859912"/>
                <a:ext cx="105296" cy="24684"/>
              </a:xfrm>
              <a:custGeom>
                <a:avLst/>
                <a:gdLst>
                  <a:gd name="T0" fmla="*/ 2147483647 w 1803"/>
                  <a:gd name="T1" fmla="*/ 2147483647 h 568"/>
                  <a:gd name="T2" fmla="*/ 2147483647 w 1803"/>
                  <a:gd name="T3" fmla="*/ 2147483647 h 568"/>
                  <a:gd name="T4" fmla="*/ 2147483647 w 1803"/>
                  <a:gd name="T5" fmla="*/ 2147483647 h 568"/>
                  <a:gd name="T6" fmla="*/ 2147483647 w 1803"/>
                  <a:gd name="T7" fmla="*/ 2147483647 h 568"/>
                  <a:gd name="T8" fmla="*/ 2147483647 w 1803"/>
                  <a:gd name="T9" fmla="*/ 2147483647 h 568"/>
                  <a:gd name="T10" fmla="*/ 2147483647 w 1803"/>
                  <a:gd name="T11" fmla="*/ 2147483647 h 568"/>
                  <a:gd name="T12" fmla="*/ 2147483647 w 1803"/>
                  <a:gd name="T13" fmla="*/ 2147483647 h 568"/>
                  <a:gd name="T14" fmla="*/ 2147483647 w 1803"/>
                  <a:gd name="T15" fmla="*/ 2147483647 h 568"/>
                  <a:gd name="T16" fmla="*/ 2147483647 w 1803"/>
                  <a:gd name="T17" fmla="*/ 2147483647 h 568"/>
                  <a:gd name="T18" fmla="*/ 2147483647 w 1803"/>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49" name="Google Shape;457;p34">
                <a:extLst>
                  <a:ext uri="{FF2B5EF4-FFF2-40B4-BE49-F238E27FC236}">
                    <a16:creationId xmlns:a16="http://schemas.microsoft.com/office/drawing/2014/main" id="{B04E3457-5D73-A4DE-AE47-FDF43F5E6E93}"/>
                  </a:ext>
                </a:extLst>
              </p:cNvPr>
              <p:cNvSpPr>
                <a:spLocks/>
              </p:cNvSpPr>
              <p:nvPr/>
            </p:nvSpPr>
            <p:spPr bwMode="auto">
              <a:xfrm>
                <a:off x="570710" y="4853828"/>
                <a:ext cx="29551" cy="16166"/>
              </a:xfrm>
              <a:custGeom>
                <a:avLst/>
                <a:gdLst>
                  <a:gd name="T0" fmla="*/ 2147483647 w 506"/>
                  <a:gd name="T1" fmla="*/ 2147483647 h 372"/>
                  <a:gd name="T2" fmla="*/ 2147483647 w 506"/>
                  <a:gd name="T3" fmla="*/ 2147483647 h 372"/>
                  <a:gd name="T4" fmla="*/ 2147483647 w 506"/>
                  <a:gd name="T5" fmla="*/ 2147483647 h 372"/>
                  <a:gd name="T6" fmla="*/ 2147483647 w 506"/>
                  <a:gd name="T7" fmla="*/ 2147483647 h 372"/>
                  <a:gd name="T8" fmla="*/ 2147483647 w 506"/>
                  <a:gd name="T9" fmla="*/ 2147483647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50" name="Google Shape;459;p34">
                <a:extLst>
                  <a:ext uri="{FF2B5EF4-FFF2-40B4-BE49-F238E27FC236}">
                    <a16:creationId xmlns:a16="http://schemas.microsoft.com/office/drawing/2014/main" id="{9329A891-4DFA-01C9-7EE0-62543B8BE942}"/>
                  </a:ext>
                </a:extLst>
              </p:cNvPr>
              <p:cNvSpPr>
                <a:spLocks/>
              </p:cNvSpPr>
              <p:nvPr/>
            </p:nvSpPr>
            <p:spPr bwMode="auto">
              <a:xfrm>
                <a:off x="332086" y="4394785"/>
                <a:ext cx="35858" cy="736477"/>
              </a:xfrm>
              <a:custGeom>
                <a:avLst/>
                <a:gdLst>
                  <a:gd name="T0" fmla="*/ 2147483647 w 614"/>
                  <a:gd name="T1" fmla="*/ 2147483647 h 16947"/>
                  <a:gd name="T2" fmla="*/ 2147483647 w 614"/>
                  <a:gd name="T3" fmla="*/ 2147483647 h 16947"/>
                  <a:gd name="T4" fmla="*/ 2147483647 w 614"/>
                  <a:gd name="T5" fmla="*/ 2147483647 h 16947"/>
                  <a:gd name="T6" fmla="*/ 2147483647 w 614"/>
                  <a:gd name="T7" fmla="*/ 2147483647 h 16947"/>
                  <a:gd name="T8" fmla="*/ 2147483647 w 614"/>
                  <a:gd name="T9" fmla="*/ 2147483647 h 16947"/>
                  <a:gd name="T10" fmla="*/ 2147483647 w 614"/>
                  <a:gd name="T11" fmla="*/ 2147483647 h 16947"/>
                  <a:gd name="T12" fmla="*/ 2147483647 w 614"/>
                  <a:gd name="T13" fmla="*/ 2147483647 h 16947"/>
                  <a:gd name="T14" fmla="*/ 2147483647 w 614"/>
                  <a:gd name="T15" fmla="*/ 2147483647 h 16947"/>
                  <a:gd name="T16" fmla="*/ 2147483647 w 614"/>
                  <a:gd name="T17" fmla="*/ 2147483647 h 16947"/>
                  <a:gd name="T18" fmla="*/ 2147483647 w 614"/>
                  <a:gd name="T19" fmla="*/ 2147483647 h 16947"/>
                  <a:gd name="T20" fmla="*/ 2147483647 w 614"/>
                  <a:gd name="T21" fmla="*/ 2147483647 h 16947"/>
                  <a:gd name="T22" fmla="*/ 2147483647 w 614"/>
                  <a:gd name="T23" fmla="*/ 2147483647 h 16947"/>
                  <a:gd name="T24" fmla="*/ 2147483647 w 614"/>
                  <a:gd name="T25" fmla="*/ 2147483647 h 16947"/>
                  <a:gd name="T26" fmla="*/ 2147483647 w 614"/>
                  <a:gd name="T27" fmla="*/ 2147483647 h 16947"/>
                  <a:gd name="T28" fmla="*/ 2147483647 w 614"/>
                  <a:gd name="T29" fmla="*/ 2147483647 h 16947"/>
                  <a:gd name="T30" fmla="*/ 2147483647 w 614"/>
                  <a:gd name="T31" fmla="*/ 2147483647 h 16947"/>
                  <a:gd name="T32" fmla="*/ 2147483647 w 614"/>
                  <a:gd name="T33" fmla="*/ 2147483647 h 16947"/>
                  <a:gd name="T34" fmla="*/ 2147483647 w 614"/>
                  <a:gd name="T35" fmla="*/ 2147483647 h 16947"/>
                  <a:gd name="T36" fmla="*/ 2147483647 w 614"/>
                  <a:gd name="T37" fmla="*/ 2147483647 h 16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51" name="Google Shape;460;p34">
                <a:extLst>
                  <a:ext uri="{FF2B5EF4-FFF2-40B4-BE49-F238E27FC236}">
                    <a16:creationId xmlns:a16="http://schemas.microsoft.com/office/drawing/2014/main" id="{4EE6FCED-12A5-FD16-0F83-5EC64989FA15}"/>
                  </a:ext>
                </a:extLst>
              </p:cNvPr>
              <p:cNvSpPr>
                <a:spLocks/>
              </p:cNvSpPr>
              <p:nvPr/>
            </p:nvSpPr>
            <p:spPr bwMode="auto">
              <a:xfrm>
                <a:off x="159512" y="4511339"/>
                <a:ext cx="437128" cy="210031"/>
              </a:xfrm>
              <a:custGeom>
                <a:avLst/>
                <a:gdLst>
                  <a:gd name="T0" fmla="*/ 2147483647 w 7485"/>
                  <a:gd name="T1" fmla="*/ 0 h 4833"/>
                  <a:gd name="T2" fmla="*/ 2147483647 w 7485"/>
                  <a:gd name="T3" fmla="*/ 2147483647 h 4833"/>
                  <a:gd name="T4" fmla="*/ 2147483647 w 7485"/>
                  <a:gd name="T5" fmla="*/ 2147483647 h 4833"/>
                  <a:gd name="T6" fmla="*/ 2147483647 w 7485"/>
                  <a:gd name="T7" fmla="*/ 2147483647 h 4833"/>
                  <a:gd name="T8" fmla="*/ 2147483647 w 7485"/>
                  <a:gd name="T9" fmla="*/ 2147483647 h 4833"/>
                  <a:gd name="T10" fmla="*/ 2147483647 w 7485"/>
                  <a:gd name="T11" fmla="*/ 2147483647 h 4833"/>
                  <a:gd name="T12" fmla="*/ 2147483647 w 7485"/>
                  <a:gd name="T13" fmla="*/ 2147483647 h 4833"/>
                  <a:gd name="T14" fmla="*/ 2147483647 w 7485"/>
                  <a:gd name="T15" fmla="*/ 2147483647 h 4833"/>
                  <a:gd name="T16" fmla="*/ 2147483647 w 7485"/>
                  <a:gd name="T17" fmla="*/ 2147483647 h 4833"/>
                  <a:gd name="T18" fmla="*/ 2147483647 w 7485"/>
                  <a:gd name="T19" fmla="*/ 2147483647 h 4833"/>
                  <a:gd name="T20" fmla="*/ 2147483647 w 7485"/>
                  <a:gd name="T21" fmla="*/ 2147483647 h 4833"/>
                  <a:gd name="T22" fmla="*/ 2147483647 w 7485"/>
                  <a:gd name="T23" fmla="*/ 2147483647 h 4833"/>
                  <a:gd name="T24" fmla="*/ 2147483647 w 7485"/>
                  <a:gd name="T25" fmla="*/ 2147483647 h 4833"/>
                  <a:gd name="T26" fmla="*/ 2147483647 w 7485"/>
                  <a:gd name="T27" fmla="*/ 2147483647 h 4833"/>
                  <a:gd name="T28" fmla="*/ 2147483647 w 7485"/>
                  <a:gd name="T29" fmla="*/ 2147483647 h 4833"/>
                  <a:gd name="T30" fmla="*/ 2147483647 w 7485"/>
                  <a:gd name="T31" fmla="*/ 2147483647 h 4833"/>
                  <a:gd name="T32" fmla="*/ 2147483647 w 7485"/>
                  <a:gd name="T33" fmla="*/ 2147483647 h 4833"/>
                  <a:gd name="T34" fmla="*/ 2147483647 w 7485"/>
                  <a:gd name="T35" fmla="*/ 2147483647 h 4833"/>
                  <a:gd name="T36" fmla="*/ 2147483647 w 7485"/>
                  <a:gd name="T37" fmla="*/ 2147483647 h 4833"/>
                  <a:gd name="T38" fmla="*/ 2147483647 w 7485"/>
                  <a:gd name="T39" fmla="*/ 2147483647 h 4833"/>
                  <a:gd name="T40" fmla="*/ 2147483647 w 7485"/>
                  <a:gd name="T41" fmla="*/ 2147483647 h 4833"/>
                  <a:gd name="T42" fmla="*/ 2147483647 w 7485"/>
                  <a:gd name="T43" fmla="*/ 0 h 4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52" name="Google Shape;461;p34">
                <a:extLst>
                  <a:ext uri="{FF2B5EF4-FFF2-40B4-BE49-F238E27FC236}">
                    <a16:creationId xmlns:a16="http://schemas.microsoft.com/office/drawing/2014/main" id="{AEA01B7D-75BE-0342-BC0E-1503E5F5AF7D}"/>
                  </a:ext>
                </a:extLst>
              </p:cNvPr>
              <p:cNvSpPr>
                <a:spLocks/>
              </p:cNvSpPr>
              <p:nvPr/>
            </p:nvSpPr>
            <p:spPr bwMode="auto">
              <a:xfrm>
                <a:off x="238236" y="4436722"/>
                <a:ext cx="170121" cy="102734"/>
              </a:xfrm>
              <a:custGeom>
                <a:avLst/>
                <a:gdLst>
                  <a:gd name="T0" fmla="*/ 2147483647 w 2913"/>
                  <a:gd name="T1" fmla="*/ 2147483647 h 2364"/>
                  <a:gd name="T2" fmla="*/ 2147483647 w 2913"/>
                  <a:gd name="T3" fmla="*/ 2147483647 h 2364"/>
                  <a:gd name="T4" fmla="*/ 2147483647 w 2913"/>
                  <a:gd name="T5" fmla="*/ 2147483647 h 2364"/>
                  <a:gd name="T6" fmla="*/ 2147483647 w 2913"/>
                  <a:gd name="T7" fmla="*/ 2147483647 h 2364"/>
                  <a:gd name="T8" fmla="*/ 2147483647 w 2913"/>
                  <a:gd name="T9" fmla="*/ 2147483647 h 2364"/>
                  <a:gd name="T10" fmla="*/ 2147483647 w 2913"/>
                  <a:gd name="T11" fmla="*/ 2147483647 h 2364"/>
                  <a:gd name="T12" fmla="*/ 2147483647 w 2913"/>
                  <a:gd name="T13" fmla="*/ 2147483647 h 2364"/>
                  <a:gd name="T14" fmla="*/ 2147483647 w 2913"/>
                  <a:gd name="T15" fmla="*/ 2147483647 h 2364"/>
                  <a:gd name="T16" fmla="*/ 2147483647 w 2913"/>
                  <a:gd name="T17" fmla="*/ 2147483647 h 2364"/>
                  <a:gd name="T18" fmla="*/ 2147483647 w 2913"/>
                  <a:gd name="T19" fmla="*/ 2147483647 h 2364"/>
                  <a:gd name="T20" fmla="*/ 2147483647 w 2913"/>
                  <a:gd name="T21" fmla="*/ 2147483647 h 2364"/>
                  <a:gd name="T22" fmla="*/ 2147483647 w 2913"/>
                  <a:gd name="T23" fmla="*/ 2147483647 h 2364"/>
                  <a:gd name="T24" fmla="*/ 2147483647 w 2913"/>
                  <a:gd name="T25" fmla="*/ 2147483647 h 2364"/>
                  <a:gd name="T26" fmla="*/ 2147483647 w 2913"/>
                  <a:gd name="T27" fmla="*/ 2147483647 h 2364"/>
                  <a:gd name="T28" fmla="*/ 2147483647 w 2913"/>
                  <a:gd name="T29" fmla="*/ 2147483647 h 2364"/>
                  <a:gd name="T30" fmla="*/ 2147483647 w 2913"/>
                  <a:gd name="T31" fmla="*/ 2147483647 h 2364"/>
                  <a:gd name="T32" fmla="*/ 2147483647 w 2913"/>
                  <a:gd name="T33" fmla="*/ 2147483647 h 2364"/>
                  <a:gd name="T34" fmla="*/ 2147483647 w 2913"/>
                  <a:gd name="T35" fmla="*/ 2147483647 h 2364"/>
                  <a:gd name="T36" fmla="*/ 2147483647 w 2913"/>
                  <a:gd name="T37" fmla="*/ 2147483647 h 2364"/>
                  <a:gd name="T38" fmla="*/ 2147483647 w 2913"/>
                  <a:gd name="T39" fmla="*/ 2147483647 h 2364"/>
                  <a:gd name="T40" fmla="*/ 2147483647 w 2913"/>
                  <a:gd name="T41" fmla="*/ 2147483647 h 2364"/>
                  <a:gd name="T42" fmla="*/ 2147483647 w 2913"/>
                  <a:gd name="T43" fmla="*/ 2147483647 h 2364"/>
                  <a:gd name="T44" fmla="*/ 2147483647 w 2913"/>
                  <a:gd name="T45" fmla="*/ 2147483647 h 2364"/>
                  <a:gd name="T46" fmla="*/ 2147483647 w 2913"/>
                  <a:gd name="T47" fmla="*/ 2147483647 h 2364"/>
                  <a:gd name="T48" fmla="*/ 2147483647 w 2913"/>
                  <a:gd name="T49" fmla="*/ 2147483647 h 2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3325" name="Google Shape;473;p34">
              <a:extLst>
                <a:ext uri="{FF2B5EF4-FFF2-40B4-BE49-F238E27FC236}">
                  <a16:creationId xmlns:a16="http://schemas.microsoft.com/office/drawing/2014/main" id="{A0D16E9C-ABBF-EC1C-9681-FEB1F39704D3}"/>
                </a:ext>
              </a:extLst>
            </p:cNvPr>
            <p:cNvGrpSpPr>
              <a:grpSpLocks/>
            </p:cNvGrpSpPr>
            <p:nvPr/>
          </p:nvGrpSpPr>
          <p:grpSpPr bwMode="auto">
            <a:xfrm>
              <a:off x="8672517" y="4801213"/>
              <a:ext cx="381218" cy="339780"/>
              <a:chOff x="5550100" y="4738125"/>
              <a:chExt cx="196950" cy="196650"/>
            </a:xfrm>
          </p:grpSpPr>
          <p:sp>
            <p:nvSpPr>
              <p:cNvPr id="13332" name="Google Shape;474;p34">
                <a:extLst>
                  <a:ext uri="{FF2B5EF4-FFF2-40B4-BE49-F238E27FC236}">
                    <a16:creationId xmlns:a16="http://schemas.microsoft.com/office/drawing/2014/main" id="{F4067489-8199-67E1-DAD0-F6F2F5885278}"/>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3" name="Google Shape;475;p34">
                <a:extLst>
                  <a:ext uri="{FF2B5EF4-FFF2-40B4-BE49-F238E27FC236}">
                    <a16:creationId xmlns:a16="http://schemas.microsoft.com/office/drawing/2014/main" id="{5C81E88B-00D3-E423-E815-EA99AA2D5BBA}"/>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4" name="Google Shape;476;p34">
                <a:extLst>
                  <a:ext uri="{FF2B5EF4-FFF2-40B4-BE49-F238E27FC236}">
                    <a16:creationId xmlns:a16="http://schemas.microsoft.com/office/drawing/2014/main" id="{77E5A98C-ED68-00A1-554A-FABB175D0DC8}"/>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5" name="Google Shape;477;p34">
                <a:extLst>
                  <a:ext uri="{FF2B5EF4-FFF2-40B4-BE49-F238E27FC236}">
                    <a16:creationId xmlns:a16="http://schemas.microsoft.com/office/drawing/2014/main" id="{01748D96-FAD9-DC2A-F853-CF2E65A2E68C}"/>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6" name="Google Shape;478;p34">
                <a:extLst>
                  <a:ext uri="{FF2B5EF4-FFF2-40B4-BE49-F238E27FC236}">
                    <a16:creationId xmlns:a16="http://schemas.microsoft.com/office/drawing/2014/main" id="{2B3BE55C-E89D-7E72-F0B6-65360B008258}"/>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3326" name="Google Shape;473;p34">
              <a:extLst>
                <a:ext uri="{FF2B5EF4-FFF2-40B4-BE49-F238E27FC236}">
                  <a16:creationId xmlns:a16="http://schemas.microsoft.com/office/drawing/2014/main" id="{5892C753-5B61-C5ED-2180-11F5FC0064E5}"/>
                </a:ext>
              </a:extLst>
            </p:cNvPr>
            <p:cNvGrpSpPr>
              <a:grpSpLocks/>
            </p:cNvGrpSpPr>
            <p:nvPr/>
          </p:nvGrpSpPr>
          <p:grpSpPr bwMode="auto">
            <a:xfrm>
              <a:off x="7849255" y="4811082"/>
              <a:ext cx="381218" cy="339780"/>
              <a:chOff x="5550100" y="4738125"/>
              <a:chExt cx="196950" cy="196650"/>
            </a:xfrm>
          </p:grpSpPr>
          <p:sp>
            <p:nvSpPr>
              <p:cNvPr id="13327" name="Google Shape;474;p34">
                <a:extLst>
                  <a:ext uri="{FF2B5EF4-FFF2-40B4-BE49-F238E27FC236}">
                    <a16:creationId xmlns:a16="http://schemas.microsoft.com/office/drawing/2014/main" id="{7056E082-6010-E68B-8B70-9FF4BB332C4C}"/>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28" name="Google Shape;475;p34">
                <a:extLst>
                  <a:ext uri="{FF2B5EF4-FFF2-40B4-BE49-F238E27FC236}">
                    <a16:creationId xmlns:a16="http://schemas.microsoft.com/office/drawing/2014/main" id="{2F4F9304-1B8B-CDF4-6BE8-399A7BFD5EF3}"/>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29" name="Google Shape;476;p34">
                <a:extLst>
                  <a:ext uri="{FF2B5EF4-FFF2-40B4-BE49-F238E27FC236}">
                    <a16:creationId xmlns:a16="http://schemas.microsoft.com/office/drawing/2014/main" id="{13015DD0-C019-833A-05BA-F34982F4B031}"/>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0" name="Google Shape;477;p34">
                <a:extLst>
                  <a:ext uri="{FF2B5EF4-FFF2-40B4-BE49-F238E27FC236}">
                    <a16:creationId xmlns:a16="http://schemas.microsoft.com/office/drawing/2014/main" id="{06F61673-55CB-D40A-051A-27F790EFA1CA}"/>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3331" name="Google Shape;478;p34">
                <a:extLst>
                  <a:ext uri="{FF2B5EF4-FFF2-40B4-BE49-F238E27FC236}">
                    <a16:creationId xmlns:a16="http://schemas.microsoft.com/office/drawing/2014/main" id="{212BC135-30E8-1E7A-72C8-72DEBE7A8957}"/>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sp>
        <p:nvSpPr>
          <p:cNvPr id="13316" name="TextBox 3">
            <a:extLst>
              <a:ext uri="{FF2B5EF4-FFF2-40B4-BE49-F238E27FC236}">
                <a16:creationId xmlns:a16="http://schemas.microsoft.com/office/drawing/2014/main" id="{384A5499-0487-ACF7-7484-361514A1249A}"/>
              </a:ext>
            </a:extLst>
          </p:cNvPr>
          <p:cNvSpPr txBox="1">
            <a:spLocks noChangeArrowheads="1"/>
          </p:cNvSpPr>
          <p:nvPr/>
        </p:nvSpPr>
        <p:spPr bwMode="auto">
          <a:xfrm>
            <a:off x="4233" y="474134"/>
            <a:ext cx="121920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4267" b="1">
                <a:solidFill>
                  <a:srgbClr val="FF0000"/>
                </a:solidFill>
                <a:latin typeface="Arial-Rounded" panose="020B0500000000000000" pitchFamily="34" charset="0"/>
                <a:cs typeface="Arial-Rounded" panose="020B0500000000000000" pitchFamily="34" charset="0"/>
              </a:rPr>
              <a:t>Sinh nhật của voi con</a:t>
            </a:r>
            <a:endParaRPr lang="en-US" altLang="en-US" sz="4267" b="1">
              <a:solidFill>
                <a:srgbClr val="FF0000"/>
              </a:solidFill>
              <a:latin typeface="Arial Rounded MT Bold" panose="020F0704030504030204" pitchFamily="34" charset="0"/>
              <a:cs typeface="Arial-Rounded" panose="020B0500000000000000" pitchFamily="34" charset="0"/>
            </a:endParaRPr>
          </a:p>
        </p:txBody>
      </p:sp>
      <p:sp>
        <p:nvSpPr>
          <p:cNvPr id="13317" name="TextBox 4">
            <a:extLst>
              <a:ext uri="{FF2B5EF4-FFF2-40B4-BE49-F238E27FC236}">
                <a16:creationId xmlns:a16="http://schemas.microsoft.com/office/drawing/2014/main" id="{B0DB7FDD-F1A9-FC54-06AF-DFF5D5E04A92}"/>
              </a:ext>
            </a:extLst>
          </p:cNvPr>
          <p:cNvSpPr txBox="1">
            <a:spLocks noChangeArrowheads="1"/>
          </p:cNvSpPr>
          <p:nvPr/>
        </p:nvSpPr>
        <p:spPr bwMode="auto">
          <a:xfrm>
            <a:off x="4234" y="1272118"/>
            <a:ext cx="12187767" cy="5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Voi con vui ơi là vui. Nó huơ vòi mấy vòng để cảm ơn các bạn.</a:t>
            </a:r>
          </a:p>
          <a:p>
            <a:pPr algn="ctr"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a:t>
            </a:r>
            <a:r>
              <a:rPr lang="vi-VN" altLang="en-US" sz="3733">
                <a:solidFill>
                  <a:prstClr val="black"/>
                </a:solidFill>
                <a:latin typeface="Arial-Rounded" panose="020B0500000000000000" pitchFamily="34" charset="0"/>
                <a:cs typeface="Arial-Rounded" panose="020B0500000000000000" pitchFamily="34" charset="0"/>
              </a:rPr>
              <a:t>		</a:t>
            </a:r>
            <a:r>
              <a:rPr lang="en-US" altLang="en-US" sz="3733">
                <a:solidFill>
                  <a:prstClr val="black"/>
                </a:solidFill>
                <a:latin typeface="Arial-Rounded" panose="020B0500000000000000" pitchFamily="34" charset="0"/>
                <a:cs typeface="Arial-Rounded" panose="020B0500000000000000" pitchFamily="34" charset="0"/>
              </a:rPr>
              <a:t>(Lâm Anh)</a:t>
            </a:r>
            <a:endParaRPr lang="en-US" altLang="en-US" sz="3733">
              <a:solidFill>
                <a:prstClr val="black"/>
              </a:solidFill>
              <a:latin typeface="Arial Rounded MT Bold" panose="020F0704030504030204"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A123E315-59B7-2416-7FAA-0B34607A9B1D}"/>
              </a:ext>
            </a:extLst>
          </p:cNvPr>
          <p:cNvSpPr txBox="1">
            <a:spLocks noChangeArrowheads="1"/>
          </p:cNvSpPr>
          <p:nvPr/>
        </p:nvSpPr>
        <p:spPr bwMode="auto">
          <a:xfrm>
            <a:off x="31752" y="6203951"/>
            <a:ext cx="7791449" cy="584775"/>
          </a:xfrm>
          <a:prstGeom prst="rect">
            <a:avLst/>
          </a:prstGeom>
          <a:solidFill>
            <a:srgbClr val="9CD45E"/>
          </a:solidFill>
          <a:ln w="19050">
            <a:solidFill>
              <a:srgbClr val="00863D"/>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fontAlgn="base">
              <a:spcBef>
                <a:spcPct val="0"/>
              </a:spcBef>
              <a:spcAft>
                <a:spcPct val="0"/>
              </a:spcAft>
            </a:pPr>
            <a:r>
              <a:rPr lang="vi-VN" altLang="en-US" sz="3200" b="1">
                <a:solidFill>
                  <a:prstClr val="black"/>
                </a:solidFill>
                <a:latin typeface="Arial-Rounded" panose="020B0500000000000000" pitchFamily="34" charset="0"/>
                <a:cs typeface="Arial-Rounded" panose="020B0500000000000000" pitchFamily="34" charset="0"/>
              </a:rPr>
              <a:t>Tìm những tiếng có chứa vần mới trong bài.</a:t>
            </a:r>
            <a:endParaRPr lang="en-US" altLang="en-US" sz="3200" b="1">
              <a:solidFill>
                <a:prstClr val="black"/>
              </a:solidFill>
              <a:latin typeface="Arial Rounded MT Bold" panose="020F0704030504030204" pitchFamily="34" charset="0"/>
              <a:cs typeface="Arial-Rounded" panose="020B0500000000000000" pitchFamily="34" charset="0"/>
            </a:endParaRPr>
          </a:p>
        </p:txBody>
      </p:sp>
      <p:sp>
        <p:nvSpPr>
          <p:cNvPr id="39" name="Cloud Callout 38">
            <a:extLst>
              <a:ext uri="{FF2B5EF4-FFF2-40B4-BE49-F238E27FC236}">
                <a16:creationId xmlns:a16="http://schemas.microsoft.com/office/drawing/2014/main" id="{6D553D8D-AF25-3096-9AFE-07F81D00895E}"/>
              </a:ext>
            </a:extLst>
          </p:cNvPr>
          <p:cNvSpPr/>
          <p:nvPr/>
        </p:nvSpPr>
        <p:spPr>
          <a:xfrm>
            <a:off x="8942918" y="69851"/>
            <a:ext cx="3181349" cy="1327149"/>
          </a:xfrm>
          <a:prstGeom prst="cloudCallout">
            <a:avLst>
              <a:gd name="adj1" fmla="val -61105"/>
              <a:gd name="adj2" fmla="val 17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2667" b="1">
                <a:solidFill>
                  <a:srgbClr val="7030A0"/>
                </a:solidFill>
                <a:latin typeface="Arial-Rounded" pitchFamily="34" charset="0"/>
                <a:cs typeface="Arial-Rounded" pitchFamily="34" charset="0"/>
              </a:rPr>
              <a:t>THẢO LUẬN NHÓM ĐÔI</a:t>
            </a:r>
            <a:endParaRPr lang="en-US" sz="2667" b="1" dirty="0">
              <a:solidFill>
                <a:srgbClr val="7030A0"/>
              </a:solidFill>
              <a:latin typeface="Arial-Rounded" pitchFamily="34" charset="0"/>
              <a:cs typeface="Arial-Rounded" pitchFamily="34" charset="0"/>
            </a:endParaRPr>
          </a:p>
        </p:txBody>
      </p:sp>
      <p:sp>
        <p:nvSpPr>
          <p:cNvPr id="40" name="TextBox 39">
            <a:extLst>
              <a:ext uri="{FF2B5EF4-FFF2-40B4-BE49-F238E27FC236}">
                <a16:creationId xmlns:a16="http://schemas.microsoft.com/office/drawing/2014/main" id="{87A4921D-B23F-EAAE-3D3B-262914CB4E08}"/>
              </a:ext>
            </a:extLst>
          </p:cNvPr>
          <p:cNvSpPr txBox="1">
            <a:spLocks noChangeArrowheads="1"/>
          </p:cNvSpPr>
          <p:nvPr/>
        </p:nvSpPr>
        <p:spPr bwMode="auto">
          <a:xfrm>
            <a:off x="685801" y="2986618"/>
            <a:ext cx="2089151"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a:solidFill>
                  <a:srgbClr val="FF0000"/>
                </a:solidFill>
                <a:latin typeface="Arial-Rounded" panose="020B0500000000000000" pitchFamily="34" charset="0"/>
                <a:cs typeface="Arial-Rounded" panose="020B0500000000000000" pitchFamily="34" charset="0"/>
              </a:rPr>
              <a:t>ngoạm</a:t>
            </a:r>
            <a:endParaRPr lang="en-US" altLang="en-US" sz="3733">
              <a:solidFill>
                <a:srgbClr val="FF0000"/>
              </a:solidFill>
              <a:latin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04EF1ECC-950E-77A8-48F1-454111908D34}"/>
              </a:ext>
            </a:extLst>
          </p:cNvPr>
          <p:cNvSpPr txBox="1">
            <a:spLocks noChangeArrowheads="1"/>
          </p:cNvSpPr>
          <p:nvPr/>
        </p:nvSpPr>
        <p:spPr bwMode="auto">
          <a:xfrm>
            <a:off x="3509434" y="3564467"/>
            <a:ext cx="1805517"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a:solidFill>
                  <a:srgbClr val="FF0000"/>
                </a:solidFill>
                <a:latin typeface="Arial-Rounded" panose="020B0500000000000000" pitchFamily="34" charset="0"/>
                <a:cs typeface="Arial-Rounded" panose="020B0500000000000000" pitchFamily="34" charset="0"/>
              </a:rPr>
              <a:t>ngoắc</a:t>
            </a:r>
            <a:endParaRPr lang="en-US" altLang="en-US" sz="3733">
              <a:solidFill>
                <a:srgbClr val="FF0000"/>
              </a:solidFill>
              <a:latin typeface="Arial-Rounded" panose="020B0500000000000000" pitchFamily="34" charset="0"/>
              <a:cs typeface="Arial-Rounded" panose="020B0500000000000000" pitchFamily="34" charset="0"/>
            </a:endParaRPr>
          </a:p>
        </p:txBody>
      </p:sp>
      <p:sp>
        <p:nvSpPr>
          <p:cNvPr id="42" name="TextBox 41">
            <a:extLst>
              <a:ext uri="{FF2B5EF4-FFF2-40B4-BE49-F238E27FC236}">
                <a16:creationId xmlns:a16="http://schemas.microsoft.com/office/drawing/2014/main" id="{A8F0CB9C-7469-554A-B098-CA379E810272}"/>
              </a:ext>
            </a:extLst>
          </p:cNvPr>
          <p:cNvSpPr txBox="1">
            <a:spLocks noChangeArrowheads="1"/>
          </p:cNvSpPr>
          <p:nvPr/>
        </p:nvSpPr>
        <p:spPr bwMode="auto">
          <a:xfrm>
            <a:off x="7700434" y="3564467"/>
            <a:ext cx="2012951"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vi-VN" altLang="en-US" sz="3733">
                <a:solidFill>
                  <a:srgbClr val="FF0000"/>
                </a:solidFill>
                <a:latin typeface="Arial-Rounded" panose="020B0500000000000000" pitchFamily="34" charset="0"/>
                <a:cs typeface="Arial-Rounded" panose="020B0500000000000000" pitchFamily="34" charset="0"/>
              </a:rPr>
              <a:t>khoằm</a:t>
            </a:r>
            <a:endParaRPr lang="en-US" altLang="en-US" sz="3733">
              <a:solidFill>
                <a:srgbClr val="FF0000"/>
              </a:solidFill>
              <a:latin typeface="Arial-Rounded" panose="020B0500000000000000" pitchFamily="34" charset="0"/>
              <a:cs typeface="Arial-Rounded" panose="020B0500000000000000" pitchFamily="34" charset="0"/>
            </a:endParaRPr>
          </a:p>
        </p:txBody>
      </p:sp>
      <p:sp>
        <p:nvSpPr>
          <p:cNvPr id="43" name="TextBox 42">
            <a:extLst>
              <a:ext uri="{FF2B5EF4-FFF2-40B4-BE49-F238E27FC236}">
                <a16:creationId xmlns:a16="http://schemas.microsoft.com/office/drawing/2014/main" id="{3E12AFAC-79A6-D2C3-CCBA-D31AB295BC4A}"/>
              </a:ext>
            </a:extLst>
          </p:cNvPr>
          <p:cNvSpPr txBox="1">
            <a:spLocks noChangeArrowheads="1"/>
          </p:cNvSpPr>
          <p:nvPr/>
        </p:nvSpPr>
        <p:spPr bwMode="auto">
          <a:xfrm>
            <a:off x="5564718" y="4703234"/>
            <a:ext cx="2012949"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3733">
                <a:solidFill>
                  <a:srgbClr val="FF0000"/>
                </a:solidFill>
                <a:latin typeface="Arial-Rounded" panose="020B0500000000000000" pitchFamily="34" charset="0"/>
                <a:cs typeface="Arial-Rounded" panose="020B0500000000000000" pitchFamily="34" charset="0"/>
              </a:rPr>
              <a:t>huơ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grpId="1" nodeType="clickEffect">
                                  <p:stCondLst>
                                    <p:cond delay="0"/>
                                  </p:stCondLst>
                                  <p:childTnLst>
                                    <p:animEffect transition="out" filter="dissolv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53ADD-B779-C13D-EAF2-87A18B8F24C7}"/>
              </a:ext>
            </a:extLst>
          </p:cNvPr>
          <p:cNvSpPr txBox="1">
            <a:spLocks noChangeArrowheads="1"/>
          </p:cNvSpPr>
          <p:nvPr/>
        </p:nvSpPr>
        <p:spPr bwMode="auto">
          <a:xfrm>
            <a:off x="31751" y="6203951"/>
            <a:ext cx="7234767" cy="584775"/>
          </a:xfrm>
          <a:prstGeom prst="rect">
            <a:avLst/>
          </a:prstGeom>
          <a:solidFill>
            <a:srgbClr val="9CD45E"/>
          </a:solidFill>
          <a:ln w="19050">
            <a:solidFill>
              <a:srgbClr val="00863D"/>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3200">
                <a:solidFill>
                  <a:srgbClr val="000000"/>
                </a:solidFill>
                <a:latin typeface="Arial-Rounded" panose="020B0500000000000000" pitchFamily="34" charset="0"/>
                <a:cs typeface="Arial-Rounded" panose="020B0500000000000000" pitchFamily="34" charset="0"/>
              </a:rPr>
              <a:t>Bài tập đọc có mấy câu?</a:t>
            </a:r>
          </a:p>
        </p:txBody>
      </p:sp>
      <p:grpSp>
        <p:nvGrpSpPr>
          <p:cNvPr id="14339" name="Group 3">
            <a:extLst>
              <a:ext uri="{FF2B5EF4-FFF2-40B4-BE49-F238E27FC236}">
                <a16:creationId xmlns:a16="http://schemas.microsoft.com/office/drawing/2014/main" id="{66BFAC42-57A0-C872-A074-2D7221E06578}"/>
              </a:ext>
            </a:extLst>
          </p:cNvPr>
          <p:cNvGrpSpPr>
            <a:grpSpLocks/>
          </p:cNvGrpSpPr>
          <p:nvPr/>
        </p:nvGrpSpPr>
        <p:grpSpPr bwMode="auto">
          <a:xfrm>
            <a:off x="131234" y="131233"/>
            <a:ext cx="12060767" cy="734484"/>
            <a:chOff x="15875" y="15875"/>
            <a:chExt cx="9128125" cy="550863"/>
          </a:xfrm>
        </p:grpSpPr>
        <p:sp>
          <p:nvSpPr>
            <p:cNvPr id="5" name="Oval 4">
              <a:extLst>
                <a:ext uri="{FF2B5EF4-FFF2-40B4-BE49-F238E27FC236}">
                  <a16:creationId xmlns:a16="http://schemas.microsoft.com/office/drawing/2014/main" id="{3B4DAADD-F28E-BE4C-69F0-5C13B1C2EE5A}"/>
                </a:ext>
              </a:extLst>
            </p:cNvPr>
            <p:cNvSpPr/>
            <p:nvPr/>
          </p:nvSpPr>
          <p:spPr bwMode="auto">
            <a:xfrm>
              <a:off x="15875" y="15875"/>
              <a:ext cx="552686"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3733" b="1" dirty="0">
                  <a:solidFill>
                    <a:prstClr val="white"/>
                  </a:solidFill>
                  <a:latin typeface="Arial Rounded MT Bold" pitchFamily="34" charset="0"/>
                  <a:cs typeface="Times New Roman" pitchFamily="18" charset="0"/>
                </a:rPr>
                <a:t>2</a:t>
              </a:r>
              <a:endParaRPr lang="en-US" sz="3733" b="1" dirty="0">
                <a:solidFill>
                  <a:prstClr val="white"/>
                </a:solidFill>
                <a:latin typeface="Arial Rounded MT Bold" pitchFamily="34" charset="0"/>
                <a:cs typeface="Times New Roman" pitchFamily="18" charset="0"/>
              </a:endParaRPr>
            </a:p>
          </p:txBody>
        </p:sp>
        <p:sp>
          <p:nvSpPr>
            <p:cNvPr id="14383" name="TextBox 3">
              <a:extLst>
                <a:ext uri="{FF2B5EF4-FFF2-40B4-BE49-F238E27FC236}">
                  <a16:creationId xmlns:a16="http://schemas.microsoft.com/office/drawing/2014/main" id="{D7C27259-2E76-0E34-3254-EEBEDD566E64}"/>
                </a:ext>
              </a:extLst>
            </p:cNvPr>
            <p:cNvSpPr txBox="1">
              <a:spLocks noChangeArrowheads="1"/>
            </p:cNvSpPr>
            <p:nvPr/>
          </p:nvSpPr>
          <p:spPr bwMode="auto">
            <a:xfrm>
              <a:off x="564506" y="25664"/>
              <a:ext cx="8579494"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pPr>
              <a:r>
                <a:rPr lang="en-US" altLang="en-US" sz="3733" b="1">
                  <a:solidFill>
                    <a:prstClr val="black"/>
                  </a:solidFill>
                  <a:latin typeface="Arial-Rounded" panose="020B0500000000000000" pitchFamily="34" charset="0"/>
                  <a:cs typeface="Arial-Rounded" panose="020B0500000000000000" pitchFamily="34" charset="0"/>
                </a:rPr>
                <a:t>Đọc</a:t>
              </a:r>
            </a:p>
          </p:txBody>
        </p:sp>
      </p:grpSp>
      <p:grpSp>
        <p:nvGrpSpPr>
          <p:cNvPr id="14340" name="Group 36">
            <a:extLst>
              <a:ext uri="{FF2B5EF4-FFF2-40B4-BE49-F238E27FC236}">
                <a16:creationId xmlns:a16="http://schemas.microsoft.com/office/drawing/2014/main" id="{445DFA2B-EB67-3A4F-9491-FCDCCD509EAD}"/>
              </a:ext>
            </a:extLst>
          </p:cNvPr>
          <p:cNvGrpSpPr>
            <a:grpSpLocks/>
          </p:cNvGrpSpPr>
          <p:nvPr/>
        </p:nvGrpSpPr>
        <p:grpSpPr bwMode="auto">
          <a:xfrm>
            <a:off x="10464801" y="5693834"/>
            <a:ext cx="1606551" cy="1174751"/>
            <a:chOff x="7849255" y="4269846"/>
            <a:chExt cx="1204480" cy="881016"/>
          </a:xfrm>
        </p:grpSpPr>
        <p:grpSp>
          <p:nvGrpSpPr>
            <p:cNvPr id="14353" name="Group 37">
              <a:extLst>
                <a:ext uri="{FF2B5EF4-FFF2-40B4-BE49-F238E27FC236}">
                  <a16:creationId xmlns:a16="http://schemas.microsoft.com/office/drawing/2014/main" id="{D3FEA0F0-08BE-43E4-EE4D-319E07D6F8B6}"/>
                </a:ext>
              </a:extLst>
            </p:cNvPr>
            <p:cNvGrpSpPr>
              <a:grpSpLocks/>
            </p:cNvGrpSpPr>
            <p:nvPr/>
          </p:nvGrpSpPr>
          <p:grpSpPr bwMode="auto">
            <a:xfrm>
              <a:off x="8040937" y="4269846"/>
              <a:ext cx="766717" cy="868102"/>
              <a:chOff x="-4716" y="4275111"/>
              <a:chExt cx="766717" cy="868102"/>
            </a:xfrm>
          </p:grpSpPr>
          <p:sp>
            <p:nvSpPr>
              <p:cNvPr id="14366" name="Google Shape;438;p34">
                <a:extLst>
                  <a:ext uri="{FF2B5EF4-FFF2-40B4-BE49-F238E27FC236}">
                    <a16:creationId xmlns:a16="http://schemas.microsoft.com/office/drawing/2014/main" id="{B27E08CD-E56A-BDE2-7CF5-719F1DC17E0C}"/>
                  </a:ext>
                </a:extLst>
              </p:cNvPr>
              <p:cNvSpPr>
                <a:spLocks/>
              </p:cNvSpPr>
              <p:nvPr/>
            </p:nvSpPr>
            <p:spPr bwMode="auto">
              <a:xfrm>
                <a:off x="-4716" y="4275111"/>
                <a:ext cx="766717" cy="576024"/>
              </a:xfrm>
              <a:custGeom>
                <a:avLst/>
                <a:gdLst>
                  <a:gd name="T0" fmla="*/ 2147483647 w 15956"/>
                  <a:gd name="T1" fmla="*/ 2147483647 h 9319"/>
                  <a:gd name="T2" fmla="*/ 2147483647 w 15956"/>
                  <a:gd name="T3" fmla="*/ 2147483647 h 9319"/>
                  <a:gd name="T4" fmla="*/ 2147483647 w 15956"/>
                  <a:gd name="T5" fmla="*/ 2147483647 h 9319"/>
                  <a:gd name="T6" fmla="*/ 2147483647 w 15956"/>
                  <a:gd name="T7" fmla="*/ 2147483647 h 9319"/>
                  <a:gd name="T8" fmla="*/ 2147483647 w 15956"/>
                  <a:gd name="T9" fmla="*/ 2147483647 h 9319"/>
                  <a:gd name="T10" fmla="*/ 2147483647 w 15956"/>
                  <a:gd name="T11" fmla="*/ 2147483647 h 9319"/>
                  <a:gd name="T12" fmla="*/ 2147483647 w 15956"/>
                  <a:gd name="T13" fmla="*/ 2147483647 h 9319"/>
                  <a:gd name="T14" fmla="*/ 2147483647 w 15956"/>
                  <a:gd name="T15" fmla="*/ 2147483647 h 9319"/>
                  <a:gd name="T16" fmla="*/ 2147483647 w 15956"/>
                  <a:gd name="T17" fmla="*/ 2147483647 h 9319"/>
                  <a:gd name="T18" fmla="*/ 2147483647 w 15956"/>
                  <a:gd name="T19" fmla="*/ 2147483647 h 9319"/>
                  <a:gd name="T20" fmla="*/ 2147483647 w 15956"/>
                  <a:gd name="T21" fmla="*/ 2147483647 h 9319"/>
                  <a:gd name="T22" fmla="*/ 2147483647 w 15956"/>
                  <a:gd name="T23" fmla="*/ 2147483647 h 9319"/>
                  <a:gd name="T24" fmla="*/ 2147483647 w 15956"/>
                  <a:gd name="T25" fmla="*/ 2147483647 h 9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7" name="Google Shape;446;p34">
                <a:extLst>
                  <a:ext uri="{FF2B5EF4-FFF2-40B4-BE49-F238E27FC236}">
                    <a16:creationId xmlns:a16="http://schemas.microsoft.com/office/drawing/2014/main" id="{15CC0CED-6EDE-AFD2-1766-582C1CCD9600}"/>
                  </a:ext>
                </a:extLst>
              </p:cNvPr>
              <p:cNvSpPr>
                <a:spLocks/>
              </p:cNvSpPr>
              <p:nvPr/>
            </p:nvSpPr>
            <p:spPr bwMode="auto">
              <a:xfrm>
                <a:off x="377638" y="4813500"/>
                <a:ext cx="51976" cy="323021"/>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8" name="Google Shape;447;p34">
                <a:extLst>
                  <a:ext uri="{FF2B5EF4-FFF2-40B4-BE49-F238E27FC236}">
                    <a16:creationId xmlns:a16="http://schemas.microsoft.com/office/drawing/2014/main" id="{FBAAE685-1DE0-8FDD-2BB8-BF9BF4F43681}"/>
                  </a:ext>
                </a:extLst>
              </p:cNvPr>
              <p:cNvSpPr>
                <a:spLocks/>
              </p:cNvSpPr>
              <p:nvPr/>
            </p:nvSpPr>
            <p:spPr bwMode="auto">
              <a:xfrm>
                <a:off x="181412" y="4816281"/>
                <a:ext cx="117035" cy="323673"/>
              </a:xfrm>
              <a:custGeom>
                <a:avLst/>
                <a:gdLst>
                  <a:gd name="T0" fmla="*/ 0 w 2004"/>
                  <a:gd name="T1" fmla="*/ 0 h 7448"/>
                  <a:gd name="T2" fmla="*/ 0 w 2004"/>
                  <a:gd name="T3" fmla="*/ 0 h 7448"/>
                  <a:gd name="T4" fmla="*/ 2147483647 w 2004"/>
                  <a:gd name="T5" fmla="*/ 2147483647 h 7448"/>
                  <a:gd name="T6" fmla="*/ 2147483647 w 2004"/>
                  <a:gd name="T7" fmla="*/ 2147483647 h 7448"/>
                  <a:gd name="T8" fmla="*/ 2147483647 w 2004"/>
                  <a:gd name="T9" fmla="*/ 2147483647 h 7448"/>
                  <a:gd name="T10" fmla="*/ 0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9" name="Google Shape;448;p34">
                <a:extLst>
                  <a:ext uri="{FF2B5EF4-FFF2-40B4-BE49-F238E27FC236}">
                    <a16:creationId xmlns:a16="http://schemas.microsoft.com/office/drawing/2014/main" id="{CA2F3678-34E3-88CC-9605-0FAE7AAE10B9}"/>
                  </a:ext>
                </a:extLst>
              </p:cNvPr>
              <p:cNvSpPr>
                <a:spLocks/>
              </p:cNvSpPr>
              <p:nvPr/>
            </p:nvSpPr>
            <p:spPr bwMode="auto">
              <a:xfrm>
                <a:off x="448828" y="4918971"/>
                <a:ext cx="95310" cy="224242"/>
              </a:xfrm>
              <a:custGeom>
                <a:avLst/>
                <a:gdLst>
                  <a:gd name="T0" fmla="*/ 2147483647 w 1632"/>
                  <a:gd name="T1" fmla="*/ 0 h 5160"/>
                  <a:gd name="T2" fmla="*/ 2147483647 w 1632"/>
                  <a:gd name="T3" fmla="*/ 2147483647 h 5160"/>
                  <a:gd name="T4" fmla="*/ 2147483647 w 1632"/>
                  <a:gd name="T5" fmla="*/ 2147483647 h 5160"/>
                  <a:gd name="T6" fmla="*/ 0 w 1632"/>
                  <a:gd name="T7" fmla="*/ 2147483647 h 5160"/>
                  <a:gd name="T8" fmla="*/ 2147483647 w 1632"/>
                  <a:gd name="T9" fmla="*/ 2147483647 h 5160"/>
                  <a:gd name="T10" fmla="*/ 2147483647 w 1632"/>
                  <a:gd name="T11" fmla="*/ 0 h 5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0" name="Google Shape;449;p34">
                <a:extLst>
                  <a:ext uri="{FF2B5EF4-FFF2-40B4-BE49-F238E27FC236}">
                    <a16:creationId xmlns:a16="http://schemas.microsoft.com/office/drawing/2014/main" id="{2E23759A-736E-24CB-9951-99A2CEC4BABF}"/>
                  </a:ext>
                </a:extLst>
              </p:cNvPr>
              <p:cNvSpPr>
                <a:spLocks/>
              </p:cNvSpPr>
              <p:nvPr/>
            </p:nvSpPr>
            <p:spPr bwMode="auto">
              <a:xfrm>
                <a:off x="426344" y="4829101"/>
                <a:ext cx="84914" cy="314025"/>
              </a:xfrm>
              <a:custGeom>
                <a:avLst/>
                <a:gdLst>
                  <a:gd name="T0" fmla="*/ 2147483647 w 1454"/>
                  <a:gd name="T1" fmla="*/ 2147483647 h 7226"/>
                  <a:gd name="T2" fmla="*/ 2147483647 w 1454"/>
                  <a:gd name="T3" fmla="*/ 2147483647 h 7226"/>
                  <a:gd name="T4" fmla="*/ 2147483647 w 1454"/>
                  <a:gd name="T5" fmla="*/ 2147483647 h 7226"/>
                  <a:gd name="T6" fmla="*/ 2147483647 w 1454"/>
                  <a:gd name="T7" fmla="*/ 2147483647 h 7226"/>
                  <a:gd name="T8" fmla="*/ 2147483647 w 1454"/>
                  <a:gd name="T9" fmla="*/ 2147483647 h 7226"/>
                  <a:gd name="T10" fmla="*/ 2147483647 w 1454"/>
                  <a:gd name="T11" fmla="*/ 2147483647 h 7226"/>
                  <a:gd name="T12" fmla="*/ 2147483647 w 1454"/>
                  <a:gd name="T13" fmla="*/ 2147483647 h 7226"/>
                  <a:gd name="T14" fmla="*/ 2147483647 w 1454"/>
                  <a:gd name="T15" fmla="*/ 2147483647 h 7226"/>
                  <a:gd name="T16" fmla="*/ 2147483647 w 1454"/>
                  <a:gd name="T17" fmla="*/ 2147483647 h 7226"/>
                  <a:gd name="T18" fmla="*/ 2147483647 w 1454"/>
                  <a:gd name="T19" fmla="*/ 2147483647 h 7226"/>
                  <a:gd name="T20" fmla="*/ 2147483647 w 1454"/>
                  <a:gd name="T21" fmla="*/ 2147483647 h 7226"/>
                  <a:gd name="T22" fmla="*/ 2147483647 w 1454"/>
                  <a:gd name="T23" fmla="*/ 2147483647 h 7226"/>
                  <a:gd name="T24" fmla="*/ 2147483647 w 1454"/>
                  <a:gd name="T25" fmla="*/ 2147483647 h 7226"/>
                  <a:gd name="T26" fmla="*/ 2147483647 w 1454"/>
                  <a:gd name="T27" fmla="*/ 2147483647 h 7226"/>
                  <a:gd name="T28" fmla="*/ 2147483647 w 1454"/>
                  <a:gd name="T29" fmla="*/ 2147483647 h 7226"/>
                  <a:gd name="T30" fmla="*/ 2147483647 w 1454"/>
                  <a:gd name="T31" fmla="*/ 2147483647 h 7226"/>
                  <a:gd name="T32" fmla="*/ 2147483647 w 1454"/>
                  <a:gd name="T33" fmla="*/ 2147483647 h 7226"/>
                  <a:gd name="T34" fmla="*/ 2147483647 w 1454"/>
                  <a:gd name="T35" fmla="*/ 2147483647 h 7226"/>
                  <a:gd name="T36" fmla="*/ 2147483647 w 1454"/>
                  <a:gd name="T37" fmla="*/ 2147483647 h 7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1" name="Google Shape;450;p34">
                <a:extLst>
                  <a:ext uri="{FF2B5EF4-FFF2-40B4-BE49-F238E27FC236}">
                    <a16:creationId xmlns:a16="http://schemas.microsoft.com/office/drawing/2014/main" id="{DFD559D9-D556-FC52-2CBE-93B18A22B771}"/>
                  </a:ext>
                </a:extLst>
              </p:cNvPr>
              <p:cNvSpPr>
                <a:spLocks/>
              </p:cNvSpPr>
              <p:nvPr/>
            </p:nvSpPr>
            <p:spPr bwMode="auto">
              <a:xfrm>
                <a:off x="454493" y="4835750"/>
                <a:ext cx="89119" cy="47673"/>
              </a:xfrm>
              <a:custGeom>
                <a:avLst/>
                <a:gdLst>
                  <a:gd name="T0" fmla="*/ 2147483647 w 1526"/>
                  <a:gd name="T1" fmla="*/ 2147483647 h 1097"/>
                  <a:gd name="T2" fmla="*/ 2147483647 w 1526"/>
                  <a:gd name="T3" fmla="*/ 2147483647 h 1097"/>
                  <a:gd name="T4" fmla="*/ 2147483647 w 1526"/>
                  <a:gd name="T5" fmla="*/ 2147483647 h 1097"/>
                  <a:gd name="T6" fmla="*/ 2147483647 w 1526"/>
                  <a:gd name="T7" fmla="*/ 2147483647 h 1097"/>
                  <a:gd name="T8" fmla="*/ 2147483647 w 1526"/>
                  <a:gd name="T9" fmla="*/ 2147483647 h 1097"/>
                  <a:gd name="T10" fmla="*/ 2147483647 w 1526"/>
                  <a:gd name="T11" fmla="*/ 2147483647 h 1097"/>
                  <a:gd name="T12" fmla="*/ 2147483647 w 1526"/>
                  <a:gd name="T13" fmla="*/ 2147483647 h 1097"/>
                  <a:gd name="T14" fmla="*/ 2147483647 w 1526"/>
                  <a:gd name="T15" fmla="*/ 2147483647 h 1097"/>
                  <a:gd name="T16" fmla="*/ 2147483647 w 1526"/>
                  <a:gd name="T17" fmla="*/ 2147483647 h 1097"/>
                  <a:gd name="T18" fmla="*/ 2147483647 w 1526"/>
                  <a:gd name="T19" fmla="*/ 2147483647 h 1097"/>
                  <a:gd name="T20" fmla="*/ 2147483647 w 1526"/>
                  <a:gd name="T21" fmla="*/ 2147483647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2" name="Google Shape;451;p34">
                <a:extLst>
                  <a:ext uri="{FF2B5EF4-FFF2-40B4-BE49-F238E27FC236}">
                    <a16:creationId xmlns:a16="http://schemas.microsoft.com/office/drawing/2014/main" id="{DA66208E-2808-F2F4-D76E-08FEA3C90480}"/>
                  </a:ext>
                </a:extLst>
              </p:cNvPr>
              <p:cNvSpPr>
                <a:spLocks/>
              </p:cNvSpPr>
              <p:nvPr/>
            </p:nvSpPr>
            <p:spPr bwMode="auto">
              <a:xfrm>
                <a:off x="474992" y="4823495"/>
                <a:ext cx="17871" cy="58320"/>
              </a:xfrm>
              <a:custGeom>
                <a:avLst/>
                <a:gdLst>
                  <a:gd name="T0" fmla="*/ 2147483647 w 306"/>
                  <a:gd name="T1" fmla="*/ 2147483647 h 1342"/>
                  <a:gd name="T2" fmla="*/ 2147483647 w 306"/>
                  <a:gd name="T3" fmla="*/ 2147483647 h 1342"/>
                  <a:gd name="T4" fmla="*/ 2147483647 w 306"/>
                  <a:gd name="T5" fmla="*/ 2147483647 h 1342"/>
                  <a:gd name="T6" fmla="*/ 2147483647 w 306"/>
                  <a:gd name="T7" fmla="*/ 2147483647 h 1342"/>
                  <a:gd name="T8" fmla="*/ 2147483647 w 306"/>
                  <a:gd name="T9" fmla="*/ 2147483647 h 1342"/>
                  <a:gd name="T10" fmla="*/ 2147483647 w 306"/>
                  <a:gd name="T11" fmla="*/ 2147483647 h 1342"/>
                  <a:gd name="T12" fmla="*/ 2147483647 w 306"/>
                  <a:gd name="T13" fmla="*/ 2147483647 h 1342"/>
                  <a:gd name="T14" fmla="*/ 2147483647 w 306"/>
                  <a:gd name="T15" fmla="*/ 2147483647 h 1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3" name="Google Shape;452;p34">
                <a:extLst>
                  <a:ext uri="{FF2B5EF4-FFF2-40B4-BE49-F238E27FC236}">
                    <a16:creationId xmlns:a16="http://schemas.microsoft.com/office/drawing/2014/main" id="{F706B268-9CDD-3626-4605-2C4266869077}"/>
                  </a:ext>
                </a:extLst>
              </p:cNvPr>
              <p:cNvSpPr>
                <a:spLocks/>
              </p:cNvSpPr>
              <p:nvPr/>
            </p:nvSpPr>
            <p:spPr bwMode="auto">
              <a:xfrm>
                <a:off x="441879" y="4830231"/>
                <a:ext cx="21083" cy="13211"/>
              </a:xfrm>
              <a:custGeom>
                <a:avLst/>
                <a:gdLst>
                  <a:gd name="T0" fmla="*/ 2147483647 w 361"/>
                  <a:gd name="T1" fmla="*/ 0 h 304"/>
                  <a:gd name="T2" fmla="*/ 2147483647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4" name="Google Shape;453;p34">
                <a:extLst>
                  <a:ext uri="{FF2B5EF4-FFF2-40B4-BE49-F238E27FC236}">
                    <a16:creationId xmlns:a16="http://schemas.microsoft.com/office/drawing/2014/main" id="{5463EE81-46B0-61DE-2EDD-7A520725434E}"/>
                  </a:ext>
                </a:extLst>
              </p:cNvPr>
              <p:cNvSpPr>
                <a:spLocks/>
              </p:cNvSpPr>
              <p:nvPr/>
            </p:nvSpPr>
            <p:spPr bwMode="auto">
              <a:xfrm>
                <a:off x="472189" y="4817150"/>
                <a:ext cx="19155" cy="12907"/>
              </a:xfrm>
              <a:custGeom>
                <a:avLst/>
                <a:gdLst>
                  <a:gd name="T0" fmla="*/ 2147483647 w 328"/>
                  <a:gd name="T1" fmla="*/ 2147483647 h 297"/>
                  <a:gd name="T2" fmla="*/ 2147483647 w 328"/>
                  <a:gd name="T3" fmla="*/ 2147483647 h 297"/>
                  <a:gd name="T4" fmla="*/ 2147483647 w 328"/>
                  <a:gd name="T5" fmla="*/ 2147483647 h 297"/>
                  <a:gd name="T6" fmla="*/ 2147483647 w 328"/>
                  <a:gd name="T7" fmla="*/ 2147483647 h 297"/>
                  <a:gd name="T8" fmla="*/ 2147483647 w 328"/>
                  <a:gd name="T9" fmla="*/ 2147483647 h 297"/>
                  <a:gd name="T10" fmla="*/ 2147483647 w 328"/>
                  <a:gd name="T11" fmla="*/ 2147483647 h 297"/>
                  <a:gd name="T12" fmla="*/ 2147483647 w 328"/>
                  <a:gd name="T13" fmla="*/ 2147483647 h 297"/>
                  <a:gd name="T14" fmla="*/ 2147483647 w 328"/>
                  <a:gd name="T15" fmla="*/ 2147483647 h 297"/>
                  <a:gd name="T16" fmla="*/ 2147483647 w 328"/>
                  <a:gd name="T17" fmla="*/ 2147483647 h 297"/>
                  <a:gd name="T18" fmla="*/ 2147483647 w 328"/>
                  <a:gd name="T19" fmla="*/ 2147483647 h 297"/>
                  <a:gd name="T20" fmla="*/ 2147483647 w 328"/>
                  <a:gd name="T21" fmla="*/ 2147483647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5" name="Google Shape;454;p34">
                <a:extLst>
                  <a:ext uri="{FF2B5EF4-FFF2-40B4-BE49-F238E27FC236}">
                    <a16:creationId xmlns:a16="http://schemas.microsoft.com/office/drawing/2014/main" id="{79A6307F-6C78-5D47-3829-7B40DF589045}"/>
                  </a:ext>
                </a:extLst>
              </p:cNvPr>
              <p:cNvSpPr>
                <a:spLocks/>
              </p:cNvSpPr>
              <p:nvPr/>
            </p:nvSpPr>
            <p:spPr bwMode="auto">
              <a:xfrm>
                <a:off x="497534" y="4819888"/>
                <a:ext cx="24587" cy="15254"/>
              </a:xfrm>
              <a:custGeom>
                <a:avLst/>
                <a:gdLst>
                  <a:gd name="T0" fmla="*/ 2147483647 w 421"/>
                  <a:gd name="T1" fmla="*/ 2147483647 h 351"/>
                  <a:gd name="T2" fmla="*/ 2147483647 w 421"/>
                  <a:gd name="T3" fmla="*/ 2147483647 h 351"/>
                  <a:gd name="T4" fmla="*/ 2147483647 w 421"/>
                  <a:gd name="T5" fmla="*/ 2147483647 h 351"/>
                  <a:gd name="T6" fmla="*/ 2147483647 w 421"/>
                  <a:gd name="T7" fmla="*/ 2147483647 h 351"/>
                  <a:gd name="T8" fmla="*/ 2147483647 w 421"/>
                  <a:gd name="T9" fmla="*/ 2147483647 h 351"/>
                  <a:gd name="T10" fmla="*/ 2147483647 w 421"/>
                  <a:gd name="T11" fmla="*/ 2147483647 h 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6" name="Google Shape;455;p34">
                <a:extLst>
                  <a:ext uri="{FF2B5EF4-FFF2-40B4-BE49-F238E27FC236}">
                    <a16:creationId xmlns:a16="http://schemas.microsoft.com/office/drawing/2014/main" id="{821F29A1-884B-CE3F-0619-B159862D080B}"/>
                  </a:ext>
                </a:extLst>
              </p:cNvPr>
              <p:cNvSpPr>
                <a:spLocks/>
              </p:cNvSpPr>
              <p:nvPr/>
            </p:nvSpPr>
            <p:spPr bwMode="auto">
              <a:xfrm>
                <a:off x="530005" y="4833664"/>
                <a:ext cx="22776" cy="15862"/>
              </a:xfrm>
              <a:custGeom>
                <a:avLst/>
                <a:gdLst>
                  <a:gd name="T0" fmla="*/ 2147483647 w 390"/>
                  <a:gd name="T1" fmla="*/ 0 h 365"/>
                  <a:gd name="T2" fmla="*/ 2147483647 w 390"/>
                  <a:gd name="T3" fmla="*/ 2147483647 h 365"/>
                  <a:gd name="T4" fmla="*/ 2147483647 w 390"/>
                  <a:gd name="T5" fmla="*/ 2147483647 h 365"/>
                  <a:gd name="T6" fmla="*/ 2147483647 w 390"/>
                  <a:gd name="T7" fmla="*/ 2147483647 h 365"/>
                  <a:gd name="T8" fmla="*/ 2147483647 w 390"/>
                  <a:gd name="T9" fmla="*/ 2147483647 h 365"/>
                  <a:gd name="T10" fmla="*/ 2147483647 w 390"/>
                  <a:gd name="T11" fmla="*/ 2147483647 h 365"/>
                  <a:gd name="T12" fmla="*/ 2147483647 w 390"/>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7" name="Google Shape;456;p34">
                <a:extLst>
                  <a:ext uri="{FF2B5EF4-FFF2-40B4-BE49-F238E27FC236}">
                    <a16:creationId xmlns:a16="http://schemas.microsoft.com/office/drawing/2014/main" id="{6387A166-AEA3-CC02-5E0E-2C17F8C98D5D}"/>
                  </a:ext>
                </a:extLst>
              </p:cNvPr>
              <p:cNvSpPr>
                <a:spLocks/>
              </p:cNvSpPr>
              <p:nvPr/>
            </p:nvSpPr>
            <p:spPr bwMode="auto">
              <a:xfrm>
                <a:off x="482409" y="4859912"/>
                <a:ext cx="105296" cy="24684"/>
              </a:xfrm>
              <a:custGeom>
                <a:avLst/>
                <a:gdLst>
                  <a:gd name="T0" fmla="*/ 2147483647 w 1803"/>
                  <a:gd name="T1" fmla="*/ 2147483647 h 568"/>
                  <a:gd name="T2" fmla="*/ 2147483647 w 1803"/>
                  <a:gd name="T3" fmla="*/ 2147483647 h 568"/>
                  <a:gd name="T4" fmla="*/ 2147483647 w 1803"/>
                  <a:gd name="T5" fmla="*/ 2147483647 h 568"/>
                  <a:gd name="T6" fmla="*/ 2147483647 w 1803"/>
                  <a:gd name="T7" fmla="*/ 2147483647 h 568"/>
                  <a:gd name="T8" fmla="*/ 2147483647 w 1803"/>
                  <a:gd name="T9" fmla="*/ 2147483647 h 568"/>
                  <a:gd name="T10" fmla="*/ 2147483647 w 1803"/>
                  <a:gd name="T11" fmla="*/ 2147483647 h 568"/>
                  <a:gd name="T12" fmla="*/ 2147483647 w 1803"/>
                  <a:gd name="T13" fmla="*/ 2147483647 h 568"/>
                  <a:gd name="T14" fmla="*/ 2147483647 w 1803"/>
                  <a:gd name="T15" fmla="*/ 2147483647 h 568"/>
                  <a:gd name="T16" fmla="*/ 2147483647 w 1803"/>
                  <a:gd name="T17" fmla="*/ 2147483647 h 568"/>
                  <a:gd name="T18" fmla="*/ 2147483647 w 1803"/>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8" name="Google Shape;457;p34">
                <a:extLst>
                  <a:ext uri="{FF2B5EF4-FFF2-40B4-BE49-F238E27FC236}">
                    <a16:creationId xmlns:a16="http://schemas.microsoft.com/office/drawing/2014/main" id="{D1EAB1DA-91ED-8E45-6377-CED81F2F2C6F}"/>
                  </a:ext>
                </a:extLst>
              </p:cNvPr>
              <p:cNvSpPr>
                <a:spLocks/>
              </p:cNvSpPr>
              <p:nvPr/>
            </p:nvSpPr>
            <p:spPr bwMode="auto">
              <a:xfrm>
                <a:off x="570710" y="4853828"/>
                <a:ext cx="29551" cy="16166"/>
              </a:xfrm>
              <a:custGeom>
                <a:avLst/>
                <a:gdLst>
                  <a:gd name="T0" fmla="*/ 2147483647 w 506"/>
                  <a:gd name="T1" fmla="*/ 2147483647 h 372"/>
                  <a:gd name="T2" fmla="*/ 2147483647 w 506"/>
                  <a:gd name="T3" fmla="*/ 2147483647 h 372"/>
                  <a:gd name="T4" fmla="*/ 2147483647 w 506"/>
                  <a:gd name="T5" fmla="*/ 2147483647 h 372"/>
                  <a:gd name="T6" fmla="*/ 2147483647 w 506"/>
                  <a:gd name="T7" fmla="*/ 2147483647 h 372"/>
                  <a:gd name="T8" fmla="*/ 2147483647 w 506"/>
                  <a:gd name="T9" fmla="*/ 2147483647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79" name="Google Shape;459;p34">
                <a:extLst>
                  <a:ext uri="{FF2B5EF4-FFF2-40B4-BE49-F238E27FC236}">
                    <a16:creationId xmlns:a16="http://schemas.microsoft.com/office/drawing/2014/main" id="{41EA7F49-CFC1-5093-1AD0-A01B464FD329}"/>
                  </a:ext>
                </a:extLst>
              </p:cNvPr>
              <p:cNvSpPr>
                <a:spLocks/>
              </p:cNvSpPr>
              <p:nvPr/>
            </p:nvSpPr>
            <p:spPr bwMode="auto">
              <a:xfrm>
                <a:off x="332086" y="4394785"/>
                <a:ext cx="35858" cy="736477"/>
              </a:xfrm>
              <a:custGeom>
                <a:avLst/>
                <a:gdLst>
                  <a:gd name="T0" fmla="*/ 2147483647 w 614"/>
                  <a:gd name="T1" fmla="*/ 2147483647 h 16947"/>
                  <a:gd name="T2" fmla="*/ 2147483647 w 614"/>
                  <a:gd name="T3" fmla="*/ 2147483647 h 16947"/>
                  <a:gd name="T4" fmla="*/ 2147483647 w 614"/>
                  <a:gd name="T5" fmla="*/ 2147483647 h 16947"/>
                  <a:gd name="T6" fmla="*/ 2147483647 w 614"/>
                  <a:gd name="T7" fmla="*/ 2147483647 h 16947"/>
                  <a:gd name="T8" fmla="*/ 2147483647 w 614"/>
                  <a:gd name="T9" fmla="*/ 2147483647 h 16947"/>
                  <a:gd name="T10" fmla="*/ 2147483647 w 614"/>
                  <a:gd name="T11" fmla="*/ 2147483647 h 16947"/>
                  <a:gd name="T12" fmla="*/ 2147483647 w 614"/>
                  <a:gd name="T13" fmla="*/ 2147483647 h 16947"/>
                  <a:gd name="T14" fmla="*/ 2147483647 w 614"/>
                  <a:gd name="T15" fmla="*/ 2147483647 h 16947"/>
                  <a:gd name="T16" fmla="*/ 2147483647 w 614"/>
                  <a:gd name="T17" fmla="*/ 2147483647 h 16947"/>
                  <a:gd name="T18" fmla="*/ 2147483647 w 614"/>
                  <a:gd name="T19" fmla="*/ 2147483647 h 16947"/>
                  <a:gd name="T20" fmla="*/ 2147483647 w 614"/>
                  <a:gd name="T21" fmla="*/ 2147483647 h 16947"/>
                  <a:gd name="T22" fmla="*/ 2147483647 w 614"/>
                  <a:gd name="T23" fmla="*/ 2147483647 h 16947"/>
                  <a:gd name="T24" fmla="*/ 2147483647 w 614"/>
                  <a:gd name="T25" fmla="*/ 2147483647 h 16947"/>
                  <a:gd name="T26" fmla="*/ 2147483647 w 614"/>
                  <a:gd name="T27" fmla="*/ 2147483647 h 16947"/>
                  <a:gd name="T28" fmla="*/ 2147483647 w 614"/>
                  <a:gd name="T29" fmla="*/ 2147483647 h 16947"/>
                  <a:gd name="T30" fmla="*/ 2147483647 w 614"/>
                  <a:gd name="T31" fmla="*/ 2147483647 h 16947"/>
                  <a:gd name="T32" fmla="*/ 2147483647 w 614"/>
                  <a:gd name="T33" fmla="*/ 2147483647 h 16947"/>
                  <a:gd name="T34" fmla="*/ 2147483647 w 614"/>
                  <a:gd name="T35" fmla="*/ 2147483647 h 16947"/>
                  <a:gd name="T36" fmla="*/ 2147483647 w 614"/>
                  <a:gd name="T37" fmla="*/ 2147483647 h 16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80" name="Google Shape;460;p34">
                <a:extLst>
                  <a:ext uri="{FF2B5EF4-FFF2-40B4-BE49-F238E27FC236}">
                    <a16:creationId xmlns:a16="http://schemas.microsoft.com/office/drawing/2014/main" id="{B632B619-5D44-A5B8-184D-3926462D7EC8}"/>
                  </a:ext>
                </a:extLst>
              </p:cNvPr>
              <p:cNvSpPr>
                <a:spLocks/>
              </p:cNvSpPr>
              <p:nvPr/>
            </p:nvSpPr>
            <p:spPr bwMode="auto">
              <a:xfrm>
                <a:off x="159512" y="4511339"/>
                <a:ext cx="437128" cy="210031"/>
              </a:xfrm>
              <a:custGeom>
                <a:avLst/>
                <a:gdLst>
                  <a:gd name="T0" fmla="*/ 2147483647 w 7485"/>
                  <a:gd name="T1" fmla="*/ 0 h 4833"/>
                  <a:gd name="T2" fmla="*/ 2147483647 w 7485"/>
                  <a:gd name="T3" fmla="*/ 2147483647 h 4833"/>
                  <a:gd name="T4" fmla="*/ 2147483647 w 7485"/>
                  <a:gd name="T5" fmla="*/ 2147483647 h 4833"/>
                  <a:gd name="T6" fmla="*/ 2147483647 w 7485"/>
                  <a:gd name="T7" fmla="*/ 2147483647 h 4833"/>
                  <a:gd name="T8" fmla="*/ 2147483647 w 7485"/>
                  <a:gd name="T9" fmla="*/ 2147483647 h 4833"/>
                  <a:gd name="T10" fmla="*/ 2147483647 w 7485"/>
                  <a:gd name="T11" fmla="*/ 2147483647 h 4833"/>
                  <a:gd name="T12" fmla="*/ 2147483647 w 7485"/>
                  <a:gd name="T13" fmla="*/ 2147483647 h 4833"/>
                  <a:gd name="T14" fmla="*/ 2147483647 w 7485"/>
                  <a:gd name="T15" fmla="*/ 2147483647 h 4833"/>
                  <a:gd name="T16" fmla="*/ 2147483647 w 7485"/>
                  <a:gd name="T17" fmla="*/ 2147483647 h 4833"/>
                  <a:gd name="T18" fmla="*/ 2147483647 w 7485"/>
                  <a:gd name="T19" fmla="*/ 2147483647 h 4833"/>
                  <a:gd name="T20" fmla="*/ 2147483647 w 7485"/>
                  <a:gd name="T21" fmla="*/ 2147483647 h 4833"/>
                  <a:gd name="T22" fmla="*/ 2147483647 w 7485"/>
                  <a:gd name="T23" fmla="*/ 2147483647 h 4833"/>
                  <a:gd name="T24" fmla="*/ 2147483647 w 7485"/>
                  <a:gd name="T25" fmla="*/ 2147483647 h 4833"/>
                  <a:gd name="T26" fmla="*/ 2147483647 w 7485"/>
                  <a:gd name="T27" fmla="*/ 2147483647 h 4833"/>
                  <a:gd name="T28" fmla="*/ 2147483647 w 7485"/>
                  <a:gd name="T29" fmla="*/ 2147483647 h 4833"/>
                  <a:gd name="T30" fmla="*/ 2147483647 w 7485"/>
                  <a:gd name="T31" fmla="*/ 2147483647 h 4833"/>
                  <a:gd name="T32" fmla="*/ 2147483647 w 7485"/>
                  <a:gd name="T33" fmla="*/ 2147483647 h 4833"/>
                  <a:gd name="T34" fmla="*/ 2147483647 w 7485"/>
                  <a:gd name="T35" fmla="*/ 2147483647 h 4833"/>
                  <a:gd name="T36" fmla="*/ 2147483647 w 7485"/>
                  <a:gd name="T37" fmla="*/ 2147483647 h 4833"/>
                  <a:gd name="T38" fmla="*/ 2147483647 w 7485"/>
                  <a:gd name="T39" fmla="*/ 2147483647 h 4833"/>
                  <a:gd name="T40" fmla="*/ 2147483647 w 7485"/>
                  <a:gd name="T41" fmla="*/ 2147483647 h 4833"/>
                  <a:gd name="T42" fmla="*/ 2147483647 w 7485"/>
                  <a:gd name="T43" fmla="*/ 0 h 4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81" name="Google Shape;461;p34">
                <a:extLst>
                  <a:ext uri="{FF2B5EF4-FFF2-40B4-BE49-F238E27FC236}">
                    <a16:creationId xmlns:a16="http://schemas.microsoft.com/office/drawing/2014/main" id="{CC189C83-A0DF-61AA-EE37-4B31A5B7A5F0}"/>
                  </a:ext>
                </a:extLst>
              </p:cNvPr>
              <p:cNvSpPr>
                <a:spLocks/>
              </p:cNvSpPr>
              <p:nvPr/>
            </p:nvSpPr>
            <p:spPr bwMode="auto">
              <a:xfrm>
                <a:off x="238236" y="4436722"/>
                <a:ext cx="170121" cy="102734"/>
              </a:xfrm>
              <a:custGeom>
                <a:avLst/>
                <a:gdLst>
                  <a:gd name="T0" fmla="*/ 2147483647 w 2913"/>
                  <a:gd name="T1" fmla="*/ 2147483647 h 2364"/>
                  <a:gd name="T2" fmla="*/ 2147483647 w 2913"/>
                  <a:gd name="T3" fmla="*/ 2147483647 h 2364"/>
                  <a:gd name="T4" fmla="*/ 2147483647 w 2913"/>
                  <a:gd name="T5" fmla="*/ 2147483647 h 2364"/>
                  <a:gd name="T6" fmla="*/ 2147483647 w 2913"/>
                  <a:gd name="T7" fmla="*/ 2147483647 h 2364"/>
                  <a:gd name="T8" fmla="*/ 2147483647 w 2913"/>
                  <a:gd name="T9" fmla="*/ 2147483647 h 2364"/>
                  <a:gd name="T10" fmla="*/ 2147483647 w 2913"/>
                  <a:gd name="T11" fmla="*/ 2147483647 h 2364"/>
                  <a:gd name="T12" fmla="*/ 2147483647 w 2913"/>
                  <a:gd name="T13" fmla="*/ 2147483647 h 2364"/>
                  <a:gd name="T14" fmla="*/ 2147483647 w 2913"/>
                  <a:gd name="T15" fmla="*/ 2147483647 h 2364"/>
                  <a:gd name="T16" fmla="*/ 2147483647 w 2913"/>
                  <a:gd name="T17" fmla="*/ 2147483647 h 2364"/>
                  <a:gd name="T18" fmla="*/ 2147483647 w 2913"/>
                  <a:gd name="T19" fmla="*/ 2147483647 h 2364"/>
                  <a:gd name="T20" fmla="*/ 2147483647 w 2913"/>
                  <a:gd name="T21" fmla="*/ 2147483647 h 2364"/>
                  <a:gd name="T22" fmla="*/ 2147483647 w 2913"/>
                  <a:gd name="T23" fmla="*/ 2147483647 h 2364"/>
                  <a:gd name="T24" fmla="*/ 2147483647 w 2913"/>
                  <a:gd name="T25" fmla="*/ 2147483647 h 2364"/>
                  <a:gd name="T26" fmla="*/ 2147483647 w 2913"/>
                  <a:gd name="T27" fmla="*/ 2147483647 h 2364"/>
                  <a:gd name="T28" fmla="*/ 2147483647 w 2913"/>
                  <a:gd name="T29" fmla="*/ 2147483647 h 2364"/>
                  <a:gd name="T30" fmla="*/ 2147483647 w 2913"/>
                  <a:gd name="T31" fmla="*/ 2147483647 h 2364"/>
                  <a:gd name="T32" fmla="*/ 2147483647 w 2913"/>
                  <a:gd name="T33" fmla="*/ 2147483647 h 2364"/>
                  <a:gd name="T34" fmla="*/ 2147483647 w 2913"/>
                  <a:gd name="T35" fmla="*/ 2147483647 h 2364"/>
                  <a:gd name="T36" fmla="*/ 2147483647 w 2913"/>
                  <a:gd name="T37" fmla="*/ 2147483647 h 2364"/>
                  <a:gd name="T38" fmla="*/ 2147483647 w 2913"/>
                  <a:gd name="T39" fmla="*/ 2147483647 h 2364"/>
                  <a:gd name="T40" fmla="*/ 2147483647 w 2913"/>
                  <a:gd name="T41" fmla="*/ 2147483647 h 2364"/>
                  <a:gd name="T42" fmla="*/ 2147483647 w 2913"/>
                  <a:gd name="T43" fmla="*/ 2147483647 h 2364"/>
                  <a:gd name="T44" fmla="*/ 2147483647 w 2913"/>
                  <a:gd name="T45" fmla="*/ 2147483647 h 2364"/>
                  <a:gd name="T46" fmla="*/ 2147483647 w 2913"/>
                  <a:gd name="T47" fmla="*/ 2147483647 h 2364"/>
                  <a:gd name="T48" fmla="*/ 2147483647 w 2913"/>
                  <a:gd name="T49" fmla="*/ 2147483647 h 2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4354" name="Google Shape;473;p34">
              <a:extLst>
                <a:ext uri="{FF2B5EF4-FFF2-40B4-BE49-F238E27FC236}">
                  <a16:creationId xmlns:a16="http://schemas.microsoft.com/office/drawing/2014/main" id="{50328408-02D8-6980-EC6F-27A4A072FAC8}"/>
                </a:ext>
              </a:extLst>
            </p:cNvPr>
            <p:cNvGrpSpPr>
              <a:grpSpLocks/>
            </p:cNvGrpSpPr>
            <p:nvPr/>
          </p:nvGrpSpPr>
          <p:grpSpPr bwMode="auto">
            <a:xfrm>
              <a:off x="8672517" y="4801213"/>
              <a:ext cx="381218" cy="339780"/>
              <a:chOff x="5550100" y="4738125"/>
              <a:chExt cx="196950" cy="196650"/>
            </a:xfrm>
          </p:grpSpPr>
          <p:sp>
            <p:nvSpPr>
              <p:cNvPr id="14361" name="Google Shape;474;p34">
                <a:extLst>
                  <a:ext uri="{FF2B5EF4-FFF2-40B4-BE49-F238E27FC236}">
                    <a16:creationId xmlns:a16="http://schemas.microsoft.com/office/drawing/2014/main" id="{D92AECAC-862C-C604-6110-28C7D060F5D8}"/>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2" name="Google Shape;475;p34">
                <a:extLst>
                  <a:ext uri="{FF2B5EF4-FFF2-40B4-BE49-F238E27FC236}">
                    <a16:creationId xmlns:a16="http://schemas.microsoft.com/office/drawing/2014/main" id="{A9A6339B-49D2-FF2E-0718-1BBADA2A72C3}"/>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3" name="Google Shape;476;p34">
                <a:extLst>
                  <a:ext uri="{FF2B5EF4-FFF2-40B4-BE49-F238E27FC236}">
                    <a16:creationId xmlns:a16="http://schemas.microsoft.com/office/drawing/2014/main" id="{C01D06DB-F2A2-9B53-9D09-8A5BA5108F78}"/>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4" name="Google Shape;477;p34">
                <a:extLst>
                  <a:ext uri="{FF2B5EF4-FFF2-40B4-BE49-F238E27FC236}">
                    <a16:creationId xmlns:a16="http://schemas.microsoft.com/office/drawing/2014/main" id="{95140D3F-2F8F-5127-D671-F0FDDB2648EC}"/>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5" name="Google Shape;478;p34">
                <a:extLst>
                  <a:ext uri="{FF2B5EF4-FFF2-40B4-BE49-F238E27FC236}">
                    <a16:creationId xmlns:a16="http://schemas.microsoft.com/office/drawing/2014/main" id="{BD9154C5-7DAD-5BD9-AB57-550A262D134A}"/>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4355" name="Google Shape;473;p34">
              <a:extLst>
                <a:ext uri="{FF2B5EF4-FFF2-40B4-BE49-F238E27FC236}">
                  <a16:creationId xmlns:a16="http://schemas.microsoft.com/office/drawing/2014/main" id="{CEAF4796-44A2-EBA0-0AAF-8A129B983052}"/>
                </a:ext>
              </a:extLst>
            </p:cNvPr>
            <p:cNvGrpSpPr>
              <a:grpSpLocks/>
            </p:cNvGrpSpPr>
            <p:nvPr/>
          </p:nvGrpSpPr>
          <p:grpSpPr bwMode="auto">
            <a:xfrm>
              <a:off x="7849255" y="4811082"/>
              <a:ext cx="381218" cy="339780"/>
              <a:chOff x="5550100" y="4738125"/>
              <a:chExt cx="196950" cy="196650"/>
            </a:xfrm>
          </p:grpSpPr>
          <p:sp>
            <p:nvSpPr>
              <p:cNvPr id="14356" name="Google Shape;474;p34">
                <a:extLst>
                  <a:ext uri="{FF2B5EF4-FFF2-40B4-BE49-F238E27FC236}">
                    <a16:creationId xmlns:a16="http://schemas.microsoft.com/office/drawing/2014/main" id="{540DC4D1-0602-8191-BEB8-8B12E2F9D4E8}"/>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57" name="Google Shape;475;p34">
                <a:extLst>
                  <a:ext uri="{FF2B5EF4-FFF2-40B4-BE49-F238E27FC236}">
                    <a16:creationId xmlns:a16="http://schemas.microsoft.com/office/drawing/2014/main" id="{D8A8DF56-6E3F-0269-E035-33E39F5188C1}"/>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58" name="Google Shape;476;p34">
                <a:extLst>
                  <a:ext uri="{FF2B5EF4-FFF2-40B4-BE49-F238E27FC236}">
                    <a16:creationId xmlns:a16="http://schemas.microsoft.com/office/drawing/2014/main" id="{8932A4AA-1632-7984-A739-6296394EFD1B}"/>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59" name="Google Shape;477;p34">
                <a:extLst>
                  <a:ext uri="{FF2B5EF4-FFF2-40B4-BE49-F238E27FC236}">
                    <a16:creationId xmlns:a16="http://schemas.microsoft.com/office/drawing/2014/main" id="{6B70458B-E42E-E39C-D122-A4CBF7465B7F}"/>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4360" name="Google Shape;478;p34">
                <a:extLst>
                  <a:ext uri="{FF2B5EF4-FFF2-40B4-BE49-F238E27FC236}">
                    <a16:creationId xmlns:a16="http://schemas.microsoft.com/office/drawing/2014/main" id="{4B1A05FE-67A2-BE75-BDE1-D59B2962984A}"/>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sp>
        <p:nvSpPr>
          <p:cNvPr id="14341" name="TextBox 3">
            <a:extLst>
              <a:ext uri="{FF2B5EF4-FFF2-40B4-BE49-F238E27FC236}">
                <a16:creationId xmlns:a16="http://schemas.microsoft.com/office/drawing/2014/main" id="{3762326B-02CF-DBFF-EF06-6CFEBBB65971}"/>
              </a:ext>
            </a:extLst>
          </p:cNvPr>
          <p:cNvSpPr txBox="1">
            <a:spLocks noChangeArrowheads="1"/>
          </p:cNvSpPr>
          <p:nvPr/>
        </p:nvSpPr>
        <p:spPr bwMode="auto">
          <a:xfrm>
            <a:off x="4233" y="474134"/>
            <a:ext cx="121920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4267" b="1">
                <a:solidFill>
                  <a:srgbClr val="FF0000"/>
                </a:solidFill>
                <a:latin typeface="Arial-Rounded" panose="020B0500000000000000" pitchFamily="34" charset="0"/>
                <a:cs typeface="Arial-Rounded" panose="020B0500000000000000" pitchFamily="34" charset="0"/>
              </a:rPr>
              <a:t>Sinh nhật của voi con</a:t>
            </a:r>
            <a:endParaRPr lang="en-US" altLang="en-US" sz="4267" b="1">
              <a:solidFill>
                <a:srgbClr val="FF0000"/>
              </a:solidFill>
              <a:latin typeface="Arial Rounded MT Bold" panose="020F0704030504030204" pitchFamily="34" charset="0"/>
              <a:cs typeface="Arial-Rounded" panose="020B0500000000000000" pitchFamily="34" charset="0"/>
            </a:endParaRPr>
          </a:p>
        </p:txBody>
      </p:sp>
      <p:sp>
        <p:nvSpPr>
          <p:cNvPr id="14342" name="TextBox 4">
            <a:extLst>
              <a:ext uri="{FF2B5EF4-FFF2-40B4-BE49-F238E27FC236}">
                <a16:creationId xmlns:a16="http://schemas.microsoft.com/office/drawing/2014/main" id="{7CCCA2A6-42CA-126C-3E2D-45AFECEED4C8}"/>
              </a:ext>
            </a:extLst>
          </p:cNvPr>
          <p:cNvSpPr txBox="1">
            <a:spLocks noChangeArrowheads="1"/>
          </p:cNvSpPr>
          <p:nvPr/>
        </p:nvSpPr>
        <p:spPr bwMode="auto">
          <a:xfrm>
            <a:off x="4234" y="1272118"/>
            <a:ext cx="12187767" cy="5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Hôm nay là sinh nhật của voi con, nhưng nó bị ốm. Đang buồn bã, bỗng voi con nghe tiếng gọi. Thì ra các bạn đến chúc mừng sinh nhật voi. Thỏ trắng mang cà rốt. Gấu đen </a:t>
            </a:r>
            <a:r>
              <a:rPr lang="en-US" altLang="en-US" sz="3733">
                <a:solidFill>
                  <a:srgbClr val="FF0000"/>
                </a:solidFill>
                <a:latin typeface="Arial-Rounded" panose="020B0500000000000000" pitchFamily="34" charset="0"/>
                <a:cs typeface="Arial-Rounded" panose="020B0500000000000000" pitchFamily="34" charset="0"/>
              </a:rPr>
              <a:t>ngoạm</a:t>
            </a:r>
            <a:r>
              <a:rPr lang="en-US" altLang="en-US" sz="3733">
                <a:solidFill>
                  <a:prstClr val="black"/>
                </a:solidFill>
                <a:latin typeface="Arial-Rounded" panose="020B0500000000000000" pitchFamily="34" charset="0"/>
                <a:cs typeface="Arial-Rounded" panose="020B0500000000000000" pitchFamily="34" charset="0"/>
              </a:rPr>
              <a:t> nguyên một nải chuối. Khỉ vàng và sóc nâu tặng voi tiết mục “ngúc </a:t>
            </a:r>
            <a:r>
              <a:rPr lang="en-US" altLang="en-US" sz="3733">
                <a:solidFill>
                  <a:srgbClr val="FF0000"/>
                </a:solidFill>
                <a:latin typeface="Arial-Rounded" panose="020B0500000000000000" pitchFamily="34" charset="0"/>
                <a:cs typeface="Arial-Rounded" panose="020B0500000000000000" pitchFamily="34" charset="0"/>
              </a:rPr>
              <a:t>ngoắc</a:t>
            </a:r>
            <a:r>
              <a:rPr lang="en-US" altLang="en-US" sz="3733">
                <a:solidFill>
                  <a:prstClr val="black"/>
                </a:solidFill>
                <a:latin typeface="Arial-Rounded" panose="020B0500000000000000" pitchFamily="34" charset="0"/>
                <a:cs typeface="Arial-Rounded" panose="020B0500000000000000" pitchFamily="34" charset="0"/>
              </a:rPr>
              <a:t> đuôi”. Vẹt mỏ </a:t>
            </a:r>
            <a:r>
              <a:rPr lang="en-US" altLang="en-US" sz="3733">
                <a:solidFill>
                  <a:srgbClr val="FF0000"/>
                </a:solidFill>
                <a:latin typeface="Arial-Rounded" panose="020B0500000000000000" pitchFamily="34" charset="0"/>
                <a:cs typeface="Arial-Rounded" panose="020B0500000000000000" pitchFamily="34" charset="0"/>
              </a:rPr>
              <a:t>khoằm</a:t>
            </a:r>
            <a:r>
              <a:rPr lang="en-US" altLang="en-US" sz="3733">
                <a:solidFill>
                  <a:prstClr val="black"/>
                </a:solidFill>
                <a:latin typeface="Arial-Rounded" panose="020B0500000000000000" pitchFamily="34" charset="0"/>
                <a:cs typeface="Arial-Rounded" panose="020B0500000000000000" pitchFamily="34" charset="0"/>
              </a:rPr>
              <a:t> thay mặt các bạn nói những lời chúc tốt đẹp.</a:t>
            </a:r>
          </a:p>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Voi con vui ơi là vui. Nó </a:t>
            </a:r>
            <a:r>
              <a:rPr lang="en-US" altLang="en-US" sz="3733">
                <a:solidFill>
                  <a:srgbClr val="FF0000"/>
                </a:solidFill>
                <a:latin typeface="Arial-Rounded" panose="020B0500000000000000" pitchFamily="34" charset="0"/>
                <a:cs typeface="Arial-Rounded" panose="020B0500000000000000" pitchFamily="34" charset="0"/>
              </a:rPr>
              <a:t>huơ</a:t>
            </a:r>
            <a:r>
              <a:rPr lang="en-US" altLang="en-US" sz="3733">
                <a:solidFill>
                  <a:prstClr val="black"/>
                </a:solidFill>
                <a:latin typeface="Arial-Rounded" panose="020B0500000000000000" pitchFamily="34" charset="0"/>
                <a:cs typeface="Arial-Rounded" panose="020B0500000000000000" pitchFamily="34" charset="0"/>
              </a:rPr>
              <a:t> vòi mấy vòng để cảm ơn các bạn.</a:t>
            </a:r>
          </a:p>
          <a:p>
            <a:pPr algn="ctr"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a:t>
            </a:r>
            <a:r>
              <a:rPr lang="vi-VN" altLang="en-US" sz="3733">
                <a:solidFill>
                  <a:prstClr val="black"/>
                </a:solidFill>
                <a:latin typeface="Arial-Rounded" panose="020B0500000000000000" pitchFamily="34" charset="0"/>
                <a:cs typeface="Arial-Rounded" panose="020B0500000000000000" pitchFamily="34" charset="0"/>
              </a:rPr>
              <a:t>		</a:t>
            </a:r>
            <a:r>
              <a:rPr lang="en-US" altLang="en-US" sz="3733">
                <a:solidFill>
                  <a:prstClr val="black"/>
                </a:solidFill>
                <a:latin typeface="Arial-Rounded" panose="020B0500000000000000" pitchFamily="34" charset="0"/>
                <a:cs typeface="Arial-Rounded" panose="020B0500000000000000" pitchFamily="34" charset="0"/>
              </a:rPr>
              <a:t>(Lâm Anh)</a:t>
            </a:r>
            <a:endParaRPr lang="en-US" altLang="en-US" sz="3733">
              <a:solidFill>
                <a:prstClr val="black"/>
              </a:solidFill>
              <a:latin typeface="Arial Rounded MT Bold" panose="020F0704030504030204" pitchFamily="34" charset="0"/>
              <a:cs typeface="Arial-Rounded" panose="020B0500000000000000" pitchFamily="34" charset="0"/>
            </a:endParaRPr>
          </a:p>
        </p:txBody>
      </p:sp>
      <p:cxnSp>
        <p:nvCxnSpPr>
          <p:cNvPr id="39" name="Straight Connector 38">
            <a:extLst>
              <a:ext uri="{FF2B5EF4-FFF2-40B4-BE49-F238E27FC236}">
                <a16:creationId xmlns:a16="http://schemas.microsoft.com/office/drawing/2014/main" id="{97229B2C-7CA1-D360-7A6B-25020B3066DA}"/>
              </a:ext>
            </a:extLst>
          </p:cNvPr>
          <p:cNvCxnSpPr/>
          <p:nvPr/>
        </p:nvCxnSpPr>
        <p:spPr>
          <a:xfrm flipH="1">
            <a:off x="6229351" y="2556934"/>
            <a:ext cx="50800"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A78AEB-4DB7-A22F-76ED-9755164A5B8C}"/>
              </a:ext>
            </a:extLst>
          </p:cNvPr>
          <p:cNvCxnSpPr/>
          <p:nvPr/>
        </p:nvCxnSpPr>
        <p:spPr>
          <a:xfrm flipH="1">
            <a:off x="12084051" y="14033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6D0A90-EE45-12ED-8ACC-3EECA0C632A3}"/>
              </a:ext>
            </a:extLst>
          </p:cNvPr>
          <p:cNvCxnSpPr/>
          <p:nvPr/>
        </p:nvCxnSpPr>
        <p:spPr>
          <a:xfrm flipH="1">
            <a:off x="9097433" y="19748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560C31-A061-BA10-E946-FAA24A65748E}"/>
              </a:ext>
            </a:extLst>
          </p:cNvPr>
          <p:cNvCxnSpPr/>
          <p:nvPr/>
        </p:nvCxnSpPr>
        <p:spPr>
          <a:xfrm flipH="1">
            <a:off x="11099800" y="2556934"/>
            <a:ext cx="50800" cy="48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0B09B6-0131-B3C0-743B-1FABF2EFE97D}"/>
              </a:ext>
            </a:extLst>
          </p:cNvPr>
          <p:cNvCxnSpPr/>
          <p:nvPr/>
        </p:nvCxnSpPr>
        <p:spPr>
          <a:xfrm flipH="1">
            <a:off x="6955367" y="3136901"/>
            <a:ext cx="50800" cy="48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ED5EF2-5D27-2B8A-55F6-F0DE38D8BC45}"/>
              </a:ext>
            </a:extLst>
          </p:cNvPr>
          <p:cNvCxnSpPr/>
          <p:nvPr/>
        </p:nvCxnSpPr>
        <p:spPr>
          <a:xfrm flipH="1">
            <a:off x="6314017" y="3687234"/>
            <a:ext cx="50800"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D8FD61-60A2-2C5C-593E-7C3BDBA40181}"/>
              </a:ext>
            </a:extLst>
          </p:cNvPr>
          <p:cNvCxnSpPr/>
          <p:nvPr/>
        </p:nvCxnSpPr>
        <p:spPr>
          <a:xfrm flipH="1">
            <a:off x="1883833" y="5382684"/>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EA4173-1B23-4499-C0CC-F28BE4C0915D}"/>
              </a:ext>
            </a:extLst>
          </p:cNvPr>
          <p:cNvCxnSpPr/>
          <p:nvPr/>
        </p:nvCxnSpPr>
        <p:spPr>
          <a:xfrm flipH="1">
            <a:off x="6286500" y="42481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039372-E396-D076-E082-2CC8B44451A6}"/>
              </a:ext>
            </a:extLst>
          </p:cNvPr>
          <p:cNvCxnSpPr/>
          <p:nvPr/>
        </p:nvCxnSpPr>
        <p:spPr>
          <a:xfrm flipH="1">
            <a:off x="5353051" y="4836584"/>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352" name="Picture 35">
            <a:extLst>
              <a:ext uri="{FF2B5EF4-FFF2-40B4-BE49-F238E27FC236}">
                <a16:creationId xmlns:a16="http://schemas.microsoft.com/office/drawing/2014/main" id="{006EECD1-DD81-300F-2364-F2A13E2F9D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3301" y="-4233"/>
            <a:ext cx="1020233"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up)">
                                      <p:cBhvr>
                                        <p:cTn id="16" dur="500"/>
                                        <p:tgtEl>
                                          <p:spTgt spid="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D1BE49A-6074-1E32-0D22-11E7302224F3}"/>
              </a:ext>
            </a:extLst>
          </p:cNvPr>
          <p:cNvSpPr/>
          <p:nvPr/>
        </p:nvSpPr>
        <p:spPr>
          <a:xfrm>
            <a:off x="3530600" y="527051"/>
            <a:ext cx="5130800" cy="778933"/>
          </a:xfrm>
          <a:prstGeom prst="roundRect">
            <a:avLst/>
          </a:prstGeom>
          <a:solidFill>
            <a:srgbClr val="9CD45E"/>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4267" b="1">
                <a:solidFill>
                  <a:prstClr val="black"/>
                </a:solidFill>
                <a:latin typeface="Arial-Rounded" pitchFamily="34" charset="0"/>
                <a:cs typeface="Arial-Rounded" pitchFamily="34" charset="0"/>
              </a:rPr>
              <a:t>LUYỆN ĐỌC CÂU DÀI</a:t>
            </a:r>
            <a:endParaRPr lang="en-US" sz="4267" b="1">
              <a:solidFill>
                <a:prstClr val="black"/>
              </a:solidFill>
              <a:latin typeface="Arial-Rounded" pitchFamily="34" charset="0"/>
              <a:cs typeface="Arial-Rounded" pitchFamily="34" charset="0"/>
            </a:endParaRPr>
          </a:p>
        </p:txBody>
      </p:sp>
      <p:sp>
        <p:nvSpPr>
          <p:cNvPr id="14" name="TextBox 13">
            <a:extLst>
              <a:ext uri="{FF2B5EF4-FFF2-40B4-BE49-F238E27FC236}">
                <a16:creationId xmlns:a16="http://schemas.microsoft.com/office/drawing/2014/main" id="{4A169548-36CB-88C0-0EFA-B2BF6036D275}"/>
              </a:ext>
            </a:extLst>
          </p:cNvPr>
          <p:cNvSpPr txBox="1">
            <a:spLocks noChangeArrowheads="1"/>
          </p:cNvSpPr>
          <p:nvPr/>
        </p:nvSpPr>
        <p:spPr bwMode="auto">
          <a:xfrm>
            <a:off x="203200" y="3371801"/>
            <a:ext cx="11988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Vẹt mỏ khoằm thay mặt các bạn nói những lời chúc tốt đẹp.</a:t>
            </a:r>
          </a:p>
        </p:txBody>
      </p:sp>
      <p:cxnSp>
        <p:nvCxnSpPr>
          <p:cNvPr id="15" name="Straight Connector 14">
            <a:extLst>
              <a:ext uri="{FF2B5EF4-FFF2-40B4-BE49-F238E27FC236}">
                <a16:creationId xmlns:a16="http://schemas.microsoft.com/office/drawing/2014/main" id="{06D53B0B-4C47-B878-9C60-0D6157679F78}"/>
              </a:ext>
            </a:extLst>
          </p:cNvPr>
          <p:cNvCxnSpPr/>
          <p:nvPr/>
        </p:nvCxnSpPr>
        <p:spPr>
          <a:xfrm flipH="1">
            <a:off x="3242733" y="3460700"/>
            <a:ext cx="50800" cy="567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FC7BE1-F03D-8F67-86F9-BD09EFEFEBE3}"/>
              </a:ext>
            </a:extLst>
          </p:cNvPr>
          <p:cNvCxnSpPr/>
          <p:nvPr/>
        </p:nvCxnSpPr>
        <p:spPr>
          <a:xfrm flipH="1">
            <a:off x="6796617" y="3445884"/>
            <a:ext cx="50800" cy="567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A83C16-DEDF-E258-3F50-7247C1EFA1E4}"/>
              </a:ext>
            </a:extLst>
          </p:cNvPr>
          <p:cNvSpPr txBox="1">
            <a:spLocks noChangeArrowheads="1"/>
          </p:cNvSpPr>
          <p:nvPr/>
        </p:nvSpPr>
        <p:spPr bwMode="auto">
          <a:xfrm>
            <a:off x="203200" y="2173768"/>
            <a:ext cx="11988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Khỉ vàng và sóc nâu tặng voi tiết mục “ngúc ngoắc đuôi”.</a:t>
            </a:r>
            <a:endParaRPr lang="en-US" altLang="en-US" sz="3733" b="1">
              <a:solidFill>
                <a:prstClr val="black"/>
              </a:solidFill>
              <a:latin typeface="Arial-Rounded" panose="020B0500000000000000" pitchFamily="34" charset="0"/>
              <a:cs typeface="Arial-Rounded" panose="020B0500000000000000" pitchFamily="34" charset="0"/>
            </a:endParaRPr>
          </a:p>
        </p:txBody>
      </p:sp>
      <p:grpSp>
        <p:nvGrpSpPr>
          <p:cNvPr id="18" name="Group 17">
            <a:extLst>
              <a:ext uri="{FF2B5EF4-FFF2-40B4-BE49-F238E27FC236}">
                <a16:creationId xmlns:a16="http://schemas.microsoft.com/office/drawing/2014/main" id="{B71F9DD1-87AC-BF8B-9EE5-187B859804C2}"/>
              </a:ext>
            </a:extLst>
          </p:cNvPr>
          <p:cNvGrpSpPr>
            <a:grpSpLocks/>
          </p:cNvGrpSpPr>
          <p:nvPr/>
        </p:nvGrpSpPr>
        <p:grpSpPr bwMode="auto">
          <a:xfrm>
            <a:off x="12037483" y="3403501"/>
            <a:ext cx="154517" cy="567267"/>
            <a:chOff x="2225388" y="3725155"/>
            <a:chExt cx="98712" cy="425225"/>
          </a:xfrm>
        </p:grpSpPr>
        <p:cxnSp>
          <p:nvCxnSpPr>
            <p:cNvPr id="19" name="Straight Connector 18">
              <a:extLst>
                <a:ext uri="{FF2B5EF4-FFF2-40B4-BE49-F238E27FC236}">
                  <a16:creationId xmlns:a16="http://schemas.microsoft.com/office/drawing/2014/main" id="{DB66875C-A55C-10FE-6E59-F3477572E2F3}"/>
                </a:ext>
              </a:extLst>
            </p:cNvPr>
            <p:cNvCxnSpPr/>
            <p:nvPr/>
          </p:nvCxnSpPr>
          <p:spPr>
            <a:xfrm flipH="1">
              <a:off x="2225388" y="3725155"/>
              <a:ext cx="37862"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94D500-BA1D-A027-9658-60A33954B641}"/>
                </a:ext>
              </a:extLst>
            </p:cNvPr>
            <p:cNvCxnSpPr/>
            <p:nvPr/>
          </p:nvCxnSpPr>
          <p:spPr>
            <a:xfrm flipH="1">
              <a:off x="2286238" y="3725155"/>
              <a:ext cx="37862"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31ABFF7-55AA-67DF-23A5-63186B419928}"/>
              </a:ext>
            </a:extLst>
          </p:cNvPr>
          <p:cNvCxnSpPr/>
          <p:nvPr/>
        </p:nvCxnSpPr>
        <p:spPr>
          <a:xfrm flipH="1">
            <a:off x="4343400" y="2230918"/>
            <a:ext cx="50800" cy="567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BA1CD9-5FBF-7D53-3C91-E5F97A5B988C}"/>
              </a:ext>
            </a:extLst>
          </p:cNvPr>
          <p:cNvCxnSpPr/>
          <p:nvPr/>
        </p:nvCxnSpPr>
        <p:spPr>
          <a:xfrm flipH="1">
            <a:off x="7668684" y="2245734"/>
            <a:ext cx="50800" cy="567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C4DB5401-270B-C99F-467D-DD4D6C2B941C}"/>
              </a:ext>
            </a:extLst>
          </p:cNvPr>
          <p:cNvGrpSpPr>
            <a:grpSpLocks/>
          </p:cNvGrpSpPr>
          <p:nvPr/>
        </p:nvGrpSpPr>
        <p:grpSpPr bwMode="auto">
          <a:xfrm>
            <a:off x="11510434" y="2237267"/>
            <a:ext cx="169333" cy="567267"/>
            <a:chOff x="1524000" y="2410731"/>
            <a:chExt cx="107372" cy="425225"/>
          </a:xfrm>
        </p:grpSpPr>
        <p:cxnSp>
          <p:nvCxnSpPr>
            <p:cNvPr id="25" name="Straight Connector 24">
              <a:extLst>
                <a:ext uri="{FF2B5EF4-FFF2-40B4-BE49-F238E27FC236}">
                  <a16:creationId xmlns:a16="http://schemas.microsoft.com/office/drawing/2014/main" id="{2A05469D-2019-96F8-B449-79CFDCA29F43}"/>
                </a:ext>
              </a:extLst>
            </p:cNvPr>
            <p:cNvCxnSpPr/>
            <p:nvPr/>
          </p:nvCxnSpPr>
          <p:spPr>
            <a:xfrm flipH="1">
              <a:off x="1524000" y="2410731"/>
              <a:ext cx="3758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81075F-751E-FE33-D3C1-BCBF3128844E}"/>
                </a:ext>
              </a:extLst>
            </p:cNvPr>
            <p:cNvCxnSpPr/>
            <p:nvPr/>
          </p:nvCxnSpPr>
          <p:spPr>
            <a:xfrm flipH="1">
              <a:off x="1593792" y="2410731"/>
              <a:ext cx="3758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371" name="Group 35">
            <a:extLst>
              <a:ext uri="{FF2B5EF4-FFF2-40B4-BE49-F238E27FC236}">
                <a16:creationId xmlns:a16="http://schemas.microsoft.com/office/drawing/2014/main" id="{2A67EFF4-8DCF-D5B0-328A-81CBC998B96D}"/>
              </a:ext>
            </a:extLst>
          </p:cNvPr>
          <p:cNvGrpSpPr>
            <a:grpSpLocks/>
          </p:cNvGrpSpPr>
          <p:nvPr/>
        </p:nvGrpSpPr>
        <p:grpSpPr bwMode="auto">
          <a:xfrm>
            <a:off x="10464801" y="5693834"/>
            <a:ext cx="1606551" cy="1174751"/>
            <a:chOff x="7849255" y="4269846"/>
            <a:chExt cx="1204480" cy="881016"/>
          </a:xfrm>
        </p:grpSpPr>
        <p:grpSp>
          <p:nvGrpSpPr>
            <p:cNvPr id="15374" name="Group 36">
              <a:extLst>
                <a:ext uri="{FF2B5EF4-FFF2-40B4-BE49-F238E27FC236}">
                  <a16:creationId xmlns:a16="http://schemas.microsoft.com/office/drawing/2014/main" id="{27A6C47F-A097-0781-CFC2-AC7930190499}"/>
                </a:ext>
              </a:extLst>
            </p:cNvPr>
            <p:cNvGrpSpPr>
              <a:grpSpLocks/>
            </p:cNvGrpSpPr>
            <p:nvPr/>
          </p:nvGrpSpPr>
          <p:grpSpPr bwMode="auto">
            <a:xfrm>
              <a:off x="8040937" y="4269846"/>
              <a:ext cx="766717" cy="868102"/>
              <a:chOff x="-4716" y="4275111"/>
              <a:chExt cx="766717" cy="868102"/>
            </a:xfrm>
          </p:grpSpPr>
          <p:sp>
            <p:nvSpPr>
              <p:cNvPr id="15387" name="Google Shape;438;p34">
                <a:extLst>
                  <a:ext uri="{FF2B5EF4-FFF2-40B4-BE49-F238E27FC236}">
                    <a16:creationId xmlns:a16="http://schemas.microsoft.com/office/drawing/2014/main" id="{9B9FE188-09A7-F248-15FE-A9FDA5F48D6D}"/>
                  </a:ext>
                </a:extLst>
              </p:cNvPr>
              <p:cNvSpPr>
                <a:spLocks/>
              </p:cNvSpPr>
              <p:nvPr/>
            </p:nvSpPr>
            <p:spPr bwMode="auto">
              <a:xfrm>
                <a:off x="-4716" y="4275111"/>
                <a:ext cx="766717" cy="576024"/>
              </a:xfrm>
              <a:custGeom>
                <a:avLst/>
                <a:gdLst>
                  <a:gd name="T0" fmla="*/ 2147483647 w 15956"/>
                  <a:gd name="T1" fmla="*/ 2147483647 h 9319"/>
                  <a:gd name="T2" fmla="*/ 2147483647 w 15956"/>
                  <a:gd name="T3" fmla="*/ 2147483647 h 9319"/>
                  <a:gd name="T4" fmla="*/ 2147483647 w 15956"/>
                  <a:gd name="T5" fmla="*/ 2147483647 h 9319"/>
                  <a:gd name="T6" fmla="*/ 2147483647 w 15956"/>
                  <a:gd name="T7" fmla="*/ 2147483647 h 9319"/>
                  <a:gd name="T8" fmla="*/ 2147483647 w 15956"/>
                  <a:gd name="T9" fmla="*/ 2147483647 h 9319"/>
                  <a:gd name="T10" fmla="*/ 2147483647 w 15956"/>
                  <a:gd name="T11" fmla="*/ 2147483647 h 9319"/>
                  <a:gd name="T12" fmla="*/ 2147483647 w 15956"/>
                  <a:gd name="T13" fmla="*/ 2147483647 h 9319"/>
                  <a:gd name="T14" fmla="*/ 2147483647 w 15956"/>
                  <a:gd name="T15" fmla="*/ 2147483647 h 9319"/>
                  <a:gd name="T16" fmla="*/ 2147483647 w 15956"/>
                  <a:gd name="T17" fmla="*/ 2147483647 h 9319"/>
                  <a:gd name="T18" fmla="*/ 2147483647 w 15956"/>
                  <a:gd name="T19" fmla="*/ 2147483647 h 9319"/>
                  <a:gd name="T20" fmla="*/ 2147483647 w 15956"/>
                  <a:gd name="T21" fmla="*/ 2147483647 h 9319"/>
                  <a:gd name="T22" fmla="*/ 2147483647 w 15956"/>
                  <a:gd name="T23" fmla="*/ 2147483647 h 9319"/>
                  <a:gd name="T24" fmla="*/ 2147483647 w 15956"/>
                  <a:gd name="T25" fmla="*/ 2147483647 h 9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8" name="Google Shape;446;p34">
                <a:extLst>
                  <a:ext uri="{FF2B5EF4-FFF2-40B4-BE49-F238E27FC236}">
                    <a16:creationId xmlns:a16="http://schemas.microsoft.com/office/drawing/2014/main" id="{EA215BB2-81F1-56AC-F15F-6D3A9C00DCC1}"/>
                  </a:ext>
                </a:extLst>
              </p:cNvPr>
              <p:cNvSpPr>
                <a:spLocks/>
              </p:cNvSpPr>
              <p:nvPr/>
            </p:nvSpPr>
            <p:spPr bwMode="auto">
              <a:xfrm>
                <a:off x="377638" y="4813500"/>
                <a:ext cx="51976" cy="323021"/>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9" name="Google Shape;447;p34">
                <a:extLst>
                  <a:ext uri="{FF2B5EF4-FFF2-40B4-BE49-F238E27FC236}">
                    <a16:creationId xmlns:a16="http://schemas.microsoft.com/office/drawing/2014/main" id="{D5C6EBEA-D807-CC91-BC56-A514BFDAC846}"/>
                  </a:ext>
                </a:extLst>
              </p:cNvPr>
              <p:cNvSpPr>
                <a:spLocks/>
              </p:cNvSpPr>
              <p:nvPr/>
            </p:nvSpPr>
            <p:spPr bwMode="auto">
              <a:xfrm>
                <a:off x="181412" y="4816281"/>
                <a:ext cx="117035" cy="323673"/>
              </a:xfrm>
              <a:custGeom>
                <a:avLst/>
                <a:gdLst>
                  <a:gd name="T0" fmla="*/ 0 w 2004"/>
                  <a:gd name="T1" fmla="*/ 0 h 7448"/>
                  <a:gd name="T2" fmla="*/ 0 w 2004"/>
                  <a:gd name="T3" fmla="*/ 0 h 7448"/>
                  <a:gd name="T4" fmla="*/ 2147483647 w 2004"/>
                  <a:gd name="T5" fmla="*/ 2147483647 h 7448"/>
                  <a:gd name="T6" fmla="*/ 2147483647 w 2004"/>
                  <a:gd name="T7" fmla="*/ 2147483647 h 7448"/>
                  <a:gd name="T8" fmla="*/ 2147483647 w 2004"/>
                  <a:gd name="T9" fmla="*/ 2147483647 h 7448"/>
                  <a:gd name="T10" fmla="*/ 0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0" name="Google Shape;448;p34">
                <a:extLst>
                  <a:ext uri="{FF2B5EF4-FFF2-40B4-BE49-F238E27FC236}">
                    <a16:creationId xmlns:a16="http://schemas.microsoft.com/office/drawing/2014/main" id="{4FCE2EB0-BFFD-FF80-D392-86E635643327}"/>
                  </a:ext>
                </a:extLst>
              </p:cNvPr>
              <p:cNvSpPr>
                <a:spLocks/>
              </p:cNvSpPr>
              <p:nvPr/>
            </p:nvSpPr>
            <p:spPr bwMode="auto">
              <a:xfrm>
                <a:off x="448828" y="4918971"/>
                <a:ext cx="95310" cy="224242"/>
              </a:xfrm>
              <a:custGeom>
                <a:avLst/>
                <a:gdLst>
                  <a:gd name="T0" fmla="*/ 2147483647 w 1632"/>
                  <a:gd name="T1" fmla="*/ 0 h 5160"/>
                  <a:gd name="T2" fmla="*/ 2147483647 w 1632"/>
                  <a:gd name="T3" fmla="*/ 2147483647 h 5160"/>
                  <a:gd name="T4" fmla="*/ 2147483647 w 1632"/>
                  <a:gd name="T5" fmla="*/ 2147483647 h 5160"/>
                  <a:gd name="T6" fmla="*/ 0 w 1632"/>
                  <a:gd name="T7" fmla="*/ 2147483647 h 5160"/>
                  <a:gd name="T8" fmla="*/ 2147483647 w 1632"/>
                  <a:gd name="T9" fmla="*/ 2147483647 h 5160"/>
                  <a:gd name="T10" fmla="*/ 2147483647 w 1632"/>
                  <a:gd name="T11" fmla="*/ 0 h 5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1" name="Google Shape;449;p34">
                <a:extLst>
                  <a:ext uri="{FF2B5EF4-FFF2-40B4-BE49-F238E27FC236}">
                    <a16:creationId xmlns:a16="http://schemas.microsoft.com/office/drawing/2014/main" id="{C36A4CE2-0114-6CC9-3631-0F469B040979}"/>
                  </a:ext>
                </a:extLst>
              </p:cNvPr>
              <p:cNvSpPr>
                <a:spLocks/>
              </p:cNvSpPr>
              <p:nvPr/>
            </p:nvSpPr>
            <p:spPr bwMode="auto">
              <a:xfrm>
                <a:off x="426344" y="4829101"/>
                <a:ext cx="84914" cy="314025"/>
              </a:xfrm>
              <a:custGeom>
                <a:avLst/>
                <a:gdLst>
                  <a:gd name="T0" fmla="*/ 2147483647 w 1454"/>
                  <a:gd name="T1" fmla="*/ 2147483647 h 7226"/>
                  <a:gd name="T2" fmla="*/ 2147483647 w 1454"/>
                  <a:gd name="T3" fmla="*/ 2147483647 h 7226"/>
                  <a:gd name="T4" fmla="*/ 2147483647 w 1454"/>
                  <a:gd name="T5" fmla="*/ 2147483647 h 7226"/>
                  <a:gd name="T6" fmla="*/ 2147483647 w 1454"/>
                  <a:gd name="T7" fmla="*/ 2147483647 h 7226"/>
                  <a:gd name="T8" fmla="*/ 2147483647 w 1454"/>
                  <a:gd name="T9" fmla="*/ 2147483647 h 7226"/>
                  <a:gd name="T10" fmla="*/ 2147483647 w 1454"/>
                  <a:gd name="T11" fmla="*/ 2147483647 h 7226"/>
                  <a:gd name="T12" fmla="*/ 2147483647 w 1454"/>
                  <a:gd name="T13" fmla="*/ 2147483647 h 7226"/>
                  <a:gd name="T14" fmla="*/ 2147483647 w 1454"/>
                  <a:gd name="T15" fmla="*/ 2147483647 h 7226"/>
                  <a:gd name="T16" fmla="*/ 2147483647 w 1454"/>
                  <a:gd name="T17" fmla="*/ 2147483647 h 7226"/>
                  <a:gd name="T18" fmla="*/ 2147483647 w 1454"/>
                  <a:gd name="T19" fmla="*/ 2147483647 h 7226"/>
                  <a:gd name="T20" fmla="*/ 2147483647 w 1454"/>
                  <a:gd name="T21" fmla="*/ 2147483647 h 7226"/>
                  <a:gd name="T22" fmla="*/ 2147483647 w 1454"/>
                  <a:gd name="T23" fmla="*/ 2147483647 h 7226"/>
                  <a:gd name="T24" fmla="*/ 2147483647 w 1454"/>
                  <a:gd name="T25" fmla="*/ 2147483647 h 7226"/>
                  <a:gd name="T26" fmla="*/ 2147483647 w 1454"/>
                  <a:gd name="T27" fmla="*/ 2147483647 h 7226"/>
                  <a:gd name="T28" fmla="*/ 2147483647 w 1454"/>
                  <a:gd name="T29" fmla="*/ 2147483647 h 7226"/>
                  <a:gd name="T30" fmla="*/ 2147483647 w 1454"/>
                  <a:gd name="T31" fmla="*/ 2147483647 h 7226"/>
                  <a:gd name="T32" fmla="*/ 2147483647 w 1454"/>
                  <a:gd name="T33" fmla="*/ 2147483647 h 7226"/>
                  <a:gd name="T34" fmla="*/ 2147483647 w 1454"/>
                  <a:gd name="T35" fmla="*/ 2147483647 h 7226"/>
                  <a:gd name="T36" fmla="*/ 2147483647 w 1454"/>
                  <a:gd name="T37" fmla="*/ 2147483647 h 7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2" name="Google Shape;450;p34">
                <a:extLst>
                  <a:ext uri="{FF2B5EF4-FFF2-40B4-BE49-F238E27FC236}">
                    <a16:creationId xmlns:a16="http://schemas.microsoft.com/office/drawing/2014/main" id="{417B20BB-4788-36FA-F2CB-9AA7D6D696BB}"/>
                  </a:ext>
                </a:extLst>
              </p:cNvPr>
              <p:cNvSpPr>
                <a:spLocks/>
              </p:cNvSpPr>
              <p:nvPr/>
            </p:nvSpPr>
            <p:spPr bwMode="auto">
              <a:xfrm>
                <a:off x="454493" y="4835750"/>
                <a:ext cx="89119" cy="47673"/>
              </a:xfrm>
              <a:custGeom>
                <a:avLst/>
                <a:gdLst>
                  <a:gd name="T0" fmla="*/ 2147483647 w 1526"/>
                  <a:gd name="T1" fmla="*/ 2147483647 h 1097"/>
                  <a:gd name="T2" fmla="*/ 2147483647 w 1526"/>
                  <a:gd name="T3" fmla="*/ 2147483647 h 1097"/>
                  <a:gd name="T4" fmla="*/ 2147483647 w 1526"/>
                  <a:gd name="T5" fmla="*/ 2147483647 h 1097"/>
                  <a:gd name="T6" fmla="*/ 2147483647 w 1526"/>
                  <a:gd name="T7" fmla="*/ 2147483647 h 1097"/>
                  <a:gd name="T8" fmla="*/ 2147483647 w 1526"/>
                  <a:gd name="T9" fmla="*/ 2147483647 h 1097"/>
                  <a:gd name="T10" fmla="*/ 2147483647 w 1526"/>
                  <a:gd name="T11" fmla="*/ 2147483647 h 1097"/>
                  <a:gd name="T12" fmla="*/ 2147483647 w 1526"/>
                  <a:gd name="T13" fmla="*/ 2147483647 h 1097"/>
                  <a:gd name="T14" fmla="*/ 2147483647 w 1526"/>
                  <a:gd name="T15" fmla="*/ 2147483647 h 1097"/>
                  <a:gd name="T16" fmla="*/ 2147483647 w 1526"/>
                  <a:gd name="T17" fmla="*/ 2147483647 h 1097"/>
                  <a:gd name="T18" fmla="*/ 2147483647 w 1526"/>
                  <a:gd name="T19" fmla="*/ 2147483647 h 1097"/>
                  <a:gd name="T20" fmla="*/ 2147483647 w 1526"/>
                  <a:gd name="T21" fmla="*/ 2147483647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3" name="Google Shape;451;p34">
                <a:extLst>
                  <a:ext uri="{FF2B5EF4-FFF2-40B4-BE49-F238E27FC236}">
                    <a16:creationId xmlns:a16="http://schemas.microsoft.com/office/drawing/2014/main" id="{9B408EAE-5431-A702-950F-4214771D6995}"/>
                  </a:ext>
                </a:extLst>
              </p:cNvPr>
              <p:cNvSpPr>
                <a:spLocks/>
              </p:cNvSpPr>
              <p:nvPr/>
            </p:nvSpPr>
            <p:spPr bwMode="auto">
              <a:xfrm>
                <a:off x="474992" y="4823495"/>
                <a:ext cx="17871" cy="58320"/>
              </a:xfrm>
              <a:custGeom>
                <a:avLst/>
                <a:gdLst>
                  <a:gd name="T0" fmla="*/ 2147483647 w 306"/>
                  <a:gd name="T1" fmla="*/ 2147483647 h 1342"/>
                  <a:gd name="T2" fmla="*/ 2147483647 w 306"/>
                  <a:gd name="T3" fmla="*/ 2147483647 h 1342"/>
                  <a:gd name="T4" fmla="*/ 2147483647 w 306"/>
                  <a:gd name="T5" fmla="*/ 2147483647 h 1342"/>
                  <a:gd name="T6" fmla="*/ 2147483647 w 306"/>
                  <a:gd name="T7" fmla="*/ 2147483647 h 1342"/>
                  <a:gd name="T8" fmla="*/ 2147483647 w 306"/>
                  <a:gd name="T9" fmla="*/ 2147483647 h 1342"/>
                  <a:gd name="T10" fmla="*/ 2147483647 w 306"/>
                  <a:gd name="T11" fmla="*/ 2147483647 h 1342"/>
                  <a:gd name="T12" fmla="*/ 2147483647 w 306"/>
                  <a:gd name="T13" fmla="*/ 2147483647 h 1342"/>
                  <a:gd name="T14" fmla="*/ 2147483647 w 306"/>
                  <a:gd name="T15" fmla="*/ 2147483647 h 1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4" name="Google Shape;452;p34">
                <a:extLst>
                  <a:ext uri="{FF2B5EF4-FFF2-40B4-BE49-F238E27FC236}">
                    <a16:creationId xmlns:a16="http://schemas.microsoft.com/office/drawing/2014/main" id="{6892B52A-F4AA-3B3A-261E-0DEACC9F7848}"/>
                  </a:ext>
                </a:extLst>
              </p:cNvPr>
              <p:cNvSpPr>
                <a:spLocks/>
              </p:cNvSpPr>
              <p:nvPr/>
            </p:nvSpPr>
            <p:spPr bwMode="auto">
              <a:xfrm>
                <a:off x="441879" y="4830231"/>
                <a:ext cx="21083" cy="13211"/>
              </a:xfrm>
              <a:custGeom>
                <a:avLst/>
                <a:gdLst>
                  <a:gd name="T0" fmla="*/ 2147483647 w 361"/>
                  <a:gd name="T1" fmla="*/ 0 h 304"/>
                  <a:gd name="T2" fmla="*/ 2147483647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5" name="Google Shape;453;p34">
                <a:extLst>
                  <a:ext uri="{FF2B5EF4-FFF2-40B4-BE49-F238E27FC236}">
                    <a16:creationId xmlns:a16="http://schemas.microsoft.com/office/drawing/2014/main" id="{9AAF2B06-04E4-C445-3C3D-C11457DFF129}"/>
                  </a:ext>
                </a:extLst>
              </p:cNvPr>
              <p:cNvSpPr>
                <a:spLocks/>
              </p:cNvSpPr>
              <p:nvPr/>
            </p:nvSpPr>
            <p:spPr bwMode="auto">
              <a:xfrm>
                <a:off x="472189" y="4817150"/>
                <a:ext cx="19155" cy="12907"/>
              </a:xfrm>
              <a:custGeom>
                <a:avLst/>
                <a:gdLst>
                  <a:gd name="T0" fmla="*/ 2147483647 w 328"/>
                  <a:gd name="T1" fmla="*/ 2147483647 h 297"/>
                  <a:gd name="T2" fmla="*/ 2147483647 w 328"/>
                  <a:gd name="T3" fmla="*/ 2147483647 h 297"/>
                  <a:gd name="T4" fmla="*/ 2147483647 w 328"/>
                  <a:gd name="T5" fmla="*/ 2147483647 h 297"/>
                  <a:gd name="T6" fmla="*/ 2147483647 w 328"/>
                  <a:gd name="T7" fmla="*/ 2147483647 h 297"/>
                  <a:gd name="T8" fmla="*/ 2147483647 w 328"/>
                  <a:gd name="T9" fmla="*/ 2147483647 h 297"/>
                  <a:gd name="T10" fmla="*/ 2147483647 w 328"/>
                  <a:gd name="T11" fmla="*/ 2147483647 h 297"/>
                  <a:gd name="T12" fmla="*/ 2147483647 w 328"/>
                  <a:gd name="T13" fmla="*/ 2147483647 h 297"/>
                  <a:gd name="T14" fmla="*/ 2147483647 w 328"/>
                  <a:gd name="T15" fmla="*/ 2147483647 h 297"/>
                  <a:gd name="T16" fmla="*/ 2147483647 w 328"/>
                  <a:gd name="T17" fmla="*/ 2147483647 h 297"/>
                  <a:gd name="T18" fmla="*/ 2147483647 w 328"/>
                  <a:gd name="T19" fmla="*/ 2147483647 h 297"/>
                  <a:gd name="T20" fmla="*/ 2147483647 w 328"/>
                  <a:gd name="T21" fmla="*/ 2147483647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6" name="Google Shape;454;p34">
                <a:extLst>
                  <a:ext uri="{FF2B5EF4-FFF2-40B4-BE49-F238E27FC236}">
                    <a16:creationId xmlns:a16="http://schemas.microsoft.com/office/drawing/2014/main" id="{4E769860-A941-D801-FF4C-D45E3537C5FC}"/>
                  </a:ext>
                </a:extLst>
              </p:cNvPr>
              <p:cNvSpPr>
                <a:spLocks/>
              </p:cNvSpPr>
              <p:nvPr/>
            </p:nvSpPr>
            <p:spPr bwMode="auto">
              <a:xfrm>
                <a:off x="497534" y="4819888"/>
                <a:ext cx="24587" cy="15254"/>
              </a:xfrm>
              <a:custGeom>
                <a:avLst/>
                <a:gdLst>
                  <a:gd name="T0" fmla="*/ 2147483647 w 421"/>
                  <a:gd name="T1" fmla="*/ 2147483647 h 351"/>
                  <a:gd name="T2" fmla="*/ 2147483647 w 421"/>
                  <a:gd name="T3" fmla="*/ 2147483647 h 351"/>
                  <a:gd name="T4" fmla="*/ 2147483647 w 421"/>
                  <a:gd name="T5" fmla="*/ 2147483647 h 351"/>
                  <a:gd name="T6" fmla="*/ 2147483647 w 421"/>
                  <a:gd name="T7" fmla="*/ 2147483647 h 351"/>
                  <a:gd name="T8" fmla="*/ 2147483647 w 421"/>
                  <a:gd name="T9" fmla="*/ 2147483647 h 351"/>
                  <a:gd name="T10" fmla="*/ 2147483647 w 421"/>
                  <a:gd name="T11" fmla="*/ 2147483647 h 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7" name="Google Shape;455;p34">
                <a:extLst>
                  <a:ext uri="{FF2B5EF4-FFF2-40B4-BE49-F238E27FC236}">
                    <a16:creationId xmlns:a16="http://schemas.microsoft.com/office/drawing/2014/main" id="{C24EA20C-526F-582D-713F-6382888CB3DF}"/>
                  </a:ext>
                </a:extLst>
              </p:cNvPr>
              <p:cNvSpPr>
                <a:spLocks/>
              </p:cNvSpPr>
              <p:nvPr/>
            </p:nvSpPr>
            <p:spPr bwMode="auto">
              <a:xfrm>
                <a:off x="530005" y="4833664"/>
                <a:ext cx="22776" cy="15862"/>
              </a:xfrm>
              <a:custGeom>
                <a:avLst/>
                <a:gdLst>
                  <a:gd name="T0" fmla="*/ 2147483647 w 390"/>
                  <a:gd name="T1" fmla="*/ 0 h 365"/>
                  <a:gd name="T2" fmla="*/ 2147483647 w 390"/>
                  <a:gd name="T3" fmla="*/ 2147483647 h 365"/>
                  <a:gd name="T4" fmla="*/ 2147483647 w 390"/>
                  <a:gd name="T5" fmla="*/ 2147483647 h 365"/>
                  <a:gd name="T6" fmla="*/ 2147483647 w 390"/>
                  <a:gd name="T7" fmla="*/ 2147483647 h 365"/>
                  <a:gd name="T8" fmla="*/ 2147483647 w 390"/>
                  <a:gd name="T9" fmla="*/ 2147483647 h 365"/>
                  <a:gd name="T10" fmla="*/ 2147483647 w 390"/>
                  <a:gd name="T11" fmla="*/ 2147483647 h 365"/>
                  <a:gd name="T12" fmla="*/ 2147483647 w 390"/>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8" name="Google Shape;456;p34">
                <a:extLst>
                  <a:ext uri="{FF2B5EF4-FFF2-40B4-BE49-F238E27FC236}">
                    <a16:creationId xmlns:a16="http://schemas.microsoft.com/office/drawing/2014/main" id="{192D1734-CB64-9EA9-BFCF-0DF1E2D01FE4}"/>
                  </a:ext>
                </a:extLst>
              </p:cNvPr>
              <p:cNvSpPr>
                <a:spLocks/>
              </p:cNvSpPr>
              <p:nvPr/>
            </p:nvSpPr>
            <p:spPr bwMode="auto">
              <a:xfrm>
                <a:off x="482409" y="4859912"/>
                <a:ext cx="105296" cy="24684"/>
              </a:xfrm>
              <a:custGeom>
                <a:avLst/>
                <a:gdLst>
                  <a:gd name="T0" fmla="*/ 2147483647 w 1803"/>
                  <a:gd name="T1" fmla="*/ 2147483647 h 568"/>
                  <a:gd name="T2" fmla="*/ 2147483647 w 1803"/>
                  <a:gd name="T3" fmla="*/ 2147483647 h 568"/>
                  <a:gd name="T4" fmla="*/ 2147483647 w 1803"/>
                  <a:gd name="T5" fmla="*/ 2147483647 h 568"/>
                  <a:gd name="T6" fmla="*/ 2147483647 w 1803"/>
                  <a:gd name="T7" fmla="*/ 2147483647 h 568"/>
                  <a:gd name="T8" fmla="*/ 2147483647 w 1803"/>
                  <a:gd name="T9" fmla="*/ 2147483647 h 568"/>
                  <a:gd name="T10" fmla="*/ 2147483647 w 1803"/>
                  <a:gd name="T11" fmla="*/ 2147483647 h 568"/>
                  <a:gd name="T12" fmla="*/ 2147483647 w 1803"/>
                  <a:gd name="T13" fmla="*/ 2147483647 h 568"/>
                  <a:gd name="T14" fmla="*/ 2147483647 w 1803"/>
                  <a:gd name="T15" fmla="*/ 2147483647 h 568"/>
                  <a:gd name="T16" fmla="*/ 2147483647 w 1803"/>
                  <a:gd name="T17" fmla="*/ 2147483647 h 568"/>
                  <a:gd name="T18" fmla="*/ 2147483647 w 1803"/>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99" name="Google Shape;457;p34">
                <a:extLst>
                  <a:ext uri="{FF2B5EF4-FFF2-40B4-BE49-F238E27FC236}">
                    <a16:creationId xmlns:a16="http://schemas.microsoft.com/office/drawing/2014/main" id="{AD69FCC8-C1B0-2DF1-76FB-746DFA253715}"/>
                  </a:ext>
                </a:extLst>
              </p:cNvPr>
              <p:cNvSpPr>
                <a:spLocks/>
              </p:cNvSpPr>
              <p:nvPr/>
            </p:nvSpPr>
            <p:spPr bwMode="auto">
              <a:xfrm>
                <a:off x="570710" y="4853828"/>
                <a:ext cx="29551" cy="16166"/>
              </a:xfrm>
              <a:custGeom>
                <a:avLst/>
                <a:gdLst>
                  <a:gd name="T0" fmla="*/ 2147483647 w 506"/>
                  <a:gd name="T1" fmla="*/ 2147483647 h 372"/>
                  <a:gd name="T2" fmla="*/ 2147483647 w 506"/>
                  <a:gd name="T3" fmla="*/ 2147483647 h 372"/>
                  <a:gd name="T4" fmla="*/ 2147483647 w 506"/>
                  <a:gd name="T5" fmla="*/ 2147483647 h 372"/>
                  <a:gd name="T6" fmla="*/ 2147483647 w 506"/>
                  <a:gd name="T7" fmla="*/ 2147483647 h 372"/>
                  <a:gd name="T8" fmla="*/ 2147483647 w 506"/>
                  <a:gd name="T9" fmla="*/ 2147483647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400" name="Google Shape;459;p34">
                <a:extLst>
                  <a:ext uri="{FF2B5EF4-FFF2-40B4-BE49-F238E27FC236}">
                    <a16:creationId xmlns:a16="http://schemas.microsoft.com/office/drawing/2014/main" id="{53EAFA14-D39B-2997-1216-97B185885E9D}"/>
                  </a:ext>
                </a:extLst>
              </p:cNvPr>
              <p:cNvSpPr>
                <a:spLocks/>
              </p:cNvSpPr>
              <p:nvPr/>
            </p:nvSpPr>
            <p:spPr bwMode="auto">
              <a:xfrm>
                <a:off x="332086" y="4394785"/>
                <a:ext cx="35858" cy="736477"/>
              </a:xfrm>
              <a:custGeom>
                <a:avLst/>
                <a:gdLst>
                  <a:gd name="T0" fmla="*/ 2147483647 w 614"/>
                  <a:gd name="T1" fmla="*/ 2147483647 h 16947"/>
                  <a:gd name="T2" fmla="*/ 2147483647 w 614"/>
                  <a:gd name="T3" fmla="*/ 2147483647 h 16947"/>
                  <a:gd name="T4" fmla="*/ 2147483647 w 614"/>
                  <a:gd name="T5" fmla="*/ 2147483647 h 16947"/>
                  <a:gd name="T6" fmla="*/ 2147483647 w 614"/>
                  <a:gd name="T7" fmla="*/ 2147483647 h 16947"/>
                  <a:gd name="T8" fmla="*/ 2147483647 w 614"/>
                  <a:gd name="T9" fmla="*/ 2147483647 h 16947"/>
                  <a:gd name="T10" fmla="*/ 2147483647 w 614"/>
                  <a:gd name="T11" fmla="*/ 2147483647 h 16947"/>
                  <a:gd name="T12" fmla="*/ 2147483647 w 614"/>
                  <a:gd name="T13" fmla="*/ 2147483647 h 16947"/>
                  <a:gd name="T14" fmla="*/ 2147483647 w 614"/>
                  <a:gd name="T15" fmla="*/ 2147483647 h 16947"/>
                  <a:gd name="T16" fmla="*/ 2147483647 w 614"/>
                  <a:gd name="T17" fmla="*/ 2147483647 h 16947"/>
                  <a:gd name="T18" fmla="*/ 2147483647 w 614"/>
                  <a:gd name="T19" fmla="*/ 2147483647 h 16947"/>
                  <a:gd name="T20" fmla="*/ 2147483647 w 614"/>
                  <a:gd name="T21" fmla="*/ 2147483647 h 16947"/>
                  <a:gd name="T22" fmla="*/ 2147483647 w 614"/>
                  <a:gd name="T23" fmla="*/ 2147483647 h 16947"/>
                  <a:gd name="T24" fmla="*/ 2147483647 w 614"/>
                  <a:gd name="T25" fmla="*/ 2147483647 h 16947"/>
                  <a:gd name="T26" fmla="*/ 2147483647 w 614"/>
                  <a:gd name="T27" fmla="*/ 2147483647 h 16947"/>
                  <a:gd name="T28" fmla="*/ 2147483647 w 614"/>
                  <a:gd name="T29" fmla="*/ 2147483647 h 16947"/>
                  <a:gd name="T30" fmla="*/ 2147483647 w 614"/>
                  <a:gd name="T31" fmla="*/ 2147483647 h 16947"/>
                  <a:gd name="T32" fmla="*/ 2147483647 w 614"/>
                  <a:gd name="T33" fmla="*/ 2147483647 h 16947"/>
                  <a:gd name="T34" fmla="*/ 2147483647 w 614"/>
                  <a:gd name="T35" fmla="*/ 2147483647 h 16947"/>
                  <a:gd name="T36" fmla="*/ 2147483647 w 614"/>
                  <a:gd name="T37" fmla="*/ 2147483647 h 16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401" name="Google Shape;460;p34">
                <a:extLst>
                  <a:ext uri="{FF2B5EF4-FFF2-40B4-BE49-F238E27FC236}">
                    <a16:creationId xmlns:a16="http://schemas.microsoft.com/office/drawing/2014/main" id="{CEE1B998-EC0D-5B6C-E707-4FCB48FEBCD9}"/>
                  </a:ext>
                </a:extLst>
              </p:cNvPr>
              <p:cNvSpPr>
                <a:spLocks/>
              </p:cNvSpPr>
              <p:nvPr/>
            </p:nvSpPr>
            <p:spPr bwMode="auto">
              <a:xfrm>
                <a:off x="159512" y="4511339"/>
                <a:ext cx="437128" cy="210031"/>
              </a:xfrm>
              <a:custGeom>
                <a:avLst/>
                <a:gdLst>
                  <a:gd name="T0" fmla="*/ 2147483647 w 7485"/>
                  <a:gd name="T1" fmla="*/ 0 h 4833"/>
                  <a:gd name="T2" fmla="*/ 2147483647 w 7485"/>
                  <a:gd name="T3" fmla="*/ 2147483647 h 4833"/>
                  <a:gd name="T4" fmla="*/ 2147483647 w 7485"/>
                  <a:gd name="T5" fmla="*/ 2147483647 h 4833"/>
                  <a:gd name="T6" fmla="*/ 2147483647 w 7485"/>
                  <a:gd name="T7" fmla="*/ 2147483647 h 4833"/>
                  <a:gd name="T8" fmla="*/ 2147483647 w 7485"/>
                  <a:gd name="T9" fmla="*/ 2147483647 h 4833"/>
                  <a:gd name="T10" fmla="*/ 2147483647 w 7485"/>
                  <a:gd name="T11" fmla="*/ 2147483647 h 4833"/>
                  <a:gd name="T12" fmla="*/ 2147483647 w 7485"/>
                  <a:gd name="T13" fmla="*/ 2147483647 h 4833"/>
                  <a:gd name="T14" fmla="*/ 2147483647 w 7485"/>
                  <a:gd name="T15" fmla="*/ 2147483647 h 4833"/>
                  <a:gd name="T16" fmla="*/ 2147483647 w 7485"/>
                  <a:gd name="T17" fmla="*/ 2147483647 h 4833"/>
                  <a:gd name="T18" fmla="*/ 2147483647 w 7485"/>
                  <a:gd name="T19" fmla="*/ 2147483647 h 4833"/>
                  <a:gd name="T20" fmla="*/ 2147483647 w 7485"/>
                  <a:gd name="T21" fmla="*/ 2147483647 h 4833"/>
                  <a:gd name="T22" fmla="*/ 2147483647 w 7485"/>
                  <a:gd name="T23" fmla="*/ 2147483647 h 4833"/>
                  <a:gd name="T24" fmla="*/ 2147483647 w 7485"/>
                  <a:gd name="T25" fmla="*/ 2147483647 h 4833"/>
                  <a:gd name="T26" fmla="*/ 2147483647 w 7485"/>
                  <a:gd name="T27" fmla="*/ 2147483647 h 4833"/>
                  <a:gd name="T28" fmla="*/ 2147483647 w 7485"/>
                  <a:gd name="T29" fmla="*/ 2147483647 h 4833"/>
                  <a:gd name="T30" fmla="*/ 2147483647 w 7485"/>
                  <a:gd name="T31" fmla="*/ 2147483647 h 4833"/>
                  <a:gd name="T32" fmla="*/ 2147483647 w 7485"/>
                  <a:gd name="T33" fmla="*/ 2147483647 h 4833"/>
                  <a:gd name="T34" fmla="*/ 2147483647 w 7485"/>
                  <a:gd name="T35" fmla="*/ 2147483647 h 4833"/>
                  <a:gd name="T36" fmla="*/ 2147483647 w 7485"/>
                  <a:gd name="T37" fmla="*/ 2147483647 h 4833"/>
                  <a:gd name="T38" fmla="*/ 2147483647 w 7485"/>
                  <a:gd name="T39" fmla="*/ 2147483647 h 4833"/>
                  <a:gd name="T40" fmla="*/ 2147483647 w 7485"/>
                  <a:gd name="T41" fmla="*/ 2147483647 h 4833"/>
                  <a:gd name="T42" fmla="*/ 2147483647 w 7485"/>
                  <a:gd name="T43" fmla="*/ 0 h 4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402" name="Google Shape;461;p34">
                <a:extLst>
                  <a:ext uri="{FF2B5EF4-FFF2-40B4-BE49-F238E27FC236}">
                    <a16:creationId xmlns:a16="http://schemas.microsoft.com/office/drawing/2014/main" id="{0927B128-3E64-F156-BE6E-E68CEC89269F}"/>
                  </a:ext>
                </a:extLst>
              </p:cNvPr>
              <p:cNvSpPr>
                <a:spLocks/>
              </p:cNvSpPr>
              <p:nvPr/>
            </p:nvSpPr>
            <p:spPr bwMode="auto">
              <a:xfrm>
                <a:off x="238236" y="4436722"/>
                <a:ext cx="170121" cy="102734"/>
              </a:xfrm>
              <a:custGeom>
                <a:avLst/>
                <a:gdLst>
                  <a:gd name="T0" fmla="*/ 2147483647 w 2913"/>
                  <a:gd name="T1" fmla="*/ 2147483647 h 2364"/>
                  <a:gd name="T2" fmla="*/ 2147483647 w 2913"/>
                  <a:gd name="T3" fmla="*/ 2147483647 h 2364"/>
                  <a:gd name="T4" fmla="*/ 2147483647 w 2913"/>
                  <a:gd name="T5" fmla="*/ 2147483647 h 2364"/>
                  <a:gd name="T6" fmla="*/ 2147483647 w 2913"/>
                  <a:gd name="T7" fmla="*/ 2147483647 h 2364"/>
                  <a:gd name="T8" fmla="*/ 2147483647 w 2913"/>
                  <a:gd name="T9" fmla="*/ 2147483647 h 2364"/>
                  <a:gd name="T10" fmla="*/ 2147483647 w 2913"/>
                  <a:gd name="T11" fmla="*/ 2147483647 h 2364"/>
                  <a:gd name="T12" fmla="*/ 2147483647 w 2913"/>
                  <a:gd name="T13" fmla="*/ 2147483647 h 2364"/>
                  <a:gd name="T14" fmla="*/ 2147483647 w 2913"/>
                  <a:gd name="T15" fmla="*/ 2147483647 h 2364"/>
                  <a:gd name="T16" fmla="*/ 2147483647 w 2913"/>
                  <a:gd name="T17" fmla="*/ 2147483647 h 2364"/>
                  <a:gd name="T18" fmla="*/ 2147483647 w 2913"/>
                  <a:gd name="T19" fmla="*/ 2147483647 h 2364"/>
                  <a:gd name="T20" fmla="*/ 2147483647 w 2913"/>
                  <a:gd name="T21" fmla="*/ 2147483647 h 2364"/>
                  <a:gd name="T22" fmla="*/ 2147483647 w 2913"/>
                  <a:gd name="T23" fmla="*/ 2147483647 h 2364"/>
                  <a:gd name="T24" fmla="*/ 2147483647 w 2913"/>
                  <a:gd name="T25" fmla="*/ 2147483647 h 2364"/>
                  <a:gd name="T26" fmla="*/ 2147483647 w 2913"/>
                  <a:gd name="T27" fmla="*/ 2147483647 h 2364"/>
                  <a:gd name="T28" fmla="*/ 2147483647 w 2913"/>
                  <a:gd name="T29" fmla="*/ 2147483647 h 2364"/>
                  <a:gd name="T30" fmla="*/ 2147483647 w 2913"/>
                  <a:gd name="T31" fmla="*/ 2147483647 h 2364"/>
                  <a:gd name="T32" fmla="*/ 2147483647 w 2913"/>
                  <a:gd name="T33" fmla="*/ 2147483647 h 2364"/>
                  <a:gd name="T34" fmla="*/ 2147483647 w 2913"/>
                  <a:gd name="T35" fmla="*/ 2147483647 h 2364"/>
                  <a:gd name="T36" fmla="*/ 2147483647 w 2913"/>
                  <a:gd name="T37" fmla="*/ 2147483647 h 2364"/>
                  <a:gd name="T38" fmla="*/ 2147483647 w 2913"/>
                  <a:gd name="T39" fmla="*/ 2147483647 h 2364"/>
                  <a:gd name="T40" fmla="*/ 2147483647 w 2913"/>
                  <a:gd name="T41" fmla="*/ 2147483647 h 2364"/>
                  <a:gd name="T42" fmla="*/ 2147483647 w 2913"/>
                  <a:gd name="T43" fmla="*/ 2147483647 h 2364"/>
                  <a:gd name="T44" fmla="*/ 2147483647 w 2913"/>
                  <a:gd name="T45" fmla="*/ 2147483647 h 2364"/>
                  <a:gd name="T46" fmla="*/ 2147483647 w 2913"/>
                  <a:gd name="T47" fmla="*/ 2147483647 h 2364"/>
                  <a:gd name="T48" fmla="*/ 2147483647 w 2913"/>
                  <a:gd name="T49" fmla="*/ 2147483647 h 2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5375" name="Google Shape;473;p34">
              <a:extLst>
                <a:ext uri="{FF2B5EF4-FFF2-40B4-BE49-F238E27FC236}">
                  <a16:creationId xmlns:a16="http://schemas.microsoft.com/office/drawing/2014/main" id="{CC4C8D29-A95F-86A4-AADE-79A598381414}"/>
                </a:ext>
              </a:extLst>
            </p:cNvPr>
            <p:cNvGrpSpPr>
              <a:grpSpLocks/>
            </p:cNvGrpSpPr>
            <p:nvPr/>
          </p:nvGrpSpPr>
          <p:grpSpPr bwMode="auto">
            <a:xfrm>
              <a:off x="8672517" y="4801213"/>
              <a:ext cx="381218" cy="339780"/>
              <a:chOff x="5550100" y="4738125"/>
              <a:chExt cx="196950" cy="196650"/>
            </a:xfrm>
          </p:grpSpPr>
          <p:sp>
            <p:nvSpPr>
              <p:cNvPr id="15382" name="Google Shape;474;p34">
                <a:extLst>
                  <a:ext uri="{FF2B5EF4-FFF2-40B4-BE49-F238E27FC236}">
                    <a16:creationId xmlns:a16="http://schemas.microsoft.com/office/drawing/2014/main" id="{1AA79A6D-7D2F-5CB6-2EB5-512C53376C56}"/>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3" name="Google Shape;475;p34">
                <a:extLst>
                  <a:ext uri="{FF2B5EF4-FFF2-40B4-BE49-F238E27FC236}">
                    <a16:creationId xmlns:a16="http://schemas.microsoft.com/office/drawing/2014/main" id="{E6BBBC19-4197-877A-CE2E-98C34F5A394B}"/>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4" name="Google Shape;476;p34">
                <a:extLst>
                  <a:ext uri="{FF2B5EF4-FFF2-40B4-BE49-F238E27FC236}">
                    <a16:creationId xmlns:a16="http://schemas.microsoft.com/office/drawing/2014/main" id="{D42EE0CA-BCC0-3967-E837-B5CB481AAE80}"/>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5" name="Google Shape;477;p34">
                <a:extLst>
                  <a:ext uri="{FF2B5EF4-FFF2-40B4-BE49-F238E27FC236}">
                    <a16:creationId xmlns:a16="http://schemas.microsoft.com/office/drawing/2014/main" id="{3DB36A14-361F-5C28-E61E-3B7A8A2272DB}"/>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6" name="Google Shape;478;p34">
                <a:extLst>
                  <a:ext uri="{FF2B5EF4-FFF2-40B4-BE49-F238E27FC236}">
                    <a16:creationId xmlns:a16="http://schemas.microsoft.com/office/drawing/2014/main" id="{DFA16DEF-1C36-429F-B8BB-22F1BE0C730F}"/>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5376" name="Google Shape;473;p34">
              <a:extLst>
                <a:ext uri="{FF2B5EF4-FFF2-40B4-BE49-F238E27FC236}">
                  <a16:creationId xmlns:a16="http://schemas.microsoft.com/office/drawing/2014/main" id="{643A45CC-81F9-8873-FB4E-F0F1090EB742}"/>
                </a:ext>
              </a:extLst>
            </p:cNvPr>
            <p:cNvGrpSpPr>
              <a:grpSpLocks/>
            </p:cNvGrpSpPr>
            <p:nvPr/>
          </p:nvGrpSpPr>
          <p:grpSpPr bwMode="auto">
            <a:xfrm>
              <a:off x="7849255" y="4811082"/>
              <a:ext cx="381218" cy="339780"/>
              <a:chOff x="5550100" y="4738125"/>
              <a:chExt cx="196950" cy="196650"/>
            </a:xfrm>
          </p:grpSpPr>
          <p:sp>
            <p:nvSpPr>
              <p:cNvPr id="15377" name="Google Shape;474;p34">
                <a:extLst>
                  <a:ext uri="{FF2B5EF4-FFF2-40B4-BE49-F238E27FC236}">
                    <a16:creationId xmlns:a16="http://schemas.microsoft.com/office/drawing/2014/main" id="{20ED0D1C-8AC1-7A6C-172B-57E5F0FAF31A}"/>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78" name="Google Shape;475;p34">
                <a:extLst>
                  <a:ext uri="{FF2B5EF4-FFF2-40B4-BE49-F238E27FC236}">
                    <a16:creationId xmlns:a16="http://schemas.microsoft.com/office/drawing/2014/main" id="{14981D14-5BC7-1810-C7B9-8D848EA533BD}"/>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79" name="Google Shape;476;p34">
                <a:extLst>
                  <a:ext uri="{FF2B5EF4-FFF2-40B4-BE49-F238E27FC236}">
                    <a16:creationId xmlns:a16="http://schemas.microsoft.com/office/drawing/2014/main" id="{D6F2B611-7D71-7912-DE37-D288D537C8F2}"/>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0" name="Google Shape;477;p34">
                <a:extLst>
                  <a:ext uri="{FF2B5EF4-FFF2-40B4-BE49-F238E27FC236}">
                    <a16:creationId xmlns:a16="http://schemas.microsoft.com/office/drawing/2014/main" id="{286AA283-BAE9-62DE-99B0-1125D9918CD6}"/>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5381" name="Google Shape;478;p34">
                <a:extLst>
                  <a:ext uri="{FF2B5EF4-FFF2-40B4-BE49-F238E27FC236}">
                    <a16:creationId xmlns:a16="http://schemas.microsoft.com/office/drawing/2014/main" id="{5F91CB48-1FDC-45B9-69E9-962814430A96}"/>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pic>
        <p:nvPicPr>
          <p:cNvPr id="15372" name="Picture 30">
            <a:extLst>
              <a:ext uri="{FF2B5EF4-FFF2-40B4-BE49-F238E27FC236}">
                <a16:creationId xmlns:a16="http://schemas.microsoft.com/office/drawing/2014/main" id="{E15F120F-71F0-19B3-BF39-3D52154227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183515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35">
            <a:extLst>
              <a:ext uri="{FF2B5EF4-FFF2-40B4-BE49-F238E27FC236}">
                <a16:creationId xmlns:a16="http://schemas.microsoft.com/office/drawing/2014/main" id="{D78AE6DC-2E07-3775-F6AF-1D79BEF3AF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3301" y="-4233"/>
            <a:ext cx="1020233"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nodeType="afterGroup">
                            <p:stCondLst>
                              <p:cond delay="1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a:extLst>
              <a:ext uri="{FF2B5EF4-FFF2-40B4-BE49-F238E27FC236}">
                <a16:creationId xmlns:a16="http://schemas.microsoft.com/office/drawing/2014/main" id="{E48AE461-92B3-3BE0-3721-9A0F4AEA2D01}"/>
              </a:ext>
            </a:extLst>
          </p:cNvPr>
          <p:cNvGrpSpPr>
            <a:grpSpLocks/>
          </p:cNvGrpSpPr>
          <p:nvPr/>
        </p:nvGrpSpPr>
        <p:grpSpPr bwMode="auto">
          <a:xfrm>
            <a:off x="131234" y="131233"/>
            <a:ext cx="12060767" cy="734484"/>
            <a:chOff x="15875" y="15875"/>
            <a:chExt cx="9128125" cy="550863"/>
          </a:xfrm>
        </p:grpSpPr>
        <p:sp>
          <p:nvSpPr>
            <p:cNvPr id="5" name="Oval 4">
              <a:extLst>
                <a:ext uri="{FF2B5EF4-FFF2-40B4-BE49-F238E27FC236}">
                  <a16:creationId xmlns:a16="http://schemas.microsoft.com/office/drawing/2014/main" id="{C827A564-7023-1C32-4D52-7B64C66938B8}"/>
                </a:ext>
              </a:extLst>
            </p:cNvPr>
            <p:cNvSpPr/>
            <p:nvPr/>
          </p:nvSpPr>
          <p:spPr bwMode="auto">
            <a:xfrm>
              <a:off x="15875" y="15875"/>
              <a:ext cx="552686"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defRPr/>
              </a:pPr>
              <a:r>
                <a:rPr lang="vi-VN" sz="3733" b="1" dirty="0">
                  <a:solidFill>
                    <a:prstClr val="white"/>
                  </a:solidFill>
                  <a:latin typeface="Arial Rounded MT Bold" pitchFamily="34" charset="0"/>
                  <a:cs typeface="Times New Roman" pitchFamily="18" charset="0"/>
                </a:rPr>
                <a:t>2</a:t>
              </a:r>
              <a:endParaRPr lang="en-US" sz="3733" b="1" dirty="0">
                <a:solidFill>
                  <a:prstClr val="white"/>
                </a:solidFill>
                <a:latin typeface="Arial Rounded MT Bold" pitchFamily="34" charset="0"/>
                <a:cs typeface="Times New Roman" pitchFamily="18" charset="0"/>
              </a:endParaRPr>
            </a:p>
          </p:txBody>
        </p:sp>
        <p:sp>
          <p:nvSpPr>
            <p:cNvPr id="16433" name="TextBox 3">
              <a:extLst>
                <a:ext uri="{FF2B5EF4-FFF2-40B4-BE49-F238E27FC236}">
                  <a16:creationId xmlns:a16="http://schemas.microsoft.com/office/drawing/2014/main" id="{EAA02751-99F6-2437-2CB8-C2BE9583EA37}"/>
                </a:ext>
              </a:extLst>
            </p:cNvPr>
            <p:cNvSpPr txBox="1">
              <a:spLocks noChangeArrowheads="1"/>
            </p:cNvSpPr>
            <p:nvPr/>
          </p:nvSpPr>
          <p:spPr bwMode="auto">
            <a:xfrm>
              <a:off x="564506" y="25664"/>
              <a:ext cx="8579494"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pPr>
              <a:r>
                <a:rPr lang="en-US" altLang="en-US" sz="3733" b="1">
                  <a:solidFill>
                    <a:prstClr val="black"/>
                  </a:solidFill>
                  <a:latin typeface="Arial-Rounded" panose="020B0500000000000000" pitchFamily="34" charset="0"/>
                  <a:cs typeface="Arial-Rounded" panose="020B0500000000000000" pitchFamily="34" charset="0"/>
                </a:rPr>
                <a:t>Đọc</a:t>
              </a:r>
            </a:p>
          </p:txBody>
        </p:sp>
      </p:grpSp>
      <p:grpSp>
        <p:nvGrpSpPr>
          <p:cNvPr id="16387" name="Group 36">
            <a:extLst>
              <a:ext uri="{FF2B5EF4-FFF2-40B4-BE49-F238E27FC236}">
                <a16:creationId xmlns:a16="http://schemas.microsoft.com/office/drawing/2014/main" id="{48E29A41-1A59-F9C6-FA4C-D68C82F22FF5}"/>
              </a:ext>
            </a:extLst>
          </p:cNvPr>
          <p:cNvGrpSpPr>
            <a:grpSpLocks/>
          </p:cNvGrpSpPr>
          <p:nvPr/>
        </p:nvGrpSpPr>
        <p:grpSpPr bwMode="auto">
          <a:xfrm>
            <a:off x="10464801" y="5693834"/>
            <a:ext cx="1606551" cy="1174751"/>
            <a:chOff x="7849255" y="4269846"/>
            <a:chExt cx="1204480" cy="881016"/>
          </a:xfrm>
        </p:grpSpPr>
        <p:grpSp>
          <p:nvGrpSpPr>
            <p:cNvPr id="16403" name="Group 37">
              <a:extLst>
                <a:ext uri="{FF2B5EF4-FFF2-40B4-BE49-F238E27FC236}">
                  <a16:creationId xmlns:a16="http://schemas.microsoft.com/office/drawing/2014/main" id="{27AD285E-67F8-BCA4-F9F2-B073EA73692E}"/>
                </a:ext>
              </a:extLst>
            </p:cNvPr>
            <p:cNvGrpSpPr>
              <a:grpSpLocks/>
            </p:cNvGrpSpPr>
            <p:nvPr/>
          </p:nvGrpSpPr>
          <p:grpSpPr bwMode="auto">
            <a:xfrm>
              <a:off x="8040937" y="4269846"/>
              <a:ext cx="766717" cy="868102"/>
              <a:chOff x="-4716" y="4275111"/>
              <a:chExt cx="766717" cy="868102"/>
            </a:xfrm>
          </p:grpSpPr>
          <p:sp>
            <p:nvSpPr>
              <p:cNvPr id="16416" name="Google Shape;438;p34">
                <a:extLst>
                  <a:ext uri="{FF2B5EF4-FFF2-40B4-BE49-F238E27FC236}">
                    <a16:creationId xmlns:a16="http://schemas.microsoft.com/office/drawing/2014/main" id="{E3552D16-CD7E-512F-6233-585074130405}"/>
                  </a:ext>
                </a:extLst>
              </p:cNvPr>
              <p:cNvSpPr>
                <a:spLocks/>
              </p:cNvSpPr>
              <p:nvPr/>
            </p:nvSpPr>
            <p:spPr bwMode="auto">
              <a:xfrm>
                <a:off x="-4716" y="4275111"/>
                <a:ext cx="766717" cy="576024"/>
              </a:xfrm>
              <a:custGeom>
                <a:avLst/>
                <a:gdLst>
                  <a:gd name="T0" fmla="*/ 2147483647 w 15956"/>
                  <a:gd name="T1" fmla="*/ 2147483647 h 9319"/>
                  <a:gd name="T2" fmla="*/ 2147483647 w 15956"/>
                  <a:gd name="T3" fmla="*/ 2147483647 h 9319"/>
                  <a:gd name="T4" fmla="*/ 2147483647 w 15956"/>
                  <a:gd name="T5" fmla="*/ 2147483647 h 9319"/>
                  <a:gd name="T6" fmla="*/ 2147483647 w 15956"/>
                  <a:gd name="T7" fmla="*/ 2147483647 h 9319"/>
                  <a:gd name="T8" fmla="*/ 2147483647 w 15956"/>
                  <a:gd name="T9" fmla="*/ 2147483647 h 9319"/>
                  <a:gd name="T10" fmla="*/ 2147483647 w 15956"/>
                  <a:gd name="T11" fmla="*/ 2147483647 h 9319"/>
                  <a:gd name="T12" fmla="*/ 2147483647 w 15956"/>
                  <a:gd name="T13" fmla="*/ 2147483647 h 9319"/>
                  <a:gd name="T14" fmla="*/ 2147483647 w 15956"/>
                  <a:gd name="T15" fmla="*/ 2147483647 h 9319"/>
                  <a:gd name="T16" fmla="*/ 2147483647 w 15956"/>
                  <a:gd name="T17" fmla="*/ 2147483647 h 9319"/>
                  <a:gd name="T18" fmla="*/ 2147483647 w 15956"/>
                  <a:gd name="T19" fmla="*/ 2147483647 h 9319"/>
                  <a:gd name="T20" fmla="*/ 2147483647 w 15956"/>
                  <a:gd name="T21" fmla="*/ 2147483647 h 9319"/>
                  <a:gd name="T22" fmla="*/ 2147483647 w 15956"/>
                  <a:gd name="T23" fmla="*/ 2147483647 h 9319"/>
                  <a:gd name="T24" fmla="*/ 2147483647 w 15956"/>
                  <a:gd name="T25" fmla="*/ 2147483647 h 9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7" name="Google Shape;446;p34">
                <a:extLst>
                  <a:ext uri="{FF2B5EF4-FFF2-40B4-BE49-F238E27FC236}">
                    <a16:creationId xmlns:a16="http://schemas.microsoft.com/office/drawing/2014/main" id="{569FA1D3-86D0-4F81-C970-296E376B5229}"/>
                  </a:ext>
                </a:extLst>
              </p:cNvPr>
              <p:cNvSpPr>
                <a:spLocks/>
              </p:cNvSpPr>
              <p:nvPr/>
            </p:nvSpPr>
            <p:spPr bwMode="auto">
              <a:xfrm>
                <a:off x="377638" y="4813500"/>
                <a:ext cx="51976" cy="323021"/>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8" name="Google Shape;447;p34">
                <a:extLst>
                  <a:ext uri="{FF2B5EF4-FFF2-40B4-BE49-F238E27FC236}">
                    <a16:creationId xmlns:a16="http://schemas.microsoft.com/office/drawing/2014/main" id="{FEC689FC-85A4-201D-4D9E-047E0E83105D}"/>
                  </a:ext>
                </a:extLst>
              </p:cNvPr>
              <p:cNvSpPr>
                <a:spLocks/>
              </p:cNvSpPr>
              <p:nvPr/>
            </p:nvSpPr>
            <p:spPr bwMode="auto">
              <a:xfrm>
                <a:off x="181412" y="4816281"/>
                <a:ext cx="117035" cy="323673"/>
              </a:xfrm>
              <a:custGeom>
                <a:avLst/>
                <a:gdLst>
                  <a:gd name="T0" fmla="*/ 0 w 2004"/>
                  <a:gd name="T1" fmla="*/ 0 h 7448"/>
                  <a:gd name="T2" fmla="*/ 0 w 2004"/>
                  <a:gd name="T3" fmla="*/ 0 h 7448"/>
                  <a:gd name="T4" fmla="*/ 2147483647 w 2004"/>
                  <a:gd name="T5" fmla="*/ 2147483647 h 7448"/>
                  <a:gd name="T6" fmla="*/ 2147483647 w 2004"/>
                  <a:gd name="T7" fmla="*/ 2147483647 h 7448"/>
                  <a:gd name="T8" fmla="*/ 2147483647 w 2004"/>
                  <a:gd name="T9" fmla="*/ 2147483647 h 7448"/>
                  <a:gd name="T10" fmla="*/ 0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9" name="Google Shape;448;p34">
                <a:extLst>
                  <a:ext uri="{FF2B5EF4-FFF2-40B4-BE49-F238E27FC236}">
                    <a16:creationId xmlns:a16="http://schemas.microsoft.com/office/drawing/2014/main" id="{33019C10-001A-DECA-1F82-64C4167B7267}"/>
                  </a:ext>
                </a:extLst>
              </p:cNvPr>
              <p:cNvSpPr>
                <a:spLocks/>
              </p:cNvSpPr>
              <p:nvPr/>
            </p:nvSpPr>
            <p:spPr bwMode="auto">
              <a:xfrm>
                <a:off x="448828" y="4918971"/>
                <a:ext cx="95310" cy="224242"/>
              </a:xfrm>
              <a:custGeom>
                <a:avLst/>
                <a:gdLst>
                  <a:gd name="T0" fmla="*/ 2147483647 w 1632"/>
                  <a:gd name="T1" fmla="*/ 0 h 5160"/>
                  <a:gd name="T2" fmla="*/ 2147483647 w 1632"/>
                  <a:gd name="T3" fmla="*/ 2147483647 h 5160"/>
                  <a:gd name="T4" fmla="*/ 2147483647 w 1632"/>
                  <a:gd name="T5" fmla="*/ 2147483647 h 5160"/>
                  <a:gd name="T6" fmla="*/ 0 w 1632"/>
                  <a:gd name="T7" fmla="*/ 2147483647 h 5160"/>
                  <a:gd name="T8" fmla="*/ 2147483647 w 1632"/>
                  <a:gd name="T9" fmla="*/ 2147483647 h 5160"/>
                  <a:gd name="T10" fmla="*/ 2147483647 w 1632"/>
                  <a:gd name="T11" fmla="*/ 0 h 5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0" name="Google Shape;449;p34">
                <a:extLst>
                  <a:ext uri="{FF2B5EF4-FFF2-40B4-BE49-F238E27FC236}">
                    <a16:creationId xmlns:a16="http://schemas.microsoft.com/office/drawing/2014/main" id="{AAD9FC29-02F4-FB1B-5120-DFBA20915F19}"/>
                  </a:ext>
                </a:extLst>
              </p:cNvPr>
              <p:cNvSpPr>
                <a:spLocks/>
              </p:cNvSpPr>
              <p:nvPr/>
            </p:nvSpPr>
            <p:spPr bwMode="auto">
              <a:xfrm>
                <a:off x="426344" y="4829101"/>
                <a:ext cx="84914" cy="314025"/>
              </a:xfrm>
              <a:custGeom>
                <a:avLst/>
                <a:gdLst>
                  <a:gd name="T0" fmla="*/ 2147483647 w 1454"/>
                  <a:gd name="T1" fmla="*/ 2147483647 h 7226"/>
                  <a:gd name="T2" fmla="*/ 2147483647 w 1454"/>
                  <a:gd name="T3" fmla="*/ 2147483647 h 7226"/>
                  <a:gd name="T4" fmla="*/ 2147483647 w 1454"/>
                  <a:gd name="T5" fmla="*/ 2147483647 h 7226"/>
                  <a:gd name="T6" fmla="*/ 2147483647 w 1454"/>
                  <a:gd name="T7" fmla="*/ 2147483647 h 7226"/>
                  <a:gd name="T8" fmla="*/ 2147483647 w 1454"/>
                  <a:gd name="T9" fmla="*/ 2147483647 h 7226"/>
                  <a:gd name="T10" fmla="*/ 2147483647 w 1454"/>
                  <a:gd name="T11" fmla="*/ 2147483647 h 7226"/>
                  <a:gd name="T12" fmla="*/ 2147483647 w 1454"/>
                  <a:gd name="T13" fmla="*/ 2147483647 h 7226"/>
                  <a:gd name="T14" fmla="*/ 2147483647 w 1454"/>
                  <a:gd name="T15" fmla="*/ 2147483647 h 7226"/>
                  <a:gd name="T16" fmla="*/ 2147483647 w 1454"/>
                  <a:gd name="T17" fmla="*/ 2147483647 h 7226"/>
                  <a:gd name="T18" fmla="*/ 2147483647 w 1454"/>
                  <a:gd name="T19" fmla="*/ 2147483647 h 7226"/>
                  <a:gd name="T20" fmla="*/ 2147483647 w 1454"/>
                  <a:gd name="T21" fmla="*/ 2147483647 h 7226"/>
                  <a:gd name="T22" fmla="*/ 2147483647 w 1454"/>
                  <a:gd name="T23" fmla="*/ 2147483647 h 7226"/>
                  <a:gd name="T24" fmla="*/ 2147483647 w 1454"/>
                  <a:gd name="T25" fmla="*/ 2147483647 h 7226"/>
                  <a:gd name="T26" fmla="*/ 2147483647 w 1454"/>
                  <a:gd name="T27" fmla="*/ 2147483647 h 7226"/>
                  <a:gd name="T28" fmla="*/ 2147483647 w 1454"/>
                  <a:gd name="T29" fmla="*/ 2147483647 h 7226"/>
                  <a:gd name="T30" fmla="*/ 2147483647 w 1454"/>
                  <a:gd name="T31" fmla="*/ 2147483647 h 7226"/>
                  <a:gd name="T32" fmla="*/ 2147483647 w 1454"/>
                  <a:gd name="T33" fmla="*/ 2147483647 h 7226"/>
                  <a:gd name="T34" fmla="*/ 2147483647 w 1454"/>
                  <a:gd name="T35" fmla="*/ 2147483647 h 7226"/>
                  <a:gd name="T36" fmla="*/ 2147483647 w 1454"/>
                  <a:gd name="T37" fmla="*/ 2147483647 h 7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1" name="Google Shape;450;p34">
                <a:extLst>
                  <a:ext uri="{FF2B5EF4-FFF2-40B4-BE49-F238E27FC236}">
                    <a16:creationId xmlns:a16="http://schemas.microsoft.com/office/drawing/2014/main" id="{F60A1D21-69F6-9F6A-9EE5-9344C1373FA9}"/>
                  </a:ext>
                </a:extLst>
              </p:cNvPr>
              <p:cNvSpPr>
                <a:spLocks/>
              </p:cNvSpPr>
              <p:nvPr/>
            </p:nvSpPr>
            <p:spPr bwMode="auto">
              <a:xfrm>
                <a:off x="454493" y="4835750"/>
                <a:ext cx="89119" cy="47673"/>
              </a:xfrm>
              <a:custGeom>
                <a:avLst/>
                <a:gdLst>
                  <a:gd name="T0" fmla="*/ 2147483647 w 1526"/>
                  <a:gd name="T1" fmla="*/ 2147483647 h 1097"/>
                  <a:gd name="T2" fmla="*/ 2147483647 w 1526"/>
                  <a:gd name="T3" fmla="*/ 2147483647 h 1097"/>
                  <a:gd name="T4" fmla="*/ 2147483647 w 1526"/>
                  <a:gd name="T5" fmla="*/ 2147483647 h 1097"/>
                  <a:gd name="T6" fmla="*/ 2147483647 w 1526"/>
                  <a:gd name="T7" fmla="*/ 2147483647 h 1097"/>
                  <a:gd name="T8" fmla="*/ 2147483647 w 1526"/>
                  <a:gd name="T9" fmla="*/ 2147483647 h 1097"/>
                  <a:gd name="T10" fmla="*/ 2147483647 w 1526"/>
                  <a:gd name="T11" fmla="*/ 2147483647 h 1097"/>
                  <a:gd name="T12" fmla="*/ 2147483647 w 1526"/>
                  <a:gd name="T13" fmla="*/ 2147483647 h 1097"/>
                  <a:gd name="T14" fmla="*/ 2147483647 w 1526"/>
                  <a:gd name="T15" fmla="*/ 2147483647 h 1097"/>
                  <a:gd name="T16" fmla="*/ 2147483647 w 1526"/>
                  <a:gd name="T17" fmla="*/ 2147483647 h 1097"/>
                  <a:gd name="T18" fmla="*/ 2147483647 w 1526"/>
                  <a:gd name="T19" fmla="*/ 2147483647 h 1097"/>
                  <a:gd name="T20" fmla="*/ 2147483647 w 1526"/>
                  <a:gd name="T21" fmla="*/ 2147483647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2" name="Google Shape;451;p34">
                <a:extLst>
                  <a:ext uri="{FF2B5EF4-FFF2-40B4-BE49-F238E27FC236}">
                    <a16:creationId xmlns:a16="http://schemas.microsoft.com/office/drawing/2014/main" id="{295E1DF8-CECD-E701-860E-0A0E7970C2E4}"/>
                  </a:ext>
                </a:extLst>
              </p:cNvPr>
              <p:cNvSpPr>
                <a:spLocks/>
              </p:cNvSpPr>
              <p:nvPr/>
            </p:nvSpPr>
            <p:spPr bwMode="auto">
              <a:xfrm>
                <a:off x="474992" y="4823495"/>
                <a:ext cx="17871" cy="58320"/>
              </a:xfrm>
              <a:custGeom>
                <a:avLst/>
                <a:gdLst>
                  <a:gd name="T0" fmla="*/ 2147483647 w 306"/>
                  <a:gd name="T1" fmla="*/ 2147483647 h 1342"/>
                  <a:gd name="T2" fmla="*/ 2147483647 w 306"/>
                  <a:gd name="T3" fmla="*/ 2147483647 h 1342"/>
                  <a:gd name="T4" fmla="*/ 2147483647 w 306"/>
                  <a:gd name="T5" fmla="*/ 2147483647 h 1342"/>
                  <a:gd name="T6" fmla="*/ 2147483647 w 306"/>
                  <a:gd name="T7" fmla="*/ 2147483647 h 1342"/>
                  <a:gd name="T8" fmla="*/ 2147483647 w 306"/>
                  <a:gd name="T9" fmla="*/ 2147483647 h 1342"/>
                  <a:gd name="T10" fmla="*/ 2147483647 w 306"/>
                  <a:gd name="T11" fmla="*/ 2147483647 h 1342"/>
                  <a:gd name="T12" fmla="*/ 2147483647 w 306"/>
                  <a:gd name="T13" fmla="*/ 2147483647 h 1342"/>
                  <a:gd name="T14" fmla="*/ 2147483647 w 306"/>
                  <a:gd name="T15" fmla="*/ 2147483647 h 1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3" name="Google Shape;452;p34">
                <a:extLst>
                  <a:ext uri="{FF2B5EF4-FFF2-40B4-BE49-F238E27FC236}">
                    <a16:creationId xmlns:a16="http://schemas.microsoft.com/office/drawing/2014/main" id="{4FF2496E-4FA6-7452-23CD-7FF4AF515B6E}"/>
                  </a:ext>
                </a:extLst>
              </p:cNvPr>
              <p:cNvSpPr>
                <a:spLocks/>
              </p:cNvSpPr>
              <p:nvPr/>
            </p:nvSpPr>
            <p:spPr bwMode="auto">
              <a:xfrm>
                <a:off x="441879" y="4830231"/>
                <a:ext cx="21083" cy="13211"/>
              </a:xfrm>
              <a:custGeom>
                <a:avLst/>
                <a:gdLst>
                  <a:gd name="T0" fmla="*/ 2147483647 w 361"/>
                  <a:gd name="T1" fmla="*/ 0 h 304"/>
                  <a:gd name="T2" fmla="*/ 2147483647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4" name="Google Shape;453;p34">
                <a:extLst>
                  <a:ext uri="{FF2B5EF4-FFF2-40B4-BE49-F238E27FC236}">
                    <a16:creationId xmlns:a16="http://schemas.microsoft.com/office/drawing/2014/main" id="{213A09BE-BFCD-1EFB-C047-BABD3A712EC7}"/>
                  </a:ext>
                </a:extLst>
              </p:cNvPr>
              <p:cNvSpPr>
                <a:spLocks/>
              </p:cNvSpPr>
              <p:nvPr/>
            </p:nvSpPr>
            <p:spPr bwMode="auto">
              <a:xfrm>
                <a:off x="472189" y="4817150"/>
                <a:ext cx="19155" cy="12907"/>
              </a:xfrm>
              <a:custGeom>
                <a:avLst/>
                <a:gdLst>
                  <a:gd name="T0" fmla="*/ 2147483647 w 328"/>
                  <a:gd name="T1" fmla="*/ 2147483647 h 297"/>
                  <a:gd name="T2" fmla="*/ 2147483647 w 328"/>
                  <a:gd name="T3" fmla="*/ 2147483647 h 297"/>
                  <a:gd name="T4" fmla="*/ 2147483647 w 328"/>
                  <a:gd name="T5" fmla="*/ 2147483647 h 297"/>
                  <a:gd name="T6" fmla="*/ 2147483647 w 328"/>
                  <a:gd name="T7" fmla="*/ 2147483647 h 297"/>
                  <a:gd name="T8" fmla="*/ 2147483647 w 328"/>
                  <a:gd name="T9" fmla="*/ 2147483647 h 297"/>
                  <a:gd name="T10" fmla="*/ 2147483647 w 328"/>
                  <a:gd name="T11" fmla="*/ 2147483647 h 297"/>
                  <a:gd name="T12" fmla="*/ 2147483647 w 328"/>
                  <a:gd name="T13" fmla="*/ 2147483647 h 297"/>
                  <a:gd name="T14" fmla="*/ 2147483647 w 328"/>
                  <a:gd name="T15" fmla="*/ 2147483647 h 297"/>
                  <a:gd name="T16" fmla="*/ 2147483647 w 328"/>
                  <a:gd name="T17" fmla="*/ 2147483647 h 297"/>
                  <a:gd name="T18" fmla="*/ 2147483647 w 328"/>
                  <a:gd name="T19" fmla="*/ 2147483647 h 297"/>
                  <a:gd name="T20" fmla="*/ 2147483647 w 328"/>
                  <a:gd name="T21" fmla="*/ 2147483647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5" name="Google Shape;454;p34">
                <a:extLst>
                  <a:ext uri="{FF2B5EF4-FFF2-40B4-BE49-F238E27FC236}">
                    <a16:creationId xmlns:a16="http://schemas.microsoft.com/office/drawing/2014/main" id="{9781FF05-E1FE-619A-B26E-5FC39751360B}"/>
                  </a:ext>
                </a:extLst>
              </p:cNvPr>
              <p:cNvSpPr>
                <a:spLocks/>
              </p:cNvSpPr>
              <p:nvPr/>
            </p:nvSpPr>
            <p:spPr bwMode="auto">
              <a:xfrm>
                <a:off x="497534" y="4819888"/>
                <a:ext cx="24587" cy="15254"/>
              </a:xfrm>
              <a:custGeom>
                <a:avLst/>
                <a:gdLst>
                  <a:gd name="T0" fmla="*/ 2147483647 w 421"/>
                  <a:gd name="T1" fmla="*/ 2147483647 h 351"/>
                  <a:gd name="T2" fmla="*/ 2147483647 w 421"/>
                  <a:gd name="T3" fmla="*/ 2147483647 h 351"/>
                  <a:gd name="T4" fmla="*/ 2147483647 w 421"/>
                  <a:gd name="T5" fmla="*/ 2147483647 h 351"/>
                  <a:gd name="T6" fmla="*/ 2147483647 w 421"/>
                  <a:gd name="T7" fmla="*/ 2147483647 h 351"/>
                  <a:gd name="T8" fmla="*/ 2147483647 w 421"/>
                  <a:gd name="T9" fmla="*/ 2147483647 h 351"/>
                  <a:gd name="T10" fmla="*/ 2147483647 w 421"/>
                  <a:gd name="T11" fmla="*/ 2147483647 h 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6" name="Google Shape;455;p34">
                <a:extLst>
                  <a:ext uri="{FF2B5EF4-FFF2-40B4-BE49-F238E27FC236}">
                    <a16:creationId xmlns:a16="http://schemas.microsoft.com/office/drawing/2014/main" id="{43622003-1275-D85B-AE14-6C9A30223F38}"/>
                  </a:ext>
                </a:extLst>
              </p:cNvPr>
              <p:cNvSpPr>
                <a:spLocks/>
              </p:cNvSpPr>
              <p:nvPr/>
            </p:nvSpPr>
            <p:spPr bwMode="auto">
              <a:xfrm>
                <a:off x="530005" y="4833664"/>
                <a:ext cx="22776" cy="15862"/>
              </a:xfrm>
              <a:custGeom>
                <a:avLst/>
                <a:gdLst>
                  <a:gd name="T0" fmla="*/ 2147483647 w 390"/>
                  <a:gd name="T1" fmla="*/ 0 h 365"/>
                  <a:gd name="T2" fmla="*/ 2147483647 w 390"/>
                  <a:gd name="T3" fmla="*/ 2147483647 h 365"/>
                  <a:gd name="T4" fmla="*/ 2147483647 w 390"/>
                  <a:gd name="T5" fmla="*/ 2147483647 h 365"/>
                  <a:gd name="T6" fmla="*/ 2147483647 w 390"/>
                  <a:gd name="T7" fmla="*/ 2147483647 h 365"/>
                  <a:gd name="T8" fmla="*/ 2147483647 w 390"/>
                  <a:gd name="T9" fmla="*/ 2147483647 h 365"/>
                  <a:gd name="T10" fmla="*/ 2147483647 w 390"/>
                  <a:gd name="T11" fmla="*/ 2147483647 h 365"/>
                  <a:gd name="T12" fmla="*/ 2147483647 w 390"/>
                  <a:gd name="T13" fmla="*/ 0 h 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7" name="Google Shape;456;p34">
                <a:extLst>
                  <a:ext uri="{FF2B5EF4-FFF2-40B4-BE49-F238E27FC236}">
                    <a16:creationId xmlns:a16="http://schemas.microsoft.com/office/drawing/2014/main" id="{92CEBF36-D5F0-387F-DACC-9753A4B66440}"/>
                  </a:ext>
                </a:extLst>
              </p:cNvPr>
              <p:cNvSpPr>
                <a:spLocks/>
              </p:cNvSpPr>
              <p:nvPr/>
            </p:nvSpPr>
            <p:spPr bwMode="auto">
              <a:xfrm>
                <a:off x="482409" y="4859912"/>
                <a:ext cx="105296" cy="24684"/>
              </a:xfrm>
              <a:custGeom>
                <a:avLst/>
                <a:gdLst>
                  <a:gd name="T0" fmla="*/ 2147483647 w 1803"/>
                  <a:gd name="T1" fmla="*/ 2147483647 h 568"/>
                  <a:gd name="T2" fmla="*/ 2147483647 w 1803"/>
                  <a:gd name="T3" fmla="*/ 2147483647 h 568"/>
                  <a:gd name="T4" fmla="*/ 2147483647 w 1803"/>
                  <a:gd name="T5" fmla="*/ 2147483647 h 568"/>
                  <a:gd name="T6" fmla="*/ 2147483647 w 1803"/>
                  <a:gd name="T7" fmla="*/ 2147483647 h 568"/>
                  <a:gd name="T8" fmla="*/ 2147483647 w 1803"/>
                  <a:gd name="T9" fmla="*/ 2147483647 h 568"/>
                  <a:gd name="T10" fmla="*/ 2147483647 w 1803"/>
                  <a:gd name="T11" fmla="*/ 2147483647 h 568"/>
                  <a:gd name="T12" fmla="*/ 2147483647 w 1803"/>
                  <a:gd name="T13" fmla="*/ 2147483647 h 568"/>
                  <a:gd name="T14" fmla="*/ 2147483647 w 1803"/>
                  <a:gd name="T15" fmla="*/ 2147483647 h 568"/>
                  <a:gd name="T16" fmla="*/ 2147483647 w 1803"/>
                  <a:gd name="T17" fmla="*/ 2147483647 h 568"/>
                  <a:gd name="T18" fmla="*/ 2147483647 w 1803"/>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8" name="Google Shape;457;p34">
                <a:extLst>
                  <a:ext uri="{FF2B5EF4-FFF2-40B4-BE49-F238E27FC236}">
                    <a16:creationId xmlns:a16="http://schemas.microsoft.com/office/drawing/2014/main" id="{E6A7C20C-DB65-BA09-8B37-921AAE3D613D}"/>
                  </a:ext>
                </a:extLst>
              </p:cNvPr>
              <p:cNvSpPr>
                <a:spLocks/>
              </p:cNvSpPr>
              <p:nvPr/>
            </p:nvSpPr>
            <p:spPr bwMode="auto">
              <a:xfrm>
                <a:off x="570710" y="4853828"/>
                <a:ext cx="29551" cy="16166"/>
              </a:xfrm>
              <a:custGeom>
                <a:avLst/>
                <a:gdLst>
                  <a:gd name="T0" fmla="*/ 2147483647 w 506"/>
                  <a:gd name="T1" fmla="*/ 2147483647 h 372"/>
                  <a:gd name="T2" fmla="*/ 2147483647 w 506"/>
                  <a:gd name="T3" fmla="*/ 2147483647 h 372"/>
                  <a:gd name="T4" fmla="*/ 2147483647 w 506"/>
                  <a:gd name="T5" fmla="*/ 2147483647 h 372"/>
                  <a:gd name="T6" fmla="*/ 2147483647 w 506"/>
                  <a:gd name="T7" fmla="*/ 2147483647 h 372"/>
                  <a:gd name="T8" fmla="*/ 2147483647 w 506"/>
                  <a:gd name="T9" fmla="*/ 2147483647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29" name="Google Shape;459;p34">
                <a:extLst>
                  <a:ext uri="{FF2B5EF4-FFF2-40B4-BE49-F238E27FC236}">
                    <a16:creationId xmlns:a16="http://schemas.microsoft.com/office/drawing/2014/main" id="{A38334E7-AF47-D2FF-8810-22E024A4D56D}"/>
                  </a:ext>
                </a:extLst>
              </p:cNvPr>
              <p:cNvSpPr>
                <a:spLocks/>
              </p:cNvSpPr>
              <p:nvPr/>
            </p:nvSpPr>
            <p:spPr bwMode="auto">
              <a:xfrm>
                <a:off x="332086" y="4394785"/>
                <a:ext cx="35858" cy="736477"/>
              </a:xfrm>
              <a:custGeom>
                <a:avLst/>
                <a:gdLst>
                  <a:gd name="T0" fmla="*/ 2147483647 w 614"/>
                  <a:gd name="T1" fmla="*/ 2147483647 h 16947"/>
                  <a:gd name="T2" fmla="*/ 2147483647 w 614"/>
                  <a:gd name="T3" fmla="*/ 2147483647 h 16947"/>
                  <a:gd name="T4" fmla="*/ 2147483647 w 614"/>
                  <a:gd name="T5" fmla="*/ 2147483647 h 16947"/>
                  <a:gd name="T6" fmla="*/ 2147483647 w 614"/>
                  <a:gd name="T7" fmla="*/ 2147483647 h 16947"/>
                  <a:gd name="T8" fmla="*/ 2147483647 w 614"/>
                  <a:gd name="T9" fmla="*/ 2147483647 h 16947"/>
                  <a:gd name="T10" fmla="*/ 2147483647 w 614"/>
                  <a:gd name="T11" fmla="*/ 2147483647 h 16947"/>
                  <a:gd name="T12" fmla="*/ 2147483647 w 614"/>
                  <a:gd name="T13" fmla="*/ 2147483647 h 16947"/>
                  <a:gd name="T14" fmla="*/ 2147483647 w 614"/>
                  <a:gd name="T15" fmla="*/ 2147483647 h 16947"/>
                  <a:gd name="T16" fmla="*/ 2147483647 w 614"/>
                  <a:gd name="T17" fmla="*/ 2147483647 h 16947"/>
                  <a:gd name="T18" fmla="*/ 2147483647 w 614"/>
                  <a:gd name="T19" fmla="*/ 2147483647 h 16947"/>
                  <a:gd name="T20" fmla="*/ 2147483647 w 614"/>
                  <a:gd name="T21" fmla="*/ 2147483647 h 16947"/>
                  <a:gd name="T22" fmla="*/ 2147483647 w 614"/>
                  <a:gd name="T23" fmla="*/ 2147483647 h 16947"/>
                  <a:gd name="T24" fmla="*/ 2147483647 w 614"/>
                  <a:gd name="T25" fmla="*/ 2147483647 h 16947"/>
                  <a:gd name="T26" fmla="*/ 2147483647 w 614"/>
                  <a:gd name="T27" fmla="*/ 2147483647 h 16947"/>
                  <a:gd name="T28" fmla="*/ 2147483647 w 614"/>
                  <a:gd name="T29" fmla="*/ 2147483647 h 16947"/>
                  <a:gd name="T30" fmla="*/ 2147483647 w 614"/>
                  <a:gd name="T31" fmla="*/ 2147483647 h 16947"/>
                  <a:gd name="T32" fmla="*/ 2147483647 w 614"/>
                  <a:gd name="T33" fmla="*/ 2147483647 h 16947"/>
                  <a:gd name="T34" fmla="*/ 2147483647 w 614"/>
                  <a:gd name="T35" fmla="*/ 2147483647 h 16947"/>
                  <a:gd name="T36" fmla="*/ 2147483647 w 614"/>
                  <a:gd name="T37" fmla="*/ 2147483647 h 16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30" name="Google Shape;460;p34">
                <a:extLst>
                  <a:ext uri="{FF2B5EF4-FFF2-40B4-BE49-F238E27FC236}">
                    <a16:creationId xmlns:a16="http://schemas.microsoft.com/office/drawing/2014/main" id="{FBC047CE-6FDF-C59A-28B4-67B179EB1B84}"/>
                  </a:ext>
                </a:extLst>
              </p:cNvPr>
              <p:cNvSpPr>
                <a:spLocks/>
              </p:cNvSpPr>
              <p:nvPr/>
            </p:nvSpPr>
            <p:spPr bwMode="auto">
              <a:xfrm>
                <a:off x="159512" y="4511339"/>
                <a:ext cx="437128" cy="210031"/>
              </a:xfrm>
              <a:custGeom>
                <a:avLst/>
                <a:gdLst>
                  <a:gd name="T0" fmla="*/ 2147483647 w 7485"/>
                  <a:gd name="T1" fmla="*/ 0 h 4833"/>
                  <a:gd name="T2" fmla="*/ 2147483647 w 7485"/>
                  <a:gd name="T3" fmla="*/ 2147483647 h 4833"/>
                  <a:gd name="T4" fmla="*/ 2147483647 w 7485"/>
                  <a:gd name="T5" fmla="*/ 2147483647 h 4833"/>
                  <a:gd name="T6" fmla="*/ 2147483647 w 7485"/>
                  <a:gd name="T7" fmla="*/ 2147483647 h 4833"/>
                  <a:gd name="T8" fmla="*/ 2147483647 w 7485"/>
                  <a:gd name="T9" fmla="*/ 2147483647 h 4833"/>
                  <a:gd name="T10" fmla="*/ 2147483647 w 7485"/>
                  <a:gd name="T11" fmla="*/ 2147483647 h 4833"/>
                  <a:gd name="T12" fmla="*/ 2147483647 w 7485"/>
                  <a:gd name="T13" fmla="*/ 2147483647 h 4833"/>
                  <a:gd name="T14" fmla="*/ 2147483647 w 7485"/>
                  <a:gd name="T15" fmla="*/ 2147483647 h 4833"/>
                  <a:gd name="T16" fmla="*/ 2147483647 w 7485"/>
                  <a:gd name="T17" fmla="*/ 2147483647 h 4833"/>
                  <a:gd name="T18" fmla="*/ 2147483647 w 7485"/>
                  <a:gd name="T19" fmla="*/ 2147483647 h 4833"/>
                  <a:gd name="T20" fmla="*/ 2147483647 w 7485"/>
                  <a:gd name="T21" fmla="*/ 2147483647 h 4833"/>
                  <a:gd name="T22" fmla="*/ 2147483647 w 7485"/>
                  <a:gd name="T23" fmla="*/ 2147483647 h 4833"/>
                  <a:gd name="T24" fmla="*/ 2147483647 w 7485"/>
                  <a:gd name="T25" fmla="*/ 2147483647 h 4833"/>
                  <a:gd name="T26" fmla="*/ 2147483647 w 7485"/>
                  <a:gd name="T27" fmla="*/ 2147483647 h 4833"/>
                  <a:gd name="T28" fmla="*/ 2147483647 w 7485"/>
                  <a:gd name="T29" fmla="*/ 2147483647 h 4833"/>
                  <a:gd name="T30" fmla="*/ 2147483647 w 7485"/>
                  <a:gd name="T31" fmla="*/ 2147483647 h 4833"/>
                  <a:gd name="T32" fmla="*/ 2147483647 w 7485"/>
                  <a:gd name="T33" fmla="*/ 2147483647 h 4833"/>
                  <a:gd name="T34" fmla="*/ 2147483647 w 7485"/>
                  <a:gd name="T35" fmla="*/ 2147483647 h 4833"/>
                  <a:gd name="T36" fmla="*/ 2147483647 w 7485"/>
                  <a:gd name="T37" fmla="*/ 2147483647 h 4833"/>
                  <a:gd name="T38" fmla="*/ 2147483647 w 7485"/>
                  <a:gd name="T39" fmla="*/ 2147483647 h 4833"/>
                  <a:gd name="T40" fmla="*/ 2147483647 w 7485"/>
                  <a:gd name="T41" fmla="*/ 2147483647 h 4833"/>
                  <a:gd name="T42" fmla="*/ 2147483647 w 7485"/>
                  <a:gd name="T43" fmla="*/ 0 h 48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31" name="Google Shape;461;p34">
                <a:extLst>
                  <a:ext uri="{FF2B5EF4-FFF2-40B4-BE49-F238E27FC236}">
                    <a16:creationId xmlns:a16="http://schemas.microsoft.com/office/drawing/2014/main" id="{7F901F43-A701-9576-7F5B-5625C3BA6E0C}"/>
                  </a:ext>
                </a:extLst>
              </p:cNvPr>
              <p:cNvSpPr>
                <a:spLocks/>
              </p:cNvSpPr>
              <p:nvPr/>
            </p:nvSpPr>
            <p:spPr bwMode="auto">
              <a:xfrm>
                <a:off x="238236" y="4436722"/>
                <a:ext cx="170121" cy="102734"/>
              </a:xfrm>
              <a:custGeom>
                <a:avLst/>
                <a:gdLst>
                  <a:gd name="T0" fmla="*/ 2147483647 w 2913"/>
                  <a:gd name="T1" fmla="*/ 2147483647 h 2364"/>
                  <a:gd name="T2" fmla="*/ 2147483647 w 2913"/>
                  <a:gd name="T3" fmla="*/ 2147483647 h 2364"/>
                  <a:gd name="T4" fmla="*/ 2147483647 w 2913"/>
                  <a:gd name="T5" fmla="*/ 2147483647 h 2364"/>
                  <a:gd name="T6" fmla="*/ 2147483647 w 2913"/>
                  <a:gd name="T7" fmla="*/ 2147483647 h 2364"/>
                  <a:gd name="T8" fmla="*/ 2147483647 w 2913"/>
                  <a:gd name="T9" fmla="*/ 2147483647 h 2364"/>
                  <a:gd name="T10" fmla="*/ 2147483647 w 2913"/>
                  <a:gd name="T11" fmla="*/ 2147483647 h 2364"/>
                  <a:gd name="T12" fmla="*/ 2147483647 w 2913"/>
                  <a:gd name="T13" fmla="*/ 2147483647 h 2364"/>
                  <a:gd name="T14" fmla="*/ 2147483647 w 2913"/>
                  <a:gd name="T15" fmla="*/ 2147483647 h 2364"/>
                  <a:gd name="T16" fmla="*/ 2147483647 w 2913"/>
                  <a:gd name="T17" fmla="*/ 2147483647 h 2364"/>
                  <a:gd name="T18" fmla="*/ 2147483647 w 2913"/>
                  <a:gd name="T19" fmla="*/ 2147483647 h 2364"/>
                  <a:gd name="T20" fmla="*/ 2147483647 w 2913"/>
                  <a:gd name="T21" fmla="*/ 2147483647 h 2364"/>
                  <a:gd name="T22" fmla="*/ 2147483647 w 2913"/>
                  <a:gd name="T23" fmla="*/ 2147483647 h 2364"/>
                  <a:gd name="T24" fmla="*/ 2147483647 w 2913"/>
                  <a:gd name="T25" fmla="*/ 2147483647 h 2364"/>
                  <a:gd name="T26" fmla="*/ 2147483647 w 2913"/>
                  <a:gd name="T27" fmla="*/ 2147483647 h 2364"/>
                  <a:gd name="T28" fmla="*/ 2147483647 w 2913"/>
                  <a:gd name="T29" fmla="*/ 2147483647 h 2364"/>
                  <a:gd name="T30" fmla="*/ 2147483647 w 2913"/>
                  <a:gd name="T31" fmla="*/ 2147483647 h 2364"/>
                  <a:gd name="T32" fmla="*/ 2147483647 w 2913"/>
                  <a:gd name="T33" fmla="*/ 2147483647 h 2364"/>
                  <a:gd name="T34" fmla="*/ 2147483647 w 2913"/>
                  <a:gd name="T35" fmla="*/ 2147483647 h 2364"/>
                  <a:gd name="T36" fmla="*/ 2147483647 w 2913"/>
                  <a:gd name="T37" fmla="*/ 2147483647 h 2364"/>
                  <a:gd name="T38" fmla="*/ 2147483647 w 2913"/>
                  <a:gd name="T39" fmla="*/ 2147483647 h 2364"/>
                  <a:gd name="T40" fmla="*/ 2147483647 w 2913"/>
                  <a:gd name="T41" fmla="*/ 2147483647 h 2364"/>
                  <a:gd name="T42" fmla="*/ 2147483647 w 2913"/>
                  <a:gd name="T43" fmla="*/ 2147483647 h 2364"/>
                  <a:gd name="T44" fmla="*/ 2147483647 w 2913"/>
                  <a:gd name="T45" fmla="*/ 2147483647 h 2364"/>
                  <a:gd name="T46" fmla="*/ 2147483647 w 2913"/>
                  <a:gd name="T47" fmla="*/ 2147483647 h 2364"/>
                  <a:gd name="T48" fmla="*/ 2147483647 w 2913"/>
                  <a:gd name="T49" fmla="*/ 2147483647 h 2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6404" name="Google Shape;473;p34">
              <a:extLst>
                <a:ext uri="{FF2B5EF4-FFF2-40B4-BE49-F238E27FC236}">
                  <a16:creationId xmlns:a16="http://schemas.microsoft.com/office/drawing/2014/main" id="{7B7B9EC6-6986-7AA9-87CD-79B2CF407670}"/>
                </a:ext>
              </a:extLst>
            </p:cNvPr>
            <p:cNvGrpSpPr>
              <a:grpSpLocks/>
            </p:cNvGrpSpPr>
            <p:nvPr/>
          </p:nvGrpSpPr>
          <p:grpSpPr bwMode="auto">
            <a:xfrm>
              <a:off x="8672517" y="4801213"/>
              <a:ext cx="381218" cy="339780"/>
              <a:chOff x="5550100" y="4738125"/>
              <a:chExt cx="196950" cy="196650"/>
            </a:xfrm>
          </p:grpSpPr>
          <p:sp>
            <p:nvSpPr>
              <p:cNvPr id="16411" name="Google Shape;474;p34">
                <a:extLst>
                  <a:ext uri="{FF2B5EF4-FFF2-40B4-BE49-F238E27FC236}">
                    <a16:creationId xmlns:a16="http://schemas.microsoft.com/office/drawing/2014/main" id="{6F6D8865-E2A5-EDEC-B619-B739E1BB88FD}"/>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2" name="Google Shape;475;p34">
                <a:extLst>
                  <a:ext uri="{FF2B5EF4-FFF2-40B4-BE49-F238E27FC236}">
                    <a16:creationId xmlns:a16="http://schemas.microsoft.com/office/drawing/2014/main" id="{3B9E02E6-2603-B356-1DFE-B1094ED37A05}"/>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3" name="Google Shape;476;p34">
                <a:extLst>
                  <a:ext uri="{FF2B5EF4-FFF2-40B4-BE49-F238E27FC236}">
                    <a16:creationId xmlns:a16="http://schemas.microsoft.com/office/drawing/2014/main" id="{A6C6665D-1042-7039-09D1-9C5CBDEB140E}"/>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4" name="Google Shape;477;p34">
                <a:extLst>
                  <a:ext uri="{FF2B5EF4-FFF2-40B4-BE49-F238E27FC236}">
                    <a16:creationId xmlns:a16="http://schemas.microsoft.com/office/drawing/2014/main" id="{2757B4D1-0CE3-A531-CCD6-73A531D79678}"/>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5" name="Google Shape;478;p34">
                <a:extLst>
                  <a:ext uri="{FF2B5EF4-FFF2-40B4-BE49-F238E27FC236}">
                    <a16:creationId xmlns:a16="http://schemas.microsoft.com/office/drawing/2014/main" id="{A2CF369D-2F18-3D49-1436-D2B4CB1E577E}"/>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nvGrpSpPr>
            <p:cNvPr id="16405" name="Google Shape;473;p34">
              <a:extLst>
                <a:ext uri="{FF2B5EF4-FFF2-40B4-BE49-F238E27FC236}">
                  <a16:creationId xmlns:a16="http://schemas.microsoft.com/office/drawing/2014/main" id="{4618DC5A-7FBF-07F4-E986-7ADA029EB796}"/>
                </a:ext>
              </a:extLst>
            </p:cNvPr>
            <p:cNvGrpSpPr>
              <a:grpSpLocks/>
            </p:cNvGrpSpPr>
            <p:nvPr/>
          </p:nvGrpSpPr>
          <p:grpSpPr bwMode="auto">
            <a:xfrm>
              <a:off x="7849255" y="4811082"/>
              <a:ext cx="381218" cy="339780"/>
              <a:chOff x="5550100" y="4738125"/>
              <a:chExt cx="196950" cy="196650"/>
            </a:xfrm>
          </p:grpSpPr>
          <p:sp>
            <p:nvSpPr>
              <p:cNvPr id="16406" name="Google Shape;474;p34">
                <a:extLst>
                  <a:ext uri="{FF2B5EF4-FFF2-40B4-BE49-F238E27FC236}">
                    <a16:creationId xmlns:a16="http://schemas.microsoft.com/office/drawing/2014/main" id="{D8059045-F93A-CD3B-1046-A6BB55B75812}"/>
                  </a:ext>
                </a:extLst>
              </p:cNvPr>
              <p:cNvSpPr>
                <a:spLocks/>
              </p:cNvSpPr>
              <p:nvPr/>
            </p:nvSpPr>
            <p:spPr bwMode="auto">
              <a:xfrm>
                <a:off x="5599125" y="4738125"/>
                <a:ext cx="22250" cy="185825"/>
              </a:xfrm>
              <a:custGeom>
                <a:avLst/>
                <a:gdLst>
                  <a:gd name="T0" fmla="*/ 2147483647 w 890"/>
                  <a:gd name="T1" fmla="*/ 2147483647 h 7433"/>
                  <a:gd name="T2" fmla="*/ 2147483647 w 890"/>
                  <a:gd name="T3" fmla="*/ 2147483647 h 7433"/>
                  <a:gd name="T4" fmla="*/ 2147483647 w 890"/>
                  <a:gd name="T5" fmla="*/ 2147483647 h 7433"/>
                  <a:gd name="T6" fmla="*/ 2147483647 w 890"/>
                  <a:gd name="T7" fmla="*/ 2147483647 h 7433"/>
                  <a:gd name="T8" fmla="*/ 2147483647 w 890"/>
                  <a:gd name="T9" fmla="*/ 2147483647 h 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07" name="Google Shape;475;p34">
                <a:extLst>
                  <a:ext uri="{FF2B5EF4-FFF2-40B4-BE49-F238E27FC236}">
                    <a16:creationId xmlns:a16="http://schemas.microsoft.com/office/drawing/2014/main" id="{409450D4-3F41-AF0E-4D47-4EE782933D07}"/>
                  </a:ext>
                </a:extLst>
              </p:cNvPr>
              <p:cNvSpPr>
                <a:spLocks/>
              </p:cNvSpPr>
              <p:nvPr/>
            </p:nvSpPr>
            <p:spPr bwMode="auto">
              <a:xfrm>
                <a:off x="5631300" y="4739725"/>
                <a:ext cx="50100" cy="186200"/>
              </a:xfrm>
              <a:custGeom>
                <a:avLst/>
                <a:gdLst>
                  <a:gd name="T0" fmla="*/ 2147483647 w 2004"/>
                  <a:gd name="T1" fmla="*/ 0 h 7448"/>
                  <a:gd name="T2" fmla="*/ 2147483647 w 2004"/>
                  <a:gd name="T3" fmla="*/ 0 h 7448"/>
                  <a:gd name="T4" fmla="*/ 2147483647 w 2004"/>
                  <a:gd name="T5" fmla="*/ 2147483647 h 7448"/>
                  <a:gd name="T6" fmla="*/ 2147483647 w 2004"/>
                  <a:gd name="T7" fmla="*/ 2147483647 h 7448"/>
                  <a:gd name="T8" fmla="*/ 2147483647 w 2004"/>
                  <a:gd name="T9" fmla="*/ 2147483647 h 7448"/>
                  <a:gd name="T10" fmla="*/ 2147483647 w 2004"/>
                  <a:gd name="T11" fmla="*/ 0 h 7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08" name="Google Shape;476;p34">
                <a:extLst>
                  <a:ext uri="{FF2B5EF4-FFF2-40B4-BE49-F238E27FC236}">
                    <a16:creationId xmlns:a16="http://schemas.microsoft.com/office/drawing/2014/main" id="{82324FCC-F924-14A0-9B54-3D407B43E269}"/>
                  </a:ext>
                </a:extLst>
              </p:cNvPr>
              <p:cNvSpPr>
                <a:spLocks/>
              </p:cNvSpPr>
              <p:nvPr/>
            </p:nvSpPr>
            <p:spPr bwMode="auto">
              <a:xfrm>
                <a:off x="5666650" y="4823825"/>
                <a:ext cx="24950" cy="110950"/>
              </a:xfrm>
              <a:custGeom>
                <a:avLst/>
                <a:gdLst>
                  <a:gd name="T0" fmla="*/ 2147483647 w 998"/>
                  <a:gd name="T1" fmla="*/ 2147483647 h 4438"/>
                  <a:gd name="T2" fmla="*/ 2147483647 w 998"/>
                  <a:gd name="T3" fmla="*/ 2147483647 h 4438"/>
                  <a:gd name="T4" fmla="*/ 2147483647 w 998"/>
                  <a:gd name="T5" fmla="*/ 2147483647 h 4438"/>
                  <a:gd name="T6" fmla="*/ 2147483647 w 998"/>
                  <a:gd name="T7" fmla="*/ 2147483647 h 4438"/>
                  <a:gd name="T8" fmla="*/ 2147483647 w 998"/>
                  <a:gd name="T9" fmla="*/ 2147483647 h 4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09" name="Google Shape;477;p34">
                <a:extLst>
                  <a:ext uri="{FF2B5EF4-FFF2-40B4-BE49-F238E27FC236}">
                    <a16:creationId xmlns:a16="http://schemas.microsoft.com/office/drawing/2014/main" id="{CEDE5744-979D-6FE8-BF9D-F2351E41B59B}"/>
                  </a:ext>
                </a:extLst>
              </p:cNvPr>
              <p:cNvSpPr>
                <a:spLocks/>
              </p:cNvSpPr>
              <p:nvPr/>
            </p:nvSpPr>
            <p:spPr bwMode="auto">
              <a:xfrm>
                <a:off x="5699275" y="4765300"/>
                <a:ext cx="47775" cy="157100"/>
              </a:xfrm>
              <a:custGeom>
                <a:avLst/>
                <a:gdLst>
                  <a:gd name="T0" fmla="*/ 2147483647 w 1911"/>
                  <a:gd name="T1" fmla="*/ 2147483647 h 6284"/>
                  <a:gd name="T2" fmla="*/ 2147483647 w 1911"/>
                  <a:gd name="T3" fmla="*/ 2147483647 h 6284"/>
                  <a:gd name="T4" fmla="*/ 2147483647 w 1911"/>
                  <a:gd name="T5" fmla="*/ 2147483647 h 6284"/>
                  <a:gd name="T6" fmla="*/ 2147483647 w 1911"/>
                  <a:gd name="T7" fmla="*/ 2147483647 h 6284"/>
                  <a:gd name="T8" fmla="*/ 2147483647 w 1911"/>
                  <a:gd name="T9" fmla="*/ 2147483647 h 6284"/>
                  <a:gd name="T10" fmla="*/ 2147483647 w 1911"/>
                  <a:gd name="T11" fmla="*/ 2147483647 h 6284"/>
                  <a:gd name="T12" fmla="*/ 2147483647 w 1911"/>
                  <a:gd name="T13" fmla="*/ 2147483647 h 6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sp>
            <p:nvSpPr>
              <p:cNvPr id="16410" name="Google Shape;478;p34">
                <a:extLst>
                  <a:ext uri="{FF2B5EF4-FFF2-40B4-BE49-F238E27FC236}">
                    <a16:creationId xmlns:a16="http://schemas.microsoft.com/office/drawing/2014/main" id="{552DB014-EA7A-501C-74D3-CA397231B550}"/>
                  </a:ext>
                </a:extLst>
              </p:cNvPr>
              <p:cNvSpPr>
                <a:spLocks/>
              </p:cNvSpPr>
              <p:nvPr/>
            </p:nvSpPr>
            <p:spPr bwMode="auto">
              <a:xfrm>
                <a:off x="5550100" y="4798800"/>
                <a:ext cx="40800" cy="129000"/>
              </a:xfrm>
              <a:custGeom>
                <a:avLst/>
                <a:gdLst>
                  <a:gd name="T0" fmla="*/ 2147483647 w 1632"/>
                  <a:gd name="T1" fmla="*/ 0 h 5160"/>
                  <a:gd name="T2" fmla="*/ 2147483647 w 1632"/>
                  <a:gd name="T3" fmla="*/ 0 h 5160"/>
                  <a:gd name="T4" fmla="*/ 2147483647 w 1632"/>
                  <a:gd name="T5" fmla="*/ 2147483647 h 5160"/>
                  <a:gd name="T6" fmla="*/ 2147483647 w 1632"/>
                  <a:gd name="T7" fmla="*/ 2147483647 h 5160"/>
                  <a:gd name="T8" fmla="*/ 2147483647 w 1632"/>
                  <a:gd name="T9" fmla="*/ 2147483647 h 5160"/>
                  <a:gd name="T10" fmla="*/ 2147483647 w 1632"/>
                  <a:gd name="T11" fmla="*/ 2147483647 h 5160"/>
                  <a:gd name="T12" fmla="*/ 2147483647 w 1632"/>
                  <a:gd name="T13" fmla="*/ 0 h 5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7054" fontAlgn="base">
                  <a:spcBef>
                    <a:spcPct val="0"/>
                  </a:spcBef>
                  <a:spcAft>
                    <a:spcPct val="0"/>
                  </a:spcAft>
                </a:pPr>
                <a:endParaRPr lang="en-US" sz="2400">
                  <a:solidFill>
                    <a:prstClr val="black"/>
                  </a:solidFill>
                  <a:latin typeface="Calibri" panose="020F0502020204030204" pitchFamily="34" charset="0"/>
                  <a:cs typeface="Arial" panose="020B0604020202020204" pitchFamily="34" charset="0"/>
                </a:endParaRPr>
              </a:p>
            </p:txBody>
          </p:sp>
        </p:grpSp>
      </p:grpSp>
      <p:sp>
        <p:nvSpPr>
          <p:cNvPr id="16388" name="TextBox 3">
            <a:extLst>
              <a:ext uri="{FF2B5EF4-FFF2-40B4-BE49-F238E27FC236}">
                <a16:creationId xmlns:a16="http://schemas.microsoft.com/office/drawing/2014/main" id="{1EF038DB-4476-ACF2-9E53-7454B41BA793}"/>
              </a:ext>
            </a:extLst>
          </p:cNvPr>
          <p:cNvSpPr txBox="1">
            <a:spLocks noChangeArrowheads="1"/>
          </p:cNvSpPr>
          <p:nvPr/>
        </p:nvSpPr>
        <p:spPr bwMode="auto">
          <a:xfrm>
            <a:off x="4233" y="474134"/>
            <a:ext cx="121920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4267" b="1">
                <a:solidFill>
                  <a:srgbClr val="FF0000"/>
                </a:solidFill>
                <a:latin typeface="Arial-Rounded" panose="020B0500000000000000" pitchFamily="34" charset="0"/>
                <a:cs typeface="Arial-Rounded" panose="020B0500000000000000" pitchFamily="34" charset="0"/>
              </a:rPr>
              <a:t>Sinh nhật của voi con</a:t>
            </a:r>
            <a:endParaRPr lang="en-US" altLang="en-US" sz="4267" b="1">
              <a:solidFill>
                <a:srgbClr val="FF0000"/>
              </a:solidFill>
              <a:latin typeface="Arial Rounded MT Bold" panose="020F0704030504030204" pitchFamily="34" charset="0"/>
              <a:cs typeface="Arial-Rounded" panose="020B0500000000000000" pitchFamily="34" charset="0"/>
            </a:endParaRPr>
          </a:p>
        </p:txBody>
      </p:sp>
      <p:sp>
        <p:nvSpPr>
          <p:cNvPr id="16389" name="TextBox 4">
            <a:extLst>
              <a:ext uri="{FF2B5EF4-FFF2-40B4-BE49-F238E27FC236}">
                <a16:creationId xmlns:a16="http://schemas.microsoft.com/office/drawing/2014/main" id="{74974901-C55C-0564-BAC7-9E4DF7DA5B15}"/>
              </a:ext>
            </a:extLst>
          </p:cNvPr>
          <p:cNvSpPr txBox="1">
            <a:spLocks noChangeArrowheads="1"/>
          </p:cNvSpPr>
          <p:nvPr/>
        </p:nvSpPr>
        <p:spPr bwMode="auto">
          <a:xfrm>
            <a:off x="4234" y="1272118"/>
            <a:ext cx="12187767" cy="5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Hôm nay là sinh nhật của voi con, nhưng nó bị ốm. Đang buồn bã, bỗng voi con nghe tiếng gọi. Thì ra các bạn đến chúc mừng sinh nhật voi. Thỏ trắng mang cà rốt. Gấu đen </a:t>
            </a:r>
            <a:r>
              <a:rPr lang="en-US" altLang="en-US" sz="3733">
                <a:solidFill>
                  <a:srgbClr val="FF0000"/>
                </a:solidFill>
                <a:latin typeface="Arial-Rounded" panose="020B0500000000000000" pitchFamily="34" charset="0"/>
                <a:cs typeface="Arial-Rounded" panose="020B0500000000000000" pitchFamily="34" charset="0"/>
              </a:rPr>
              <a:t>ngoạm</a:t>
            </a:r>
            <a:r>
              <a:rPr lang="en-US" altLang="en-US" sz="3733">
                <a:solidFill>
                  <a:prstClr val="black"/>
                </a:solidFill>
                <a:latin typeface="Arial-Rounded" panose="020B0500000000000000" pitchFamily="34" charset="0"/>
                <a:cs typeface="Arial-Rounded" panose="020B0500000000000000" pitchFamily="34" charset="0"/>
              </a:rPr>
              <a:t> nguyên một nải chuối. Khỉ vàng và sóc nâu tặng voi tiết mục “ngúc </a:t>
            </a:r>
            <a:r>
              <a:rPr lang="en-US" altLang="en-US" sz="3733">
                <a:solidFill>
                  <a:srgbClr val="FF0000"/>
                </a:solidFill>
                <a:latin typeface="Arial-Rounded" panose="020B0500000000000000" pitchFamily="34" charset="0"/>
                <a:cs typeface="Arial-Rounded" panose="020B0500000000000000" pitchFamily="34" charset="0"/>
              </a:rPr>
              <a:t>ngoắc</a:t>
            </a:r>
            <a:r>
              <a:rPr lang="en-US" altLang="en-US" sz="3733">
                <a:solidFill>
                  <a:prstClr val="black"/>
                </a:solidFill>
                <a:latin typeface="Arial-Rounded" panose="020B0500000000000000" pitchFamily="34" charset="0"/>
                <a:cs typeface="Arial-Rounded" panose="020B0500000000000000" pitchFamily="34" charset="0"/>
              </a:rPr>
              <a:t> đuôi”. Vẹt mỏ </a:t>
            </a:r>
            <a:r>
              <a:rPr lang="en-US" altLang="en-US" sz="3733">
                <a:solidFill>
                  <a:srgbClr val="FF0000"/>
                </a:solidFill>
                <a:latin typeface="Arial-Rounded" panose="020B0500000000000000" pitchFamily="34" charset="0"/>
                <a:cs typeface="Arial-Rounded" panose="020B0500000000000000" pitchFamily="34" charset="0"/>
              </a:rPr>
              <a:t>khoằm</a:t>
            </a:r>
            <a:r>
              <a:rPr lang="en-US" altLang="en-US" sz="3733">
                <a:solidFill>
                  <a:prstClr val="black"/>
                </a:solidFill>
                <a:latin typeface="Arial-Rounded" panose="020B0500000000000000" pitchFamily="34" charset="0"/>
                <a:cs typeface="Arial-Rounded" panose="020B0500000000000000" pitchFamily="34" charset="0"/>
              </a:rPr>
              <a:t> thay mặt các bạn nói những lời chúc tốt đẹp.</a:t>
            </a:r>
          </a:p>
          <a:p>
            <a:pPr algn="just"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Voi con vui ơi là vui. Nó </a:t>
            </a:r>
            <a:r>
              <a:rPr lang="en-US" altLang="en-US" sz="3733">
                <a:solidFill>
                  <a:srgbClr val="FF0000"/>
                </a:solidFill>
                <a:latin typeface="Arial-Rounded" panose="020B0500000000000000" pitchFamily="34" charset="0"/>
                <a:cs typeface="Arial-Rounded" panose="020B0500000000000000" pitchFamily="34" charset="0"/>
              </a:rPr>
              <a:t>huơ</a:t>
            </a:r>
            <a:r>
              <a:rPr lang="en-US" altLang="en-US" sz="3733">
                <a:solidFill>
                  <a:prstClr val="black"/>
                </a:solidFill>
                <a:latin typeface="Arial-Rounded" panose="020B0500000000000000" pitchFamily="34" charset="0"/>
                <a:cs typeface="Arial-Rounded" panose="020B0500000000000000" pitchFamily="34" charset="0"/>
              </a:rPr>
              <a:t> vòi mấy vòng để cảm ơn các bạn.</a:t>
            </a:r>
          </a:p>
          <a:p>
            <a:pPr algn="ctr" defTabSz="1217054" eaLnBrk="1" fontAlgn="base" hangingPunct="1">
              <a:spcBef>
                <a:spcPct val="0"/>
              </a:spcBef>
              <a:spcAft>
                <a:spcPct val="0"/>
              </a:spcAft>
            </a:pPr>
            <a:r>
              <a:rPr lang="en-US" altLang="en-US" sz="3733">
                <a:solidFill>
                  <a:prstClr val="black"/>
                </a:solidFill>
                <a:latin typeface="Arial-Rounded" panose="020B0500000000000000" pitchFamily="34" charset="0"/>
                <a:cs typeface="Arial-Rounded" panose="020B0500000000000000" pitchFamily="34" charset="0"/>
              </a:rPr>
              <a:t>                            	</a:t>
            </a:r>
            <a:r>
              <a:rPr lang="vi-VN" altLang="en-US" sz="3733">
                <a:solidFill>
                  <a:prstClr val="black"/>
                </a:solidFill>
                <a:latin typeface="Arial-Rounded" panose="020B0500000000000000" pitchFamily="34" charset="0"/>
                <a:cs typeface="Arial-Rounded" panose="020B0500000000000000" pitchFamily="34" charset="0"/>
              </a:rPr>
              <a:t>		</a:t>
            </a:r>
            <a:r>
              <a:rPr lang="en-US" altLang="en-US" sz="3733">
                <a:solidFill>
                  <a:prstClr val="black"/>
                </a:solidFill>
                <a:latin typeface="Arial-Rounded" panose="020B0500000000000000" pitchFamily="34" charset="0"/>
                <a:cs typeface="Arial-Rounded" panose="020B0500000000000000" pitchFamily="34" charset="0"/>
              </a:rPr>
              <a:t>(Lâm Anh)</a:t>
            </a:r>
            <a:endParaRPr lang="en-US" altLang="en-US" sz="3733">
              <a:solidFill>
                <a:prstClr val="black"/>
              </a:solidFill>
              <a:latin typeface="Arial Rounded MT Bold" panose="020F0704030504030204" pitchFamily="34" charset="0"/>
              <a:cs typeface="Arial-Rounded" panose="020B0500000000000000" pitchFamily="34" charset="0"/>
            </a:endParaRPr>
          </a:p>
        </p:txBody>
      </p:sp>
      <p:cxnSp>
        <p:nvCxnSpPr>
          <p:cNvPr id="39" name="Straight Connector 38">
            <a:extLst>
              <a:ext uri="{FF2B5EF4-FFF2-40B4-BE49-F238E27FC236}">
                <a16:creationId xmlns:a16="http://schemas.microsoft.com/office/drawing/2014/main" id="{76A7E57B-C620-E3ED-7BC7-BA9C1ED2694F}"/>
              </a:ext>
            </a:extLst>
          </p:cNvPr>
          <p:cNvCxnSpPr/>
          <p:nvPr/>
        </p:nvCxnSpPr>
        <p:spPr>
          <a:xfrm flipH="1">
            <a:off x="6229351" y="2556934"/>
            <a:ext cx="50800"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B88805-23CE-1405-FBF8-F3F354A1583A}"/>
              </a:ext>
            </a:extLst>
          </p:cNvPr>
          <p:cNvCxnSpPr/>
          <p:nvPr/>
        </p:nvCxnSpPr>
        <p:spPr>
          <a:xfrm flipH="1">
            <a:off x="12084051" y="14033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D15DB0-BBC2-D44F-6BC0-6CFAE433ADE2}"/>
              </a:ext>
            </a:extLst>
          </p:cNvPr>
          <p:cNvCxnSpPr/>
          <p:nvPr/>
        </p:nvCxnSpPr>
        <p:spPr>
          <a:xfrm flipH="1">
            <a:off x="9097433" y="19748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A43428-879F-A024-37C5-966D8D8FD412}"/>
              </a:ext>
            </a:extLst>
          </p:cNvPr>
          <p:cNvCxnSpPr/>
          <p:nvPr/>
        </p:nvCxnSpPr>
        <p:spPr>
          <a:xfrm flipH="1">
            <a:off x="11099800" y="2556934"/>
            <a:ext cx="50800" cy="48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01126F-F43E-9070-E6C1-89190CE55045}"/>
              </a:ext>
            </a:extLst>
          </p:cNvPr>
          <p:cNvCxnSpPr/>
          <p:nvPr/>
        </p:nvCxnSpPr>
        <p:spPr>
          <a:xfrm flipH="1">
            <a:off x="6955367" y="3136901"/>
            <a:ext cx="50800" cy="48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CC6FD1-09A4-D079-7B36-996EDEE3C79E}"/>
              </a:ext>
            </a:extLst>
          </p:cNvPr>
          <p:cNvCxnSpPr/>
          <p:nvPr/>
        </p:nvCxnSpPr>
        <p:spPr>
          <a:xfrm flipH="1">
            <a:off x="6314017" y="3687234"/>
            <a:ext cx="50800"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23FCEE-49D8-FD96-1482-35AF5928E4BA}"/>
              </a:ext>
            </a:extLst>
          </p:cNvPr>
          <p:cNvCxnSpPr/>
          <p:nvPr/>
        </p:nvCxnSpPr>
        <p:spPr>
          <a:xfrm flipH="1">
            <a:off x="1883833" y="5382684"/>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A8E7FAD-E764-378A-74F9-1A32884DA9CD}"/>
              </a:ext>
            </a:extLst>
          </p:cNvPr>
          <p:cNvCxnSpPr/>
          <p:nvPr/>
        </p:nvCxnSpPr>
        <p:spPr>
          <a:xfrm flipH="1">
            <a:off x="6286500" y="4248151"/>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2E0494-C655-B897-1459-96DF288E8D70}"/>
              </a:ext>
            </a:extLst>
          </p:cNvPr>
          <p:cNvCxnSpPr/>
          <p:nvPr/>
        </p:nvCxnSpPr>
        <p:spPr>
          <a:xfrm flipH="1">
            <a:off x="5353051" y="4836584"/>
            <a:ext cx="50800"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3D4C74E-8ECF-98A2-B4CE-639F6A76C3D3}"/>
              </a:ext>
            </a:extLst>
          </p:cNvPr>
          <p:cNvSpPr txBox="1">
            <a:spLocks noChangeArrowheads="1"/>
          </p:cNvSpPr>
          <p:nvPr/>
        </p:nvSpPr>
        <p:spPr bwMode="auto">
          <a:xfrm>
            <a:off x="31751" y="6203951"/>
            <a:ext cx="7234767" cy="584775"/>
          </a:xfrm>
          <a:prstGeom prst="rect">
            <a:avLst/>
          </a:prstGeom>
          <a:solidFill>
            <a:srgbClr val="9CD45E"/>
          </a:solidFill>
          <a:ln w="19050">
            <a:solidFill>
              <a:srgbClr val="00863D"/>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pPr>
            <a:r>
              <a:rPr lang="en-US" altLang="en-US" sz="3200">
                <a:solidFill>
                  <a:srgbClr val="000000"/>
                </a:solidFill>
                <a:latin typeface="Arial-Rounded" panose="020B0500000000000000" pitchFamily="34" charset="0"/>
                <a:cs typeface="Arial-Rounded" panose="020B0500000000000000" pitchFamily="34" charset="0"/>
              </a:rPr>
              <a:t>Bài tập đọc có mấy </a:t>
            </a:r>
            <a:r>
              <a:rPr lang="vi-VN" altLang="en-US" sz="3200">
                <a:solidFill>
                  <a:srgbClr val="000000"/>
                </a:solidFill>
                <a:latin typeface="Arial-Rounded" panose="020B0500000000000000" pitchFamily="34" charset="0"/>
                <a:cs typeface="Arial-Rounded" panose="020B0500000000000000" pitchFamily="34" charset="0"/>
              </a:rPr>
              <a:t>đoạn</a:t>
            </a:r>
            <a:r>
              <a:rPr lang="en-US" altLang="en-US" sz="3200">
                <a:solidFill>
                  <a:srgbClr val="000000"/>
                </a:solidFill>
                <a:latin typeface="Arial-Rounded" panose="020B0500000000000000" pitchFamily="34" charset="0"/>
                <a:cs typeface="Arial-Rounded" panose="020B0500000000000000" pitchFamily="34" charset="0"/>
              </a:rPr>
              <a:t>?</a:t>
            </a:r>
          </a:p>
        </p:txBody>
      </p:sp>
      <p:cxnSp>
        <p:nvCxnSpPr>
          <p:cNvPr id="49" name="Straight Connector 48">
            <a:extLst>
              <a:ext uri="{FF2B5EF4-FFF2-40B4-BE49-F238E27FC236}">
                <a16:creationId xmlns:a16="http://schemas.microsoft.com/office/drawing/2014/main" id="{8AD5AB7B-B406-6332-4541-B56C5943B827}"/>
              </a:ext>
            </a:extLst>
          </p:cNvPr>
          <p:cNvCxnSpPr/>
          <p:nvPr/>
        </p:nvCxnSpPr>
        <p:spPr>
          <a:xfrm flipH="1">
            <a:off x="6356351" y="4250268"/>
            <a:ext cx="50800"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B4B20E-453A-AB37-767B-95F50CAF13B8}"/>
              </a:ext>
            </a:extLst>
          </p:cNvPr>
          <p:cNvCxnSpPr/>
          <p:nvPr/>
        </p:nvCxnSpPr>
        <p:spPr>
          <a:xfrm flipH="1">
            <a:off x="1943100" y="5384801"/>
            <a:ext cx="50800" cy="48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402" name="Picture 35">
            <a:extLst>
              <a:ext uri="{FF2B5EF4-FFF2-40B4-BE49-F238E27FC236}">
                <a16:creationId xmlns:a16="http://schemas.microsoft.com/office/drawing/2014/main" id="{5AE3F0B1-4B32-3CF8-CD0E-370F1A494B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3301" y="-4233"/>
            <a:ext cx="1020233"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067ED80-0BBD-4844-A46A-59509DE4F97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园招生"/>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672</Words>
  <Application>Microsoft Office PowerPoint</Application>
  <PresentationFormat>Widescreen</PresentationFormat>
  <Paragraphs>76</Paragraphs>
  <Slides>15</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等线</vt:lpstr>
      <vt:lpstr>Arial</vt:lpstr>
      <vt:lpstr>Arial Rounded MT Bold</vt:lpstr>
      <vt:lpstr>Arial-Rounded</vt:lpstr>
      <vt:lpstr>Calibri</vt:lpstr>
      <vt:lpstr>Calibri Light</vt:lpstr>
      <vt:lpstr>Coming Soon</vt:lpstr>
      <vt:lpstr>字魂59号-创粗黑</vt:lpstr>
      <vt:lpstr>千图网海量PPT模板www.58pic.com​​</vt:lpstr>
      <vt:lpstr>Office 主题</vt:lpstr>
      <vt:lpstr>2_Office Theme</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幼儿园招生</dc:title>
  <dc:creator>微软用户</dc:creator>
  <cp:lastModifiedBy>Administrator</cp:lastModifiedBy>
  <cp:revision>116</cp:revision>
  <dcterms:created xsi:type="dcterms:W3CDTF">2018-05-08T06:24:03Z</dcterms:created>
  <dcterms:modified xsi:type="dcterms:W3CDTF">2026-01-30T01:28:27Z</dcterms:modified>
</cp:coreProperties>
</file>