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707" r:id="rId3"/>
    <p:sldMasterId id="2147483719" r:id="rId4"/>
    <p:sldMasterId id="2147483731" r:id="rId5"/>
    <p:sldMasterId id="2147483757" r:id="rId6"/>
  </p:sldMasterIdLst>
  <p:notesMasterIdLst>
    <p:notesMasterId r:id="rId29"/>
  </p:notesMasterIdLst>
  <p:handoutMasterIdLst>
    <p:handoutMasterId r:id="rId30"/>
  </p:handoutMasterIdLst>
  <p:sldIdLst>
    <p:sldId id="3427" r:id="rId7"/>
    <p:sldId id="3428" r:id="rId8"/>
    <p:sldId id="257" r:id="rId9"/>
    <p:sldId id="3412" r:id="rId10"/>
    <p:sldId id="3430" r:id="rId11"/>
    <p:sldId id="3414" r:id="rId12"/>
    <p:sldId id="553" r:id="rId13"/>
    <p:sldId id="554" r:id="rId14"/>
    <p:sldId id="555" r:id="rId15"/>
    <p:sldId id="556" r:id="rId16"/>
    <p:sldId id="3431" r:id="rId17"/>
    <p:sldId id="557" r:id="rId18"/>
    <p:sldId id="3432" r:id="rId19"/>
    <p:sldId id="3418" r:id="rId20"/>
    <p:sldId id="3429" r:id="rId21"/>
    <p:sldId id="267" r:id="rId22"/>
    <p:sldId id="3420" r:id="rId23"/>
    <p:sldId id="262" r:id="rId24"/>
    <p:sldId id="3425" r:id="rId25"/>
    <p:sldId id="3422" r:id="rId26"/>
    <p:sldId id="3435" r:id="rId27"/>
    <p:sldId id="271" r:id="rId28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44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17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vi-VN"/>
              <a:t>- GV đọc mẫu – gọi HS đọc lại</a:t>
            </a: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06173-880B-4EDB-B93F-33C2B4F3C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07586-A69F-96ED-A382-B565618CE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45A8BEA-C414-743D-68C5-A9816BBA4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D2D02C9-FAB0-C5D0-67A6-6DCC6CB55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296FA2-6F3C-FFDC-A0DD-12F516D1D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35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73512365-C570-2A52-2F2B-0DE668CF9B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A27554E-137B-FAA9-95A5-42DC74F617F3}"/>
              </a:ext>
            </a:extLst>
          </p:cNvPr>
          <p:cNvGrpSpPr/>
          <p:nvPr userDrawn="1"/>
        </p:nvGrpSpPr>
        <p:grpSpPr>
          <a:xfrm>
            <a:off x="263816" y="281764"/>
            <a:ext cx="11687179" cy="6310422"/>
            <a:chOff x="0" y="0"/>
            <a:chExt cx="4053677" cy="198952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3B57D46-9A8A-36B1-8F86-18D5CAFA0F1C}"/>
                </a:ext>
              </a:extLst>
            </p:cNvPr>
            <p:cNvSpPr/>
            <p:nvPr/>
          </p:nvSpPr>
          <p:spPr>
            <a:xfrm>
              <a:off x="0" y="0"/>
              <a:ext cx="4053677" cy="1989520"/>
            </a:xfrm>
            <a:custGeom>
              <a:avLst/>
              <a:gdLst/>
              <a:ahLst/>
              <a:cxnLst/>
              <a:rect l="l" t="t" r="r" b="b"/>
              <a:pathLst>
                <a:path w="4053677" h="1989520">
                  <a:moveTo>
                    <a:pt x="7042" y="0"/>
                  </a:moveTo>
                  <a:lnTo>
                    <a:pt x="4046635" y="0"/>
                  </a:lnTo>
                  <a:cubicBezTo>
                    <a:pt x="4050524" y="0"/>
                    <a:pt x="4053677" y="3153"/>
                    <a:pt x="4053677" y="7042"/>
                  </a:cubicBezTo>
                  <a:lnTo>
                    <a:pt x="4053677" y="1982478"/>
                  </a:lnTo>
                  <a:cubicBezTo>
                    <a:pt x="4053677" y="1984345"/>
                    <a:pt x="4052936" y="1986137"/>
                    <a:pt x="4051615" y="1987457"/>
                  </a:cubicBezTo>
                  <a:cubicBezTo>
                    <a:pt x="4050294" y="1988778"/>
                    <a:pt x="4048503" y="1989520"/>
                    <a:pt x="4046635" y="1989520"/>
                  </a:cubicBezTo>
                  <a:lnTo>
                    <a:pt x="7042" y="1989520"/>
                  </a:lnTo>
                  <a:cubicBezTo>
                    <a:pt x="5174" y="1989520"/>
                    <a:pt x="3383" y="1988778"/>
                    <a:pt x="2063" y="1987457"/>
                  </a:cubicBezTo>
                  <a:cubicBezTo>
                    <a:pt x="742" y="1986137"/>
                    <a:pt x="0" y="1984345"/>
                    <a:pt x="0" y="1982478"/>
                  </a:cubicBezTo>
                  <a:lnTo>
                    <a:pt x="0" y="7042"/>
                  </a:lnTo>
                  <a:cubicBezTo>
                    <a:pt x="0" y="5174"/>
                    <a:pt x="742" y="3383"/>
                    <a:pt x="2063" y="2063"/>
                  </a:cubicBezTo>
                  <a:cubicBezTo>
                    <a:pt x="3383" y="742"/>
                    <a:pt x="5174" y="0"/>
                    <a:pt x="7042" y="0"/>
                  </a:cubicBezTo>
                  <a:close/>
                </a:path>
              </a:pathLst>
            </a:custGeom>
            <a:solidFill>
              <a:srgbClr val="FFFAF5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58BA88E-E8C0-90FC-37D3-6BAE7165D5DC}"/>
                </a:ext>
              </a:extLst>
            </p:cNvPr>
            <p:cNvSpPr txBox="1"/>
            <p:nvPr/>
          </p:nvSpPr>
          <p:spPr>
            <a:xfrm>
              <a:off x="0" y="-38100"/>
              <a:ext cx="4053677" cy="20276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68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3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32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93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8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07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5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99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86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32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26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37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97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73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1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06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872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620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37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033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74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22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1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07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532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863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028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42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374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2" indent="0">
              <a:buNone/>
              <a:defRPr sz="3733"/>
            </a:lvl2pPr>
            <a:lvl3pPr marL="1219004" indent="0">
              <a:buNone/>
              <a:defRPr sz="3200"/>
            </a:lvl3pPr>
            <a:lvl4pPr marL="1828506" indent="0">
              <a:buNone/>
              <a:defRPr sz="2667"/>
            </a:lvl4pPr>
            <a:lvl5pPr marL="2438008" indent="0">
              <a:buNone/>
              <a:defRPr sz="2667"/>
            </a:lvl5pPr>
            <a:lvl6pPr marL="3047510" indent="0">
              <a:buNone/>
              <a:defRPr sz="2667"/>
            </a:lvl6pPr>
            <a:lvl7pPr marL="3657013" indent="0">
              <a:buNone/>
              <a:defRPr sz="2667"/>
            </a:lvl7pPr>
            <a:lvl8pPr marL="4266515" indent="0">
              <a:buNone/>
              <a:defRPr sz="2667"/>
            </a:lvl8pPr>
            <a:lvl9pPr marL="487601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28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8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907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1221151" y="1908167"/>
            <a:ext cx="5550400" cy="1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1221033" y="3020256"/>
            <a:ext cx="5550400" cy="19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 rot="497676">
            <a:off x="10293143" y="191167"/>
            <a:ext cx="314771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 rot="2288479">
            <a:off x="-90507" y="5664005"/>
            <a:ext cx="902883" cy="1596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3389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60;p28"/>
          <p:cNvSpPr>
            <a:spLocks/>
          </p:cNvSpPr>
          <p:nvPr/>
        </p:nvSpPr>
        <p:spPr bwMode="auto">
          <a:xfrm>
            <a:off x="11580285" y="-188384"/>
            <a:ext cx="292100" cy="292101"/>
          </a:xfrm>
          <a:custGeom>
            <a:avLst/>
            <a:gdLst>
              <a:gd name="T0" fmla="*/ 2147483647 w 1787"/>
              <a:gd name="T1" fmla="*/ 2147483647 h 1787"/>
              <a:gd name="T2" fmla="*/ 2147483647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4" y="1"/>
                </a:moveTo>
                <a:cubicBezTo>
                  <a:pt x="394" y="1"/>
                  <a:pt x="1" y="394"/>
                  <a:pt x="1" y="894"/>
                </a:cubicBezTo>
                <a:cubicBezTo>
                  <a:pt x="1" y="1394"/>
                  <a:pt x="394" y="1787"/>
                  <a:pt x="894" y="1787"/>
                </a:cubicBezTo>
                <a:cubicBezTo>
                  <a:pt x="1394" y="1787"/>
                  <a:pt x="1787" y="1394"/>
                  <a:pt x="1787" y="894"/>
                </a:cubicBezTo>
                <a:cubicBezTo>
                  <a:pt x="1787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" name="Google Shape;2061;p28"/>
          <p:cNvSpPr>
            <a:spLocks/>
          </p:cNvSpPr>
          <p:nvPr/>
        </p:nvSpPr>
        <p:spPr bwMode="auto">
          <a:xfrm>
            <a:off x="11029951" y="220134"/>
            <a:ext cx="294216" cy="294217"/>
          </a:xfrm>
          <a:custGeom>
            <a:avLst/>
            <a:gdLst>
              <a:gd name="T0" fmla="*/ 2147483647 w 1798"/>
              <a:gd name="T1" fmla="*/ 2147483647 h 1799"/>
              <a:gd name="T2" fmla="*/ 0 w 1798"/>
              <a:gd name="T3" fmla="*/ 2147483647 h 1799"/>
              <a:gd name="T4" fmla="*/ 2147483647 w 1798"/>
              <a:gd name="T5" fmla="*/ 2147483647 h 1799"/>
              <a:gd name="T6" fmla="*/ 2147483647 w 1798"/>
              <a:gd name="T7" fmla="*/ 2147483647 h 1799"/>
              <a:gd name="T8" fmla="*/ 2147483647 w 1798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99" extrusionOk="0">
                <a:moveTo>
                  <a:pt x="893" y="1"/>
                </a:moveTo>
                <a:cubicBezTo>
                  <a:pt x="405" y="1"/>
                  <a:pt x="0" y="406"/>
                  <a:pt x="0" y="894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" name="Google Shape;2062;p28"/>
          <p:cNvSpPr>
            <a:spLocks/>
          </p:cNvSpPr>
          <p:nvPr/>
        </p:nvSpPr>
        <p:spPr bwMode="auto">
          <a:xfrm>
            <a:off x="10426701" y="48684"/>
            <a:ext cx="294217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0"/>
                </a:moveTo>
                <a:cubicBezTo>
                  <a:pt x="405" y="0"/>
                  <a:pt x="1" y="405"/>
                  <a:pt x="1" y="905"/>
                </a:cubicBezTo>
                <a:cubicBezTo>
                  <a:pt x="1" y="1393"/>
                  <a:pt x="405" y="1798"/>
                  <a:pt x="893" y="1798"/>
                </a:cubicBezTo>
                <a:cubicBezTo>
                  <a:pt x="1394" y="1798"/>
                  <a:pt x="1798" y="1393"/>
                  <a:pt x="1798" y="905"/>
                </a:cubicBezTo>
                <a:cubicBezTo>
                  <a:pt x="1798" y="405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Google Shape;2063;p28"/>
          <p:cNvSpPr>
            <a:spLocks/>
          </p:cNvSpPr>
          <p:nvPr/>
        </p:nvSpPr>
        <p:spPr bwMode="auto">
          <a:xfrm>
            <a:off x="9730317" y="122768"/>
            <a:ext cx="294216" cy="294217"/>
          </a:xfrm>
          <a:custGeom>
            <a:avLst/>
            <a:gdLst>
              <a:gd name="T0" fmla="*/ 2147483647 w 1798"/>
              <a:gd name="T1" fmla="*/ 2147483647 h 1799"/>
              <a:gd name="T2" fmla="*/ 0 w 1798"/>
              <a:gd name="T3" fmla="*/ 2147483647 h 1799"/>
              <a:gd name="T4" fmla="*/ 2147483647 w 1798"/>
              <a:gd name="T5" fmla="*/ 2147483647 h 1799"/>
              <a:gd name="T6" fmla="*/ 2147483647 w 1798"/>
              <a:gd name="T7" fmla="*/ 2147483647 h 1799"/>
              <a:gd name="T8" fmla="*/ 2147483647 w 1798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99" extrusionOk="0">
                <a:moveTo>
                  <a:pt x="893" y="1"/>
                </a:moveTo>
                <a:cubicBezTo>
                  <a:pt x="393" y="1"/>
                  <a:pt x="0" y="406"/>
                  <a:pt x="0" y="894"/>
                </a:cubicBezTo>
                <a:cubicBezTo>
                  <a:pt x="0" y="1394"/>
                  <a:pt x="393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Google Shape;2064;p28"/>
          <p:cNvSpPr>
            <a:spLocks/>
          </p:cNvSpPr>
          <p:nvPr/>
        </p:nvSpPr>
        <p:spPr bwMode="auto">
          <a:xfrm>
            <a:off x="9235017" y="-444500"/>
            <a:ext cx="294216" cy="294216"/>
          </a:xfrm>
          <a:custGeom>
            <a:avLst/>
            <a:gdLst>
              <a:gd name="T0" fmla="*/ 2147483647 w 1799"/>
              <a:gd name="T1" fmla="*/ 0 h 1798"/>
              <a:gd name="T2" fmla="*/ 2147483647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906" y="0"/>
                </a:moveTo>
                <a:cubicBezTo>
                  <a:pt x="406" y="0"/>
                  <a:pt x="1" y="405"/>
                  <a:pt x="1" y="893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893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8" name="Google Shape;2065;p28"/>
          <p:cNvSpPr>
            <a:spLocks/>
          </p:cNvSpPr>
          <p:nvPr/>
        </p:nvSpPr>
        <p:spPr bwMode="auto">
          <a:xfrm>
            <a:off x="8337551" y="69851"/>
            <a:ext cx="292100" cy="289983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Google Shape;2066;p28"/>
          <p:cNvSpPr>
            <a:spLocks/>
          </p:cNvSpPr>
          <p:nvPr/>
        </p:nvSpPr>
        <p:spPr bwMode="auto">
          <a:xfrm>
            <a:off x="7770284" y="300567"/>
            <a:ext cx="294216" cy="292100"/>
          </a:xfrm>
          <a:custGeom>
            <a:avLst/>
            <a:gdLst>
              <a:gd name="T0" fmla="*/ 2147483647 w 1799"/>
              <a:gd name="T1" fmla="*/ 0 h 1798"/>
              <a:gd name="T2" fmla="*/ 2147483647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906" y="0"/>
                </a:moveTo>
                <a:cubicBezTo>
                  <a:pt x="406" y="0"/>
                  <a:pt x="1" y="405"/>
                  <a:pt x="1" y="905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0" name="Google Shape;2067;p28"/>
          <p:cNvSpPr>
            <a:spLocks/>
          </p:cNvSpPr>
          <p:nvPr/>
        </p:nvSpPr>
        <p:spPr bwMode="auto">
          <a:xfrm>
            <a:off x="7404101" y="-188383"/>
            <a:ext cx="292100" cy="294217"/>
          </a:xfrm>
          <a:custGeom>
            <a:avLst/>
            <a:gdLst>
              <a:gd name="T0" fmla="*/ 2147483647 w 1799"/>
              <a:gd name="T1" fmla="*/ 2147483647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1"/>
                </a:moveTo>
                <a:cubicBezTo>
                  <a:pt x="405" y="1"/>
                  <a:pt x="0" y="406"/>
                  <a:pt x="0" y="894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" name="Google Shape;2068;p28"/>
          <p:cNvSpPr>
            <a:spLocks/>
          </p:cNvSpPr>
          <p:nvPr/>
        </p:nvSpPr>
        <p:spPr bwMode="auto">
          <a:xfrm>
            <a:off x="6519334" y="-412750"/>
            <a:ext cx="292100" cy="292100"/>
          </a:xfrm>
          <a:custGeom>
            <a:avLst/>
            <a:gdLst>
              <a:gd name="T0" fmla="*/ 2147483647 w 1787"/>
              <a:gd name="T1" fmla="*/ 2147483647 h 1787"/>
              <a:gd name="T2" fmla="*/ 2147483647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4" y="1"/>
                </a:moveTo>
                <a:cubicBezTo>
                  <a:pt x="394" y="1"/>
                  <a:pt x="1" y="394"/>
                  <a:pt x="1" y="894"/>
                </a:cubicBezTo>
                <a:cubicBezTo>
                  <a:pt x="1" y="1382"/>
                  <a:pt x="394" y="1787"/>
                  <a:pt x="894" y="1787"/>
                </a:cubicBezTo>
                <a:cubicBezTo>
                  <a:pt x="1394" y="1787"/>
                  <a:pt x="1787" y="1394"/>
                  <a:pt x="1787" y="894"/>
                </a:cubicBezTo>
                <a:cubicBezTo>
                  <a:pt x="1787" y="394"/>
                  <a:pt x="1382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2" name="Google Shape;2069;p28"/>
          <p:cNvSpPr>
            <a:spLocks/>
          </p:cNvSpPr>
          <p:nvPr/>
        </p:nvSpPr>
        <p:spPr bwMode="auto">
          <a:xfrm>
            <a:off x="5829301" y="-114299"/>
            <a:ext cx="292100" cy="292100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3" name="Google Shape;2070;p28"/>
          <p:cNvSpPr>
            <a:spLocks/>
          </p:cNvSpPr>
          <p:nvPr/>
        </p:nvSpPr>
        <p:spPr bwMode="auto">
          <a:xfrm>
            <a:off x="5156201" y="-224366"/>
            <a:ext cx="294217" cy="294217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5"/>
                  <a:pt x="1" y="893"/>
                </a:cubicBezTo>
                <a:cubicBezTo>
                  <a:pt x="1" y="1394"/>
                  <a:pt x="405" y="1798"/>
                  <a:pt x="906" y="1798"/>
                </a:cubicBezTo>
                <a:cubicBezTo>
                  <a:pt x="1394" y="1798"/>
                  <a:pt x="1799" y="1394"/>
                  <a:pt x="1799" y="893"/>
                </a:cubicBezTo>
                <a:cubicBezTo>
                  <a:pt x="1799" y="405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4" name="Google Shape;2071;p28"/>
          <p:cNvSpPr>
            <a:spLocks/>
          </p:cNvSpPr>
          <p:nvPr/>
        </p:nvSpPr>
        <p:spPr bwMode="auto">
          <a:xfrm>
            <a:off x="4679951" y="472018"/>
            <a:ext cx="294216" cy="292100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6"/>
                  <a:pt x="1" y="894"/>
                </a:cubicBezTo>
                <a:cubicBezTo>
                  <a:pt x="1" y="1394"/>
                  <a:pt x="405" y="1799"/>
                  <a:pt x="906" y="1799"/>
                </a:cubicBezTo>
                <a:cubicBezTo>
                  <a:pt x="1394" y="1799"/>
                  <a:pt x="1798" y="1394"/>
                  <a:pt x="1798" y="894"/>
                </a:cubicBezTo>
                <a:cubicBezTo>
                  <a:pt x="1798" y="406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5" name="Google Shape;2072;p28"/>
          <p:cNvSpPr>
            <a:spLocks/>
          </p:cNvSpPr>
          <p:nvPr/>
        </p:nvSpPr>
        <p:spPr bwMode="auto">
          <a:xfrm>
            <a:off x="3812117" y="-95251"/>
            <a:ext cx="294216" cy="292101"/>
          </a:xfrm>
          <a:custGeom>
            <a:avLst/>
            <a:gdLst>
              <a:gd name="T0" fmla="*/ 2147483647 w 1799"/>
              <a:gd name="T1" fmla="*/ 0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3" y="1798"/>
                  <a:pt x="1798" y="1393"/>
                  <a:pt x="1798" y="893"/>
                </a:cubicBezTo>
                <a:cubicBezTo>
                  <a:pt x="1798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6" name="Google Shape;2073;p28"/>
          <p:cNvSpPr>
            <a:spLocks/>
          </p:cNvSpPr>
          <p:nvPr/>
        </p:nvSpPr>
        <p:spPr bwMode="auto">
          <a:xfrm>
            <a:off x="2768601" y="124885"/>
            <a:ext cx="294217" cy="292100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906" y="0"/>
                </a:moveTo>
                <a:cubicBezTo>
                  <a:pt x="406" y="0"/>
                  <a:pt x="1" y="393"/>
                  <a:pt x="1" y="893"/>
                </a:cubicBezTo>
                <a:cubicBezTo>
                  <a:pt x="1" y="1382"/>
                  <a:pt x="406" y="1786"/>
                  <a:pt x="906" y="1786"/>
                </a:cubicBezTo>
                <a:cubicBezTo>
                  <a:pt x="1394" y="1786"/>
                  <a:pt x="1799" y="1382"/>
                  <a:pt x="1799" y="893"/>
                </a:cubicBezTo>
                <a:cubicBezTo>
                  <a:pt x="1799" y="393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7" name="Google Shape;2074;p28"/>
          <p:cNvSpPr>
            <a:spLocks/>
          </p:cNvSpPr>
          <p:nvPr/>
        </p:nvSpPr>
        <p:spPr bwMode="auto">
          <a:xfrm>
            <a:off x="1" y="122768"/>
            <a:ext cx="292100" cy="294217"/>
          </a:xfrm>
          <a:custGeom>
            <a:avLst/>
            <a:gdLst>
              <a:gd name="T0" fmla="*/ 2147483647 w 1787"/>
              <a:gd name="T1" fmla="*/ 2147483647 h 1799"/>
              <a:gd name="T2" fmla="*/ 0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3" y="1"/>
                </a:moveTo>
                <a:cubicBezTo>
                  <a:pt x="393" y="1"/>
                  <a:pt x="0" y="405"/>
                  <a:pt x="0" y="905"/>
                </a:cubicBezTo>
                <a:cubicBezTo>
                  <a:pt x="0" y="1394"/>
                  <a:pt x="393" y="1798"/>
                  <a:pt x="893" y="1798"/>
                </a:cubicBezTo>
                <a:cubicBezTo>
                  <a:pt x="1393" y="1798"/>
                  <a:pt x="1786" y="1394"/>
                  <a:pt x="1786" y="905"/>
                </a:cubicBezTo>
                <a:cubicBezTo>
                  <a:pt x="1786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8" name="Google Shape;2075;p28"/>
          <p:cNvSpPr>
            <a:spLocks/>
          </p:cNvSpPr>
          <p:nvPr/>
        </p:nvSpPr>
        <p:spPr bwMode="auto">
          <a:xfrm>
            <a:off x="1890185" y="220134"/>
            <a:ext cx="292100" cy="294217"/>
          </a:xfrm>
          <a:custGeom>
            <a:avLst/>
            <a:gdLst>
              <a:gd name="T0" fmla="*/ 2147483647 w 1787"/>
              <a:gd name="T1" fmla="*/ 0 h 1798"/>
              <a:gd name="T2" fmla="*/ 0 w 1787"/>
              <a:gd name="T3" fmla="*/ 2147483647 h 1798"/>
              <a:gd name="T4" fmla="*/ 2147483647 w 1787"/>
              <a:gd name="T5" fmla="*/ 2147483647 h 1798"/>
              <a:gd name="T6" fmla="*/ 2147483647 w 1787"/>
              <a:gd name="T7" fmla="*/ 2147483647 h 1798"/>
              <a:gd name="T8" fmla="*/ 2147483647 w 1787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8" extrusionOk="0">
                <a:moveTo>
                  <a:pt x="893" y="0"/>
                </a:moveTo>
                <a:cubicBezTo>
                  <a:pt x="393" y="0"/>
                  <a:pt x="0" y="405"/>
                  <a:pt x="0" y="905"/>
                </a:cubicBezTo>
                <a:cubicBezTo>
                  <a:pt x="0" y="1393"/>
                  <a:pt x="393" y="1798"/>
                  <a:pt x="893" y="1798"/>
                </a:cubicBezTo>
                <a:cubicBezTo>
                  <a:pt x="1393" y="1798"/>
                  <a:pt x="1786" y="1393"/>
                  <a:pt x="1786" y="905"/>
                </a:cubicBezTo>
                <a:cubicBezTo>
                  <a:pt x="1786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9" name="Google Shape;2076;p28"/>
          <p:cNvSpPr>
            <a:spLocks/>
          </p:cNvSpPr>
          <p:nvPr/>
        </p:nvSpPr>
        <p:spPr bwMode="auto">
          <a:xfrm>
            <a:off x="992718" y="-114299"/>
            <a:ext cx="292100" cy="292100"/>
          </a:xfrm>
          <a:custGeom>
            <a:avLst/>
            <a:gdLst>
              <a:gd name="T0" fmla="*/ 2147483647 w 1799"/>
              <a:gd name="T1" fmla="*/ 0 h 1787"/>
              <a:gd name="T2" fmla="*/ 0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0" name="Google Shape;2077;p28"/>
          <p:cNvSpPr>
            <a:spLocks/>
          </p:cNvSpPr>
          <p:nvPr/>
        </p:nvSpPr>
        <p:spPr bwMode="auto">
          <a:xfrm>
            <a:off x="11690351" y="7122585"/>
            <a:ext cx="294216" cy="292100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0"/>
                </a:moveTo>
                <a:cubicBezTo>
                  <a:pt x="405" y="0"/>
                  <a:pt x="1" y="393"/>
                  <a:pt x="1" y="893"/>
                </a:cubicBezTo>
                <a:cubicBezTo>
                  <a:pt x="1" y="1393"/>
                  <a:pt x="405" y="1786"/>
                  <a:pt x="894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1" name="Google Shape;2078;p28"/>
          <p:cNvSpPr>
            <a:spLocks/>
          </p:cNvSpPr>
          <p:nvPr/>
        </p:nvSpPr>
        <p:spPr bwMode="auto">
          <a:xfrm>
            <a:off x="10847918" y="6646334"/>
            <a:ext cx="292100" cy="292100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2" name="Google Shape;2079;p28"/>
          <p:cNvSpPr>
            <a:spLocks/>
          </p:cNvSpPr>
          <p:nvPr/>
        </p:nvSpPr>
        <p:spPr bwMode="auto">
          <a:xfrm>
            <a:off x="10206568" y="6811434"/>
            <a:ext cx="294217" cy="292100"/>
          </a:xfrm>
          <a:custGeom>
            <a:avLst/>
            <a:gdLst>
              <a:gd name="T0" fmla="*/ 2147483647 w 1798"/>
              <a:gd name="T1" fmla="*/ 0 h 1787"/>
              <a:gd name="T2" fmla="*/ 0 w 1798"/>
              <a:gd name="T3" fmla="*/ 2147483647 h 1787"/>
              <a:gd name="T4" fmla="*/ 2147483647 w 1798"/>
              <a:gd name="T5" fmla="*/ 2147483647 h 1787"/>
              <a:gd name="T6" fmla="*/ 2147483647 w 1798"/>
              <a:gd name="T7" fmla="*/ 2147483647 h 1787"/>
              <a:gd name="T8" fmla="*/ 2147483647 w 1798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3" y="1786"/>
                  <a:pt x="1798" y="1393"/>
                  <a:pt x="1798" y="893"/>
                </a:cubicBezTo>
                <a:cubicBezTo>
                  <a:pt x="1798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3" name="Google Shape;2080;p28"/>
          <p:cNvSpPr>
            <a:spLocks/>
          </p:cNvSpPr>
          <p:nvPr/>
        </p:nvSpPr>
        <p:spPr bwMode="auto">
          <a:xfrm>
            <a:off x="9309101" y="6474885"/>
            <a:ext cx="292100" cy="292100"/>
          </a:xfrm>
          <a:custGeom>
            <a:avLst/>
            <a:gdLst>
              <a:gd name="T0" fmla="*/ 2147483647 w 1799"/>
              <a:gd name="T1" fmla="*/ 0 h 1787"/>
              <a:gd name="T2" fmla="*/ 0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3" y="1786"/>
                  <a:pt x="1798" y="1393"/>
                  <a:pt x="1798" y="893"/>
                </a:cubicBezTo>
                <a:cubicBezTo>
                  <a:pt x="1798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4" name="Google Shape;2081;p28"/>
          <p:cNvSpPr>
            <a:spLocks/>
          </p:cNvSpPr>
          <p:nvPr/>
        </p:nvSpPr>
        <p:spPr bwMode="auto">
          <a:xfrm>
            <a:off x="8788401" y="6197601"/>
            <a:ext cx="294217" cy="294217"/>
          </a:xfrm>
          <a:custGeom>
            <a:avLst/>
            <a:gdLst>
              <a:gd name="T0" fmla="*/ 2147483647 w 1799"/>
              <a:gd name="T1" fmla="*/ 2147483647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1"/>
                </a:moveTo>
                <a:cubicBezTo>
                  <a:pt x="405" y="1"/>
                  <a:pt x="0" y="405"/>
                  <a:pt x="0" y="906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906"/>
                </a:cubicBezTo>
                <a:cubicBezTo>
                  <a:pt x="1798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5" name="Google Shape;2082;p28"/>
          <p:cNvSpPr>
            <a:spLocks/>
          </p:cNvSpPr>
          <p:nvPr/>
        </p:nvSpPr>
        <p:spPr bwMode="auto">
          <a:xfrm>
            <a:off x="8064501" y="6411384"/>
            <a:ext cx="294217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4" y="0"/>
                </a:moveTo>
                <a:cubicBezTo>
                  <a:pt x="406" y="0"/>
                  <a:pt x="1" y="405"/>
                  <a:pt x="1" y="905"/>
                </a:cubicBezTo>
                <a:cubicBezTo>
                  <a:pt x="1" y="1393"/>
                  <a:pt x="406" y="1798"/>
                  <a:pt x="894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6" name="Google Shape;2083;p28"/>
          <p:cNvSpPr>
            <a:spLocks/>
          </p:cNvSpPr>
          <p:nvPr/>
        </p:nvSpPr>
        <p:spPr bwMode="auto">
          <a:xfrm>
            <a:off x="7476068" y="6309785"/>
            <a:ext cx="294217" cy="292100"/>
          </a:xfrm>
          <a:custGeom>
            <a:avLst/>
            <a:gdLst>
              <a:gd name="T0" fmla="*/ 2147483647 w 1799"/>
              <a:gd name="T1" fmla="*/ 2147483647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1"/>
                </a:moveTo>
                <a:cubicBezTo>
                  <a:pt x="406" y="1"/>
                  <a:pt x="1" y="394"/>
                  <a:pt x="1" y="894"/>
                </a:cubicBezTo>
                <a:cubicBezTo>
                  <a:pt x="1" y="1394"/>
                  <a:pt x="406" y="1787"/>
                  <a:pt x="894" y="1787"/>
                </a:cubicBezTo>
                <a:cubicBezTo>
                  <a:pt x="1394" y="1787"/>
                  <a:pt x="1799" y="1394"/>
                  <a:pt x="1799" y="894"/>
                </a:cubicBezTo>
                <a:cubicBezTo>
                  <a:pt x="1799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7" name="Google Shape;2084;p28"/>
          <p:cNvSpPr>
            <a:spLocks/>
          </p:cNvSpPr>
          <p:nvPr/>
        </p:nvSpPr>
        <p:spPr bwMode="auto">
          <a:xfrm>
            <a:off x="6519334" y="6223001"/>
            <a:ext cx="292100" cy="294217"/>
          </a:xfrm>
          <a:custGeom>
            <a:avLst/>
            <a:gdLst>
              <a:gd name="T0" fmla="*/ 2147483647 w 1787"/>
              <a:gd name="T1" fmla="*/ 0 h 1799"/>
              <a:gd name="T2" fmla="*/ 2147483647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4" y="0"/>
                </a:moveTo>
                <a:cubicBezTo>
                  <a:pt x="394" y="0"/>
                  <a:pt x="1" y="405"/>
                  <a:pt x="1" y="893"/>
                </a:cubicBezTo>
                <a:cubicBezTo>
                  <a:pt x="1" y="1393"/>
                  <a:pt x="394" y="1798"/>
                  <a:pt x="894" y="1798"/>
                </a:cubicBezTo>
                <a:cubicBezTo>
                  <a:pt x="1394" y="1798"/>
                  <a:pt x="1787" y="1393"/>
                  <a:pt x="1787" y="893"/>
                </a:cubicBezTo>
                <a:cubicBezTo>
                  <a:pt x="1787" y="405"/>
                  <a:pt x="1382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8" name="Google Shape;2085;p28"/>
          <p:cNvSpPr>
            <a:spLocks/>
          </p:cNvSpPr>
          <p:nvPr/>
        </p:nvSpPr>
        <p:spPr bwMode="auto">
          <a:xfrm>
            <a:off x="6053668" y="6747934"/>
            <a:ext cx="294217" cy="294217"/>
          </a:xfrm>
          <a:custGeom>
            <a:avLst/>
            <a:gdLst>
              <a:gd name="T0" fmla="*/ 2147483647 w 1799"/>
              <a:gd name="T1" fmla="*/ 0 h 1798"/>
              <a:gd name="T2" fmla="*/ 0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3" y="1798"/>
                  <a:pt x="1798" y="1393"/>
                  <a:pt x="1798" y="893"/>
                </a:cubicBezTo>
                <a:cubicBezTo>
                  <a:pt x="1798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9" name="Google Shape;2086;p28"/>
          <p:cNvSpPr>
            <a:spLocks/>
          </p:cNvSpPr>
          <p:nvPr/>
        </p:nvSpPr>
        <p:spPr bwMode="auto">
          <a:xfrm>
            <a:off x="5156201" y="6411384"/>
            <a:ext cx="294217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0"/>
                </a:moveTo>
                <a:cubicBezTo>
                  <a:pt x="405" y="0"/>
                  <a:pt x="1" y="405"/>
                  <a:pt x="1" y="905"/>
                </a:cubicBezTo>
                <a:cubicBezTo>
                  <a:pt x="1" y="1393"/>
                  <a:pt x="405" y="1798"/>
                  <a:pt x="906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0" name="Google Shape;2087;p28"/>
          <p:cNvSpPr>
            <a:spLocks/>
          </p:cNvSpPr>
          <p:nvPr/>
        </p:nvSpPr>
        <p:spPr bwMode="auto">
          <a:xfrm>
            <a:off x="3471334" y="6161617"/>
            <a:ext cx="292100" cy="294216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6"/>
                  <a:pt x="1" y="906"/>
                </a:cubicBezTo>
                <a:cubicBezTo>
                  <a:pt x="1" y="1394"/>
                  <a:pt x="405" y="1799"/>
                  <a:pt x="906" y="1799"/>
                </a:cubicBezTo>
                <a:cubicBezTo>
                  <a:pt x="1394" y="1799"/>
                  <a:pt x="1798" y="1394"/>
                  <a:pt x="1798" y="906"/>
                </a:cubicBezTo>
                <a:cubicBezTo>
                  <a:pt x="1798" y="406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1" name="Google Shape;2088;p28"/>
          <p:cNvSpPr>
            <a:spLocks/>
          </p:cNvSpPr>
          <p:nvPr/>
        </p:nvSpPr>
        <p:spPr bwMode="auto">
          <a:xfrm>
            <a:off x="4404784" y="6468534"/>
            <a:ext cx="294216" cy="292100"/>
          </a:xfrm>
          <a:custGeom>
            <a:avLst/>
            <a:gdLst>
              <a:gd name="T0" fmla="*/ 2147483647 w 1799"/>
              <a:gd name="T1" fmla="*/ 2147483647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1"/>
                </a:moveTo>
                <a:cubicBezTo>
                  <a:pt x="406" y="1"/>
                  <a:pt x="1" y="394"/>
                  <a:pt x="1" y="894"/>
                </a:cubicBezTo>
                <a:cubicBezTo>
                  <a:pt x="1" y="1394"/>
                  <a:pt x="406" y="1787"/>
                  <a:pt x="894" y="1787"/>
                </a:cubicBezTo>
                <a:cubicBezTo>
                  <a:pt x="1394" y="1787"/>
                  <a:pt x="1799" y="1394"/>
                  <a:pt x="1799" y="894"/>
                </a:cubicBezTo>
                <a:cubicBezTo>
                  <a:pt x="1799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2" name="Google Shape;2089;p28"/>
          <p:cNvSpPr>
            <a:spLocks/>
          </p:cNvSpPr>
          <p:nvPr/>
        </p:nvSpPr>
        <p:spPr bwMode="auto">
          <a:xfrm>
            <a:off x="3062818" y="6993467"/>
            <a:ext cx="292100" cy="292100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0"/>
                </a:moveTo>
                <a:cubicBezTo>
                  <a:pt x="405" y="0"/>
                  <a:pt x="1" y="393"/>
                  <a:pt x="1" y="893"/>
                </a:cubicBezTo>
                <a:cubicBezTo>
                  <a:pt x="1" y="1393"/>
                  <a:pt x="405" y="1786"/>
                  <a:pt x="894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3" name="Google Shape;2090;p28"/>
          <p:cNvSpPr>
            <a:spLocks/>
          </p:cNvSpPr>
          <p:nvPr/>
        </p:nvSpPr>
        <p:spPr bwMode="auto">
          <a:xfrm>
            <a:off x="3122084" y="6309784"/>
            <a:ext cx="294216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0"/>
                </a:moveTo>
                <a:cubicBezTo>
                  <a:pt x="406" y="0"/>
                  <a:pt x="1" y="405"/>
                  <a:pt x="1" y="893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893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4" name="Google Shape;2091;p28"/>
          <p:cNvSpPr>
            <a:spLocks/>
          </p:cNvSpPr>
          <p:nvPr/>
        </p:nvSpPr>
        <p:spPr bwMode="auto">
          <a:xfrm>
            <a:off x="11747501" y="635001"/>
            <a:ext cx="325967" cy="292100"/>
          </a:xfrm>
          <a:custGeom>
            <a:avLst/>
            <a:gdLst>
              <a:gd name="T0" fmla="*/ 2147483647 w 1990"/>
              <a:gd name="T1" fmla="*/ 2147483647 h 1792"/>
              <a:gd name="T2" fmla="*/ 2147483647 w 1990"/>
              <a:gd name="T3" fmla="*/ 2147483647 h 1792"/>
              <a:gd name="T4" fmla="*/ 2147483647 w 1990"/>
              <a:gd name="T5" fmla="*/ 2147483647 h 1792"/>
              <a:gd name="T6" fmla="*/ 2147483647 w 1990"/>
              <a:gd name="T7" fmla="*/ 2147483647 h 1792"/>
              <a:gd name="T8" fmla="*/ 2147483647 w 1990"/>
              <a:gd name="T9" fmla="*/ 2147483647 h 1792"/>
              <a:gd name="T10" fmla="*/ 2147483647 w 1990"/>
              <a:gd name="T11" fmla="*/ 2147483647 h 1792"/>
              <a:gd name="T12" fmla="*/ 2147483647 w 1990"/>
              <a:gd name="T13" fmla="*/ 2147483647 h 1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90" h="1792" extrusionOk="0">
                <a:moveTo>
                  <a:pt x="993" y="1"/>
                </a:moveTo>
                <a:cubicBezTo>
                  <a:pt x="777" y="1"/>
                  <a:pt x="562" y="78"/>
                  <a:pt x="394" y="235"/>
                </a:cubicBezTo>
                <a:cubicBezTo>
                  <a:pt x="25" y="569"/>
                  <a:pt x="1" y="1140"/>
                  <a:pt x="334" y="1497"/>
                </a:cubicBezTo>
                <a:cubicBezTo>
                  <a:pt x="511" y="1693"/>
                  <a:pt x="754" y="1791"/>
                  <a:pt x="997" y="1791"/>
                </a:cubicBezTo>
                <a:cubicBezTo>
                  <a:pt x="1213" y="1791"/>
                  <a:pt x="1428" y="1714"/>
                  <a:pt x="1596" y="1557"/>
                </a:cubicBezTo>
                <a:cubicBezTo>
                  <a:pt x="1965" y="1223"/>
                  <a:pt x="1989" y="664"/>
                  <a:pt x="1656" y="295"/>
                </a:cubicBezTo>
                <a:cubicBezTo>
                  <a:pt x="1479" y="99"/>
                  <a:pt x="1236" y="1"/>
                  <a:pt x="9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5" name="Google Shape;2092;p28"/>
          <p:cNvSpPr>
            <a:spLocks/>
          </p:cNvSpPr>
          <p:nvPr/>
        </p:nvSpPr>
        <p:spPr bwMode="auto">
          <a:xfrm>
            <a:off x="11482917" y="1845734"/>
            <a:ext cx="302683" cy="292100"/>
          </a:xfrm>
          <a:custGeom>
            <a:avLst/>
            <a:gdLst>
              <a:gd name="T0" fmla="*/ 2147483647 w 1846"/>
              <a:gd name="T1" fmla="*/ 2147483647 h 1790"/>
              <a:gd name="T2" fmla="*/ 2147483647 w 1846"/>
              <a:gd name="T3" fmla="*/ 2147483647 h 1790"/>
              <a:gd name="T4" fmla="*/ 2147483647 w 1846"/>
              <a:gd name="T5" fmla="*/ 2147483647 h 1790"/>
              <a:gd name="T6" fmla="*/ 2147483647 w 1846"/>
              <a:gd name="T7" fmla="*/ 2147483647 h 1790"/>
              <a:gd name="T8" fmla="*/ 2147483647 w 1846"/>
              <a:gd name="T9" fmla="*/ 2147483647 h 1790"/>
              <a:gd name="T10" fmla="*/ 2147483647 w 1846"/>
              <a:gd name="T11" fmla="*/ 2147483647 h 1790"/>
              <a:gd name="T12" fmla="*/ 2147483647 w 1846"/>
              <a:gd name="T13" fmla="*/ 2147483647 h 17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90" extrusionOk="0">
                <a:moveTo>
                  <a:pt x="932" y="1"/>
                </a:moveTo>
                <a:cubicBezTo>
                  <a:pt x="452" y="1"/>
                  <a:pt x="59" y="373"/>
                  <a:pt x="36" y="847"/>
                </a:cubicBezTo>
                <a:cubicBezTo>
                  <a:pt x="1" y="1347"/>
                  <a:pt x="382" y="1764"/>
                  <a:pt x="882" y="1788"/>
                </a:cubicBezTo>
                <a:cubicBezTo>
                  <a:pt x="903" y="1789"/>
                  <a:pt x="925" y="1790"/>
                  <a:pt x="946" y="1790"/>
                </a:cubicBezTo>
                <a:cubicBezTo>
                  <a:pt x="1417" y="1790"/>
                  <a:pt x="1799" y="1421"/>
                  <a:pt x="1822" y="942"/>
                </a:cubicBezTo>
                <a:cubicBezTo>
                  <a:pt x="1846" y="442"/>
                  <a:pt x="1465" y="25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6" name="Google Shape;2093;p28"/>
          <p:cNvSpPr>
            <a:spLocks/>
          </p:cNvSpPr>
          <p:nvPr/>
        </p:nvSpPr>
        <p:spPr bwMode="auto">
          <a:xfrm>
            <a:off x="10811934" y="2432051"/>
            <a:ext cx="292100" cy="292100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4" y="0"/>
                </a:moveTo>
                <a:cubicBezTo>
                  <a:pt x="394" y="0"/>
                  <a:pt x="1" y="405"/>
                  <a:pt x="1" y="905"/>
                </a:cubicBezTo>
                <a:cubicBezTo>
                  <a:pt x="1" y="1393"/>
                  <a:pt x="394" y="1798"/>
                  <a:pt x="894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7" name="Google Shape;2094;p28"/>
          <p:cNvSpPr>
            <a:spLocks/>
          </p:cNvSpPr>
          <p:nvPr/>
        </p:nvSpPr>
        <p:spPr bwMode="auto">
          <a:xfrm>
            <a:off x="10972800" y="1295401"/>
            <a:ext cx="298451" cy="294217"/>
          </a:xfrm>
          <a:custGeom>
            <a:avLst/>
            <a:gdLst>
              <a:gd name="T0" fmla="*/ 2147483647 w 1834"/>
              <a:gd name="T1" fmla="*/ 0 h 1801"/>
              <a:gd name="T2" fmla="*/ 2147483647 w 1834"/>
              <a:gd name="T3" fmla="*/ 2147483647 h 1801"/>
              <a:gd name="T4" fmla="*/ 2147483647 w 1834"/>
              <a:gd name="T5" fmla="*/ 2147483647 h 1801"/>
              <a:gd name="T6" fmla="*/ 2147483647 w 1834"/>
              <a:gd name="T7" fmla="*/ 2147483647 h 1801"/>
              <a:gd name="T8" fmla="*/ 2147483647 w 1834"/>
              <a:gd name="T9" fmla="*/ 2147483647 h 1801"/>
              <a:gd name="T10" fmla="*/ 2147483647 w 1834"/>
              <a:gd name="T11" fmla="*/ 2147483647 h 1801"/>
              <a:gd name="T12" fmla="*/ 2147483647 w 1834"/>
              <a:gd name="T13" fmla="*/ 0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4" h="1801" extrusionOk="0">
                <a:moveTo>
                  <a:pt x="920" y="0"/>
                </a:moveTo>
                <a:cubicBezTo>
                  <a:pt x="440" y="0"/>
                  <a:pt x="47" y="373"/>
                  <a:pt x="24" y="858"/>
                </a:cubicBezTo>
                <a:cubicBezTo>
                  <a:pt x="0" y="1347"/>
                  <a:pt x="381" y="1775"/>
                  <a:pt x="869" y="1799"/>
                </a:cubicBezTo>
                <a:cubicBezTo>
                  <a:pt x="884" y="1800"/>
                  <a:pt x="899" y="1800"/>
                  <a:pt x="914" y="1800"/>
                </a:cubicBezTo>
                <a:cubicBezTo>
                  <a:pt x="1394" y="1800"/>
                  <a:pt x="1787" y="1427"/>
                  <a:pt x="1810" y="942"/>
                </a:cubicBezTo>
                <a:cubicBezTo>
                  <a:pt x="1834" y="454"/>
                  <a:pt x="1453" y="25"/>
                  <a:pt x="965" y="1"/>
                </a:cubicBezTo>
                <a:cubicBezTo>
                  <a:pt x="950" y="0"/>
                  <a:pt x="935" y="0"/>
                  <a:pt x="920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8" name="Google Shape;2095;p28"/>
          <p:cNvSpPr>
            <a:spLocks/>
          </p:cNvSpPr>
          <p:nvPr/>
        </p:nvSpPr>
        <p:spPr bwMode="auto">
          <a:xfrm>
            <a:off x="11408834" y="2832101"/>
            <a:ext cx="300567" cy="294217"/>
          </a:xfrm>
          <a:custGeom>
            <a:avLst/>
            <a:gdLst>
              <a:gd name="T0" fmla="*/ 2147483647 w 1846"/>
              <a:gd name="T1" fmla="*/ 2147483647 h 1789"/>
              <a:gd name="T2" fmla="*/ 2147483647 w 1846"/>
              <a:gd name="T3" fmla="*/ 2147483647 h 1789"/>
              <a:gd name="T4" fmla="*/ 2147483647 w 1846"/>
              <a:gd name="T5" fmla="*/ 2147483647 h 1789"/>
              <a:gd name="T6" fmla="*/ 2147483647 w 1846"/>
              <a:gd name="T7" fmla="*/ 2147483647 h 1789"/>
              <a:gd name="T8" fmla="*/ 2147483647 w 1846"/>
              <a:gd name="T9" fmla="*/ 2147483647 h 1789"/>
              <a:gd name="T10" fmla="*/ 2147483647 w 1846"/>
              <a:gd name="T11" fmla="*/ 2147483647 h 1789"/>
              <a:gd name="T12" fmla="*/ 2147483647 w 1846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89" extrusionOk="0">
                <a:moveTo>
                  <a:pt x="920" y="1"/>
                </a:moveTo>
                <a:cubicBezTo>
                  <a:pt x="451" y="1"/>
                  <a:pt x="47" y="363"/>
                  <a:pt x="24" y="847"/>
                </a:cubicBezTo>
                <a:cubicBezTo>
                  <a:pt x="0" y="1347"/>
                  <a:pt x="381" y="1764"/>
                  <a:pt x="881" y="1788"/>
                </a:cubicBezTo>
                <a:cubicBezTo>
                  <a:pt x="896" y="1789"/>
                  <a:pt x="910" y="1789"/>
                  <a:pt x="925" y="1789"/>
                </a:cubicBezTo>
                <a:cubicBezTo>
                  <a:pt x="1394" y="1789"/>
                  <a:pt x="1787" y="1416"/>
                  <a:pt x="1822" y="943"/>
                </a:cubicBezTo>
                <a:cubicBezTo>
                  <a:pt x="1846" y="443"/>
                  <a:pt x="1465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9" name="Google Shape;2096;p28"/>
          <p:cNvSpPr>
            <a:spLocks/>
          </p:cNvSpPr>
          <p:nvPr/>
        </p:nvSpPr>
        <p:spPr bwMode="auto">
          <a:xfrm>
            <a:off x="11027834" y="3712634"/>
            <a:ext cx="300567" cy="294217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32" y="1"/>
                </a:moveTo>
                <a:cubicBezTo>
                  <a:pt x="452" y="1"/>
                  <a:pt x="59" y="374"/>
                  <a:pt x="36" y="859"/>
                </a:cubicBezTo>
                <a:cubicBezTo>
                  <a:pt x="1" y="1347"/>
                  <a:pt x="382" y="1776"/>
                  <a:pt x="882" y="1799"/>
                </a:cubicBezTo>
                <a:cubicBezTo>
                  <a:pt x="896" y="1800"/>
                  <a:pt x="911" y="1801"/>
                  <a:pt x="926" y="1801"/>
                </a:cubicBezTo>
                <a:cubicBezTo>
                  <a:pt x="1406" y="1801"/>
                  <a:pt x="1799" y="1427"/>
                  <a:pt x="1822" y="942"/>
                </a:cubicBezTo>
                <a:cubicBezTo>
                  <a:pt x="1846" y="454"/>
                  <a:pt x="1465" y="25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0" name="Google Shape;2097;p28"/>
          <p:cNvSpPr>
            <a:spLocks/>
          </p:cNvSpPr>
          <p:nvPr/>
        </p:nvSpPr>
        <p:spPr bwMode="auto">
          <a:xfrm>
            <a:off x="11698818" y="4222751"/>
            <a:ext cx="300567" cy="292100"/>
          </a:xfrm>
          <a:custGeom>
            <a:avLst/>
            <a:gdLst>
              <a:gd name="T0" fmla="*/ 2147483647 w 1834"/>
              <a:gd name="T1" fmla="*/ 2147483647 h 1789"/>
              <a:gd name="T2" fmla="*/ 2147483647 w 1834"/>
              <a:gd name="T3" fmla="*/ 2147483647 h 1789"/>
              <a:gd name="T4" fmla="*/ 2147483647 w 1834"/>
              <a:gd name="T5" fmla="*/ 2147483647 h 1789"/>
              <a:gd name="T6" fmla="*/ 2147483647 w 1834"/>
              <a:gd name="T7" fmla="*/ 2147483647 h 1789"/>
              <a:gd name="T8" fmla="*/ 2147483647 w 1834"/>
              <a:gd name="T9" fmla="*/ 2147483647 h 1789"/>
              <a:gd name="T10" fmla="*/ 2147483647 w 1834"/>
              <a:gd name="T11" fmla="*/ 2147483647 h 1789"/>
              <a:gd name="T12" fmla="*/ 2147483647 w 1834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4" h="1789" extrusionOk="0">
                <a:moveTo>
                  <a:pt x="920" y="1"/>
                </a:moveTo>
                <a:cubicBezTo>
                  <a:pt x="440" y="1"/>
                  <a:pt x="47" y="374"/>
                  <a:pt x="24" y="847"/>
                </a:cubicBezTo>
                <a:cubicBezTo>
                  <a:pt x="0" y="1347"/>
                  <a:pt x="381" y="1764"/>
                  <a:pt x="869" y="1788"/>
                </a:cubicBezTo>
                <a:cubicBezTo>
                  <a:pt x="884" y="1789"/>
                  <a:pt x="899" y="1789"/>
                  <a:pt x="914" y="1789"/>
                </a:cubicBezTo>
                <a:cubicBezTo>
                  <a:pt x="1394" y="1789"/>
                  <a:pt x="1787" y="1416"/>
                  <a:pt x="1810" y="943"/>
                </a:cubicBezTo>
                <a:cubicBezTo>
                  <a:pt x="1834" y="442"/>
                  <a:pt x="1453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1" name="Google Shape;2098;p28"/>
          <p:cNvSpPr>
            <a:spLocks/>
          </p:cNvSpPr>
          <p:nvPr/>
        </p:nvSpPr>
        <p:spPr bwMode="auto">
          <a:xfrm>
            <a:off x="11324167" y="5052485"/>
            <a:ext cx="292100" cy="292100"/>
          </a:xfrm>
          <a:custGeom>
            <a:avLst/>
            <a:gdLst>
              <a:gd name="T0" fmla="*/ 2147483647 w 1787"/>
              <a:gd name="T1" fmla="*/ 0 h 1798"/>
              <a:gd name="T2" fmla="*/ 0 w 1787"/>
              <a:gd name="T3" fmla="*/ 2147483647 h 1798"/>
              <a:gd name="T4" fmla="*/ 2147483647 w 1787"/>
              <a:gd name="T5" fmla="*/ 2147483647 h 1798"/>
              <a:gd name="T6" fmla="*/ 2147483647 w 1787"/>
              <a:gd name="T7" fmla="*/ 2147483647 h 1798"/>
              <a:gd name="T8" fmla="*/ 2147483647 w 1787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8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98"/>
                  <a:pt x="893" y="1798"/>
                </a:cubicBezTo>
                <a:cubicBezTo>
                  <a:pt x="1393" y="1798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2" name="Google Shape;2099;p28"/>
          <p:cNvSpPr>
            <a:spLocks/>
          </p:cNvSpPr>
          <p:nvPr/>
        </p:nvSpPr>
        <p:spPr bwMode="auto">
          <a:xfrm>
            <a:off x="876301" y="1744134"/>
            <a:ext cx="302684" cy="292100"/>
          </a:xfrm>
          <a:custGeom>
            <a:avLst/>
            <a:gdLst>
              <a:gd name="T0" fmla="*/ 2147483647 w 1846"/>
              <a:gd name="T1" fmla="*/ 0 h 1789"/>
              <a:gd name="T2" fmla="*/ 2147483647 w 1846"/>
              <a:gd name="T3" fmla="*/ 2147483647 h 1789"/>
              <a:gd name="T4" fmla="*/ 2147483647 w 1846"/>
              <a:gd name="T5" fmla="*/ 2147483647 h 1789"/>
              <a:gd name="T6" fmla="*/ 2147483647 w 1846"/>
              <a:gd name="T7" fmla="*/ 2147483647 h 1789"/>
              <a:gd name="T8" fmla="*/ 2147483647 w 1846"/>
              <a:gd name="T9" fmla="*/ 2147483647 h 1789"/>
              <a:gd name="T10" fmla="*/ 2147483647 w 1846"/>
              <a:gd name="T11" fmla="*/ 2147483647 h 1789"/>
              <a:gd name="T12" fmla="*/ 2147483647 w 1846"/>
              <a:gd name="T13" fmla="*/ 0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89" extrusionOk="0">
                <a:moveTo>
                  <a:pt x="921" y="0"/>
                </a:moveTo>
                <a:cubicBezTo>
                  <a:pt x="451" y="0"/>
                  <a:pt x="47" y="373"/>
                  <a:pt x="24" y="847"/>
                </a:cubicBezTo>
                <a:cubicBezTo>
                  <a:pt x="0" y="1347"/>
                  <a:pt x="381" y="1764"/>
                  <a:pt x="881" y="1787"/>
                </a:cubicBezTo>
                <a:cubicBezTo>
                  <a:pt x="896" y="1788"/>
                  <a:pt x="910" y="1789"/>
                  <a:pt x="924" y="1789"/>
                </a:cubicBezTo>
                <a:cubicBezTo>
                  <a:pt x="1394" y="1789"/>
                  <a:pt x="1799" y="1416"/>
                  <a:pt x="1822" y="942"/>
                </a:cubicBezTo>
                <a:cubicBezTo>
                  <a:pt x="1845" y="442"/>
                  <a:pt x="1464" y="25"/>
                  <a:pt x="964" y="2"/>
                </a:cubicBezTo>
                <a:cubicBezTo>
                  <a:pt x="950" y="1"/>
                  <a:pt x="935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3" name="Google Shape;2100;p28"/>
          <p:cNvSpPr>
            <a:spLocks/>
          </p:cNvSpPr>
          <p:nvPr/>
        </p:nvSpPr>
        <p:spPr bwMode="auto">
          <a:xfrm>
            <a:off x="632885" y="728134"/>
            <a:ext cx="300567" cy="294217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48" y="374"/>
                  <a:pt x="25" y="859"/>
                </a:cubicBezTo>
                <a:cubicBezTo>
                  <a:pt x="1" y="1347"/>
                  <a:pt x="382" y="1764"/>
                  <a:pt x="882" y="1799"/>
                </a:cubicBezTo>
                <a:cubicBezTo>
                  <a:pt x="896" y="1800"/>
                  <a:pt x="911" y="1800"/>
                  <a:pt x="925" y="1800"/>
                </a:cubicBezTo>
                <a:cubicBezTo>
                  <a:pt x="1395" y="1800"/>
                  <a:pt x="1799" y="1427"/>
                  <a:pt x="1822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4" name="Google Shape;2101;p28"/>
          <p:cNvSpPr>
            <a:spLocks/>
          </p:cNvSpPr>
          <p:nvPr/>
        </p:nvSpPr>
        <p:spPr bwMode="auto">
          <a:xfrm>
            <a:off x="279401" y="2673351"/>
            <a:ext cx="302684" cy="294216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48" y="374"/>
                  <a:pt x="25" y="859"/>
                </a:cubicBezTo>
                <a:cubicBezTo>
                  <a:pt x="1" y="1347"/>
                  <a:pt x="382" y="1776"/>
                  <a:pt x="882" y="1800"/>
                </a:cubicBezTo>
                <a:cubicBezTo>
                  <a:pt x="896" y="1800"/>
                  <a:pt x="911" y="1801"/>
                  <a:pt x="925" y="1801"/>
                </a:cubicBezTo>
                <a:cubicBezTo>
                  <a:pt x="1394" y="1801"/>
                  <a:pt x="1788" y="1427"/>
                  <a:pt x="1822" y="942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5" name="Google Shape;2102;p28"/>
          <p:cNvSpPr>
            <a:spLocks/>
          </p:cNvSpPr>
          <p:nvPr/>
        </p:nvSpPr>
        <p:spPr bwMode="auto">
          <a:xfrm>
            <a:off x="781051" y="3164417"/>
            <a:ext cx="302683" cy="294216"/>
          </a:xfrm>
          <a:custGeom>
            <a:avLst/>
            <a:gdLst>
              <a:gd name="T0" fmla="*/ 2147483647 w 1847"/>
              <a:gd name="T1" fmla="*/ 0 h 1800"/>
              <a:gd name="T2" fmla="*/ 2147483647 w 1847"/>
              <a:gd name="T3" fmla="*/ 2147483647 h 1800"/>
              <a:gd name="T4" fmla="*/ 2147483647 w 1847"/>
              <a:gd name="T5" fmla="*/ 2147483647 h 1800"/>
              <a:gd name="T6" fmla="*/ 2147483647 w 1847"/>
              <a:gd name="T7" fmla="*/ 2147483647 h 1800"/>
              <a:gd name="T8" fmla="*/ 2147483647 w 1847"/>
              <a:gd name="T9" fmla="*/ 2147483647 h 1800"/>
              <a:gd name="T10" fmla="*/ 2147483647 w 1847"/>
              <a:gd name="T11" fmla="*/ 2147483647 h 1800"/>
              <a:gd name="T12" fmla="*/ 2147483647 w 1847"/>
              <a:gd name="T13" fmla="*/ 0 h 1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0" extrusionOk="0">
                <a:moveTo>
                  <a:pt x="922" y="0"/>
                </a:moveTo>
                <a:cubicBezTo>
                  <a:pt x="452" y="0"/>
                  <a:pt x="48" y="373"/>
                  <a:pt x="24" y="858"/>
                </a:cubicBezTo>
                <a:cubicBezTo>
                  <a:pt x="1" y="1346"/>
                  <a:pt x="382" y="1775"/>
                  <a:pt x="882" y="1799"/>
                </a:cubicBezTo>
                <a:cubicBezTo>
                  <a:pt x="896" y="1800"/>
                  <a:pt x="911" y="1800"/>
                  <a:pt x="925" y="1800"/>
                </a:cubicBezTo>
                <a:cubicBezTo>
                  <a:pt x="1394" y="1800"/>
                  <a:pt x="1788" y="1427"/>
                  <a:pt x="1822" y="942"/>
                </a:cubicBezTo>
                <a:cubicBezTo>
                  <a:pt x="1846" y="453"/>
                  <a:pt x="1465" y="25"/>
                  <a:pt x="965" y="1"/>
                </a:cubicBezTo>
                <a:cubicBezTo>
                  <a:pt x="950" y="0"/>
                  <a:pt x="936" y="0"/>
                  <a:pt x="922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6" name="Google Shape;2103;p28"/>
          <p:cNvSpPr>
            <a:spLocks/>
          </p:cNvSpPr>
          <p:nvPr/>
        </p:nvSpPr>
        <p:spPr bwMode="auto">
          <a:xfrm>
            <a:off x="118534" y="1680634"/>
            <a:ext cx="302684" cy="294217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59" y="374"/>
                  <a:pt x="24" y="859"/>
                </a:cubicBezTo>
                <a:cubicBezTo>
                  <a:pt x="1" y="1347"/>
                  <a:pt x="382" y="1764"/>
                  <a:pt x="882" y="1799"/>
                </a:cubicBezTo>
                <a:cubicBezTo>
                  <a:pt x="896" y="1800"/>
                  <a:pt x="911" y="1801"/>
                  <a:pt x="925" y="1801"/>
                </a:cubicBezTo>
                <a:cubicBezTo>
                  <a:pt x="1395" y="1801"/>
                  <a:pt x="1799" y="1427"/>
                  <a:pt x="1822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0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7" name="Google Shape;2104;p28"/>
          <p:cNvSpPr>
            <a:spLocks/>
          </p:cNvSpPr>
          <p:nvPr/>
        </p:nvSpPr>
        <p:spPr bwMode="auto">
          <a:xfrm>
            <a:off x="400051" y="4044951"/>
            <a:ext cx="302683" cy="292100"/>
          </a:xfrm>
          <a:custGeom>
            <a:avLst/>
            <a:gdLst>
              <a:gd name="T0" fmla="*/ 2147483647 w 1847"/>
              <a:gd name="T1" fmla="*/ 2147483647 h 1789"/>
              <a:gd name="T2" fmla="*/ 2147483647 w 1847"/>
              <a:gd name="T3" fmla="*/ 2147483647 h 1789"/>
              <a:gd name="T4" fmla="*/ 2147483647 w 1847"/>
              <a:gd name="T5" fmla="*/ 2147483647 h 1789"/>
              <a:gd name="T6" fmla="*/ 2147483647 w 1847"/>
              <a:gd name="T7" fmla="*/ 2147483647 h 1789"/>
              <a:gd name="T8" fmla="*/ 2147483647 w 1847"/>
              <a:gd name="T9" fmla="*/ 2147483647 h 1789"/>
              <a:gd name="T10" fmla="*/ 2147483647 w 1847"/>
              <a:gd name="T11" fmla="*/ 2147483647 h 1789"/>
              <a:gd name="T12" fmla="*/ 2147483647 w 1847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789" extrusionOk="0">
                <a:moveTo>
                  <a:pt x="922" y="1"/>
                </a:moveTo>
                <a:cubicBezTo>
                  <a:pt x="453" y="1"/>
                  <a:pt x="60" y="373"/>
                  <a:pt x="37" y="847"/>
                </a:cubicBezTo>
                <a:cubicBezTo>
                  <a:pt x="1" y="1347"/>
                  <a:pt x="382" y="1764"/>
                  <a:pt x="882" y="1788"/>
                </a:cubicBezTo>
                <a:cubicBezTo>
                  <a:pt x="897" y="1788"/>
                  <a:pt x="911" y="1789"/>
                  <a:pt x="925" y="1789"/>
                </a:cubicBezTo>
                <a:cubicBezTo>
                  <a:pt x="1395" y="1789"/>
                  <a:pt x="1800" y="1416"/>
                  <a:pt x="1823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8" name="Google Shape;2105;p28"/>
          <p:cNvSpPr>
            <a:spLocks/>
          </p:cNvSpPr>
          <p:nvPr/>
        </p:nvSpPr>
        <p:spPr bwMode="auto">
          <a:xfrm>
            <a:off x="1073151" y="4552951"/>
            <a:ext cx="302683" cy="294216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1" y="1"/>
                </a:moveTo>
                <a:cubicBezTo>
                  <a:pt x="440" y="1"/>
                  <a:pt x="47" y="374"/>
                  <a:pt x="24" y="859"/>
                </a:cubicBezTo>
                <a:cubicBezTo>
                  <a:pt x="1" y="1347"/>
                  <a:pt x="382" y="1776"/>
                  <a:pt x="870" y="1800"/>
                </a:cubicBezTo>
                <a:cubicBezTo>
                  <a:pt x="885" y="1801"/>
                  <a:pt x="899" y="1801"/>
                  <a:pt x="914" y="1801"/>
                </a:cubicBezTo>
                <a:cubicBezTo>
                  <a:pt x="1394" y="1801"/>
                  <a:pt x="1787" y="1428"/>
                  <a:pt x="1810" y="943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0" y="1"/>
                  <a:pt x="935" y="1"/>
                  <a:pt x="921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9" name="Google Shape;2106;p28"/>
          <p:cNvSpPr>
            <a:spLocks/>
          </p:cNvSpPr>
          <p:nvPr/>
        </p:nvSpPr>
        <p:spPr bwMode="auto">
          <a:xfrm>
            <a:off x="91018" y="6163734"/>
            <a:ext cx="298449" cy="292100"/>
          </a:xfrm>
          <a:custGeom>
            <a:avLst/>
            <a:gdLst>
              <a:gd name="T0" fmla="*/ 2147483647 w 1835"/>
              <a:gd name="T1" fmla="*/ 0 h 1789"/>
              <a:gd name="T2" fmla="*/ 2147483647 w 1835"/>
              <a:gd name="T3" fmla="*/ 2147483647 h 1789"/>
              <a:gd name="T4" fmla="*/ 2147483647 w 1835"/>
              <a:gd name="T5" fmla="*/ 2147483647 h 1789"/>
              <a:gd name="T6" fmla="*/ 2147483647 w 1835"/>
              <a:gd name="T7" fmla="*/ 2147483647 h 1789"/>
              <a:gd name="T8" fmla="*/ 2147483647 w 1835"/>
              <a:gd name="T9" fmla="*/ 2147483647 h 1789"/>
              <a:gd name="T10" fmla="*/ 2147483647 w 1835"/>
              <a:gd name="T11" fmla="*/ 2147483647 h 1789"/>
              <a:gd name="T12" fmla="*/ 2147483647 w 1835"/>
              <a:gd name="T13" fmla="*/ 0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5" h="1789" extrusionOk="0">
                <a:moveTo>
                  <a:pt x="921" y="0"/>
                </a:moveTo>
                <a:cubicBezTo>
                  <a:pt x="441" y="0"/>
                  <a:pt x="48" y="373"/>
                  <a:pt x="24" y="846"/>
                </a:cubicBezTo>
                <a:cubicBezTo>
                  <a:pt x="1" y="1347"/>
                  <a:pt x="382" y="1763"/>
                  <a:pt x="870" y="1787"/>
                </a:cubicBezTo>
                <a:cubicBezTo>
                  <a:pt x="885" y="1788"/>
                  <a:pt x="899" y="1788"/>
                  <a:pt x="914" y="1788"/>
                </a:cubicBezTo>
                <a:cubicBezTo>
                  <a:pt x="1394" y="1788"/>
                  <a:pt x="1787" y="1415"/>
                  <a:pt x="1810" y="942"/>
                </a:cubicBezTo>
                <a:cubicBezTo>
                  <a:pt x="1834" y="442"/>
                  <a:pt x="1453" y="25"/>
                  <a:pt x="965" y="1"/>
                </a:cubicBezTo>
                <a:cubicBezTo>
                  <a:pt x="950" y="0"/>
                  <a:pt x="935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0" name="Google Shape;2107;p28"/>
          <p:cNvSpPr>
            <a:spLocks/>
          </p:cNvSpPr>
          <p:nvPr/>
        </p:nvSpPr>
        <p:spPr bwMode="auto">
          <a:xfrm>
            <a:off x="419101" y="4796368"/>
            <a:ext cx="300567" cy="294217"/>
          </a:xfrm>
          <a:custGeom>
            <a:avLst/>
            <a:gdLst>
              <a:gd name="T0" fmla="*/ 2147483647 w 1846"/>
              <a:gd name="T1" fmla="*/ 0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0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1" y="0"/>
                </a:moveTo>
                <a:cubicBezTo>
                  <a:pt x="452" y="0"/>
                  <a:pt x="59" y="373"/>
                  <a:pt x="36" y="859"/>
                </a:cubicBezTo>
                <a:cubicBezTo>
                  <a:pt x="0" y="1347"/>
                  <a:pt x="381" y="1763"/>
                  <a:pt x="881" y="1799"/>
                </a:cubicBezTo>
                <a:cubicBezTo>
                  <a:pt x="896" y="1800"/>
                  <a:pt x="911" y="1800"/>
                  <a:pt x="926" y="1800"/>
                </a:cubicBezTo>
                <a:cubicBezTo>
                  <a:pt x="1406" y="1800"/>
                  <a:pt x="1799" y="1427"/>
                  <a:pt x="1822" y="942"/>
                </a:cubicBezTo>
                <a:cubicBezTo>
                  <a:pt x="1846" y="442"/>
                  <a:pt x="1465" y="25"/>
                  <a:pt x="965" y="1"/>
                </a:cubicBezTo>
                <a:cubicBezTo>
                  <a:pt x="950" y="1"/>
                  <a:pt x="936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1" name="Google Shape;2108;p28"/>
          <p:cNvSpPr>
            <a:spLocks/>
          </p:cNvSpPr>
          <p:nvPr/>
        </p:nvSpPr>
        <p:spPr bwMode="auto">
          <a:xfrm>
            <a:off x="11482917" y="6278034"/>
            <a:ext cx="302683" cy="294217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32" y="1"/>
                </a:moveTo>
                <a:cubicBezTo>
                  <a:pt x="452" y="1"/>
                  <a:pt x="59" y="374"/>
                  <a:pt x="36" y="859"/>
                </a:cubicBezTo>
                <a:cubicBezTo>
                  <a:pt x="1" y="1347"/>
                  <a:pt x="382" y="1776"/>
                  <a:pt x="882" y="1800"/>
                </a:cubicBezTo>
                <a:cubicBezTo>
                  <a:pt x="896" y="1800"/>
                  <a:pt x="911" y="1801"/>
                  <a:pt x="926" y="1801"/>
                </a:cubicBezTo>
                <a:cubicBezTo>
                  <a:pt x="1406" y="1801"/>
                  <a:pt x="1799" y="1428"/>
                  <a:pt x="1822" y="942"/>
                </a:cubicBezTo>
                <a:cubicBezTo>
                  <a:pt x="1846" y="454"/>
                  <a:pt x="1465" y="26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2" name="Google Shape;2109;p28"/>
          <p:cNvSpPr>
            <a:spLocks/>
          </p:cNvSpPr>
          <p:nvPr/>
        </p:nvSpPr>
        <p:spPr bwMode="auto">
          <a:xfrm>
            <a:off x="10822517" y="5738284"/>
            <a:ext cx="302683" cy="294216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0" y="1"/>
                </a:moveTo>
                <a:cubicBezTo>
                  <a:pt x="440" y="1"/>
                  <a:pt x="47" y="374"/>
                  <a:pt x="24" y="859"/>
                </a:cubicBezTo>
                <a:cubicBezTo>
                  <a:pt x="0" y="1347"/>
                  <a:pt x="381" y="1776"/>
                  <a:pt x="870" y="1800"/>
                </a:cubicBezTo>
                <a:cubicBezTo>
                  <a:pt x="884" y="1800"/>
                  <a:pt x="899" y="1801"/>
                  <a:pt x="914" y="1801"/>
                </a:cubicBezTo>
                <a:cubicBezTo>
                  <a:pt x="1394" y="1801"/>
                  <a:pt x="1787" y="1428"/>
                  <a:pt x="1810" y="942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3" name="Google Shape;2110;p28"/>
          <p:cNvSpPr>
            <a:spLocks/>
          </p:cNvSpPr>
          <p:nvPr/>
        </p:nvSpPr>
        <p:spPr bwMode="auto">
          <a:xfrm>
            <a:off x="2366434" y="6163734"/>
            <a:ext cx="292100" cy="292100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81"/>
                  <a:pt x="393" y="1786"/>
                  <a:pt x="893" y="1786"/>
                </a:cubicBezTo>
                <a:cubicBezTo>
                  <a:pt x="1393" y="1786"/>
                  <a:pt x="1786" y="1381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4" name="Google Shape;2111;p28"/>
          <p:cNvSpPr>
            <a:spLocks/>
          </p:cNvSpPr>
          <p:nvPr/>
        </p:nvSpPr>
        <p:spPr bwMode="auto">
          <a:xfrm>
            <a:off x="1610785" y="6163734"/>
            <a:ext cx="292100" cy="292100"/>
          </a:xfrm>
          <a:custGeom>
            <a:avLst/>
            <a:gdLst>
              <a:gd name="T0" fmla="*/ 2147483647 w 1787"/>
              <a:gd name="T1" fmla="*/ 2147483647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1"/>
                </a:moveTo>
                <a:cubicBezTo>
                  <a:pt x="393" y="1"/>
                  <a:pt x="0" y="394"/>
                  <a:pt x="0" y="894"/>
                </a:cubicBezTo>
                <a:cubicBezTo>
                  <a:pt x="0" y="1394"/>
                  <a:pt x="393" y="1787"/>
                  <a:pt x="893" y="1787"/>
                </a:cubicBezTo>
                <a:cubicBezTo>
                  <a:pt x="1393" y="1787"/>
                  <a:pt x="1786" y="1394"/>
                  <a:pt x="1786" y="894"/>
                </a:cubicBezTo>
                <a:cubicBezTo>
                  <a:pt x="1786" y="394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5" name="Google Shape;2112;p28"/>
          <p:cNvSpPr>
            <a:spLocks/>
          </p:cNvSpPr>
          <p:nvPr/>
        </p:nvSpPr>
        <p:spPr bwMode="auto">
          <a:xfrm>
            <a:off x="992718" y="6523568"/>
            <a:ext cx="292100" cy="294217"/>
          </a:xfrm>
          <a:custGeom>
            <a:avLst/>
            <a:gdLst>
              <a:gd name="T0" fmla="*/ 2147483647 w 1799"/>
              <a:gd name="T1" fmla="*/ 0 h 1798"/>
              <a:gd name="T2" fmla="*/ 0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4" y="1798"/>
                  <a:pt x="1798" y="1393"/>
                  <a:pt x="1798" y="893"/>
                </a:cubicBezTo>
                <a:cubicBezTo>
                  <a:pt x="1798" y="405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6" name="Google Shape;2113;p28"/>
          <p:cNvSpPr>
            <a:spLocks/>
          </p:cNvSpPr>
          <p:nvPr/>
        </p:nvSpPr>
        <p:spPr bwMode="auto">
          <a:xfrm>
            <a:off x="808567" y="5765801"/>
            <a:ext cx="292100" cy="292100"/>
          </a:xfrm>
          <a:custGeom>
            <a:avLst/>
            <a:gdLst>
              <a:gd name="T0" fmla="*/ 2147483647 w 1787"/>
              <a:gd name="T1" fmla="*/ 2147483647 h 1799"/>
              <a:gd name="T2" fmla="*/ 0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3" y="1"/>
                </a:moveTo>
                <a:cubicBezTo>
                  <a:pt x="393" y="1"/>
                  <a:pt x="0" y="405"/>
                  <a:pt x="0" y="905"/>
                </a:cubicBezTo>
                <a:cubicBezTo>
                  <a:pt x="0" y="1394"/>
                  <a:pt x="393" y="1798"/>
                  <a:pt x="893" y="1798"/>
                </a:cubicBezTo>
                <a:cubicBezTo>
                  <a:pt x="1393" y="1798"/>
                  <a:pt x="1786" y="1394"/>
                  <a:pt x="1786" y="905"/>
                </a:cubicBezTo>
                <a:cubicBezTo>
                  <a:pt x="1786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960000" y="736833"/>
            <a:ext cx="10080000" cy="13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2DA7C96-E81D-392C-F95C-D2265E2BAC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7" name="Group 3">
            <a:extLst>
              <a:ext uri="{FF2B5EF4-FFF2-40B4-BE49-F238E27FC236}">
                <a16:creationId xmlns:a16="http://schemas.microsoft.com/office/drawing/2014/main" id="{78E80284-DDE5-2D72-8002-E31B06F35F40}"/>
              </a:ext>
            </a:extLst>
          </p:cNvPr>
          <p:cNvGrpSpPr/>
          <p:nvPr userDrawn="1"/>
        </p:nvGrpSpPr>
        <p:grpSpPr>
          <a:xfrm>
            <a:off x="126124" y="281764"/>
            <a:ext cx="11981793" cy="6310422"/>
            <a:chOff x="0" y="0"/>
            <a:chExt cx="4053677" cy="1989520"/>
          </a:xfrm>
        </p:grpSpPr>
        <p:sp>
          <p:nvSpPr>
            <p:cNvPr id="58" name="Freeform 4">
              <a:extLst>
                <a:ext uri="{FF2B5EF4-FFF2-40B4-BE49-F238E27FC236}">
                  <a16:creationId xmlns:a16="http://schemas.microsoft.com/office/drawing/2014/main" id="{3FC40088-3920-BE89-0C73-9B98085B330A}"/>
                </a:ext>
              </a:extLst>
            </p:cNvPr>
            <p:cNvSpPr/>
            <p:nvPr/>
          </p:nvSpPr>
          <p:spPr>
            <a:xfrm>
              <a:off x="0" y="0"/>
              <a:ext cx="4053677" cy="1989520"/>
            </a:xfrm>
            <a:custGeom>
              <a:avLst/>
              <a:gdLst/>
              <a:ahLst/>
              <a:cxnLst/>
              <a:rect l="l" t="t" r="r" b="b"/>
              <a:pathLst>
                <a:path w="4053677" h="1989520">
                  <a:moveTo>
                    <a:pt x="7042" y="0"/>
                  </a:moveTo>
                  <a:lnTo>
                    <a:pt x="4046635" y="0"/>
                  </a:lnTo>
                  <a:cubicBezTo>
                    <a:pt x="4050524" y="0"/>
                    <a:pt x="4053677" y="3153"/>
                    <a:pt x="4053677" y="7042"/>
                  </a:cubicBezTo>
                  <a:lnTo>
                    <a:pt x="4053677" y="1982478"/>
                  </a:lnTo>
                  <a:cubicBezTo>
                    <a:pt x="4053677" y="1984345"/>
                    <a:pt x="4052936" y="1986137"/>
                    <a:pt x="4051615" y="1987457"/>
                  </a:cubicBezTo>
                  <a:cubicBezTo>
                    <a:pt x="4050294" y="1988778"/>
                    <a:pt x="4048503" y="1989520"/>
                    <a:pt x="4046635" y="1989520"/>
                  </a:cubicBezTo>
                  <a:lnTo>
                    <a:pt x="7042" y="1989520"/>
                  </a:lnTo>
                  <a:cubicBezTo>
                    <a:pt x="5174" y="1989520"/>
                    <a:pt x="3383" y="1988778"/>
                    <a:pt x="2063" y="1987457"/>
                  </a:cubicBezTo>
                  <a:cubicBezTo>
                    <a:pt x="742" y="1986137"/>
                    <a:pt x="0" y="1984345"/>
                    <a:pt x="0" y="1982478"/>
                  </a:cubicBezTo>
                  <a:lnTo>
                    <a:pt x="0" y="7042"/>
                  </a:lnTo>
                  <a:cubicBezTo>
                    <a:pt x="0" y="5174"/>
                    <a:pt x="742" y="3383"/>
                    <a:pt x="2063" y="2063"/>
                  </a:cubicBezTo>
                  <a:cubicBezTo>
                    <a:pt x="3383" y="742"/>
                    <a:pt x="5174" y="0"/>
                    <a:pt x="7042" y="0"/>
                  </a:cubicBezTo>
                  <a:close/>
                </a:path>
              </a:pathLst>
            </a:custGeom>
            <a:solidFill>
              <a:srgbClr val="FFFAF5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9" name="TextBox 5">
              <a:extLst>
                <a:ext uri="{FF2B5EF4-FFF2-40B4-BE49-F238E27FC236}">
                  <a16:creationId xmlns:a16="http://schemas.microsoft.com/office/drawing/2014/main" id="{61894846-2D5C-9F58-330B-74E56766C197}"/>
                </a:ext>
              </a:extLst>
            </p:cNvPr>
            <p:cNvSpPr txBox="1"/>
            <p:nvPr/>
          </p:nvSpPr>
          <p:spPr>
            <a:xfrm>
              <a:off x="0" y="-38100"/>
              <a:ext cx="4053677" cy="20276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0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1" r:id="rId2"/>
    <p:sldLayoutId id="2147483682" r:id="rId3"/>
    <p:sldLayoutId id="2147483683" r:id="rId4"/>
    <p:sldLayoutId id="2147483684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0D093-ABAB-8521-C3AD-9344647CD8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92" y="19670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7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0D093-ABAB-8521-C3AD-9344647CD8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92" y="19670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2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xStyles>
    <p:titleStyle>
      <a:lvl1pPr algn="ctr" defTabSz="121900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6" indent="-457126" algn="l" defTabSz="121900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41" indent="-380938" algn="l" defTabSz="121900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5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57" indent="-304751" algn="l" defTabSz="121900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59" indent="-304751" algn="l" defTabSz="121900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2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4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66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68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2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4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06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08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13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15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17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image" Target="../media/image32.svg"/><Relationship Id="rId11" Type="http://schemas.openxmlformats.org/officeDocument/2006/relationships/image" Target="../media/image24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.xml"/><Relationship Id="rId6" Type="http://schemas.openxmlformats.org/officeDocument/2006/relationships/image" Target="../media/image51.svg"/><Relationship Id="rId11" Type="http://schemas.openxmlformats.org/officeDocument/2006/relationships/image" Target="../media/image56.sv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svg"/><Relationship Id="rId9" Type="http://schemas.openxmlformats.org/officeDocument/2006/relationships/image" Target="../media/image54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73.png"/><Relationship Id="rId3" Type="http://schemas.openxmlformats.org/officeDocument/2006/relationships/image" Target="../media/image30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image" Target="../media/image29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8018" y="705809"/>
            <a:ext cx="11775964" cy="5446383"/>
          </a:xfrm>
          <a:custGeom>
            <a:avLst/>
            <a:gdLst/>
            <a:ahLst/>
            <a:cxnLst/>
            <a:rect l="l" t="t" r="r" b="b"/>
            <a:pathLst>
              <a:path w="17663946" h="8169575">
                <a:moveTo>
                  <a:pt x="0" y="0"/>
                </a:moveTo>
                <a:lnTo>
                  <a:pt x="17663946" y="0"/>
                </a:lnTo>
                <a:lnTo>
                  <a:pt x="17663946" y="8169574"/>
                </a:lnTo>
                <a:lnTo>
                  <a:pt x="0" y="8169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93FC3A-AE14-A7FB-2D59-943183598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004" y="3985881"/>
            <a:ext cx="8413209" cy="1225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5E788-7634-22DB-2920-0DD0637E8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993" y="2849611"/>
            <a:ext cx="2109399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6056" y="772164"/>
            <a:ext cx="11585944" cy="127199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>
              <a:defRPr/>
            </a:pP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3074" name="Picture 2" descr="Hướng dẫn các kỹ thuật nhảy xa hiệu quả nhất cho người mới !">
            <a:extLst>
              <a:ext uri="{FF2B5EF4-FFF2-40B4-BE49-F238E27FC236}">
                <a16:creationId xmlns:a16="http://schemas.microsoft.com/office/drawing/2014/main" id="{1B1B2CB7-FDFE-A6BE-AD06-A2701900A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91" y="1939775"/>
            <a:ext cx="6356724" cy="425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37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975" y="415647"/>
            <a:ext cx="11554047" cy="127199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>
              <a:defRPr/>
            </a:pP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khiển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định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tích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050" name="Picture 2" descr="Trọng tài người Pháp cầm còi chung kết Euro 2024">
            <a:extLst>
              <a:ext uri="{FF2B5EF4-FFF2-40B4-BE49-F238E27FC236}">
                <a16:creationId xmlns:a16="http://schemas.microsoft.com/office/drawing/2014/main" id="{C93B105E-2394-4F75-FBBF-51C83433D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590" y="1549563"/>
            <a:ext cx="8027803" cy="452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0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848" y="4895116"/>
            <a:ext cx="12192000" cy="95409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5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lang="en-US" sz="5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 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ý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65" y="665717"/>
            <a:ext cx="3833084" cy="3713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9" y="665717"/>
            <a:ext cx="3995787" cy="3713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79" y="665717"/>
            <a:ext cx="3918421" cy="371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70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0B8A5-6FC7-4C58-9F72-90244F014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5">
            <a:extLst>
              <a:ext uri="{FF2B5EF4-FFF2-40B4-BE49-F238E27FC236}">
                <a16:creationId xmlns:a16="http://schemas.microsoft.com/office/drawing/2014/main" id="{4B0BF22F-F77A-64D0-FD64-D79A7DA56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598777" y="111085"/>
            <a:ext cx="2731607" cy="89663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E58B7D9-A8EB-9D4B-A752-7F37C8784ABD}"/>
              </a:ext>
            </a:extLst>
          </p:cNvPr>
          <p:cNvSpPr/>
          <p:nvPr/>
        </p:nvSpPr>
        <p:spPr>
          <a:xfrm>
            <a:off x="794598" y="480804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582821C-ABFF-FADF-7D3B-01803B346E11}"/>
              </a:ext>
            </a:extLst>
          </p:cNvPr>
          <p:cNvSpPr/>
          <p:nvPr/>
        </p:nvSpPr>
        <p:spPr>
          <a:xfrm>
            <a:off x="1165936" y="1288024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F069245-EB9B-42DB-4CF7-8A5BE08C6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44966" y="537661"/>
            <a:ext cx="511318" cy="5113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F12F50-59D9-FED5-3C22-B422EBE20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800" y="1132695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5C4130-1C0F-11C0-D3A0-8C36DF436A4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1" y="377721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76E55083-9F83-43FA-8CA6-81FD24AE3914}"/>
              </a:ext>
            </a:extLst>
          </p:cNvPr>
          <p:cNvSpPr/>
          <p:nvPr/>
        </p:nvSpPr>
        <p:spPr>
          <a:xfrm>
            <a:off x="0" y="412504"/>
            <a:ext cx="5441795" cy="182719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898B2C-4096-425A-B32A-7BD0A3483362}"/>
              </a:ext>
            </a:extLst>
          </p:cNvPr>
          <p:cNvGrpSpPr/>
          <p:nvPr/>
        </p:nvGrpSpPr>
        <p:grpSpPr>
          <a:xfrm>
            <a:off x="3177415" y="1551320"/>
            <a:ext cx="6630056" cy="4586983"/>
            <a:chOff x="4157490" y="498269"/>
            <a:chExt cx="6195713" cy="46527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3EDA50-719B-443F-B6A6-F0172920DB6A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B3FE549-54A8-4025-9F0B-8263DB12DFF8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41BDED7B-44FF-4BAD-9BCE-A90CB3FE7012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12DF79A6-2DD3-4044-9872-509E28950DD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8400BD3F-C845-4E49-8EFC-942E126BA8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0" name="Rectangle: Rounded Corners 29">
                        <a:extLst>
                          <a:ext uri="{FF2B5EF4-FFF2-40B4-BE49-F238E27FC236}">
                            <a16:creationId xmlns:a16="http://schemas.microsoft.com/office/drawing/2014/main" id="{AE10DA4D-F125-49D2-B94C-49ADE8209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1" name="Oval 30">
                        <a:extLst>
                          <a:ext uri="{FF2B5EF4-FFF2-40B4-BE49-F238E27FC236}">
                            <a16:creationId xmlns:a16="http://schemas.microsoft.com/office/drawing/2014/main" id="{A21AFE9F-E357-4BA6-96FE-4264DD76A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F83F7566-8DEB-4B0E-A48F-DB93FA001C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24" name="Group 23">
                        <a:extLst>
                          <a:ext uri="{FF2B5EF4-FFF2-40B4-BE49-F238E27FC236}">
                            <a16:creationId xmlns:a16="http://schemas.microsoft.com/office/drawing/2014/main" id="{677CD39E-368F-45F5-A173-80D1E7DAD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28" name="Rectangle: Rounded Corners 27">
                          <a:extLst>
                            <a:ext uri="{FF2B5EF4-FFF2-40B4-BE49-F238E27FC236}">
                              <a16:creationId xmlns:a16="http://schemas.microsoft.com/office/drawing/2014/main" id="{8AED9F6C-CCAB-4414-9B26-9961F735CF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F5727FDA-B306-4295-9733-33CF8FFDEA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25" name="Picture 24">
                        <a:extLst>
                          <a:ext uri="{FF2B5EF4-FFF2-40B4-BE49-F238E27FC236}">
                            <a16:creationId xmlns:a16="http://schemas.microsoft.com/office/drawing/2014/main" id="{B27B76E7-2CDE-4625-BD09-B95EA8FD64B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6" name="Picture 25">
                        <a:extLst>
                          <a:ext uri="{FF2B5EF4-FFF2-40B4-BE49-F238E27FC236}">
                            <a16:creationId xmlns:a16="http://schemas.microsoft.com/office/drawing/2014/main" id="{0605BEB7-F8E3-4C84-9AD2-E0E2A07AAB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7" name="Picture 26">
                        <a:extLst>
                          <a:ext uri="{FF2B5EF4-FFF2-40B4-BE49-F238E27FC236}">
                            <a16:creationId xmlns:a16="http://schemas.microsoft.com/office/drawing/2014/main" id="{E2DAB479-E963-4C89-B39F-95CFABAB573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E32EFDC5-6045-42F3-95E9-AD4A7A0763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942F29F8-9620-4953-9632-9B6DF6B46A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BE40A658-C868-4CB8-880D-9C2A7E3BB4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C8B56705-586B-44EB-8E1F-EFC2BBF2170F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6F4C10D-5D4E-41E4-A1F8-55937E298E1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89364EF-020E-44F6-B4FE-95B4F572A33E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46D41CF-27B4-4CE6-A29F-0E135D341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6D64B727-9A34-4BFD-A153-55FE5BB6C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2574965-8981-445B-A989-73E2B7AF60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4E0753A-FBA2-469F-876C-557AF871339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635D944-F344-4CA7-BADF-7636783C65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FF11B1D-4848-4773-9E40-C1E8208FC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4483BE8-C522-4543-B1CD-A556687CC1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0AEC689-2327-41DC-966C-8A898E8B4214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50AB6-4FDA-22CF-7807-C71C7332D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EE4B00A-78E1-4B31-EED7-A863D96554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7CAD885-B609-4690-D8D9-52C26349B825}"/>
              </a:ext>
            </a:extLst>
          </p:cNvPr>
          <p:cNvGrpSpPr/>
          <p:nvPr/>
        </p:nvGrpSpPr>
        <p:grpSpPr>
          <a:xfrm>
            <a:off x="490997" y="685800"/>
            <a:ext cx="11210007" cy="6722345"/>
            <a:chOff x="0" y="0"/>
            <a:chExt cx="22420014" cy="1344469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7D127EBB-F241-1572-DCB3-B13BDEB64914}"/>
                </a:ext>
              </a:extLst>
            </p:cNvPr>
            <p:cNvGrpSpPr/>
            <p:nvPr/>
          </p:nvGrpSpPr>
          <p:grpSpPr>
            <a:xfrm>
              <a:off x="0" y="0"/>
              <a:ext cx="19277542" cy="10034736"/>
              <a:chOff x="0" y="0"/>
              <a:chExt cx="3126082" cy="1627251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8FCBDE79-0166-C872-42D0-EF140B8E241B}"/>
                  </a:ext>
                </a:extLst>
              </p:cNvPr>
              <p:cNvSpPr/>
              <p:nvPr/>
            </p:nvSpPr>
            <p:spPr>
              <a:xfrm>
                <a:off x="0" y="0"/>
                <a:ext cx="3126082" cy="1627251"/>
              </a:xfrm>
              <a:custGeom>
                <a:avLst/>
                <a:gdLst/>
                <a:ahLst/>
                <a:cxnLst/>
                <a:rect l="l" t="t" r="r" b="b"/>
                <a:pathLst>
                  <a:path w="3126082" h="1627251">
                    <a:moveTo>
                      <a:pt x="7497" y="0"/>
                    </a:moveTo>
                    <a:lnTo>
                      <a:pt x="3118586" y="0"/>
                    </a:lnTo>
                    <a:cubicBezTo>
                      <a:pt x="3120574" y="0"/>
                      <a:pt x="3122481" y="790"/>
                      <a:pt x="3123887" y="2196"/>
                    </a:cubicBezTo>
                    <a:cubicBezTo>
                      <a:pt x="3125292" y="3602"/>
                      <a:pt x="3126082" y="5508"/>
                      <a:pt x="3126082" y="7497"/>
                    </a:cubicBezTo>
                    <a:lnTo>
                      <a:pt x="3126082" y="1619755"/>
                    </a:lnTo>
                    <a:cubicBezTo>
                      <a:pt x="3126082" y="1621743"/>
                      <a:pt x="3125292" y="1623650"/>
                      <a:pt x="3123887" y="1625056"/>
                    </a:cubicBezTo>
                    <a:cubicBezTo>
                      <a:pt x="3122481" y="1626462"/>
                      <a:pt x="3120574" y="1627251"/>
                      <a:pt x="3118586" y="1627251"/>
                    </a:cubicBezTo>
                    <a:lnTo>
                      <a:pt x="7497" y="1627251"/>
                    </a:lnTo>
                    <a:cubicBezTo>
                      <a:pt x="5508" y="1627251"/>
                      <a:pt x="3602" y="1626462"/>
                      <a:pt x="2196" y="1625056"/>
                    </a:cubicBezTo>
                    <a:cubicBezTo>
                      <a:pt x="790" y="1623650"/>
                      <a:pt x="0" y="1621743"/>
                      <a:pt x="0" y="1619755"/>
                    </a:cubicBezTo>
                    <a:lnTo>
                      <a:pt x="0" y="7497"/>
                    </a:lnTo>
                    <a:cubicBezTo>
                      <a:pt x="0" y="5508"/>
                      <a:pt x="790" y="3602"/>
                      <a:pt x="2196" y="2196"/>
                    </a:cubicBezTo>
                    <a:cubicBezTo>
                      <a:pt x="3602" y="790"/>
                      <a:pt x="5508" y="0"/>
                      <a:pt x="7497" y="0"/>
                    </a:cubicBezTo>
                    <a:close/>
                  </a:path>
                </a:pathLst>
              </a:custGeom>
              <a:solidFill>
                <a:srgbClr val="FFFAF5"/>
              </a:solidFill>
              <a:ln w="666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09392A38-7406-B83A-B0EC-E966A569FC6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126082" cy="16653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D1C37F9-F80F-7DB7-3F73-FF3C748D2A1F}"/>
                </a:ext>
              </a:extLst>
            </p:cNvPr>
            <p:cNvSpPr/>
            <p:nvPr/>
          </p:nvSpPr>
          <p:spPr>
            <a:xfrm>
              <a:off x="16135070" y="3508020"/>
              <a:ext cx="6284944" cy="9936670"/>
            </a:xfrm>
            <a:custGeom>
              <a:avLst/>
              <a:gdLst/>
              <a:ahLst/>
              <a:cxnLst/>
              <a:rect l="l" t="t" r="r" b="b"/>
              <a:pathLst>
                <a:path w="6284944" h="9936670">
                  <a:moveTo>
                    <a:pt x="0" y="0"/>
                  </a:moveTo>
                  <a:lnTo>
                    <a:pt x="6284944" y="0"/>
                  </a:lnTo>
                  <a:lnTo>
                    <a:pt x="6284944" y="9936670"/>
                  </a:lnTo>
                  <a:lnTo>
                    <a:pt x="0" y="9936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54191FE-8C62-C6E0-8A28-E499178781BE}"/>
                </a:ext>
              </a:extLst>
            </p:cNvPr>
            <p:cNvSpPr txBox="1"/>
            <p:nvPr/>
          </p:nvSpPr>
          <p:spPr>
            <a:xfrm>
              <a:off x="1826352" y="1986724"/>
              <a:ext cx="15624840" cy="3077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9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8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zydog"/>
                <a:ea typeface="Lazydog"/>
                <a:cs typeface="Lazydog"/>
                <a:sym typeface="Lazydog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2760009-C4BB-42AE-AB32-63D0DCD89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786" y="1056447"/>
            <a:ext cx="7230798" cy="491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20968" y="2465449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6428975" y="437947"/>
            <a:ext cx="4750279" cy="4474027"/>
            <a:chOff x="0" y="0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0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347988" y="2251078"/>
              <a:ext cx="6931975" cy="243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07536" y="3960839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83FAB02-29DD-45BC-9D29-CAACD4B5206E}"/>
              </a:ext>
            </a:extLst>
          </p:cNvPr>
          <p:cNvSpPr txBox="1"/>
          <p:nvPr/>
        </p:nvSpPr>
        <p:spPr>
          <a:xfrm>
            <a:off x="1678139" y="3645656"/>
            <a:ext cx="57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42897" y="1321948"/>
            <a:ext cx="4714561" cy="142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2075" y="3918380"/>
            <a:ext cx="515568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 bị ngã vì vấp phải một hòn đá.</a:t>
            </a:r>
            <a:endParaRPr lang="en-US" sz="4800" dirty="0" err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 rot="642874">
            <a:off x="7377848" y="1653453"/>
            <a:ext cx="4102351" cy="4007399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40955" y="1077738"/>
            <a:ext cx="3514297" cy="1385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242153" y="251523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006969" y="3530194"/>
            <a:ext cx="541476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AA6E7-F7A6-1667-E174-363EDC1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C0BDD7-032C-9A47-1FEF-25E82E83F0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989C40C-8030-B8D3-CF95-1F6E02A5F89B}"/>
              </a:ext>
            </a:extLst>
          </p:cNvPr>
          <p:cNvGrpSpPr/>
          <p:nvPr/>
        </p:nvGrpSpPr>
        <p:grpSpPr>
          <a:xfrm>
            <a:off x="490997" y="685800"/>
            <a:ext cx="11210007" cy="6722345"/>
            <a:chOff x="0" y="0"/>
            <a:chExt cx="22420014" cy="1344469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65ED5A50-191C-34E1-E45C-75130FABFE45}"/>
                </a:ext>
              </a:extLst>
            </p:cNvPr>
            <p:cNvGrpSpPr/>
            <p:nvPr/>
          </p:nvGrpSpPr>
          <p:grpSpPr>
            <a:xfrm>
              <a:off x="0" y="0"/>
              <a:ext cx="19277542" cy="10034736"/>
              <a:chOff x="0" y="0"/>
              <a:chExt cx="3126082" cy="1627251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C7DED24E-886D-16A8-054F-D7EDF148DBF8}"/>
                  </a:ext>
                </a:extLst>
              </p:cNvPr>
              <p:cNvSpPr/>
              <p:nvPr/>
            </p:nvSpPr>
            <p:spPr>
              <a:xfrm>
                <a:off x="0" y="0"/>
                <a:ext cx="3126082" cy="1627251"/>
              </a:xfrm>
              <a:custGeom>
                <a:avLst/>
                <a:gdLst/>
                <a:ahLst/>
                <a:cxnLst/>
                <a:rect l="l" t="t" r="r" b="b"/>
                <a:pathLst>
                  <a:path w="3126082" h="1627251">
                    <a:moveTo>
                      <a:pt x="7497" y="0"/>
                    </a:moveTo>
                    <a:lnTo>
                      <a:pt x="3118586" y="0"/>
                    </a:lnTo>
                    <a:cubicBezTo>
                      <a:pt x="3120574" y="0"/>
                      <a:pt x="3122481" y="790"/>
                      <a:pt x="3123887" y="2196"/>
                    </a:cubicBezTo>
                    <a:cubicBezTo>
                      <a:pt x="3125292" y="3602"/>
                      <a:pt x="3126082" y="5508"/>
                      <a:pt x="3126082" y="7497"/>
                    </a:cubicBezTo>
                    <a:lnTo>
                      <a:pt x="3126082" y="1619755"/>
                    </a:lnTo>
                    <a:cubicBezTo>
                      <a:pt x="3126082" y="1621743"/>
                      <a:pt x="3125292" y="1623650"/>
                      <a:pt x="3123887" y="1625056"/>
                    </a:cubicBezTo>
                    <a:cubicBezTo>
                      <a:pt x="3122481" y="1626462"/>
                      <a:pt x="3120574" y="1627251"/>
                      <a:pt x="3118586" y="1627251"/>
                    </a:cubicBezTo>
                    <a:lnTo>
                      <a:pt x="7497" y="1627251"/>
                    </a:lnTo>
                    <a:cubicBezTo>
                      <a:pt x="5508" y="1627251"/>
                      <a:pt x="3602" y="1626462"/>
                      <a:pt x="2196" y="1625056"/>
                    </a:cubicBezTo>
                    <a:cubicBezTo>
                      <a:pt x="790" y="1623650"/>
                      <a:pt x="0" y="1621743"/>
                      <a:pt x="0" y="1619755"/>
                    </a:cubicBezTo>
                    <a:lnTo>
                      <a:pt x="0" y="7497"/>
                    </a:lnTo>
                    <a:cubicBezTo>
                      <a:pt x="0" y="5508"/>
                      <a:pt x="790" y="3602"/>
                      <a:pt x="2196" y="2196"/>
                    </a:cubicBezTo>
                    <a:cubicBezTo>
                      <a:pt x="3602" y="790"/>
                      <a:pt x="5508" y="0"/>
                      <a:pt x="7497" y="0"/>
                    </a:cubicBezTo>
                    <a:close/>
                  </a:path>
                </a:pathLst>
              </a:custGeom>
              <a:solidFill>
                <a:srgbClr val="FFFAF5"/>
              </a:solidFill>
              <a:ln w="666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BA7015B0-462A-51F5-E847-743FFACF742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126082" cy="16653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587C69E-746B-2274-97EA-36399F530A5B}"/>
                </a:ext>
              </a:extLst>
            </p:cNvPr>
            <p:cNvSpPr/>
            <p:nvPr/>
          </p:nvSpPr>
          <p:spPr>
            <a:xfrm>
              <a:off x="16135070" y="3508020"/>
              <a:ext cx="6284944" cy="9936670"/>
            </a:xfrm>
            <a:custGeom>
              <a:avLst/>
              <a:gdLst/>
              <a:ahLst/>
              <a:cxnLst/>
              <a:rect l="l" t="t" r="r" b="b"/>
              <a:pathLst>
                <a:path w="6284944" h="9936670">
                  <a:moveTo>
                    <a:pt x="0" y="0"/>
                  </a:moveTo>
                  <a:lnTo>
                    <a:pt x="6284944" y="0"/>
                  </a:lnTo>
                  <a:lnTo>
                    <a:pt x="6284944" y="9936670"/>
                  </a:lnTo>
                  <a:lnTo>
                    <a:pt x="0" y="9936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4AC02B8-7231-B409-8727-A08CBFD05497}"/>
                </a:ext>
              </a:extLst>
            </p:cNvPr>
            <p:cNvSpPr txBox="1"/>
            <p:nvPr/>
          </p:nvSpPr>
          <p:spPr>
            <a:xfrm>
              <a:off x="1826352" y="1986724"/>
              <a:ext cx="15624840" cy="3077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9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8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zydog"/>
                <a:ea typeface="Lazydog"/>
                <a:cs typeface="Lazydog"/>
                <a:sym typeface="Lazydog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AF91426-0308-8E5C-E43F-1B24C99ED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29" y="351494"/>
            <a:ext cx="7413379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20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52697" y="817436"/>
            <a:ext cx="5669750" cy="53547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62886" y="2025795"/>
            <a:ext cx="303070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7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7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7331286" y="3139005"/>
            <a:ext cx="1381004" cy="18144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00195" y="1508136"/>
            <a:ext cx="1778707" cy="19230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9396">
            <a:off x="8975465" y="3932436"/>
            <a:ext cx="1234971" cy="18051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97473">
            <a:off x="1911215" y="1776472"/>
            <a:ext cx="821560" cy="805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0615">
            <a:off x="1691201" y="5478175"/>
            <a:ext cx="1565616" cy="512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99666" y="1392806"/>
            <a:ext cx="707469" cy="7074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20983">
            <a:off x="886986" y="3439411"/>
            <a:ext cx="1196378" cy="2058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33FA7-D17D-D375-C491-E4D2B8F1D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E8C71-67D9-87A9-F13A-231D389B7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852" y="4600105"/>
            <a:ext cx="4299872" cy="189949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283E63FF-287D-300E-E53C-4A16CF759220}"/>
              </a:ext>
            </a:extLst>
          </p:cNvPr>
          <p:cNvGrpSpPr>
            <a:grpSpLocks/>
          </p:cNvGrpSpPr>
          <p:nvPr/>
        </p:nvGrpSpPr>
        <p:grpSpPr bwMode="auto">
          <a:xfrm>
            <a:off x="556535" y="439577"/>
            <a:ext cx="12060769" cy="734484"/>
            <a:chOff x="337762" y="247133"/>
            <a:chExt cx="9128126" cy="55086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2EB4162-9CC8-D4FD-B121-E779ED823C63}"/>
                </a:ext>
              </a:extLst>
            </p:cNvPr>
            <p:cNvSpPr/>
            <p:nvPr/>
          </p:nvSpPr>
          <p:spPr bwMode="auto">
            <a:xfrm>
              <a:off x="337762" y="247133"/>
              <a:ext cx="552686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0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itchFamily="34" charset="0"/>
                  <a:ea typeface="Arial-Rounded"/>
                  <a:cs typeface="Times New Roman" pitchFamily="18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/>
                <a:cs typeface="Times New Roman" pitchFamily="18" charset="0"/>
              </a:endParaRPr>
            </a:p>
          </p:txBody>
        </p:sp>
        <p:sp>
          <p:nvSpPr>
            <p:cNvPr id="50" name="TextBox 3">
              <a:extLst>
                <a:ext uri="{FF2B5EF4-FFF2-40B4-BE49-F238E27FC236}">
                  <a16:creationId xmlns:a16="http://schemas.microsoft.com/office/drawing/2014/main" id="{5F9648FA-FACF-284D-691D-463506990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394" y="256922"/>
              <a:ext cx="8579494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marR="0" lvl="0" indent="0" algn="just" defTabSz="1219004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/>
                  <a:cs typeface="Arial-Rounded" pitchFamily="34" charset="0"/>
                </a:rPr>
                <a:t>Đọc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F89A108F-C4D0-3D38-81AF-24D5D96B8357}"/>
              </a:ext>
            </a:extLst>
          </p:cNvPr>
          <p:cNvSpPr txBox="1"/>
          <p:nvPr/>
        </p:nvSpPr>
        <p:spPr>
          <a:xfrm>
            <a:off x="0" y="433201"/>
            <a:ext cx="12192000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C765644-0F99-247F-DCA4-234873E8F2C2}"/>
              </a:ext>
            </a:extLst>
          </p:cNvPr>
          <p:cNvSpPr txBox="1"/>
          <p:nvPr/>
        </p:nvSpPr>
        <p:spPr>
          <a:xfrm>
            <a:off x="425302" y="1232505"/>
            <a:ext cx="11546958" cy="455507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609585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609585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                                    (Lâm Anh)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574B926-1D24-E7AF-66FD-55C6A1023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73" y="1785685"/>
            <a:ext cx="2089151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rPr>
              <a:t>hoẵng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/>
              <a:cs typeface="Arial-Rounded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086C2F0-6D47-9BE6-C748-4885C7DE0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298" y="1764420"/>
            <a:ext cx="1805517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rPr>
              <a:t>xoạc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/>
              <a:cs typeface="Arial-Rounded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735EA2E-3080-5C45-CBB3-A8169BB49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0419" y="2872270"/>
            <a:ext cx="2012951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rPr>
              <a:t>oạch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9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72140" y="404037"/>
            <a:ext cx="11589489" cy="6002079"/>
          </a:xfrm>
          <a:custGeom>
            <a:avLst/>
            <a:gdLst/>
            <a:ahLst/>
            <a:cxnLst/>
            <a:rect l="l" t="t" r="r" b="b"/>
            <a:pathLst>
              <a:path w="15788201" h="8229600">
                <a:moveTo>
                  <a:pt x="0" y="0"/>
                </a:moveTo>
                <a:lnTo>
                  <a:pt x="15788202" y="0"/>
                </a:lnTo>
                <a:lnTo>
                  <a:pt x="15788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2D368-1376-7C90-22D2-A9535E486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43" y="295934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B2B5CD0-003C-2EA0-E948-EC78BC9F1F40}"/>
              </a:ext>
            </a:extLst>
          </p:cNvPr>
          <p:cNvGrpSpPr>
            <a:grpSpLocks/>
          </p:cNvGrpSpPr>
          <p:nvPr/>
        </p:nvGrpSpPr>
        <p:grpSpPr bwMode="auto">
          <a:xfrm>
            <a:off x="556535" y="439577"/>
            <a:ext cx="12060769" cy="734484"/>
            <a:chOff x="337762" y="247133"/>
            <a:chExt cx="9128126" cy="55086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E4B281C-E46E-260D-C512-3088320E5D01}"/>
                </a:ext>
              </a:extLst>
            </p:cNvPr>
            <p:cNvSpPr/>
            <p:nvPr/>
          </p:nvSpPr>
          <p:spPr bwMode="auto">
            <a:xfrm>
              <a:off x="337762" y="247133"/>
              <a:ext cx="552686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6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6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50" name="TextBox 3">
              <a:extLst>
                <a:ext uri="{FF2B5EF4-FFF2-40B4-BE49-F238E27FC236}">
                  <a16:creationId xmlns:a16="http://schemas.microsoft.com/office/drawing/2014/main" id="{A3019416-3691-F704-7217-E5F0BA8CD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394" y="256922"/>
              <a:ext cx="8579494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600" b="1" dirty="0" err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600" b="1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825B711-2494-C5E3-8ABF-F7336C895760}"/>
              </a:ext>
            </a:extLst>
          </p:cNvPr>
          <p:cNvSpPr txBox="1"/>
          <p:nvPr/>
        </p:nvSpPr>
        <p:spPr>
          <a:xfrm>
            <a:off x="0" y="433201"/>
            <a:ext cx="12192000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4000" b="1" dirty="0">
              <a:solidFill>
                <a:srgbClr val="FF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9500001-07AC-D79D-769F-986A1305D364}"/>
              </a:ext>
            </a:extLst>
          </p:cNvPr>
          <p:cNvSpPr txBox="1"/>
          <p:nvPr/>
        </p:nvSpPr>
        <p:spPr>
          <a:xfrm>
            <a:off x="425302" y="1232505"/>
            <a:ext cx="11546958" cy="455507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indent="609585" algn="just" defTabSz="1219004">
              <a:defRPr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Nai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2.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3. Sau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4.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5.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vấp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6. Nai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609585" algn="just" defTabSz="1219004">
              <a:defRPr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7. Nai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8.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9004">
              <a:defRPr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                                    </a:t>
            </a:r>
            <a:endParaRPr lang="en-US" sz="36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093EF8B6-7EDF-B013-484D-609DFFA3A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1405467"/>
            <a:ext cx="3803649" cy="94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004">
              <a:defRPr/>
            </a:pPr>
            <a:r>
              <a:rPr lang="vi-VN" sz="5333" b="1" dirty="0">
                <a:solidFill>
                  <a:srgbClr val="F79646">
                    <a:lumMod val="50000"/>
                  </a:srgbClr>
                </a:solidFill>
                <a:latin typeface="Arial-Rounded" pitchFamily="34" charset="0"/>
                <a:cs typeface="Arial-Rounded" pitchFamily="34" charset="0"/>
              </a:rPr>
              <a:t>xoạc chân</a:t>
            </a:r>
            <a:endParaRPr lang="en-US" sz="5333" b="1" dirty="0">
              <a:solidFill>
                <a:srgbClr val="F79646">
                  <a:lumMod val="50000"/>
                </a:srgbClr>
              </a:solidFill>
              <a:latin typeface="Arial-Rounded" pitchFamily="34" charset="0"/>
              <a:cs typeface="Arial-Rounded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6CD4538-FC24-51E1-DB9F-11CC6FD28BCD}"/>
              </a:ext>
            </a:extLst>
          </p:cNvPr>
          <p:cNvGrpSpPr/>
          <p:nvPr/>
        </p:nvGrpSpPr>
        <p:grpSpPr>
          <a:xfrm>
            <a:off x="0" y="2011892"/>
            <a:ext cx="14833600" cy="3534835"/>
            <a:chOff x="0" y="1508919"/>
            <a:chExt cx="11125200" cy="2651126"/>
          </a:xfrm>
        </p:grpSpPr>
        <p:sp>
          <p:nvSpPr>
            <p:cNvPr id="64" name="Google Shape;490;p48">
              <a:extLst>
                <a:ext uri="{FF2B5EF4-FFF2-40B4-BE49-F238E27FC236}">
                  <a16:creationId xmlns:a16="http://schemas.microsoft.com/office/drawing/2014/main" id="{D97C6E2F-1450-166C-43CE-FF90531B7F16}"/>
                </a:ext>
              </a:extLst>
            </p:cNvPr>
            <p:cNvSpPr/>
            <p:nvPr/>
          </p:nvSpPr>
          <p:spPr bwMode="auto">
            <a:xfrm>
              <a:off x="0" y="1976438"/>
              <a:ext cx="11125200" cy="1650999"/>
            </a:xfrm>
            <a:custGeom>
              <a:avLst/>
              <a:gdLst/>
              <a:ahLst/>
              <a:cxnLst/>
              <a:rect l="l" t="t" r="r" b="b"/>
              <a:pathLst>
                <a:path w="201586" h="22860" extrusionOk="0">
                  <a:moveTo>
                    <a:pt x="200240" y="16966"/>
                  </a:moveTo>
                  <a:cubicBezTo>
                    <a:pt x="196394" y="15240"/>
                    <a:pt x="193466" y="12704"/>
                    <a:pt x="190382" y="10025"/>
                  </a:cubicBezTo>
                  <a:cubicBezTo>
                    <a:pt x="184691" y="5096"/>
                    <a:pt x="178809" y="0"/>
                    <a:pt x="167069" y="0"/>
                  </a:cubicBezTo>
                  <a:cubicBezTo>
                    <a:pt x="155330" y="0"/>
                    <a:pt x="149448" y="5096"/>
                    <a:pt x="143769" y="10025"/>
                  </a:cubicBezTo>
                  <a:cubicBezTo>
                    <a:pt x="138351" y="14716"/>
                    <a:pt x="133244" y="19145"/>
                    <a:pt x="122885" y="19145"/>
                  </a:cubicBezTo>
                  <a:cubicBezTo>
                    <a:pt x="112527" y="19145"/>
                    <a:pt x="107419" y="14716"/>
                    <a:pt x="102002" y="10025"/>
                  </a:cubicBezTo>
                  <a:cubicBezTo>
                    <a:pt x="96322" y="5096"/>
                    <a:pt x="90441" y="0"/>
                    <a:pt x="78701" y="0"/>
                  </a:cubicBezTo>
                  <a:cubicBezTo>
                    <a:pt x="66962" y="0"/>
                    <a:pt x="61080" y="5096"/>
                    <a:pt x="55389" y="10025"/>
                  </a:cubicBezTo>
                  <a:cubicBezTo>
                    <a:pt x="49983" y="14716"/>
                    <a:pt x="44876" y="19145"/>
                    <a:pt x="34517" y="19145"/>
                  </a:cubicBezTo>
                  <a:cubicBezTo>
                    <a:pt x="24159" y="19145"/>
                    <a:pt x="19051" y="14716"/>
                    <a:pt x="13634" y="10025"/>
                  </a:cubicBezTo>
                  <a:cubicBezTo>
                    <a:pt x="10478" y="7287"/>
                    <a:pt x="7216" y="4453"/>
                    <a:pt x="2870" y="2500"/>
                  </a:cubicBezTo>
                  <a:cubicBezTo>
                    <a:pt x="1930" y="2084"/>
                    <a:pt x="834" y="2500"/>
                    <a:pt x="418" y="3441"/>
                  </a:cubicBezTo>
                  <a:cubicBezTo>
                    <a:pt x="1" y="4370"/>
                    <a:pt x="418" y="5465"/>
                    <a:pt x="1346" y="5882"/>
                  </a:cubicBezTo>
                  <a:cubicBezTo>
                    <a:pt x="5192" y="7620"/>
                    <a:pt x="8121" y="10144"/>
                    <a:pt x="11205" y="12823"/>
                  </a:cubicBezTo>
                  <a:cubicBezTo>
                    <a:pt x="16896" y="17752"/>
                    <a:pt x="22778" y="22860"/>
                    <a:pt x="34517" y="22860"/>
                  </a:cubicBezTo>
                  <a:cubicBezTo>
                    <a:pt x="46257" y="22860"/>
                    <a:pt x="52138" y="17752"/>
                    <a:pt x="57818" y="12823"/>
                  </a:cubicBezTo>
                  <a:cubicBezTo>
                    <a:pt x="63235" y="8132"/>
                    <a:pt x="68343" y="3703"/>
                    <a:pt x="78701" y="3703"/>
                  </a:cubicBezTo>
                  <a:cubicBezTo>
                    <a:pt x="89060" y="3703"/>
                    <a:pt x="94167" y="8132"/>
                    <a:pt x="99573" y="12823"/>
                  </a:cubicBezTo>
                  <a:cubicBezTo>
                    <a:pt x="105264" y="17752"/>
                    <a:pt x="111146" y="22860"/>
                    <a:pt x="122885" y="22860"/>
                  </a:cubicBezTo>
                  <a:cubicBezTo>
                    <a:pt x="134625" y="22860"/>
                    <a:pt x="140507" y="17752"/>
                    <a:pt x="146186" y="12823"/>
                  </a:cubicBezTo>
                  <a:cubicBezTo>
                    <a:pt x="151603" y="8132"/>
                    <a:pt x="156711" y="3703"/>
                    <a:pt x="167069" y="3703"/>
                  </a:cubicBezTo>
                  <a:cubicBezTo>
                    <a:pt x="177428" y="3703"/>
                    <a:pt x="182536" y="8132"/>
                    <a:pt x="187953" y="12823"/>
                  </a:cubicBezTo>
                  <a:cubicBezTo>
                    <a:pt x="191108" y="15561"/>
                    <a:pt x="194370" y="18395"/>
                    <a:pt x="198716" y="20348"/>
                  </a:cubicBezTo>
                  <a:cubicBezTo>
                    <a:pt x="199657" y="20764"/>
                    <a:pt x="200752" y="20348"/>
                    <a:pt x="201169" y="19419"/>
                  </a:cubicBezTo>
                  <a:cubicBezTo>
                    <a:pt x="201586" y="18490"/>
                    <a:pt x="201169" y="17383"/>
                    <a:pt x="200240" y="16966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491;p48">
              <a:extLst>
                <a:ext uri="{FF2B5EF4-FFF2-40B4-BE49-F238E27FC236}">
                  <a16:creationId xmlns:a16="http://schemas.microsoft.com/office/drawing/2014/main" id="{59BC28F4-E4FC-ECBB-2642-B7AAA145AEF3}"/>
                </a:ext>
              </a:extLst>
            </p:cNvPr>
            <p:cNvSpPr/>
            <p:nvPr/>
          </p:nvSpPr>
          <p:spPr bwMode="auto">
            <a:xfrm>
              <a:off x="1841500" y="2595562"/>
              <a:ext cx="100013" cy="896936"/>
            </a:xfrm>
            <a:custGeom>
              <a:avLst/>
              <a:gdLst/>
              <a:ahLst/>
              <a:cxnLst/>
              <a:rect l="l" t="t" r="r" b="b"/>
              <a:pathLst>
                <a:path w="2228" h="12419" extrusionOk="0">
                  <a:moveTo>
                    <a:pt x="1" y="0"/>
                  </a:moveTo>
                  <a:lnTo>
                    <a:pt x="1" y="12419"/>
                  </a:lnTo>
                  <a:lnTo>
                    <a:pt x="2227" y="12419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492;p48">
              <a:extLst>
                <a:ext uri="{FF2B5EF4-FFF2-40B4-BE49-F238E27FC236}">
                  <a16:creationId xmlns:a16="http://schemas.microsoft.com/office/drawing/2014/main" id="{59CDF826-20F7-DEC4-A0A4-53F7748DDE07}"/>
                </a:ext>
              </a:extLst>
            </p:cNvPr>
            <p:cNvSpPr/>
            <p:nvPr/>
          </p:nvSpPr>
          <p:spPr bwMode="auto">
            <a:xfrm>
              <a:off x="1635125" y="3114676"/>
              <a:ext cx="473075" cy="755649"/>
            </a:xfrm>
            <a:custGeom>
              <a:avLst/>
              <a:gdLst/>
              <a:ahLst/>
              <a:cxnLst/>
              <a:rect l="l" t="t" r="r" b="b"/>
              <a:pathLst>
                <a:path w="10455" h="10455" extrusionOk="0">
                  <a:moveTo>
                    <a:pt x="10455" y="5228"/>
                  </a:moveTo>
                  <a:cubicBezTo>
                    <a:pt x="10455" y="8109"/>
                    <a:pt x="8109" y="10454"/>
                    <a:pt x="5228" y="10454"/>
                  </a:cubicBezTo>
                  <a:cubicBezTo>
                    <a:pt x="2335" y="10454"/>
                    <a:pt x="1" y="8109"/>
                    <a:pt x="1" y="5228"/>
                  </a:cubicBezTo>
                  <a:cubicBezTo>
                    <a:pt x="1" y="2334"/>
                    <a:pt x="2335" y="1"/>
                    <a:pt x="5228" y="1"/>
                  </a:cubicBezTo>
                  <a:cubicBezTo>
                    <a:pt x="8109" y="1"/>
                    <a:pt x="10455" y="2334"/>
                    <a:pt x="10455" y="5228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93;p48">
              <a:extLst>
                <a:ext uri="{FF2B5EF4-FFF2-40B4-BE49-F238E27FC236}">
                  <a16:creationId xmlns:a16="http://schemas.microsoft.com/office/drawing/2014/main" id="{FEA132FC-4346-690A-F44C-3F2C2E916C88}"/>
                </a:ext>
              </a:extLst>
            </p:cNvPr>
            <p:cNvSpPr/>
            <p:nvPr/>
          </p:nvSpPr>
          <p:spPr bwMode="auto">
            <a:xfrm>
              <a:off x="1703388" y="3192464"/>
              <a:ext cx="376237" cy="600075"/>
            </a:xfrm>
            <a:custGeom>
              <a:avLst/>
              <a:gdLst/>
              <a:ahLst/>
              <a:cxnLst/>
              <a:rect l="l" t="t" r="r" b="b"/>
              <a:pathLst>
                <a:path w="8288" h="8287" extrusionOk="0">
                  <a:moveTo>
                    <a:pt x="4144" y="0"/>
                  </a:moveTo>
                  <a:cubicBezTo>
                    <a:pt x="1858" y="0"/>
                    <a:pt x="0" y="1858"/>
                    <a:pt x="0" y="4144"/>
                  </a:cubicBezTo>
                  <a:cubicBezTo>
                    <a:pt x="0" y="6430"/>
                    <a:pt x="1858" y="8287"/>
                    <a:pt x="4144" y="8287"/>
                  </a:cubicBezTo>
                  <a:cubicBezTo>
                    <a:pt x="6430" y="8287"/>
                    <a:pt x="8287" y="6430"/>
                    <a:pt x="8287" y="4144"/>
                  </a:cubicBezTo>
                  <a:cubicBezTo>
                    <a:pt x="8287" y="1858"/>
                    <a:pt x="6430" y="0"/>
                    <a:pt x="4144" y="0"/>
                  </a:cubicBezTo>
                  <a:close/>
                </a:path>
              </a:pathLst>
            </a:custGeom>
            <a:solidFill>
              <a:srgbClr val="FDF6E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4;p48">
              <a:extLst>
                <a:ext uri="{FF2B5EF4-FFF2-40B4-BE49-F238E27FC236}">
                  <a16:creationId xmlns:a16="http://schemas.microsoft.com/office/drawing/2014/main" id="{78D57F56-54FB-BFEB-DAE5-DBA0A6BF7B9A}"/>
                </a:ext>
              </a:extLst>
            </p:cNvPr>
            <p:cNvSpPr/>
            <p:nvPr/>
          </p:nvSpPr>
          <p:spPr bwMode="auto">
            <a:xfrm>
              <a:off x="1789113" y="3332162"/>
              <a:ext cx="203199" cy="320674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4441" y="2227"/>
                  </a:moveTo>
                  <a:cubicBezTo>
                    <a:pt x="4441" y="3453"/>
                    <a:pt x="3453" y="4441"/>
                    <a:pt x="2227" y="4441"/>
                  </a:cubicBezTo>
                  <a:cubicBezTo>
                    <a:pt x="1000" y="4441"/>
                    <a:pt x="0" y="3453"/>
                    <a:pt x="0" y="2227"/>
                  </a:cubicBezTo>
                  <a:cubicBezTo>
                    <a:pt x="0" y="1000"/>
                    <a:pt x="1000" y="0"/>
                    <a:pt x="2227" y="0"/>
                  </a:cubicBezTo>
                  <a:cubicBezTo>
                    <a:pt x="3453" y="0"/>
                    <a:pt x="4441" y="1000"/>
                    <a:pt x="4441" y="2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5;p48">
              <a:extLst>
                <a:ext uri="{FF2B5EF4-FFF2-40B4-BE49-F238E27FC236}">
                  <a16:creationId xmlns:a16="http://schemas.microsoft.com/office/drawing/2014/main" id="{DD8FFF98-D6C2-DD06-E2C6-8C36D407B71C}"/>
                </a:ext>
              </a:extLst>
            </p:cNvPr>
            <p:cNvSpPr/>
            <p:nvPr/>
          </p:nvSpPr>
          <p:spPr bwMode="auto">
            <a:xfrm>
              <a:off x="4281489" y="2111375"/>
              <a:ext cx="100011" cy="893763"/>
            </a:xfrm>
            <a:custGeom>
              <a:avLst/>
              <a:gdLst/>
              <a:ahLst/>
              <a:cxnLst/>
              <a:rect l="l" t="t" r="r" b="b"/>
              <a:pathLst>
                <a:path w="2227" h="12407" extrusionOk="0">
                  <a:moveTo>
                    <a:pt x="0" y="0"/>
                  </a:moveTo>
                  <a:lnTo>
                    <a:pt x="0" y="12407"/>
                  </a:lnTo>
                  <a:lnTo>
                    <a:pt x="2227" y="12407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6;p48">
              <a:extLst>
                <a:ext uri="{FF2B5EF4-FFF2-40B4-BE49-F238E27FC236}">
                  <a16:creationId xmlns:a16="http://schemas.microsoft.com/office/drawing/2014/main" id="{1AEF1A27-1441-D0C4-86DE-3F1AB90C2D1B}"/>
                </a:ext>
              </a:extLst>
            </p:cNvPr>
            <p:cNvSpPr/>
            <p:nvPr/>
          </p:nvSpPr>
          <p:spPr bwMode="auto">
            <a:xfrm>
              <a:off x="4075113" y="1733550"/>
              <a:ext cx="474662" cy="755649"/>
            </a:xfrm>
            <a:custGeom>
              <a:avLst/>
              <a:gdLst/>
              <a:ahLst/>
              <a:cxnLst/>
              <a:rect l="l" t="t" r="r" b="b"/>
              <a:pathLst>
                <a:path w="10455" h="10455" extrusionOk="0">
                  <a:moveTo>
                    <a:pt x="10454" y="5227"/>
                  </a:moveTo>
                  <a:cubicBezTo>
                    <a:pt x="10454" y="8109"/>
                    <a:pt x="8109" y="10454"/>
                    <a:pt x="5228" y="10454"/>
                  </a:cubicBezTo>
                  <a:cubicBezTo>
                    <a:pt x="2334" y="10454"/>
                    <a:pt x="1" y="8109"/>
                    <a:pt x="1" y="5227"/>
                  </a:cubicBezTo>
                  <a:cubicBezTo>
                    <a:pt x="1" y="2334"/>
                    <a:pt x="2334" y="1"/>
                    <a:pt x="5228" y="1"/>
                  </a:cubicBezTo>
                  <a:cubicBezTo>
                    <a:pt x="8109" y="1"/>
                    <a:pt x="10454" y="2334"/>
                    <a:pt x="10454" y="5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7;p48">
              <a:extLst>
                <a:ext uri="{FF2B5EF4-FFF2-40B4-BE49-F238E27FC236}">
                  <a16:creationId xmlns:a16="http://schemas.microsoft.com/office/drawing/2014/main" id="{8189BE2C-67FD-FBF0-B3D0-46FF73B50787}"/>
                </a:ext>
              </a:extLst>
            </p:cNvPr>
            <p:cNvSpPr/>
            <p:nvPr/>
          </p:nvSpPr>
          <p:spPr bwMode="auto">
            <a:xfrm>
              <a:off x="4144963" y="1811339"/>
              <a:ext cx="376237" cy="600075"/>
            </a:xfrm>
            <a:custGeom>
              <a:avLst/>
              <a:gdLst/>
              <a:ahLst/>
              <a:cxnLst/>
              <a:rect l="l" t="t" r="r" b="b"/>
              <a:pathLst>
                <a:path w="8287" h="8287" extrusionOk="0">
                  <a:moveTo>
                    <a:pt x="4144" y="0"/>
                  </a:moveTo>
                  <a:cubicBezTo>
                    <a:pt x="1846" y="0"/>
                    <a:pt x="0" y="1845"/>
                    <a:pt x="0" y="4143"/>
                  </a:cubicBezTo>
                  <a:cubicBezTo>
                    <a:pt x="0" y="6429"/>
                    <a:pt x="1846" y="8287"/>
                    <a:pt x="4144" y="8287"/>
                  </a:cubicBezTo>
                  <a:cubicBezTo>
                    <a:pt x="6430" y="8287"/>
                    <a:pt x="8287" y="6429"/>
                    <a:pt x="8287" y="4143"/>
                  </a:cubicBezTo>
                  <a:cubicBezTo>
                    <a:pt x="8287" y="1845"/>
                    <a:pt x="6430" y="0"/>
                    <a:pt x="4144" y="0"/>
                  </a:cubicBezTo>
                  <a:close/>
                </a:path>
              </a:pathLst>
            </a:custGeom>
            <a:solidFill>
              <a:srgbClr val="FDF6E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8;p48">
              <a:extLst>
                <a:ext uri="{FF2B5EF4-FFF2-40B4-BE49-F238E27FC236}">
                  <a16:creationId xmlns:a16="http://schemas.microsoft.com/office/drawing/2014/main" id="{CDDBDF4F-22CE-1391-415C-A7F35416C2D6}"/>
                </a:ext>
              </a:extLst>
            </p:cNvPr>
            <p:cNvSpPr/>
            <p:nvPr/>
          </p:nvSpPr>
          <p:spPr bwMode="auto">
            <a:xfrm>
              <a:off x="4211637" y="1951039"/>
              <a:ext cx="201613" cy="320674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4441" y="2227"/>
                  </a:moveTo>
                  <a:cubicBezTo>
                    <a:pt x="4441" y="3454"/>
                    <a:pt x="3453" y="4442"/>
                    <a:pt x="2227" y="4442"/>
                  </a:cubicBezTo>
                  <a:cubicBezTo>
                    <a:pt x="1000" y="4442"/>
                    <a:pt x="0" y="3454"/>
                    <a:pt x="0" y="2227"/>
                  </a:cubicBezTo>
                  <a:cubicBezTo>
                    <a:pt x="0" y="1001"/>
                    <a:pt x="1000" y="1"/>
                    <a:pt x="2227" y="1"/>
                  </a:cubicBezTo>
                  <a:cubicBezTo>
                    <a:pt x="3453" y="1"/>
                    <a:pt x="4441" y="1001"/>
                    <a:pt x="4441" y="2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99;p48">
              <a:extLst>
                <a:ext uri="{FF2B5EF4-FFF2-40B4-BE49-F238E27FC236}">
                  <a16:creationId xmlns:a16="http://schemas.microsoft.com/office/drawing/2014/main" id="{B211BF8E-285C-163D-5AEC-1EBFD6368150}"/>
                </a:ext>
              </a:extLst>
            </p:cNvPr>
            <p:cNvSpPr/>
            <p:nvPr/>
          </p:nvSpPr>
          <p:spPr bwMode="auto">
            <a:xfrm>
              <a:off x="6759575" y="2595562"/>
              <a:ext cx="101600" cy="896936"/>
            </a:xfrm>
            <a:custGeom>
              <a:avLst/>
              <a:gdLst/>
              <a:ahLst/>
              <a:cxnLst/>
              <a:rect l="l" t="t" r="r" b="b"/>
              <a:pathLst>
                <a:path w="2227" h="12419" extrusionOk="0">
                  <a:moveTo>
                    <a:pt x="0" y="0"/>
                  </a:moveTo>
                  <a:lnTo>
                    <a:pt x="0" y="12419"/>
                  </a:lnTo>
                  <a:lnTo>
                    <a:pt x="2227" y="12419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00;p48">
              <a:extLst>
                <a:ext uri="{FF2B5EF4-FFF2-40B4-BE49-F238E27FC236}">
                  <a16:creationId xmlns:a16="http://schemas.microsoft.com/office/drawing/2014/main" id="{39D91F22-8BA9-617A-987F-B85F7009FAEB}"/>
                </a:ext>
              </a:extLst>
            </p:cNvPr>
            <p:cNvSpPr/>
            <p:nvPr/>
          </p:nvSpPr>
          <p:spPr bwMode="auto">
            <a:xfrm>
              <a:off x="6573837" y="3114676"/>
              <a:ext cx="473075" cy="755649"/>
            </a:xfrm>
            <a:custGeom>
              <a:avLst/>
              <a:gdLst/>
              <a:ahLst/>
              <a:cxnLst/>
              <a:rect l="l" t="t" r="r" b="b"/>
              <a:pathLst>
                <a:path w="10455" h="10455" extrusionOk="0">
                  <a:moveTo>
                    <a:pt x="10454" y="5228"/>
                  </a:moveTo>
                  <a:cubicBezTo>
                    <a:pt x="10454" y="8109"/>
                    <a:pt x="8109" y="10454"/>
                    <a:pt x="5228" y="10454"/>
                  </a:cubicBezTo>
                  <a:cubicBezTo>
                    <a:pt x="2334" y="10454"/>
                    <a:pt x="1" y="8109"/>
                    <a:pt x="1" y="5228"/>
                  </a:cubicBezTo>
                  <a:cubicBezTo>
                    <a:pt x="1" y="2334"/>
                    <a:pt x="2334" y="1"/>
                    <a:pt x="5228" y="1"/>
                  </a:cubicBezTo>
                  <a:cubicBezTo>
                    <a:pt x="8109" y="1"/>
                    <a:pt x="10454" y="2334"/>
                    <a:pt x="10454" y="5228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01;p48">
              <a:extLst>
                <a:ext uri="{FF2B5EF4-FFF2-40B4-BE49-F238E27FC236}">
                  <a16:creationId xmlns:a16="http://schemas.microsoft.com/office/drawing/2014/main" id="{FC23B749-A914-4684-D7DD-B1E8C87BC282}"/>
                </a:ext>
              </a:extLst>
            </p:cNvPr>
            <p:cNvSpPr/>
            <p:nvPr/>
          </p:nvSpPr>
          <p:spPr bwMode="auto">
            <a:xfrm>
              <a:off x="6621464" y="3192464"/>
              <a:ext cx="376237" cy="600075"/>
            </a:xfrm>
            <a:custGeom>
              <a:avLst/>
              <a:gdLst/>
              <a:ahLst/>
              <a:cxnLst/>
              <a:rect l="l" t="t" r="r" b="b"/>
              <a:pathLst>
                <a:path w="8275" h="8287" extrusionOk="0">
                  <a:moveTo>
                    <a:pt x="4144" y="0"/>
                  </a:moveTo>
                  <a:cubicBezTo>
                    <a:pt x="1846" y="0"/>
                    <a:pt x="0" y="1858"/>
                    <a:pt x="0" y="4144"/>
                  </a:cubicBezTo>
                  <a:cubicBezTo>
                    <a:pt x="0" y="6430"/>
                    <a:pt x="1846" y="8287"/>
                    <a:pt x="4144" y="8287"/>
                  </a:cubicBezTo>
                  <a:cubicBezTo>
                    <a:pt x="6430" y="8287"/>
                    <a:pt x="8275" y="6430"/>
                    <a:pt x="8275" y="4144"/>
                  </a:cubicBezTo>
                  <a:cubicBezTo>
                    <a:pt x="8275" y="1858"/>
                    <a:pt x="6430" y="0"/>
                    <a:pt x="4144" y="0"/>
                  </a:cubicBezTo>
                  <a:close/>
                </a:path>
              </a:pathLst>
            </a:custGeom>
            <a:solidFill>
              <a:srgbClr val="FDF6E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02;p48">
              <a:extLst>
                <a:ext uri="{FF2B5EF4-FFF2-40B4-BE49-F238E27FC236}">
                  <a16:creationId xmlns:a16="http://schemas.microsoft.com/office/drawing/2014/main" id="{7C3774B3-B621-6214-215C-5A5F320CD00B}"/>
                </a:ext>
              </a:extLst>
            </p:cNvPr>
            <p:cNvSpPr/>
            <p:nvPr/>
          </p:nvSpPr>
          <p:spPr bwMode="auto">
            <a:xfrm>
              <a:off x="6708775" y="3332162"/>
              <a:ext cx="201613" cy="320674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4441" y="2227"/>
                  </a:moveTo>
                  <a:cubicBezTo>
                    <a:pt x="4441" y="3453"/>
                    <a:pt x="3453" y="4441"/>
                    <a:pt x="2227" y="4441"/>
                  </a:cubicBezTo>
                  <a:cubicBezTo>
                    <a:pt x="1000" y="4441"/>
                    <a:pt x="0" y="3453"/>
                    <a:pt x="0" y="2227"/>
                  </a:cubicBezTo>
                  <a:cubicBezTo>
                    <a:pt x="0" y="1000"/>
                    <a:pt x="1000" y="0"/>
                    <a:pt x="2227" y="0"/>
                  </a:cubicBezTo>
                  <a:cubicBezTo>
                    <a:pt x="3453" y="0"/>
                    <a:pt x="4441" y="1000"/>
                    <a:pt x="4441" y="2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87;p48">
              <a:extLst>
                <a:ext uri="{FF2B5EF4-FFF2-40B4-BE49-F238E27FC236}">
                  <a16:creationId xmlns:a16="http://schemas.microsoft.com/office/drawing/2014/main" id="{1548ED00-5160-8F57-821F-E49E80B0A94E}"/>
                </a:ext>
              </a:extLst>
            </p:cNvPr>
            <p:cNvSpPr/>
            <p:nvPr/>
          </p:nvSpPr>
          <p:spPr>
            <a:xfrm>
              <a:off x="3649663" y="2824957"/>
              <a:ext cx="1335087" cy="1335088"/>
            </a:xfrm>
            <a:prstGeom prst="ellipse">
              <a:avLst/>
            </a:prstGeom>
            <a:solidFill>
              <a:srgbClr val="02C3A8"/>
            </a:solidFill>
            <a:ln>
              <a:noFill/>
            </a:ln>
          </p:spPr>
          <p:txBody>
            <a:bodyPr spcFirstLastPara="1" lIns="0" tIns="0" rIns="0" bIns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86;p48">
              <a:extLst>
                <a:ext uri="{FF2B5EF4-FFF2-40B4-BE49-F238E27FC236}">
                  <a16:creationId xmlns:a16="http://schemas.microsoft.com/office/drawing/2014/main" id="{A098818B-1594-F6E7-E9C4-AC54DB405FFF}"/>
                </a:ext>
              </a:extLst>
            </p:cNvPr>
            <p:cNvSpPr/>
            <p:nvPr/>
          </p:nvSpPr>
          <p:spPr>
            <a:xfrm>
              <a:off x="6140450" y="1562100"/>
              <a:ext cx="1335088" cy="1335088"/>
            </a:xfrm>
            <a:prstGeom prst="ellipse">
              <a:avLst/>
            </a:prstGeom>
            <a:solidFill>
              <a:srgbClr val="CAE1B0"/>
            </a:solidFill>
            <a:ln>
              <a:noFill/>
            </a:ln>
          </p:spPr>
          <p:txBody>
            <a:bodyPr spcFirstLastPara="1" lIns="0" tIns="0" rIns="0" bIns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85;p48">
              <a:extLst>
                <a:ext uri="{FF2B5EF4-FFF2-40B4-BE49-F238E27FC236}">
                  <a16:creationId xmlns:a16="http://schemas.microsoft.com/office/drawing/2014/main" id="{835F3C56-20EE-9219-C47F-8D85EBF4144E}"/>
                </a:ext>
              </a:extLst>
            </p:cNvPr>
            <p:cNvSpPr/>
            <p:nvPr/>
          </p:nvSpPr>
          <p:spPr>
            <a:xfrm>
              <a:off x="1223963" y="1508919"/>
              <a:ext cx="1335087" cy="1335087"/>
            </a:xfrm>
            <a:prstGeom prst="ellipse">
              <a:avLst/>
            </a:prstGeom>
            <a:solidFill>
              <a:srgbClr val="00A18F"/>
            </a:solidFill>
            <a:ln>
              <a:noFill/>
            </a:ln>
          </p:spPr>
          <p:txBody>
            <a:bodyPr spcFirstLastPara="1" lIns="0" tIns="0" rIns="0" bIns="0" anchor="ctr"/>
            <a:lstStyle/>
            <a:p>
              <a:pPr algn="ctr" defTabSz="1219170">
                <a:buClr>
                  <a:srgbClr val="007B73"/>
                </a:buClr>
                <a:buSzPts val="1100"/>
                <a:defRPr/>
              </a:pPr>
              <a:endParaRPr sz="5333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DF38E007-4977-BA92-BCB6-2084FE62338C}"/>
              </a:ext>
            </a:extLst>
          </p:cNvPr>
          <p:cNvSpPr txBox="1"/>
          <p:nvPr/>
        </p:nvSpPr>
        <p:spPr>
          <a:xfrm>
            <a:off x="8104718" y="2347385"/>
            <a:ext cx="1949449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buClr>
                <a:srgbClr val="007B73"/>
              </a:buClr>
              <a:buSzPts val="1100"/>
              <a:defRPr/>
            </a:pPr>
            <a:r>
              <a:rPr lang="vi-VN" sz="6400" b="1" kern="0" dirty="0">
                <a:solidFill>
                  <a:srgbClr val="4F81B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oach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DDD4511-F881-617A-F5A5-7D2C1FD35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717" y="5063067"/>
            <a:ext cx="2548467" cy="94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vi-VN" sz="53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endParaRPr lang="en-US" sz="53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565CE6F-9D63-1042-7D7D-519608A5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5105400"/>
            <a:ext cx="3505200" cy="94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004">
              <a:defRPr/>
            </a:pPr>
            <a:r>
              <a:rPr lang="vi-VN" sz="5333" b="1" dirty="0">
                <a:solidFill>
                  <a:srgbClr val="4F81BD">
                    <a:lumMod val="50000"/>
                  </a:srgbClr>
                </a:solidFill>
                <a:latin typeface="Arial-Rounded" pitchFamily="34" charset="0"/>
                <a:cs typeface="Arial-Rounded" pitchFamily="34" charset="0"/>
              </a:rPr>
              <a:t>ngã oạch</a:t>
            </a:r>
            <a:endParaRPr lang="en-US" sz="5333" b="1" dirty="0">
              <a:solidFill>
                <a:srgbClr val="4F81BD">
                  <a:lumMod val="50000"/>
                </a:srgbClr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3" name="Rounded Rectangle 46">
            <a:extLst>
              <a:ext uri="{FF2B5EF4-FFF2-40B4-BE49-F238E27FC236}">
                <a16:creationId xmlns:a16="http://schemas.microsoft.com/office/drawing/2014/main" id="{6EF89AAE-B559-D0A0-B24B-72F0AC9B8E9A}"/>
              </a:ext>
            </a:extLst>
          </p:cNvPr>
          <p:cNvSpPr/>
          <p:nvPr/>
        </p:nvSpPr>
        <p:spPr>
          <a:xfrm>
            <a:off x="3764516" y="166577"/>
            <a:ext cx="5130800" cy="778933"/>
          </a:xfrm>
          <a:prstGeom prst="roundRect">
            <a:avLst/>
          </a:prstGeom>
          <a:solidFill>
            <a:srgbClr val="9CD45E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r>
              <a:rPr lang="vi-VN" sz="4267" b="1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LUYỆN ĐỌC VẦN MỚI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D9B7B1C-9B02-0B84-D7DB-36974D6903D1}"/>
              </a:ext>
            </a:extLst>
          </p:cNvPr>
          <p:cNvSpPr txBox="1"/>
          <p:nvPr/>
        </p:nvSpPr>
        <p:spPr>
          <a:xfrm>
            <a:off x="1377952" y="2235201"/>
            <a:ext cx="22394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7B73"/>
              </a:buClr>
              <a:buSzPts val="1100"/>
              <a:defRPr/>
            </a:pPr>
            <a:r>
              <a:rPr lang="vi-VN" sz="64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oăng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3389F94-530F-421C-5B10-50BC7E222483}"/>
              </a:ext>
            </a:extLst>
          </p:cNvPr>
          <p:cNvSpPr txBox="1"/>
          <p:nvPr/>
        </p:nvSpPr>
        <p:spPr>
          <a:xfrm>
            <a:off x="4787900" y="4076700"/>
            <a:ext cx="1949451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buClr>
                <a:srgbClr val="007B73"/>
              </a:buClr>
              <a:buSzPts val="1100"/>
              <a:defRPr/>
            </a:pPr>
            <a:r>
              <a:rPr lang="vi-VN" sz="64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oac</a:t>
            </a:r>
          </a:p>
        </p:txBody>
      </p:sp>
      <p:grpSp>
        <p:nvGrpSpPr>
          <p:cNvPr id="86" name="Group 36">
            <a:extLst>
              <a:ext uri="{FF2B5EF4-FFF2-40B4-BE49-F238E27FC236}">
                <a16:creationId xmlns:a16="http://schemas.microsoft.com/office/drawing/2014/main" id="{582E472A-098C-7BB9-FF47-8F1184AC03F0}"/>
              </a:ext>
            </a:extLst>
          </p:cNvPr>
          <p:cNvGrpSpPr>
            <a:grpSpLocks/>
          </p:cNvGrpSpPr>
          <p:nvPr/>
        </p:nvGrpSpPr>
        <p:grpSpPr bwMode="auto">
          <a:xfrm>
            <a:off x="10464801" y="5693834"/>
            <a:ext cx="1606551" cy="1174751"/>
            <a:chOff x="7849255" y="4269846"/>
            <a:chExt cx="1204480" cy="881016"/>
          </a:xfrm>
        </p:grpSpPr>
        <p:grpSp>
          <p:nvGrpSpPr>
            <p:cNvPr id="87" name="Group 37">
              <a:extLst>
                <a:ext uri="{FF2B5EF4-FFF2-40B4-BE49-F238E27FC236}">
                  <a16:creationId xmlns:a16="http://schemas.microsoft.com/office/drawing/2014/main" id="{B36251FE-193B-0CBE-B4E6-8E031CC787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40937" y="4269846"/>
              <a:ext cx="766717" cy="868102"/>
              <a:chOff x="-4716" y="4275111"/>
              <a:chExt cx="766717" cy="868102"/>
            </a:xfrm>
          </p:grpSpPr>
          <p:sp>
            <p:nvSpPr>
              <p:cNvPr id="100" name="Google Shape;438;p34">
                <a:extLst>
                  <a:ext uri="{FF2B5EF4-FFF2-40B4-BE49-F238E27FC236}">
                    <a16:creationId xmlns:a16="http://schemas.microsoft.com/office/drawing/2014/main" id="{9D1E4D9A-B412-EB64-CEBD-965A01A72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16" y="4275111"/>
                <a:ext cx="766717" cy="576024"/>
              </a:xfrm>
              <a:custGeom>
                <a:avLst/>
                <a:gdLst>
                  <a:gd name="T0" fmla="*/ 2147483647 w 15956"/>
                  <a:gd name="T1" fmla="*/ 2147483647 h 9319"/>
                  <a:gd name="T2" fmla="*/ 2147483647 w 15956"/>
                  <a:gd name="T3" fmla="*/ 2147483647 h 9319"/>
                  <a:gd name="T4" fmla="*/ 2147483647 w 15956"/>
                  <a:gd name="T5" fmla="*/ 2147483647 h 9319"/>
                  <a:gd name="T6" fmla="*/ 2147483647 w 15956"/>
                  <a:gd name="T7" fmla="*/ 2147483647 h 9319"/>
                  <a:gd name="T8" fmla="*/ 2147483647 w 15956"/>
                  <a:gd name="T9" fmla="*/ 2147483647 h 9319"/>
                  <a:gd name="T10" fmla="*/ 2147483647 w 15956"/>
                  <a:gd name="T11" fmla="*/ 2147483647 h 9319"/>
                  <a:gd name="T12" fmla="*/ 2147483647 w 15956"/>
                  <a:gd name="T13" fmla="*/ 2147483647 h 9319"/>
                  <a:gd name="T14" fmla="*/ 2147483647 w 15956"/>
                  <a:gd name="T15" fmla="*/ 2147483647 h 9319"/>
                  <a:gd name="T16" fmla="*/ 2147483647 w 15956"/>
                  <a:gd name="T17" fmla="*/ 2147483647 h 9319"/>
                  <a:gd name="T18" fmla="*/ 2147483647 w 15956"/>
                  <a:gd name="T19" fmla="*/ 2147483647 h 9319"/>
                  <a:gd name="T20" fmla="*/ 2147483647 w 15956"/>
                  <a:gd name="T21" fmla="*/ 2147483647 h 9319"/>
                  <a:gd name="T22" fmla="*/ 2147483647 w 15956"/>
                  <a:gd name="T23" fmla="*/ 2147483647 h 9319"/>
                  <a:gd name="T24" fmla="*/ 2147483647 w 15956"/>
                  <a:gd name="T25" fmla="*/ 2147483647 h 93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956" h="9319" extrusionOk="0">
                    <a:moveTo>
                      <a:pt x="7919" y="1"/>
                    </a:moveTo>
                    <a:cubicBezTo>
                      <a:pt x="6674" y="1"/>
                      <a:pt x="5425" y="185"/>
                      <a:pt x="4303" y="548"/>
                    </a:cubicBezTo>
                    <a:cubicBezTo>
                      <a:pt x="3756" y="724"/>
                      <a:pt x="3235" y="939"/>
                      <a:pt x="2783" y="1211"/>
                    </a:cubicBezTo>
                    <a:cubicBezTo>
                      <a:pt x="1975" y="1692"/>
                      <a:pt x="1329" y="2406"/>
                      <a:pt x="932" y="3258"/>
                    </a:cubicBezTo>
                    <a:cubicBezTo>
                      <a:pt x="0" y="5237"/>
                      <a:pt x="795" y="7718"/>
                      <a:pt x="3444" y="8773"/>
                    </a:cubicBezTo>
                    <a:cubicBezTo>
                      <a:pt x="4426" y="9163"/>
                      <a:pt x="5521" y="9318"/>
                      <a:pt x="6649" y="9318"/>
                    </a:cubicBezTo>
                    <a:cubicBezTo>
                      <a:pt x="8094" y="9318"/>
                      <a:pt x="9592" y="9063"/>
                      <a:pt x="10975" y="8718"/>
                    </a:cubicBezTo>
                    <a:lnTo>
                      <a:pt x="9264" y="9159"/>
                    </a:lnTo>
                    <a:cubicBezTo>
                      <a:pt x="9282" y="9159"/>
                      <a:pt x="9301" y="9159"/>
                      <a:pt x="9319" y="9159"/>
                    </a:cubicBezTo>
                    <a:cubicBezTo>
                      <a:pt x="12107" y="9159"/>
                      <a:pt x="14699" y="7684"/>
                      <a:pt x="15325" y="5847"/>
                    </a:cubicBezTo>
                    <a:cubicBezTo>
                      <a:pt x="15956" y="3998"/>
                      <a:pt x="14658" y="1956"/>
                      <a:pt x="12336" y="888"/>
                    </a:cubicBezTo>
                    <a:cubicBezTo>
                      <a:pt x="11043" y="293"/>
                      <a:pt x="9484" y="1"/>
                      <a:pt x="7919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Google Shape;446;p34">
                <a:extLst>
                  <a:ext uri="{FF2B5EF4-FFF2-40B4-BE49-F238E27FC236}">
                    <a16:creationId xmlns:a16="http://schemas.microsoft.com/office/drawing/2014/main" id="{941D9E8D-0335-20B6-838A-0BB9CF8A5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38" y="4813500"/>
                <a:ext cx="51976" cy="323021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729" y="1"/>
                    </a:moveTo>
                    <a:lnTo>
                      <a:pt x="729" y="1"/>
                    </a:lnTo>
                    <a:cubicBezTo>
                      <a:pt x="180" y="2414"/>
                      <a:pt x="0" y="4898"/>
                      <a:pt x="198" y="7364"/>
                    </a:cubicBezTo>
                    <a:lnTo>
                      <a:pt x="459" y="7432"/>
                    </a:lnTo>
                    <a:cubicBezTo>
                      <a:pt x="800" y="4971"/>
                      <a:pt x="890" y="2480"/>
                      <a:pt x="7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Google Shape;447;p34">
                <a:extLst>
                  <a:ext uri="{FF2B5EF4-FFF2-40B4-BE49-F238E27FC236}">
                    <a16:creationId xmlns:a16="http://schemas.microsoft.com/office/drawing/2014/main" id="{27350BC9-1F49-9087-AB64-7A1C51452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12" y="4816281"/>
                <a:ext cx="117035" cy="323673"/>
              </a:xfrm>
              <a:custGeom>
                <a:avLst/>
                <a:gdLst>
                  <a:gd name="T0" fmla="*/ 0 w 2004"/>
                  <a:gd name="T1" fmla="*/ 0 h 7448"/>
                  <a:gd name="T2" fmla="*/ 0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0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2447"/>
                      <a:pt x="1294" y="4902"/>
                      <a:pt x="1880" y="7368"/>
                    </a:cubicBezTo>
                    <a:lnTo>
                      <a:pt x="1997" y="7448"/>
                    </a:lnTo>
                    <a:cubicBezTo>
                      <a:pt x="2003" y="5945"/>
                      <a:pt x="1836" y="4448"/>
                      <a:pt x="1496" y="2983"/>
                    </a:cubicBezTo>
                    <a:cubicBezTo>
                      <a:pt x="1239" y="1882"/>
                      <a:pt x="852" y="74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Google Shape;448;p34">
                <a:extLst>
                  <a:ext uri="{FF2B5EF4-FFF2-40B4-BE49-F238E27FC236}">
                    <a16:creationId xmlns:a16="http://schemas.microsoft.com/office/drawing/2014/main" id="{1804C4E2-CED3-48A3-DB16-4DB95FD5D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828" y="4918971"/>
                <a:ext cx="95310" cy="224242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2147483647 h 5160"/>
                  <a:gd name="T4" fmla="*/ 2147483647 w 1632"/>
                  <a:gd name="T5" fmla="*/ 2147483647 h 5160"/>
                  <a:gd name="T6" fmla="*/ 0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0 h 5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32" h="5160" extrusionOk="0">
                    <a:moveTo>
                      <a:pt x="1213" y="0"/>
                    </a:moveTo>
                    <a:lnTo>
                      <a:pt x="497" y="2719"/>
                    </a:lnTo>
                    <a:cubicBezTo>
                      <a:pt x="374" y="3185"/>
                      <a:pt x="251" y="3655"/>
                      <a:pt x="224" y="4136"/>
                    </a:cubicBezTo>
                    <a:cubicBezTo>
                      <a:pt x="207" y="4492"/>
                      <a:pt x="229" y="4887"/>
                      <a:pt x="0" y="5159"/>
                    </a:cubicBezTo>
                    <a:lnTo>
                      <a:pt x="448" y="5027"/>
                    </a:lnTo>
                    <a:cubicBezTo>
                      <a:pt x="1351" y="3541"/>
                      <a:pt x="1632" y="1689"/>
                      <a:pt x="12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Google Shape;449;p34">
                <a:extLst>
                  <a:ext uri="{FF2B5EF4-FFF2-40B4-BE49-F238E27FC236}">
                    <a16:creationId xmlns:a16="http://schemas.microsoft.com/office/drawing/2014/main" id="{9DAE77DA-E43C-4942-7AAD-9F81A6CDE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344" y="4829101"/>
                <a:ext cx="84914" cy="314025"/>
              </a:xfrm>
              <a:custGeom>
                <a:avLst/>
                <a:gdLst>
                  <a:gd name="T0" fmla="*/ 2147483647 w 1454"/>
                  <a:gd name="T1" fmla="*/ 2147483647 h 7226"/>
                  <a:gd name="T2" fmla="*/ 2147483647 w 1454"/>
                  <a:gd name="T3" fmla="*/ 2147483647 h 7226"/>
                  <a:gd name="T4" fmla="*/ 2147483647 w 1454"/>
                  <a:gd name="T5" fmla="*/ 2147483647 h 7226"/>
                  <a:gd name="T6" fmla="*/ 2147483647 w 1454"/>
                  <a:gd name="T7" fmla="*/ 2147483647 h 7226"/>
                  <a:gd name="T8" fmla="*/ 2147483647 w 1454"/>
                  <a:gd name="T9" fmla="*/ 2147483647 h 7226"/>
                  <a:gd name="T10" fmla="*/ 2147483647 w 1454"/>
                  <a:gd name="T11" fmla="*/ 2147483647 h 7226"/>
                  <a:gd name="T12" fmla="*/ 2147483647 w 1454"/>
                  <a:gd name="T13" fmla="*/ 2147483647 h 7226"/>
                  <a:gd name="T14" fmla="*/ 2147483647 w 1454"/>
                  <a:gd name="T15" fmla="*/ 2147483647 h 7226"/>
                  <a:gd name="T16" fmla="*/ 2147483647 w 1454"/>
                  <a:gd name="T17" fmla="*/ 2147483647 h 7226"/>
                  <a:gd name="T18" fmla="*/ 2147483647 w 1454"/>
                  <a:gd name="T19" fmla="*/ 2147483647 h 7226"/>
                  <a:gd name="T20" fmla="*/ 2147483647 w 1454"/>
                  <a:gd name="T21" fmla="*/ 2147483647 h 7226"/>
                  <a:gd name="T22" fmla="*/ 2147483647 w 1454"/>
                  <a:gd name="T23" fmla="*/ 2147483647 h 7226"/>
                  <a:gd name="T24" fmla="*/ 2147483647 w 1454"/>
                  <a:gd name="T25" fmla="*/ 2147483647 h 7226"/>
                  <a:gd name="T26" fmla="*/ 2147483647 w 1454"/>
                  <a:gd name="T27" fmla="*/ 2147483647 h 7226"/>
                  <a:gd name="T28" fmla="*/ 2147483647 w 1454"/>
                  <a:gd name="T29" fmla="*/ 2147483647 h 7226"/>
                  <a:gd name="T30" fmla="*/ 2147483647 w 1454"/>
                  <a:gd name="T31" fmla="*/ 2147483647 h 7226"/>
                  <a:gd name="T32" fmla="*/ 2147483647 w 1454"/>
                  <a:gd name="T33" fmla="*/ 2147483647 h 7226"/>
                  <a:gd name="T34" fmla="*/ 2147483647 w 1454"/>
                  <a:gd name="T35" fmla="*/ 2147483647 h 7226"/>
                  <a:gd name="T36" fmla="*/ 2147483647 w 1454"/>
                  <a:gd name="T37" fmla="*/ 2147483647 h 722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4" h="7226" extrusionOk="0">
                    <a:moveTo>
                      <a:pt x="1426" y="1"/>
                    </a:moveTo>
                    <a:cubicBezTo>
                      <a:pt x="1418" y="1"/>
                      <a:pt x="1411" y="5"/>
                      <a:pt x="1406" y="13"/>
                    </a:cubicBezTo>
                    <a:cubicBezTo>
                      <a:pt x="897" y="1164"/>
                      <a:pt x="717" y="2459"/>
                      <a:pt x="535" y="3696"/>
                    </a:cubicBezTo>
                    <a:cubicBezTo>
                      <a:pt x="440" y="4335"/>
                      <a:pt x="352" y="4976"/>
                      <a:pt x="260" y="5617"/>
                    </a:cubicBezTo>
                    <a:cubicBezTo>
                      <a:pt x="216" y="5936"/>
                      <a:pt x="170" y="6254"/>
                      <a:pt x="124" y="6575"/>
                    </a:cubicBezTo>
                    <a:cubicBezTo>
                      <a:pt x="100" y="6744"/>
                      <a:pt x="1" y="7010"/>
                      <a:pt x="78" y="7172"/>
                    </a:cubicBezTo>
                    <a:cubicBezTo>
                      <a:pt x="92" y="7207"/>
                      <a:pt x="125" y="7226"/>
                      <a:pt x="158" y="7226"/>
                    </a:cubicBezTo>
                    <a:cubicBezTo>
                      <a:pt x="182" y="7226"/>
                      <a:pt x="205" y="7216"/>
                      <a:pt x="223" y="7196"/>
                    </a:cubicBezTo>
                    <a:lnTo>
                      <a:pt x="236" y="7179"/>
                    </a:lnTo>
                    <a:cubicBezTo>
                      <a:pt x="249" y="7164"/>
                      <a:pt x="253" y="7142"/>
                      <a:pt x="245" y="7124"/>
                    </a:cubicBezTo>
                    <a:cubicBezTo>
                      <a:pt x="242" y="7117"/>
                      <a:pt x="240" y="7109"/>
                      <a:pt x="238" y="7102"/>
                    </a:cubicBezTo>
                    <a:cubicBezTo>
                      <a:pt x="232" y="7088"/>
                      <a:pt x="218" y="7079"/>
                      <a:pt x="204" y="7079"/>
                    </a:cubicBezTo>
                    <a:cubicBezTo>
                      <a:pt x="200" y="7079"/>
                      <a:pt x="196" y="7080"/>
                      <a:pt x="192" y="7081"/>
                    </a:cubicBezTo>
                    <a:cubicBezTo>
                      <a:pt x="322" y="6988"/>
                      <a:pt x="324" y="6422"/>
                      <a:pt x="348" y="6243"/>
                    </a:cubicBezTo>
                    <a:cubicBezTo>
                      <a:pt x="387" y="5964"/>
                      <a:pt x="425" y="5685"/>
                      <a:pt x="464" y="5407"/>
                    </a:cubicBezTo>
                    <a:cubicBezTo>
                      <a:pt x="548" y="4805"/>
                      <a:pt x="629" y="4203"/>
                      <a:pt x="717" y="3601"/>
                    </a:cubicBezTo>
                    <a:cubicBezTo>
                      <a:pt x="895" y="2391"/>
                      <a:pt x="1160" y="1214"/>
                      <a:pt x="1450" y="26"/>
                    </a:cubicBezTo>
                    <a:cubicBezTo>
                      <a:pt x="1453" y="11"/>
                      <a:pt x="1440" y="1"/>
                      <a:pt x="142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Google Shape;450;p34">
                <a:extLst>
                  <a:ext uri="{FF2B5EF4-FFF2-40B4-BE49-F238E27FC236}">
                    <a16:creationId xmlns:a16="http://schemas.microsoft.com/office/drawing/2014/main" id="{D084D977-B48A-DAC6-9608-E0330F24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493" y="4835750"/>
                <a:ext cx="89119" cy="47673"/>
              </a:xfrm>
              <a:custGeom>
                <a:avLst/>
                <a:gdLst>
                  <a:gd name="T0" fmla="*/ 2147483647 w 1526"/>
                  <a:gd name="T1" fmla="*/ 2147483647 h 1097"/>
                  <a:gd name="T2" fmla="*/ 2147483647 w 1526"/>
                  <a:gd name="T3" fmla="*/ 2147483647 h 1097"/>
                  <a:gd name="T4" fmla="*/ 2147483647 w 1526"/>
                  <a:gd name="T5" fmla="*/ 2147483647 h 1097"/>
                  <a:gd name="T6" fmla="*/ 2147483647 w 1526"/>
                  <a:gd name="T7" fmla="*/ 2147483647 h 1097"/>
                  <a:gd name="T8" fmla="*/ 2147483647 w 1526"/>
                  <a:gd name="T9" fmla="*/ 2147483647 h 1097"/>
                  <a:gd name="T10" fmla="*/ 2147483647 w 1526"/>
                  <a:gd name="T11" fmla="*/ 2147483647 h 1097"/>
                  <a:gd name="T12" fmla="*/ 2147483647 w 1526"/>
                  <a:gd name="T13" fmla="*/ 2147483647 h 1097"/>
                  <a:gd name="T14" fmla="*/ 2147483647 w 1526"/>
                  <a:gd name="T15" fmla="*/ 2147483647 h 1097"/>
                  <a:gd name="T16" fmla="*/ 2147483647 w 1526"/>
                  <a:gd name="T17" fmla="*/ 2147483647 h 1097"/>
                  <a:gd name="T18" fmla="*/ 2147483647 w 1526"/>
                  <a:gd name="T19" fmla="*/ 2147483647 h 1097"/>
                  <a:gd name="T20" fmla="*/ 2147483647 w 1526"/>
                  <a:gd name="T21" fmla="*/ 2147483647 h 10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26" h="1097" extrusionOk="0">
                    <a:moveTo>
                      <a:pt x="19" y="1"/>
                    </a:moveTo>
                    <a:cubicBezTo>
                      <a:pt x="10" y="1"/>
                      <a:pt x="1" y="8"/>
                      <a:pt x="2" y="20"/>
                    </a:cubicBezTo>
                    <a:cubicBezTo>
                      <a:pt x="33" y="310"/>
                      <a:pt x="72" y="1076"/>
                      <a:pt x="476" y="1096"/>
                    </a:cubicBezTo>
                    <a:cubicBezTo>
                      <a:pt x="484" y="1097"/>
                      <a:pt x="492" y="1097"/>
                      <a:pt x="499" y="1097"/>
                    </a:cubicBezTo>
                    <a:cubicBezTo>
                      <a:pt x="928" y="1097"/>
                      <a:pt x="1388" y="558"/>
                      <a:pt x="1504" y="194"/>
                    </a:cubicBezTo>
                    <a:cubicBezTo>
                      <a:pt x="1526" y="149"/>
                      <a:pt x="1489" y="113"/>
                      <a:pt x="1453" y="113"/>
                    </a:cubicBezTo>
                    <a:cubicBezTo>
                      <a:pt x="1435" y="113"/>
                      <a:pt x="1416" y="123"/>
                      <a:pt x="1405" y="145"/>
                    </a:cubicBezTo>
                    <a:cubicBezTo>
                      <a:pt x="1225" y="448"/>
                      <a:pt x="1047" y="716"/>
                      <a:pt x="738" y="903"/>
                    </a:cubicBezTo>
                    <a:cubicBezTo>
                      <a:pt x="665" y="947"/>
                      <a:pt x="600" y="966"/>
                      <a:pt x="542" y="966"/>
                    </a:cubicBezTo>
                    <a:cubicBezTo>
                      <a:pt x="197" y="966"/>
                      <a:pt x="81" y="294"/>
                      <a:pt x="39" y="18"/>
                    </a:cubicBezTo>
                    <a:cubicBezTo>
                      <a:pt x="37" y="6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Google Shape;451;p34">
                <a:extLst>
                  <a:ext uri="{FF2B5EF4-FFF2-40B4-BE49-F238E27FC236}">
                    <a16:creationId xmlns:a16="http://schemas.microsoft.com/office/drawing/2014/main" id="{41CAEFCE-0C11-0474-5B33-EAA46D028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92" y="4823495"/>
                <a:ext cx="17871" cy="58320"/>
              </a:xfrm>
              <a:custGeom>
                <a:avLst/>
                <a:gdLst>
                  <a:gd name="T0" fmla="*/ 2147483647 w 306"/>
                  <a:gd name="T1" fmla="*/ 2147483647 h 1342"/>
                  <a:gd name="T2" fmla="*/ 2147483647 w 306"/>
                  <a:gd name="T3" fmla="*/ 2147483647 h 1342"/>
                  <a:gd name="T4" fmla="*/ 2147483647 w 306"/>
                  <a:gd name="T5" fmla="*/ 2147483647 h 1342"/>
                  <a:gd name="T6" fmla="*/ 2147483647 w 306"/>
                  <a:gd name="T7" fmla="*/ 2147483647 h 1342"/>
                  <a:gd name="T8" fmla="*/ 2147483647 w 306"/>
                  <a:gd name="T9" fmla="*/ 2147483647 h 1342"/>
                  <a:gd name="T10" fmla="*/ 2147483647 w 306"/>
                  <a:gd name="T11" fmla="*/ 2147483647 h 1342"/>
                  <a:gd name="T12" fmla="*/ 2147483647 w 306"/>
                  <a:gd name="T13" fmla="*/ 2147483647 h 1342"/>
                  <a:gd name="T14" fmla="*/ 2147483647 w 306"/>
                  <a:gd name="T15" fmla="*/ 2147483647 h 13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6" h="1342" extrusionOk="0">
                    <a:moveTo>
                      <a:pt x="129" y="1"/>
                    </a:moveTo>
                    <a:cubicBezTo>
                      <a:pt x="114" y="1"/>
                      <a:pt x="98" y="10"/>
                      <a:pt x="95" y="25"/>
                    </a:cubicBezTo>
                    <a:cubicBezTo>
                      <a:pt x="0" y="401"/>
                      <a:pt x="51" y="954"/>
                      <a:pt x="202" y="1310"/>
                    </a:cubicBezTo>
                    <a:cubicBezTo>
                      <a:pt x="212" y="1332"/>
                      <a:pt x="232" y="1342"/>
                      <a:pt x="251" y="1342"/>
                    </a:cubicBezTo>
                    <a:cubicBezTo>
                      <a:pt x="279" y="1342"/>
                      <a:pt x="306" y="1321"/>
                      <a:pt x="303" y="1286"/>
                    </a:cubicBezTo>
                    <a:cubicBezTo>
                      <a:pt x="295" y="1073"/>
                      <a:pt x="213" y="867"/>
                      <a:pt x="178" y="658"/>
                    </a:cubicBezTo>
                    <a:cubicBezTo>
                      <a:pt x="143" y="449"/>
                      <a:pt x="154" y="241"/>
                      <a:pt x="156" y="28"/>
                    </a:cubicBezTo>
                    <a:cubicBezTo>
                      <a:pt x="156" y="9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Google Shape;452;p34">
                <a:extLst>
                  <a:ext uri="{FF2B5EF4-FFF2-40B4-BE49-F238E27FC236}">
                    <a16:creationId xmlns:a16="http://schemas.microsoft.com/office/drawing/2014/main" id="{7DDA11DB-9535-899B-AD79-8D594C603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879" y="4830231"/>
                <a:ext cx="21083" cy="13211"/>
              </a:xfrm>
              <a:custGeom>
                <a:avLst/>
                <a:gdLst>
                  <a:gd name="T0" fmla="*/ 2147483647 w 361"/>
                  <a:gd name="T1" fmla="*/ 0 h 304"/>
                  <a:gd name="T2" fmla="*/ 2147483647 w 361"/>
                  <a:gd name="T3" fmla="*/ 2147483647 h 304"/>
                  <a:gd name="T4" fmla="*/ 2147483647 w 361"/>
                  <a:gd name="T5" fmla="*/ 2147483647 h 304"/>
                  <a:gd name="T6" fmla="*/ 2147483647 w 361"/>
                  <a:gd name="T7" fmla="*/ 2147483647 h 304"/>
                  <a:gd name="T8" fmla="*/ 2147483647 w 361"/>
                  <a:gd name="T9" fmla="*/ 2147483647 h 304"/>
                  <a:gd name="T10" fmla="*/ 2147483647 w 361"/>
                  <a:gd name="T11" fmla="*/ 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1" h="304" extrusionOk="0">
                    <a:moveTo>
                      <a:pt x="165" y="0"/>
                    </a:moveTo>
                    <a:cubicBezTo>
                      <a:pt x="96" y="0"/>
                      <a:pt x="27" y="47"/>
                      <a:pt x="14" y="127"/>
                    </a:cubicBezTo>
                    <a:cubicBezTo>
                      <a:pt x="1" y="209"/>
                      <a:pt x="58" y="288"/>
                      <a:pt x="139" y="301"/>
                    </a:cubicBezTo>
                    <a:cubicBezTo>
                      <a:pt x="148" y="302"/>
                      <a:pt x="157" y="303"/>
                      <a:pt x="165" y="303"/>
                    </a:cubicBezTo>
                    <a:cubicBezTo>
                      <a:pt x="285" y="303"/>
                      <a:pt x="360" y="166"/>
                      <a:pt x="288" y="64"/>
                    </a:cubicBezTo>
                    <a:cubicBezTo>
                      <a:pt x="257" y="20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Google Shape;453;p34">
                <a:extLst>
                  <a:ext uri="{FF2B5EF4-FFF2-40B4-BE49-F238E27FC236}">
                    <a16:creationId xmlns:a16="http://schemas.microsoft.com/office/drawing/2014/main" id="{F209877F-630C-E84B-386E-EFBE890E9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89" y="4817150"/>
                <a:ext cx="19155" cy="12907"/>
              </a:xfrm>
              <a:custGeom>
                <a:avLst/>
                <a:gdLst>
                  <a:gd name="T0" fmla="*/ 2147483647 w 328"/>
                  <a:gd name="T1" fmla="*/ 2147483647 h 297"/>
                  <a:gd name="T2" fmla="*/ 2147483647 w 328"/>
                  <a:gd name="T3" fmla="*/ 2147483647 h 297"/>
                  <a:gd name="T4" fmla="*/ 2147483647 w 328"/>
                  <a:gd name="T5" fmla="*/ 2147483647 h 297"/>
                  <a:gd name="T6" fmla="*/ 2147483647 w 328"/>
                  <a:gd name="T7" fmla="*/ 2147483647 h 297"/>
                  <a:gd name="T8" fmla="*/ 2147483647 w 328"/>
                  <a:gd name="T9" fmla="*/ 2147483647 h 297"/>
                  <a:gd name="T10" fmla="*/ 2147483647 w 328"/>
                  <a:gd name="T11" fmla="*/ 2147483647 h 297"/>
                  <a:gd name="T12" fmla="*/ 2147483647 w 328"/>
                  <a:gd name="T13" fmla="*/ 2147483647 h 297"/>
                  <a:gd name="T14" fmla="*/ 2147483647 w 328"/>
                  <a:gd name="T15" fmla="*/ 2147483647 h 297"/>
                  <a:gd name="T16" fmla="*/ 2147483647 w 328"/>
                  <a:gd name="T17" fmla="*/ 2147483647 h 297"/>
                  <a:gd name="T18" fmla="*/ 2147483647 w 328"/>
                  <a:gd name="T19" fmla="*/ 2147483647 h 297"/>
                  <a:gd name="T20" fmla="*/ 2147483647 w 328"/>
                  <a:gd name="T21" fmla="*/ 2147483647 h 2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8" h="297" extrusionOk="0">
                    <a:moveTo>
                      <a:pt x="169" y="1"/>
                    </a:moveTo>
                    <a:cubicBezTo>
                      <a:pt x="78" y="1"/>
                      <a:pt x="0" y="85"/>
                      <a:pt x="22" y="182"/>
                    </a:cubicBezTo>
                    <a:cubicBezTo>
                      <a:pt x="33" y="233"/>
                      <a:pt x="72" y="275"/>
                      <a:pt x="123" y="290"/>
                    </a:cubicBezTo>
                    <a:cubicBezTo>
                      <a:pt x="138" y="295"/>
                      <a:pt x="152" y="297"/>
                      <a:pt x="166" y="297"/>
                    </a:cubicBezTo>
                    <a:cubicBezTo>
                      <a:pt x="209" y="297"/>
                      <a:pt x="246" y="275"/>
                      <a:pt x="281" y="244"/>
                    </a:cubicBezTo>
                    <a:lnTo>
                      <a:pt x="268" y="257"/>
                    </a:lnTo>
                    <a:cubicBezTo>
                      <a:pt x="307" y="229"/>
                      <a:pt x="327" y="180"/>
                      <a:pt x="323" y="132"/>
                    </a:cubicBezTo>
                    <a:cubicBezTo>
                      <a:pt x="318" y="84"/>
                      <a:pt x="290" y="42"/>
                      <a:pt x="246" y="22"/>
                    </a:cubicBezTo>
                    <a:cubicBezTo>
                      <a:pt x="239" y="20"/>
                      <a:pt x="235" y="18"/>
                      <a:pt x="228" y="13"/>
                    </a:cubicBezTo>
                    <a:cubicBezTo>
                      <a:pt x="208" y="5"/>
                      <a:pt x="188" y="1"/>
                      <a:pt x="16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Google Shape;454;p34">
                <a:extLst>
                  <a:ext uri="{FF2B5EF4-FFF2-40B4-BE49-F238E27FC236}">
                    <a16:creationId xmlns:a16="http://schemas.microsoft.com/office/drawing/2014/main" id="{D28BF1D2-CAFA-B424-CD55-C3DB408A2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34" y="4819888"/>
                <a:ext cx="24587" cy="15254"/>
              </a:xfrm>
              <a:custGeom>
                <a:avLst/>
                <a:gdLst>
                  <a:gd name="T0" fmla="*/ 2147483647 w 421"/>
                  <a:gd name="T1" fmla="*/ 2147483647 h 351"/>
                  <a:gd name="T2" fmla="*/ 2147483647 w 421"/>
                  <a:gd name="T3" fmla="*/ 2147483647 h 351"/>
                  <a:gd name="T4" fmla="*/ 2147483647 w 421"/>
                  <a:gd name="T5" fmla="*/ 2147483647 h 351"/>
                  <a:gd name="T6" fmla="*/ 2147483647 w 421"/>
                  <a:gd name="T7" fmla="*/ 2147483647 h 351"/>
                  <a:gd name="T8" fmla="*/ 2147483647 w 421"/>
                  <a:gd name="T9" fmla="*/ 2147483647 h 351"/>
                  <a:gd name="T10" fmla="*/ 2147483647 w 421"/>
                  <a:gd name="T11" fmla="*/ 2147483647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1" h="351" extrusionOk="0">
                    <a:moveTo>
                      <a:pt x="228" y="1"/>
                    </a:moveTo>
                    <a:cubicBezTo>
                      <a:pt x="194" y="1"/>
                      <a:pt x="160" y="11"/>
                      <a:pt x="128" y="34"/>
                    </a:cubicBezTo>
                    <a:cubicBezTo>
                      <a:pt x="1" y="124"/>
                      <a:pt x="47" y="324"/>
                      <a:pt x="201" y="348"/>
                    </a:cubicBezTo>
                    <a:cubicBezTo>
                      <a:pt x="210" y="349"/>
                      <a:pt x="219" y="350"/>
                      <a:pt x="228" y="350"/>
                    </a:cubicBezTo>
                    <a:cubicBezTo>
                      <a:pt x="310" y="350"/>
                      <a:pt x="391" y="290"/>
                      <a:pt x="400" y="205"/>
                    </a:cubicBezTo>
                    <a:cubicBezTo>
                      <a:pt x="420" y="90"/>
                      <a:pt x="328" y="1"/>
                      <a:pt x="22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Google Shape;455;p34">
                <a:extLst>
                  <a:ext uri="{FF2B5EF4-FFF2-40B4-BE49-F238E27FC236}">
                    <a16:creationId xmlns:a16="http://schemas.microsoft.com/office/drawing/2014/main" id="{54FB8095-A409-3102-94C9-E15F051E5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005" y="4833664"/>
                <a:ext cx="22776" cy="15862"/>
              </a:xfrm>
              <a:custGeom>
                <a:avLst/>
                <a:gdLst>
                  <a:gd name="T0" fmla="*/ 2147483647 w 390"/>
                  <a:gd name="T1" fmla="*/ 0 h 365"/>
                  <a:gd name="T2" fmla="*/ 2147483647 w 390"/>
                  <a:gd name="T3" fmla="*/ 2147483647 h 365"/>
                  <a:gd name="T4" fmla="*/ 2147483647 w 390"/>
                  <a:gd name="T5" fmla="*/ 2147483647 h 365"/>
                  <a:gd name="T6" fmla="*/ 2147483647 w 390"/>
                  <a:gd name="T7" fmla="*/ 2147483647 h 365"/>
                  <a:gd name="T8" fmla="*/ 2147483647 w 390"/>
                  <a:gd name="T9" fmla="*/ 2147483647 h 365"/>
                  <a:gd name="T10" fmla="*/ 2147483647 w 390"/>
                  <a:gd name="T11" fmla="*/ 2147483647 h 365"/>
                  <a:gd name="T12" fmla="*/ 2147483647 w 390"/>
                  <a:gd name="T13" fmla="*/ 0 h 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0" h="365" extrusionOk="0">
                    <a:moveTo>
                      <a:pt x="198" y="0"/>
                    </a:moveTo>
                    <a:cubicBezTo>
                      <a:pt x="113" y="0"/>
                      <a:pt x="26" y="64"/>
                      <a:pt x="16" y="152"/>
                    </a:cubicBezTo>
                    <a:cubicBezTo>
                      <a:pt x="0" y="250"/>
                      <a:pt x="66" y="343"/>
                      <a:pt x="165" y="362"/>
                    </a:cubicBezTo>
                    <a:cubicBezTo>
                      <a:pt x="174" y="364"/>
                      <a:pt x="183" y="365"/>
                      <a:pt x="192" y="365"/>
                    </a:cubicBezTo>
                    <a:cubicBezTo>
                      <a:pt x="278" y="365"/>
                      <a:pt x="364" y="301"/>
                      <a:pt x="376" y="213"/>
                    </a:cubicBezTo>
                    <a:cubicBezTo>
                      <a:pt x="389" y="114"/>
                      <a:pt x="323" y="20"/>
                      <a:pt x="224" y="2"/>
                    </a:cubicBezTo>
                    <a:cubicBezTo>
                      <a:pt x="216" y="1"/>
                      <a:pt x="207" y="0"/>
                      <a:pt x="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Google Shape;456;p34">
                <a:extLst>
                  <a:ext uri="{FF2B5EF4-FFF2-40B4-BE49-F238E27FC236}">
                    <a16:creationId xmlns:a16="http://schemas.microsoft.com/office/drawing/2014/main" id="{EE60BD27-423C-A10B-EFA0-2CF2B025EF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409" y="4859912"/>
                <a:ext cx="105296" cy="24684"/>
              </a:xfrm>
              <a:custGeom>
                <a:avLst/>
                <a:gdLst>
                  <a:gd name="T0" fmla="*/ 2147483647 w 1803"/>
                  <a:gd name="T1" fmla="*/ 2147483647 h 568"/>
                  <a:gd name="T2" fmla="*/ 2147483647 w 1803"/>
                  <a:gd name="T3" fmla="*/ 2147483647 h 568"/>
                  <a:gd name="T4" fmla="*/ 2147483647 w 1803"/>
                  <a:gd name="T5" fmla="*/ 2147483647 h 568"/>
                  <a:gd name="T6" fmla="*/ 2147483647 w 1803"/>
                  <a:gd name="T7" fmla="*/ 2147483647 h 568"/>
                  <a:gd name="T8" fmla="*/ 2147483647 w 1803"/>
                  <a:gd name="T9" fmla="*/ 2147483647 h 568"/>
                  <a:gd name="T10" fmla="*/ 2147483647 w 1803"/>
                  <a:gd name="T11" fmla="*/ 2147483647 h 568"/>
                  <a:gd name="T12" fmla="*/ 2147483647 w 1803"/>
                  <a:gd name="T13" fmla="*/ 2147483647 h 568"/>
                  <a:gd name="T14" fmla="*/ 2147483647 w 1803"/>
                  <a:gd name="T15" fmla="*/ 2147483647 h 568"/>
                  <a:gd name="T16" fmla="*/ 2147483647 w 1803"/>
                  <a:gd name="T17" fmla="*/ 2147483647 h 568"/>
                  <a:gd name="T18" fmla="*/ 2147483647 w 1803"/>
                  <a:gd name="T19" fmla="*/ 2147483647 h 5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03" h="568" extrusionOk="0">
                    <a:moveTo>
                      <a:pt x="1745" y="1"/>
                    </a:moveTo>
                    <a:cubicBezTo>
                      <a:pt x="1734" y="1"/>
                      <a:pt x="1723" y="5"/>
                      <a:pt x="1714" y="15"/>
                    </a:cubicBezTo>
                    <a:cubicBezTo>
                      <a:pt x="1417" y="301"/>
                      <a:pt x="944" y="451"/>
                      <a:pt x="505" y="451"/>
                    </a:cubicBezTo>
                    <a:cubicBezTo>
                      <a:pt x="343" y="451"/>
                      <a:pt x="185" y="430"/>
                      <a:pt x="42" y="389"/>
                    </a:cubicBezTo>
                    <a:cubicBezTo>
                      <a:pt x="39" y="388"/>
                      <a:pt x="36" y="387"/>
                      <a:pt x="33" y="387"/>
                    </a:cubicBezTo>
                    <a:cubicBezTo>
                      <a:pt x="8" y="387"/>
                      <a:pt x="1" y="430"/>
                      <a:pt x="25" y="444"/>
                    </a:cubicBezTo>
                    <a:cubicBezTo>
                      <a:pt x="182" y="535"/>
                      <a:pt x="346" y="568"/>
                      <a:pt x="514" y="568"/>
                    </a:cubicBezTo>
                    <a:cubicBezTo>
                      <a:pt x="695" y="568"/>
                      <a:pt x="878" y="530"/>
                      <a:pt x="1059" y="485"/>
                    </a:cubicBezTo>
                    <a:cubicBezTo>
                      <a:pt x="1336" y="419"/>
                      <a:pt x="1672" y="354"/>
                      <a:pt x="1788" y="64"/>
                    </a:cubicBezTo>
                    <a:cubicBezTo>
                      <a:pt x="1803" y="30"/>
                      <a:pt x="1775" y="1"/>
                      <a:pt x="17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Google Shape;457;p34">
                <a:extLst>
                  <a:ext uri="{FF2B5EF4-FFF2-40B4-BE49-F238E27FC236}">
                    <a16:creationId xmlns:a16="http://schemas.microsoft.com/office/drawing/2014/main" id="{87B170F0-CDAB-E1AB-DFBB-31E8ACB5E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10" y="4853828"/>
                <a:ext cx="29551" cy="16166"/>
              </a:xfrm>
              <a:custGeom>
                <a:avLst/>
                <a:gdLst>
                  <a:gd name="T0" fmla="*/ 2147483647 w 506"/>
                  <a:gd name="T1" fmla="*/ 2147483647 h 372"/>
                  <a:gd name="T2" fmla="*/ 2147483647 w 506"/>
                  <a:gd name="T3" fmla="*/ 2147483647 h 372"/>
                  <a:gd name="T4" fmla="*/ 2147483647 w 506"/>
                  <a:gd name="T5" fmla="*/ 2147483647 h 372"/>
                  <a:gd name="T6" fmla="*/ 2147483647 w 506"/>
                  <a:gd name="T7" fmla="*/ 2147483647 h 372"/>
                  <a:gd name="T8" fmla="*/ 2147483647 w 506"/>
                  <a:gd name="T9" fmla="*/ 2147483647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6" h="372" extrusionOk="0">
                    <a:moveTo>
                      <a:pt x="248" y="1"/>
                    </a:moveTo>
                    <a:cubicBezTo>
                      <a:pt x="43" y="1"/>
                      <a:pt x="1" y="331"/>
                      <a:pt x="221" y="368"/>
                    </a:cubicBezTo>
                    <a:cubicBezTo>
                      <a:pt x="233" y="370"/>
                      <a:pt x="245" y="371"/>
                      <a:pt x="256" y="371"/>
                    </a:cubicBezTo>
                    <a:cubicBezTo>
                      <a:pt x="462" y="371"/>
                      <a:pt x="506" y="41"/>
                      <a:pt x="283" y="4"/>
                    </a:cubicBezTo>
                    <a:cubicBezTo>
                      <a:pt x="271" y="2"/>
                      <a:pt x="259" y="1"/>
                      <a:pt x="24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Google Shape;459;p34">
                <a:extLst>
                  <a:ext uri="{FF2B5EF4-FFF2-40B4-BE49-F238E27FC236}">
                    <a16:creationId xmlns:a16="http://schemas.microsoft.com/office/drawing/2014/main" id="{CD402937-3A36-3B04-CADB-AA4573ED1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86" y="4394785"/>
                <a:ext cx="35858" cy="736477"/>
              </a:xfrm>
              <a:custGeom>
                <a:avLst/>
                <a:gdLst>
                  <a:gd name="T0" fmla="*/ 2147483647 w 614"/>
                  <a:gd name="T1" fmla="*/ 2147483647 h 16947"/>
                  <a:gd name="T2" fmla="*/ 2147483647 w 614"/>
                  <a:gd name="T3" fmla="*/ 2147483647 h 16947"/>
                  <a:gd name="T4" fmla="*/ 2147483647 w 614"/>
                  <a:gd name="T5" fmla="*/ 2147483647 h 16947"/>
                  <a:gd name="T6" fmla="*/ 2147483647 w 614"/>
                  <a:gd name="T7" fmla="*/ 2147483647 h 16947"/>
                  <a:gd name="T8" fmla="*/ 2147483647 w 614"/>
                  <a:gd name="T9" fmla="*/ 2147483647 h 16947"/>
                  <a:gd name="T10" fmla="*/ 2147483647 w 614"/>
                  <a:gd name="T11" fmla="*/ 2147483647 h 16947"/>
                  <a:gd name="T12" fmla="*/ 2147483647 w 614"/>
                  <a:gd name="T13" fmla="*/ 2147483647 h 16947"/>
                  <a:gd name="T14" fmla="*/ 2147483647 w 614"/>
                  <a:gd name="T15" fmla="*/ 2147483647 h 16947"/>
                  <a:gd name="T16" fmla="*/ 2147483647 w 614"/>
                  <a:gd name="T17" fmla="*/ 2147483647 h 16947"/>
                  <a:gd name="T18" fmla="*/ 2147483647 w 614"/>
                  <a:gd name="T19" fmla="*/ 2147483647 h 16947"/>
                  <a:gd name="T20" fmla="*/ 2147483647 w 614"/>
                  <a:gd name="T21" fmla="*/ 2147483647 h 16947"/>
                  <a:gd name="T22" fmla="*/ 2147483647 w 614"/>
                  <a:gd name="T23" fmla="*/ 2147483647 h 16947"/>
                  <a:gd name="T24" fmla="*/ 2147483647 w 614"/>
                  <a:gd name="T25" fmla="*/ 2147483647 h 16947"/>
                  <a:gd name="T26" fmla="*/ 2147483647 w 614"/>
                  <a:gd name="T27" fmla="*/ 2147483647 h 16947"/>
                  <a:gd name="T28" fmla="*/ 2147483647 w 614"/>
                  <a:gd name="T29" fmla="*/ 2147483647 h 16947"/>
                  <a:gd name="T30" fmla="*/ 2147483647 w 614"/>
                  <a:gd name="T31" fmla="*/ 2147483647 h 16947"/>
                  <a:gd name="T32" fmla="*/ 2147483647 w 614"/>
                  <a:gd name="T33" fmla="*/ 2147483647 h 16947"/>
                  <a:gd name="T34" fmla="*/ 2147483647 w 614"/>
                  <a:gd name="T35" fmla="*/ 2147483647 h 16947"/>
                  <a:gd name="T36" fmla="*/ 2147483647 w 614"/>
                  <a:gd name="T37" fmla="*/ 2147483647 h 169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4" h="16947" extrusionOk="0">
                    <a:moveTo>
                      <a:pt x="155" y="1"/>
                    </a:moveTo>
                    <a:cubicBezTo>
                      <a:pt x="99" y="1"/>
                      <a:pt x="44" y="39"/>
                      <a:pt x="38" y="115"/>
                    </a:cubicBezTo>
                    <a:cubicBezTo>
                      <a:pt x="1" y="656"/>
                      <a:pt x="18" y="1202"/>
                      <a:pt x="16" y="1743"/>
                    </a:cubicBezTo>
                    <a:cubicBezTo>
                      <a:pt x="12" y="2283"/>
                      <a:pt x="18" y="2828"/>
                      <a:pt x="20" y="3370"/>
                    </a:cubicBezTo>
                    <a:cubicBezTo>
                      <a:pt x="25" y="4455"/>
                      <a:pt x="42" y="5538"/>
                      <a:pt x="53" y="6623"/>
                    </a:cubicBezTo>
                    <a:cubicBezTo>
                      <a:pt x="80" y="8792"/>
                      <a:pt x="104" y="10960"/>
                      <a:pt x="130" y="13130"/>
                    </a:cubicBezTo>
                    <a:lnTo>
                      <a:pt x="152" y="14968"/>
                    </a:lnTo>
                    <a:cubicBezTo>
                      <a:pt x="154" y="15271"/>
                      <a:pt x="159" y="15572"/>
                      <a:pt x="159" y="15875"/>
                    </a:cubicBezTo>
                    <a:cubicBezTo>
                      <a:pt x="159" y="16187"/>
                      <a:pt x="143" y="16499"/>
                      <a:pt x="196" y="16806"/>
                    </a:cubicBezTo>
                    <a:cubicBezTo>
                      <a:pt x="213" y="16899"/>
                      <a:pt x="301" y="16946"/>
                      <a:pt x="388" y="16946"/>
                    </a:cubicBezTo>
                    <a:cubicBezTo>
                      <a:pt x="474" y="16946"/>
                      <a:pt x="560" y="16900"/>
                      <a:pt x="574" y="16806"/>
                    </a:cubicBezTo>
                    <a:cubicBezTo>
                      <a:pt x="613" y="16532"/>
                      <a:pt x="596" y="16259"/>
                      <a:pt x="589" y="15980"/>
                    </a:cubicBezTo>
                    <a:cubicBezTo>
                      <a:pt x="583" y="15715"/>
                      <a:pt x="576" y="15447"/>
                      <a:pt x="572" y="15181"/>
                    </a:cubicBezTo>
                    <a:lnTo>
                      <a:pt x="545" y="13554"/>
                    </a:lnTo>
                    <a:cubicBezTo>
                      <a:pt x="530" y="12469"/>
                      <a:pt x="512" y="11386"/>
                      <a:pt x="495" y="10301"/>
                    </a:cubicBezTo>
                    <a:cubicBezTo>
                      <a:pt x="462" y="8131"/>
                      <a:pt x="442" y="5964"/>
                      <a:pt x="392" y="3794"/>
                    </a:cubicBezTo>
                    <a:lnTo>
                      <a:pt x="348" y="1956"/>
                    </a:lnTo>
                    <a:cubicBezTo>
                      <a:pt x="335" y="1345"/>
                      <a:pt x="335" y="724"/>
                      <a:pt x="275" y="115"/>
                    </a:cubicBezTo>
                    <a:cubicBezTo>
                      <a:pt x="269" y="39"/>
                      <a:pt x="212" y="1"/>
                      <a:pt x="1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Google Shape;460;p34">
                <a:extLst>
                  <a:ext uri="{FF2B5EF4-FFF2-40B4-BE49-F238E27FC236}">
                    <a16:creationId xmlns:a16="http://schemas.microsoft.com/office/drawing/2014/main" id="{6E697C1D-54CC-E60B-DEB5-693F795FD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12" y="4511339"/>
                <a:ext cx="437128" cy="210031"/>
              </a:xfrm>
              <a:custGeom>
                <a:avLst/>
                <a:gdLst>
                  <a:gd name="T0" fmla="*/ 2147483647 w 7485"/>
                  <a:gd name="T1" fmla="*/ 0 h 4833"/>
                  <a:gd name="T2" fmla="*/ 2147483647 w 7485"/>
                  <a:gd name="T3" fmla="*/ 2147483647 h 4833"/>
                  <a:gd name="T4" fmla="*/ 2147483647 w 7485"/>
                  <a:gd name="T5" fmla="*/ 2147483647 h 4833"/>
                  <a:gd name="T6" fmla="*/ 2147483647 w 7485"/>
                  <a:gd name="T7" fmla="*/ 2147483647 h 4833"/>
                  <a:gd name="T8" fmla="*/ 2147483647 w 7485"/>
                  <a:gd name="T9" fmla="*/ 2147483647 h 4833"/>
                  <a:gd name="T10" fmla="*/ 2147483647 w 7485"/>
                  <a:gd name="T11" fmla="*/ 2147483647 h 4833"/>
                  <a:gd name="T12" fmla="*/ 2147483647 w 7485"/>
                  <a:gd name="T13" fmla="*/ 2147483647 h 4833"/>
                  <a:gd name="T14" fmla="*/ 2147483647 w 7485"/>
                  <a:gd name="T15" fmla="*/ 2147483647 h 4833"/>
                  <a:gd name="T16" fmla="*/ 2147483647 w 7485"/>
                  <a:gd name="T17" fmla="*/ 2147483647 h 4833"/>
                  <a:gd name="T18" fmla="*/ 2147483647 w 7485"/>
                  <a:gd name="T19" fmla="*/ 2147483647 h 4833"/>
                  <a:gd name="T20" fmla="*/ 2147483647 w 7485"/>
                  <a:gd name="T21" fmla="*/ 2147483647 h 4833"/>
                  <a:gd name="T22" fmla="*/ 2147483647 w 7485"/>
                  <a:gd name="T23" fmla="*/ 2147483647 h 4833"/>
                  <a:gd name="T24" fmla="*/ 2147483647 w 7485"/>
                  <a:gd name="T25" fmla="*/ 2147483647 h 4833"/>
                  <a:gd name="T26" fmla="*/ 2147483647 w 7485"/>
                  <a:gd name="T27" fmla="*/ 2147483647 h 4833"/>
                  <a:gd name="T28" fmla="*/ 2147483647 w 7485"/>
                  <a:gd name="T29" fmla="*/ 2147483647 h 4833"/>
                  <a:gd name="T30" fmla="*/ 2147483647 w 7485"/>
                  <a:gd name="T31" fmla="*/ 2147483647 h 4833"/>
                  <a:gd name="T32" fmla="*/ 2147483647 w 7485"/>
                  <a:gd name="T33" fmla="*/ 2147483647 h 4833"/>
                  <a:gd name="T34" fmla="*/ 2147483647 w 7485"/>
                  <a:gd name="T35" fmla="*/ 2147483647 h 4833"/>
                  <a:gd name="T36" fmla="*/ 2147483647 w 7485"/>
                  <a:gd name="T37" fmla="*/ 2147483647 h 4833"/>
                  <a:gd name="T38" fmla="*/ 2147483647 w 7485"/>
                  <a:gd name="T39" fmla="*/ 2147483647 h 4833"/>
                  <a:gd name="T40" fmla="*/ 2147483647 w 7485"/>
                  <a:gd name="T41" fmla="*/ 2147483647 h 4833"/>
                  <a:gd name="T42" fmla="*/ 2147483647 w 7485"/>
                  <a:gd name="T43" fmla="*/ 0 h 48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485" h="4833" extrusionOk="0">
                    <a:moveTo>
                      <a:pt x="7184" y="0"/>
                    </a:moveTo>
                    <a:cubicBezTo>
                      <a:pt x="7134" y="0"/>
                      <a:pt x="7085" y="19"/>
                      <a:pt x="7045" y="62"/>
                    </a:cubicBezTo>
                    <a:cubicBezTo>
                      <a:pt x="6781" y="345"/>
                      <a:pt x="6546" y="662"/>
                      <a:pt x="6303" y="963"/>
                    </a:cubicBezTo>
                    <a:lnTo>
                      <a:pt x="5602" y="1828"/>
                    </a:lnTo>
                    <a:lnTo>
                      <a:pt x="4164" y="3600"/>
                    </a:lnTo>
                    <a:cubicBezTo>
                      <a:pt x="3959" y="3855"/>
                      <a:pt x="3764" y="4156"/>
                      <a:pt x="3485" y="4336"/>
                    </a:cubicBezTo>
                    <a:cubicBezTo>
                      <a:pt x="3408" y="4385"/>
                      <a:pt x="3314" y="4439"/>
                      <a:pt x="3217" y="4439"/>
                    </a:cubicBezTo>
                    <a:cubicBezTo>
                      <a:pt x="3207" y="4439"/>
                      <a:pt x="3197" y="4438"/>
                      <a:pt x="3186" y="4437"/>
                    </a:cubicBezTo>
                    <a:cubicBezTo>
                      <a:pt x="3044" y="4421"/>
                      <a:pt x="2971" y="4277"/>
                      <a:pt x="2901" y="4171"/>
                    </a:cubicBezTo>
                    <a:cubicBezTo>
                      <a:pt x="2484" y="3532"/>
                      <a:pt x="2064" y="2893"/>
                      <a:pt x="1645" y="2256"/>
                    </a:cubicBezTo>
                    <a:cubicBezTo>
                      <a:pt x="1170" y="1538"/>
                      <a:pt x="711" y="804"/>
                      <a:pt x="180" y="128"/>
                    </a:cubicBezTo>
                    <a:cubicBezTo>
                      <a:pt x="163" y="106"/>
                      <a:pt x="142" y="97"/>
                      <a:pt x="121" y="97"/>
                    </a:cubicBezTo>
                    <a:cubicBezTo>
                      <a:pt x="61" y="97"/>
                      <a:pt x="1" y="173"/>
                      <a:pt x="35" y="240"/>
                    </a:cubicBezTo>
                    <a:cubicBezTo>
                      <a:pt x="410" y="965"/>
                      <a:pt x="858" y="1648"/>
                      <a:pt x="1291" y="2340"/>
                    </a:cubicBezTo>
                    <a:cubicBezTo>
                      <a:pt x="1724" y="3029"/>
                      <a:pt x="2156" y="3723"/>
                      <a:pt x="2596" y="4411"/>
                    </a:cubicBezTo>
                    <a:cubicBezTo>
                      <a:pt x="2750" y="4650"/>
                      <a:pt x="2950" y="4832"/>
                      <a:pt x="3227" y="4832"/>
                    </a:cubicBezTo>
                    <a:cubicBezTo>
                      <a:pt x="3269" y="4832"/>
                      <a:pt x="3314" y="4828"/>
                      <a:pt x="3360" y="4819"/>
                    </a:cubicBezTo>
                    <a:cubicBezTo>
                      <a:pt x="3667" y="4760"/>
                      <a:pt x="3933" y="4525"/>
                      <a:pt x="4131" y="4296"/>
                    </a:cubicBezTo>
                    <a:cubicBezTo>
                      <a:pt x="4649" y="3699"/>
                      <a:pt x="5137" y="3073"/>
                      <a:pt x="5637" y="2460"/>
                    </a:cubicBezTo>
                    <a:lnTo>
                      <a:pt x="6509" y="1393"/>
                    </a:lnTo>
                    <a:cubicBezTo>
                      <a:pt x="6801" y="1039"/>
                      <a:pt x="7113" y="692"/>
                      <a:pt x="7379" y="319"/>
                    </a:cubicBezTo>
                    <a:cubicBezTo>
                      <a:pt x="7485" y="170"/>
                      <a:pt x="7334" y="0"/>
                      <a:pt x="718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Google Shape;461;p34">
                <a:extLst>
                  <a:ext uri="{FF2B5EF4-FFF2-40B4-BE49-F238E27FC236}">
                    <a16:creationId xmlns:a16="http://schemas.microsoft.com/office/drawing/2014/main" id="{C0DA1214-CDA2-CECF-3EC2-FE5A0069D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36" y="4436722"/>
                <a:ext cx="170121" cy="102734"/>
              </a:xfrm>
              <a:custGeom>
                <a:avLst/>
                <a:gdLst>
                  <a:gd name="T0" fmla="*/ 2147483647 w 2913"/>
                  <a:gd name="T1" fmla="*/ 2147483647 h 2364"/>
                  <a:gd name="T2" fmla="*/ 2147483647 w 2913"/>
                  <a:gd name="T3" fmla="*/ 2147483647 h 2364"/>
                  <a:gd name="T4" fmla="*/ 2147483647 w 2913"/>
                  <a:gd name="T5" fmla="*/ 2147483647 h 2364"/>
                  <a:gd name="T6" fmla="*/ 2147483647 w 2913"/>
                  <a:gd name="T7" fmla="*/ 2147483647 h 2364"/>
                  <a:gd name="T8" fmla="*/ 2147483647 w 2913"/>
                  <a:gd name="T9" fmla="*/ 2147483647 h 2364"/>
                  <a:gd name="T10" fmla="*/ 2147483647 w 2913"/>
                  <a:gd name="T11" fmla="*/ 2147483647 h 2364"/>
                  <a:gd name="T12" fmla="*/ 2147483647 w 2913"/>
                  <a:gd name="T13" fmla="*/ 2147483647 h 2364"/>
                  <a:gd name="T14" fmla="*/ 2147483647 w 2913"/>
                  <a:gd name="T15" fmla="*/ 2147483647 h 2364"/>
                  <a:gd name="T16" fmla="*/ 2147483647 w 2913"/>
                  <a:gd name="T17" fmla="*/ 2147483647 h 2364"/>
                  <a:gd name="T18" fmla="*/ 2147483647 w 2913"/>
                  <a:gd name="T19" fmla="*/ 2147483647 h 2364"/>
                  <a:gd name="T20" fmla="*/ 2147483647 w 2913"/>
                  <a:gd name="T21" fmla="*/ 2147483647 h 2364"/>
                  <a:gd name="T22" fmla="*/ 2147483647 w 2913"/>
                  <a:gd name="T23" fmla="*/ 2147483647 h 2364"/>
                  <a:gd name="T24" fmla="*/ 2147483647 w 2913"/>
                  <a:gd name="T25" fmla="*/ 2147483647 h 2364"/>
                  <a:gd name="T26" fmla="*/ 2147483647 w 2913"/>
                  <a:gd name="T27" fmla="*/ 2147483647 h 2364"/>
                  <a:gd name="T28" fmla="*/ 2147483647 w 2913"/>
                  <a:gd name="T29" fmla="*/ 2147483647 h 2364"/>
                  <a:gd name="T30" fmla="*/ 2147483647 w 2913"/>
                  <a:gd name="T31" fmla="*/ 2147483647 h 2364"/>
                  <a:gd name="T32" fmla="*/ 2147483647 w 2913"/>
                  <a:gd name="T33" fmla="*/ 2147483647 h 2364"/>
                  <a:gd name="T34" fmla="*/ 2147483647 w 2913"/>
                  <a:gd name="T35" fmla="*/ 2147483647 h 2364"/>
                  <a:gd name="T36" fmla="*/ 2147483647 w 2913"/>
                  <a:gd name="T37" fmla="*/ 2147483647 h 2364"/>
                  <a:gd name="T38" fmla="*/ 2147483647 w 2913"/>
                  <a:gd name="T39" fmla="*/ 2147483647 h 2364"/>
                  <a:gd name="T40" fmla="*/ 2147483647 w 2913"/>
                  <a:gd name="T41" fmla="*/ 2147483647 h 2364"/>
                  <a:gd name="T42" fmla="*/ 2147483647 w 2913"/>
                  <a:gd name="T43" fmla="*/ 2147483647 h 2364"/>
                  <a:gd name="T44" fmla="*/ 2147483647 w 2913"/>
                  <a:gd name="T45" fmla="*/ 2147483647 h 2364"/>
                  <a:gd name="T46" fmla="*/ 2147483647 w 2913"/>
                  <a:gd name="T47" fmla="*/ 2147483647 h 2364"/>
                  <a:gd name="T48" fmla="*/ 2147483647 w 2913"/>
                  <a:gd name="T49" fmla="*/ 2147483647 h 23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13" h="2364" extrusionOk="0">
                    <a:moveTo>
                      <a:pt x="105" y="1"/>
                    </a:moveTo>
                    <a:cubicBezTo>
                      <a:pt x="49" y="1"/>
                      <a:pt x="0" y="57"/>
                      <a:pt x="33" y="119"/>
                    </a:cubicBezTo>
                    <a:lnTo>
                      <a:pt x="35" y="119"/>
                    </a:lnTo>
                    <a:cubicBezTo>
                      <a:pt x="64" y="172"/>
                      <a:pt x="79" y="229"/>
                      <a:pt x="110" y="281"/>
                    </a:cubicBezTo>
                    <a:cubicBezTo>
                      <a:pt x="136" y="325"/>
                      <a:pt x="169" y="365"/>
                      <a:pt x="198" y="407"/>
                    </a:cubicBezTo>
                    <a:cubicBezTo>
                      <a:pt x="257" y="501"/>
                      <a:pt x="319" y="593"/>
                      <a:pt x="384" y="681"/>
                    </a:cubicBezTo>
                    <a:cubicBezTo>
                      <a:pt x="512" y="855"/>
                      <a:pt x="641" y="1024"/>
                      <a:pt x="769" y="1197"/>
                    </a:cubicBezTo>
                    <a:cubicBezTo>
                      <a:pt x="1030" y="1546"/>
                      <a:pt x="1276" y="1909"/>
                      <a:pt x="1535" y="2260"/>
                    </a:cubicBezTo>
                    <a:cubicBezTo>
                      <a:pt x="1580" y="2319"/>
                      <a:pt x="1656" y="2363"/>
                      <a:pt x="1729" y="2363"/>
                    </a:cubicBezTo>
                    <a:cubicBezTo>
                      <a:pt x="1776" y="2363"/>
                      <a:pt x="1822" y="2345"/>
                      <a:pt x="1858" y="2302"/>
                    </a:cubicBezTo>
                    <a:lnTo>
                      <a:pt x="2418" y="1632"/>
                    </a:lnTo>
                    <a:lnTo>
                      <a:pt x="2688" y="1307"/>
                    </a:lnTo>
                    <a:cubicBezTo>
                      <a:pt x="2789" y="1184"/>
                      <a:pt x="2871" y="1092"/>
                      <a:pt x="2899" y="931"/>
                    </a:cubicBezTo>
                    <a:cubicBezTo>
                      <a:pt x="2912" y="848"/>
                      <a:pt x="2856" y="747"/>
                      <a:pt x="2768" y="747"/>
                    </a:cubicBezTo>
                    <a:cubicBezTo>
                      <a:pt x="2754" y="747"/>
                      <a:pt x="2739" y="750"/>
                      <a:pt x="2723" y="756"/>
                    </a:cubicBezTo>
                    <a:cubicBezTo>
                      <a:pt x="2581" y="808"/>
                      <a:pt x="2506" y="874"/>
                      <a:pt x="2412" y="991"/>
                    </a:cubicBezTo>
                    <a:lnTo>
                      <a:pt x="2124" y="1338"/>
                    </a:lnTo>
                    <a:lnTo>
                      <a:pt x="1719" y="1829"/>
                    </a:lnTo>
                    <a:cubicBezTo>
                      <a:pt x="1503" y="1550"/>
                      <a:pt x="1279" y="1278"/>
                      <a:pt x="1059" y="1004"/>
                    </a:cubicBezTo>
                    <a:cubicBezTo>
                      <a:pt x="920" y="830"/>
                      <a:pt x="780" y="657"/>
                      <a:pt x="635" y="488"/>
                    </a:cubicBezTo>
                    <a:cubicBezTo>
                      <a:pt x="569" y="409"/>
                      <a:pt x="501" y="334"/>
                      <a:pt x="428" y="259"/>
                    </a:cubicBezTo>
                    <a:cubicBezTo>
                      <a:pt x="391" y="224"/>
                      <a:pt x="358" y="185"/>
                      <a:pt x="321" y="150"/>
                    </a:cubicBezTo>
                    <a:cubicBezTo>
                      <a:pt x="270" y="99"/>
                      <a:pt x="213" y="66"/>
                      <a:pt x="160" y="22"/>
                    </a:cubicBezTo>
                    <a:cubicBezTo>
                      <a:pt x="143" y="7"/>
                      <a:pt x="123" y="1"/>
                      <a:pt x="10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8" name="Google Shape;473;p34">
              <a:extLst>
                <a:ext uri="{FF2B5EF4-FFF2-40B4-BE49-F238E27FC236}">
                  <a16:creationId xmlns:a16="http://schemas.microsoft.com/office/drawing/2014/main" id="{76A197F7-9AF9-53DD-0947-7AF4E5C572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72517" y="4801213"/>
              <a:ext cx="381218" cy="339780"/>
              <a:chOff x="5550100" y="4738125"/>
              <a:chExt cx="196950" cy="196650"/>
            </a:xfrm>
          </p:grpSpPr>
          <p:sp>
            <p:nvSpPr>
              <p:cNvPr id="95" name="Google Shape;474;p34">
                <a:extLst>
                  <a:ext uri="{FF2B5EF4-FFF2-40B4-BE49-F238E27FC236}">
                    <a16:creationId xmlns:a16="http://schemas.microsoft.com/office/drawing/2014/main" id="{E1BD10A2-F99B-543A-1326-DDE642E36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Google Shape;475;p34">
                <a:extLst>
                  <a:ext uri="{FF2B5EF4-FFF2-40B4-BE49-F238E27FC236}">
                    <a16:creationId xmlns:a16="http://schemas.microsoft.com/office/drawing/2014/main" id="{2C10FC79-93AD-0C7E-1385-0D18E8CD2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Google Shape;476;p34">
                <a:extLst>
                  <a:ext uri="{FF2B5EF4-FFF2-40B4-BE49-F238E27FC236}">
                    <a16:creationId xmlns:a16="http://schemas.microsoft.com/office/drawing/2014/main" id="{4741266C-741F-030B-65C3-BD68E8BDD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Google Shape;477;p34">
                <a:extLst>
                  <a:ext uri="{FF2B5EF4-FFF2-40B4-BE49-F238E27FC236}">
                    <a16:creationId xmlns:a16="http://schemas.microsoft.com/office/drawing/2014/main" id="{9E4BB635-AC02-94E9-114C-FE6ADD649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Google Shape;478;p34">
                <a:extLst>
                  <a:ext uri="{FF2B5EF4-FFF2-40B4-BE49-F238E27FC236}">
                    <a16:creationId xmlns:a16="http://schemas.microsoft.com/office/drawing/2014/main" id="{6227125D-1931-9FE5-233A-FB70BC464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9" name="Google Shape;473;p34">
              <a:extLst>
                <a:ext uri="{FF2B5EF4-FFF2-40B4-BE49-F238E27FC236}">
                  <a16:creationId xmlns:a16="http://schemas.microsoft.com/office/drawing/2014/main" id="{EC600F5F-4667-80AC-3454-EC21FCB14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9255" y="4811082"/>
              <a:ext cx="381218" cy="339780"/>
              <a:chOff x="5550100" y="4738125"/>
              <a:chExt cx="196950" cy="196650"/>
            </a:xfrm>
          </p:grpSpPr>
          <p:sp>
            <p:nvSpPr>
              <p:cNvPr id="90" name="Google Shape;474;p34">
                <a:extLst>
                  <a:ext uri="{FF2B5EF4-FFF2-40B4-BE49-F238E27FC236}">
                    <a16:creationId xmlns:a16="http://schemas.microsoft.com/office/drawing/2014/main" id="{F098BC84-DC06-A219-A010-8D913EDBE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Google Shape;475;p34">
                <a:extLst>
                  <a:ext uri="{FF2B5EF4-FFF2-40B4-BE49-F238E27FC236}">
                    <a16:creationId xmlns:a16="http://schemas.microsoft.com/office/drawing/2014/main" id="{FF73CDA2-5C71-A81B-91E8-94EF49CA4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Google Shape;476;p34">
                <a:extLst>
                  <a:ext uri="{FF2B5EF4-FFF2-40B4-BE49-F238E27FC236}">
                    <a16:creationId xmlns:a16="http://schemas.microsoft.com/office/drawing/2014/main" id="{D8EF96A5-D0BA-6824-396E-8FDD0B674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Google Shape;477;p34">
                <a:extLst>
                  <a:ext uri="{FF2B5EF4-FFF2-40B4-BE49-F238E27FC236}">
                    <a16:creationId xmlns:a16="http://schemas.microsoft.com/office/drawing/2014/main" id="{9760F7E6-EF53-CBBB-90B0-29062FA7A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Google Shape;478;p34">
                <a:extLst>
                  <a:ext uri="{FF2B5EF4-FFF2-40B4-BE49-F238E27FC236}">
                    <a16:creationId xmlns:a16="http://schemas.microsoft.com/office/drawing/2014/main" id="{F791D5A0-52C3-9744-2F7C-160FA0E7E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80" grpId="0"/>
      <p:bldP spid="81" grpId="0"/>
      <p:bldP spid="82" grpId="0"/>
      <p:bldP spid="84" grpId="0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991D39-4CD0-E17D-3333-DE6530FEC449}"/>
              </a:ext>
            </a:extLst>
          </p:cNvPr>
          <p:cNvGrpSpPr/>
          <p:nvPr/>
        </p:nvGrpSpPr>
        <p:grpSpPr>
          <a:xfrm>
            <a:off x="1010693" y="1835358"/>
            <a:ext cx="5560228" cy="2757488"/>
            <a:chOff x="7325768" y="2244933"/>
            <a:chExt cx="3338012" cy="2757488"/>
          </a:xfrm>
        </p:grpSpPr>
        <p:pic>
          <p:nvPicPr>
            <p:cNvPr id="3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A1411768-953A-AF2B-5B90-4D4ACAE34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4" name="矩形 1">
              <a:extLst>
                <a:ext uri="{FF2B5EF4-FFF2-40B4-BE49-F238E27FC236}">
                  <a16:creationId xmlns:a16="http://schemas.microsoft.com/office/drawing/2014/main" id="{B4ACDA82-955D-CB4F-78BC-1D3127A5B57B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ạch xuất phát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B7612CA-006D-FA67-2A44-8523B942C30F}"/>
              </a:ext>
            </a:extLst>
          </p:cNvPr>
          <p:cNvGrpSpPr/>
          <p:nvPr/>
        </p:nvGrpSpPr>
        <p:grpSpPr>
          <a:xfrm>
            <a:off x="7535317" y="1825833"/>
            <a:ext cx="4151857" cy="2757488"/>
            <a:chOff x="7325768" y="2244933"/>
            <a:chExt cx="3338012" cy="2757488"/>
          </a:xfrm>
        </p:grpSpPr>
        <p:pic>
          <p:nvPicPr>
            <p:cNvPr id="9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0A85C3DD-64E8-A1E8-778C-96D6FC3B2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1A26AA02-A55B-9991-8A28-CD90B73DC02C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</a:t>
              </a:r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 đà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291068-E794-19DF-2E27-06485A185197}"/>
              </a:ext>
            </a:extLst>
          </p:cNvPr>
          <p:cNvGrpSpPr/>
          <p:nvPr/>
        </p:nvGrpSpPr>
        <p:grpSpPr>
          <a:xfrm>
            <a:off x="2505075" y="3778458"/>
            <a:ext cx="3767680" cy="2757488"/>
            <a:chOff x="7325768" y="2244933"/>
            <a:chExt cx="3338012" cy="2757488"/>
          </a:xfrm>
        </p:grpSpPr>
        <p:pic>
          <p:nvPicPr>
            <p:cNvPr id="12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BC2CC566-7DF9-A9D6-48D1-01E1B8360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3F39BD4F-00E9-8F6A-36B7-F2FC76DAA7F8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 tài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832667-344F-A44E-CFB2-7CB521FE4741}"/>
              </a:ext>
            </a:extLst>
          </p:cNvPr>
          <p:cNvGrpSpPr/>
          <p:nvPr/>
        </p:nvGrpSpPr>
        <p:grpSpPr>
          <a:xfrm>
            <a:off x="6220867" y="3826083"/>
            <a:ext cx="4230937" cy="2757488"/>
            <a:chOff x="7325768" y="2244933"/>
            <a:chExt cx="3338012" cy="2757488"/>
          </a:xfrm>
        </p:grpSpPr>
        <p:pic>
          <p:nvPicPr>
            <p:cNvPr id="15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CC4F6EE3-A5A7-6EAA-575C-CB39E8560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C77090C7-C349-0697-CD8D-3FFCBD47DF63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gã oạch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B4AF115-4E05-BE96-EBBC-7D2EC2DB3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771" y="646219"/>
            <a:ext cx="5826651" cy="170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0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ng (thú) – Wikipedia tiếng Việt">
            <a:extLst>
              <a:ext uri="{FF2B5EF4-FFF2-40B4-BE49-F238E27FC236}">
                <a16:creationId xmlns:a16="http://schemas.microsoft.com/office/drawing/2014/main" id="{0DC788C0-2172-EF69-35DC-A605D2474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r="17047"/>
          <a:stretch/>
        </p:blipFill>
        <p:spPr bwMode="auto">
          <a:xfrm>
            <a:off x="1" y="-5428"/>
            <a:ext cx="6222999" cy="583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iêm ngưỡng top 99 hình ảnh con nai, con hưu đẹp, dễ thương nhất">
            <a:extLst>
              <a:ext uri="{FF2B5EF4-FFF2-40B4-BE49-F238E27FC236}">
                <a16:creationId xmlns:a16="http://schemas.microsoft.com/office/drawing/2014/main" id="{03119CB2-F6DA-5A7D-3A9A-E187DABCB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r="30772"/>
          <a:stretch/>
        </p:blipFill>
        <p:spPr bwMode="auto">
          <a:xfrm>
            <a:off x="6222999" y="-2743"/>
            <a:ext cx="5968900" cy="583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61BA82-C295-45A7-D2B1-4C1C0E282316}"/>
              </a:ext>
            </a:extLst>
          </p:cNvPr>
          <p:cNvSpPr txBox="1"/>
          <p:nvPr/>
        </p:nvSpPr>
        <p:spPr>
          <a:xfrm>
            <a:off x="100" y="5751705"/>
            <a:ext cx="6222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5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BA6D7-0FD0-18C4-1E6C-0370A9CF732A}"/>
              </a:ext>
            </a:extLst>
          </p:cNvPr>
          <p:cNvSpPr txBox="1"/>
          <p:nvPr/>
        </p:nvSpPr>
        <p:spPr>
          <a:xfrm>
            <a:off x="6223100" y="5768285"/>
            <a:ext cx="596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endParaRPr lang="en-US" sz="5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530600" y="527051"/>
            <a:ext cx="5130800" cy="778933"/>
          </a:xfrm>
          <a:prstGeom prst="roundRect">
            <a:avLst/>
          </a:prstGeom>
          <a:solidFill>
            <a:srgbClr val="9CD45E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r>
              <a:rPr lang="vi-VN" sz="4267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LUYỆN ĐỌC CÂU DÀI</a:t>
            </a:r>
            <a:endParaRPr lang="en-US" sz="4267" b="1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11" y="3382434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algn="just" defTabSz="1219004" eaLnBrk="1" hangingPunct="1">
              <a:defRPr/>
            </a:pP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535979" y="3471333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160945" y="3456517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11" y="2184401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defTabSz="1219004" eaLnBrk="1" hangingPunct="1">
              <a:defRPr/>
            </a:pP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0548198" y="3424767"/>
            <a:ext cx="154517" cy="567267"/>
            <a:chOff x="2225388" y="3725155"/>
            <a:chExt cx="98712" cy="425225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222538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28623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 flipH="1">
            <a:off x="4962491" y="2241551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705460" y="2256367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1274250" y="2247900"/>
            <a:ext cx="169333" cy="567267"/>
            <a:chOff x="1524000" y="2410731"/>
            <a:chExt cx="107372" cy="425225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1524000" y="2410731"/>
              <a:ext cx="3758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593792" y="2410731"/>
              <a:ext cx="3758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9" name="Group 35"/>
          <p:cNvGrpSpPr>
            <a:grpSpLocks/>
          </p:cNvGrpSpPr>
          <p:nvPr/>
        </p:nvGrpSpPr>
        <p:grpSpPr bwMode="auto">
          <a:xfrm>
            <a:off x="10464801" y="5693834"/>
            <a:ext cx="1606551" cy="1174751"/>
            <a:chOff x="7849255" y="4269846"/>
            <a:chExt cx="1204480" cy="881016"/>
          </a:xfrm>
        </p:grpSpPr>
        <p:grpSp>
          <p:nvGrpSpPr>
            <p:cNvPr id="12302" name="Group 36"/>
            <p:cNvGrpSpPr>
              <a:grpSpLocks/>
            </p:cNvGrpSpPr>
            <p:nvPr/>
          </p:nvGrpSpPr>
          <p:grpSpPr bwMode="auto">
            <a:xfrm>
              <a:off x="8040937" y="4269846"/>
              <a:ext cx="766717" cy="868102"/>
              <a:chOff x="-4716" y="4275111"/>
              <a:chExt cx="766717" cy="868102"/>
            </a:xfrm>
          </p:grpSpPr>
          <p:sp>
            <p:nvSpPr>
              <p:cNvPr id="12315" name="Google Shape;438;p34"/>
              <p:cNvSpPr>
                <a:spLocks/>
              </p:cNvSpPr>
              <p:nvPr/>
            </p:nvSpPr>
            <p:spPr bwMode="auto">
              <a:xfrm>
                <a:off x="-4716" y="4275111"/>
                <a:ext cx="766717" cy="576024"/>
              </a:xfrm>
              <a:custGeom>
                <a:avLst/>
                <a:gdLst>
                  <a:gd name="T0" fmla="*/ 2147483647 w 15956"/>
                  <a:gd name="T1" fmla="*/ 2147483647 h 9319"/>
                  <a:gd name="T2" fmla="*/ 2147483647 w 15956"/>
                  <a:gd name="T3" fmla="*/ 2147483647 h 9319"/>
                  <a:gd name="T4" fmla="*/ 2147483647 w 15956"/>
                  <a:gd name="T5" fmla="*/ 2147483647 h 9319"/>
                  <a:gd name="T6" fmla="*/ 2147483647 w 15956"/>
                  <a:gd name="T7" fmla="*/ 2147483647 h 9319"/>
                  <a:gd name="T8" fmla="*/ 2147483647 w 15956"/>
                  <a:gd name="T9" fmla="*/ 2147483647 h 9319"/>
                  <a:gd name="T10" fmla="*/ 2147483647 w 15956"/>
                  <a:gd name="T11" fmla="*/ 2147483647 h 9319"/>
                  <a:gd name="T12" fmla="*/ 2147483647 w 15956"/>
                  <a:gd name="T13" fmla="*/ 2147483647 h 9319"/>
                  <a:gd name="T14" fmla="*/ 2147483647 w 15956"/>
                  <a:gd name="T15" fmla="*/ 2147483647 h 9319"/>
                  <a:gd name="T16" fmla="*/ 2147483647 w 15956"/>
                  <a:gd name="T17" fmla="*/ 2147483647 h 9319"/>
                  <a:gd name="T18" fmla="*/ 2147483647 w 15956"/>
                  <a:gd name="T19" fmla="*/ 2147483647 h 9319"/>
                  <a:gd name="T20" fmla="*/ 2147483647 w 15956"/>
                  <a:gd name="T21" fmla="*/ 2147483647 h 9319"/>
                  <a:gd name="T22" fmla="*/ 2147483647 w 15956"/>
                  <a:gd name="T23" fmla="*/ 2147483647 h 9319"/>
                  <a:gd name="T24" fmla="*/ 2147483647 w 15956"/>
                  <a:gd name="T25" fmla="*/ 2147483647 h 93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956" h="9319" extrusionOk="0">
                    <a:moveTo>
                      <a:pt x="7919" y="1"/>
                    </a:moveTo>
                    <a:cubicBezTo>
                      <a:pt x="6674" y="1"/>
                      <a:pt x="5425" y="185"/>
                      <a:pt x="4303" y="548"/>
                    </a:cubicBezTo>
                    <a:cubicBezTo>
                      <a:pt x="3756" y="724"/>
                      <a:pt x="3235" y="939"/>
                      <a:pt x="2783" y="1211"/>
                    </a:cubicBezTo>
                    <a:cubicBezTo>
                      <a:pt x="1975" y="1692"/>
                      <a:pt x="1329" y="2406"/>
                      <a:pt x="932" y="3258"/>
                    </a:cubicBezTo>
                    <a:cubicBezTo>
                      <a:pt x="0" y="5237"/>
                      <a:pt x="795" y="7718"/>
                      <a:pt x="3444" y="8773"/>
                    </a:cubicBezTo>
                    <a:cubicBezTo>
                      <a:pt x="4426" y="9163"/>
                      <a:pt x="5521" y="9318"/>
                      <a:pt x="6649" y="9318"/>
                    </a:cubicBezTo>
                    <a:cubicBezTo>
                      <a:pt x="8094" y="9318"/>
                      <a:pt x="9592" y="9063"/>
                      <a:pt x="10975" y="8718"/>
                    </a:cubicBezTo>
                    <a:lnTo>
                      <a:pt x="9264" y="9159"/>
                    </a:lnTo>
                    <a:cubicBezTo>
                      <a:pt x="9282" y="9159"/>
                      <a:pt x="9301" y="9159"/>
                      <a:pt x="9319" y="9159"/>
                    </a:cubicBezTo>
                    <a:cubicBezTo>
                      <a:pt x="12107" y="9159"/>
                      <a:pt x="14699" y="7684"/>
                      <a:pt x="15325" y="5847"/>
                    </a:cubicBezTo>
                    <a:cubicBezTo>
                      <a:pt x="15956" y="3998"/>
                      <a:pt x="14658" y="1956"/>
                      <a:pt x="12336" y="888"/>
                    </a:cubicBezTo>
                    <a:cubicBezTo>
                      <a:pt x="11043" y="293"/>
                      <a:pt x="9484" y="1"/>
                      <a:pt x="7919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6" name="Google Shape;446;p34"/>
              <p:cNvSpPr>
                <a:spLocks/>
              </p:cNvSpPr>
              <p:nvPr/>
            </p:nvSpPr>
            <p:spPr bwMode="auto">
              <a:xfrm>
                <a:off x="377638" y="4813500"/>
                <a:ext cx="51976" cy="323021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729" y="1"/>
                    </a:moveTo>
                    <a:lnTo>
                      <a:pt x="729" y="1"/>
                    </a:lnTo>
                    <a:cubicBezTo>
                      <a:pt x="180" y="2414"/>
                      <a:pt x="0" y="4898"/>
                      <a:pt x="198" y="7364"/>
                    </a:cubicBezTo>
                    <a:lnTo>
                      <a:pt x="459" y="7432"/>
                    </a:lnTo>
                    <a:cubicBezTo>
                      <a:pt x="800" y="4971"/>
                      <a:pt x="890" y="2480"/>
                      <a:pt x="7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7" name="Google Shape;447;p34"/>
              <p:cNvSpPr>
                <a:spLocks/>
              </p:cNvSpPr>
              <p:nvPr/>
            </p:nvSpPr>
            <p:spPr bwMode="auto">
              <a:xfrm>
                <a:off x="181412" y="4816281"/>
                <a:ext cx="117035" cy="323673"/>
              </a:xfrm>
              <a:custGeom>
                <a:avLst/>
                <a:gdLst>
                  <a:gd name="T0" fmla="*/ 0 w 2004"/>
                  <a:gd name="T1" fmla="*/ 0 h 7448"/>
                  <a:gd name="T2" fmla="*/ 0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0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2447"/>
                      <a:pt x="1294" y="4902"/>
                      <a:pt x="1880" y="7368"/>
                    </a:cubicBezTo>
                    <a:lnTo>
                      <a:pt x="1997" y="7448"/>
                    </a:lnTo>
                    <a:cubicBezTo>
                      <a:pt x="2003" y="5945"/>
                      <a:pt x="1836" y="4448"/>
                      <a:pt x="1496" y="2983"/>
                    </a:cubicBezTo>
                    <a:cubicBezTo>
                      <a:pt x="1239" y="1882"/>
                      <a:pt x="852" y="74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8" name="Google Shape;448;p34"/>
              <p:cNvSpPr>
                <a:spLocks/>
              </p:cNvSpPr>
              <p:nvPr/>
            </p:nvSpPr>
            <p:spPr bwMode="auto">
              <a:xfrm>
                <a:off x="448828" y="4918971"/>
                <a:ext cx="95310" cy="224242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2147483647 h 5160"/>
                  <a:gd name="T4" fmla="*/ 2147483647 w 1632"/>
                  <a:gd name="T5" fmla="*/ 2147483647 h 5160"/>
                  <a:gd name="T6" fmla="*/ 0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0 h 5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32" h="5160" extrusionOk="0">
                    <a:moveTo>
                      <a:pt x="1213" y="0"/>
                    </a:moveTo>
                    <a:lnTo>
                      <a:pt x="497" y="2719"/>
                    </a:lnTo>
                    <a:cubicBezTo>
                      <a:pt x="374" y="3185"/>
                      <a:pt x="251" y="3655"/>
                      <a:pt x="224" y="4136"/>
                    </a:cubicBezTo>
                    <a:cubicBezTo>
                      <a:pt x="207" y="4492"/>
                      <a:pt x="229" y="4887"/>
                      <a:pt x="0" y="5159"/>
                    </a:cubicBezTo>
                    <a:lnTo>
                      <a:pt x="448" y="5027"/>
                    </a:lnTo>
                    <a:cubicBezTo>
                      <a:pt x="1351" y="3541"/>
                      <a:pt x="1632" y="1689"/>
                      <a:pt x="12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9" name="Google Shape;449;p34"/>
              <p:cNvSpPr>
                <a:spLocks/>
              </p:cNvSpPr>
              <p:nvPr/>
            </p:nvSpPr>
            <p:spPr bwMode="auto">
              <a:xfrm>
                <a:off x="426344" y="4829101"/>
                <a:ext cx="84914" cy="314025"/>
              </a:xfrm>
              <a:custGeom>
                <a:avLst/>
                <a:gdLst>
                  <a:gd name="T0" fmla="*/ 2147483647 w 1454"/>
                  <a:gd name="T1" fmla="*/ 2147483647 h 7226"/>
                  <a:gd name="T2" fmla="*/ 2147483647 w 1454"/>
                  <a:gd name="T3" fmla="*/ 2147483647 h 7226"/>
                  <a:gd name="T4" fmla="*/ 2147483647 w 1454"/>
                  <a:gd name="T5" fmla="*/ 2147483647 h 7226"/>
                  <a:gd name="T6" fmla="*/ 2147483647 w 1454"/>
                  <a:gd name="T7" fmla="*/ 2147483647 h 7226"/>
                  <a:gd name="T8" fmla="*/ 2147483647 w 1454"/>
                  <a:gd name="T9" fmla="*/ 2147483647 h 7226"/>
                  <a:gd name="T10" fmla="*/ 2147483647 w 1454"/>
                  <a:gd name="T11" fmla="*/ 2147483647 h 7226"/>
                  <a:gd name="T12" fmla="*/ 2147483647 w 1454"/>
                  <a:gd name="T13" fmla="*/ 2147483647 h 7226"/>
                  <a:gd name="T14" fmla="*/ 2147483647 w 1454"/>
                  <a:gd name="T15" fmla="*/ 2147483647 h 7226"/>
                  <a:gd name="T16" fmla="*/ 2147483647 w 1454"/>
                  <a:gd name="T17" fmla="*/ 2147483647 h 7226"/>
                  <a:gd name="T18" fmla="*/ 2147483647 w 1454"/>
                  <a:gd name="T19" fmla="*/ 2147483647 h 7226"/>
                  <a:gd name="T20" fmla="*/ 2147483647 w 1454"/>
                  <a:gd name="T21" fmla="*/ 2147483647 h 7226"/>
                  <a:gd name="T22" fmla="*/ 2147483647 w 1454"/>
                  <a:gd name="T23" fmla="*/ 2147483647 h 7226"/>
                  <a:gd name="T24" fmla="*/ 2147483647 w 1454"/>
                  <a:gd name="T25" fmla="*/ 2147483647 h 7226"/>
                  <a:gd name="T26" fmla="*/ 2147483647 w 1454"/>
                  <a:gd name="T27" fmla="*/ 2147483647 h 7226"/>
                  <a:gd name="T28" fmla="*/ 2147483647 w 1454"/>
                  <a:gd name="T29" fmla="*/ 2147483647 h 7226"/>
                  <a:gd name="T30" fmla="*/ 2147483647 w 1454"/>
                  <a:gd name="T31" fmla="*/ 2147483647 h 7226"/>
                  <a:gd name="T32" fmla="*/ 2147483647 w 1454"/>
                  <a:gd name="T33" fmla="*/ 2147483647 h 7226"/>
                  <a:gd name="T34" fmla="*/ 2147483647 w 1454"/>
                  <a:gd name="T35" fmla="*/ 2147483647 h 7226"/>
                  <a:gd name="T36" fmla="*/ 2147483647 w 1454"/>
                  <a:gd name="T37" fmla="*/ 2147483647 h 722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4" h="7226" extrusionOk="0">
                    <a:moveTo>
                      <a:pt x="1426" y="1"/>
                    </a:moveTo>
                    <a:cubicBezTo>
                      <a:pt x="1418" y="1"/>
                      <a:pt x="1411" y="5"/>
                      <a:pt x="1406" y="13"/>
                    </a:cubicBezTo>
                    <a:cubicBezTo>
                      <a:pt x="897" y="1164"/>
                      <a:pt x="717" y="2459"/>
                      <a:pt x="535" y="3696"/>
                    </a:cubicBezTo>
                    <a:cubicBezTo>
                      <a:pt x="440" y="4335"/>
                      <a:pt x="352" y="4976"/>
                      <a:pt x="260" y="5617"/>
                    </a:cubicBezTo>
                    <a:cubicBezTo>
                      <a:pt x="216" y="5936"/>
                      <a:pt x="170" y="6254"/>
                      <a:pt x="124" y="6575"/>
                    </a:cubicBezTo>
                    <a:cubicBezTo>
                      <a:pt x="100" y="6744"/>
                      <a:pt x="1" y="7010"/>
                      <a:pt x="78" y="7172"/>
                    </a:cubicBezTo>
                    <a:cubicBezTo>
                      <a:pt x="92" y="7207"/>
                      <a:pt x="125" y="7226"/>
                      <a:pt x="158" y="7226"/>
                    </a:cubicBezTo>
                    <a:cubicBezTo>
                      <a:pt x="182" y="7226"/>
                      <a:pt x="205" y="7216"/>
                      <a:pt x="223" y="7196"/>
                    </a:cubicBezTo>
                    <a:lnTo>
                      <a:pt x="236" y="7179"/>
                    </a:lnTo>
                    <a:cubicBezTo>
                      <a:pt x="249" y="7164"/>
                      <a:pt x="253" y="7142"/>
                      <a:pt x="245" y="7124"/>
                    </a:cubicBezTo>
                    <a:cubicBezTo>
                      <a:pt x="242" y="7117"/>
                      <a:pt x="240" y="7109"/>
                      <a:pt x="238" y="7102"/>
                    </a:cubicBezTo>
                    <a:cubicBezTo>
                      <a:pt x="232" y="7088"/>
                      <a:pt x="218" y="7079"/>
                      <a:pt x="204" y="7079"/>
                    </a:cubicBezTo>
                    <a:cubicBezTo>
                      <a:pt x="200" y="7079"/>
                      <a:pt x="196" y="7080"/>
                      <a:pt x="192" y="7081"/>
                    </a:cubicBezTo>
                    <a:cubicBezTo>
                      <a:pt x="322" y="6988"/>
                      <a:pt x="324" y="6422"/>
                      <a:pt x="348" y="6243"/>
                    </a:cubicBezTo>
                    <a:cubicBezTo>
                      <a:pt x="387" y="5964"/>
                      <a:pt x="425" y="5685"/>
                      <a:pt x="464" y="5407"/>
                    </a:cubicBezTo>
                    <a:cubicBezTo>
                      <a:pt x="548" y="4805"/>
                      <a:pt x="629" y="4203"/>
                      <a:pt x="717" y="3601"/>
                    </a:cubicBezTo>
                    <a:cubicBezTo>
                      <a:pt x="895" y="2391"/>
                      <a:pt x="1160" y="1214"/>
                      <a:pt x="1450" y="26"/>
                    </a:cubicBezTo>
                    <a:cubicBezTo>
                      <a:pt x="1453" y="11"/>
                      <a:pt x="1440" y="1"/>
                      <a:pt x="142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0" name="Google Shape;450;p34"/>
              <p:cNvSpPr>
                <a:spLocks/>
              </p:cNvSpPr>
              <p:nvPr/>
            </p:nvSpPr>
            <p:spPr bwMode="auto">
              <a:xfrm>
                <a:off x="454493" y="4835750"/>
                <a:ext cx="89119" cy="47673"/>
              </a:xfrm>
              <a:custGeom>
                <a:avLst/>
                <a:gdLst>
                  <a:gd name="T0" fmla="*/ 2147483647 w 1526"/>
                  <a:gd name="T1" fmla="*/ 2147483647 h 1097"/>
                  <a:gd name="T2" fmla="*/ 2147483647 w 1526"/>
                  <a:gd name="T3" fmla="*/ 2147483647 h 1097"/>
                  <a:gd name="T4" fmla="*/ 2147483647 w 1526"/>
                  <a:gd name="T5" fmla="*/ 2147483647 h 1097"/>
                  <a:gd name="T6" fmla="*/ 2147483647 w 1526"/>
                  <a:gd name="T7" fmla="*/ 2147483647 h 1097"/>
                  <a:gd name="T8" fmla="*/ 2147483647 w 1526"/>
                  <a:gd name="T9" fmla="*/ 2147483647 h 1097"/>
                  <a:gd name="T10" fmla="*/ 2147483647 w 1526"/>
                  <a:gd name="T11" fmla="*/ 2147483647 h 1097"/>
                  <a:gd name="T12" fmla="*/ 2147483647 w 1526"/>
                  <a:gd name="T13" fmla="*/ 2147483647 h 1097"/>
                  <a:gd name="T14" fmla="*/ 2147483647 w 1526"/>
                  <a:gd name="T15" fmla="*/ 2147483647 h 1097"/>
                  <a:gd name="T16" fmla="*/ 2147483647 w 1526"/>
                  <a:gd name="T17" fmla="*/ 2147483647 h 1097"/>
                  <a:gd name="T18" fmla="*/ 2147483647 w 1526"/>
                  <a:gd name="T19" fmla="*/ 2147483647 h 1097"/>
                  <a:gd name="T20" fmla="*/ 2147483647 w 1526"/>
                  <a:gd name="T21" fmla="*/ 2147483647 h 10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26" h="1097" extrusionOk="0">
                    <a:moveTo>
                      <a:pt x="19" y="1"/>
                    </a:moveTo>
                    <a:cubicBezTo>
                      <a:pt x="10" y="1"/>
                      <a:pt x="1" y="8"/>
                      <a:pt x="2" y="20"/>
                    </a:cubicBezTo>
                    <a:cubicBezTo>
                      <a:pt x="33" y="310"/>
                      <a:pt x="72" y="1076"/>
                      <a:pt x="476" y="1096"/>
                    </a:cubicBezTo>
                    <a:cubicBezTo>
                      <a:pt x="484" y="1097"/>
                      <a:pt x="492" y="1097"/>
                      <a:pt x="499" y="1097"/>
                    </a:cubicBezTo>
                    <a:cubicBezTo>
                      <a:pt x="928" y="1097"/>
                      <a:pt x="1388" y="558"/>
                      <a:pt x="1504" y="194"/>
                    </a:cubicBezTo>
                    <a:cubicBezTo>
                      <a:pt x="1526" y="149"/>
                      <a:pt x="1489" y="113"/>
                      <a:pt x="1453" y="113"/>
                    </a:cubicBezTo>
                    <a:cubicBezTo>
                      <a:pt x="1435" y="113"/>
                      <a:pt x="1416" y="123"/>
                      <a:pt x="1405" y="145"/>
                    </a:cubicBezTo>
                    <a:cubicBezTo>
                      <a:pt x="1225" y="448"/>
                      <a:pt x="1047" y="716"/>
                      <a:pt x="738" y="903"/>
                    </a:cubicBezTo>
                    <a:cubicBezTo>
                      <a:pt x="665" y="947"/>
                      <a:pt x="600" y="966"/>
                      <a:pt x="542" y="966"/>
                    </a:cubicBezTo>
                    <a:cubicBezTo>
                      <a:pt x="197" y="966"/>
                      <a:pt x="81" y="294"/>
                      <a:pt x="39" y="18"/>
                    </a:cubicBezTo>
                    <a:cubicBezTo>
                      <a:pt x="37" y="6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1" name="Google Shape;451;p34"/>
              <p:cNvSpPr>
                <a:spLocks/>
              </p:cNvSpPr>
              <p:nvPr/>
            </p:nvSpPr>
            <p:spPr bwMode="auto">
              <a:xfrm>
                <a:off x="474992" y="4823495"/>
                <a:ext cx="17871" cy="58320"/>
              </a:xfrm>
              <a:custGeom>
                <a:avLst/>
                <a:gdLst>
                  <a:gd name="T0" fmla="*/ 2147483647 w 306"/>
                  <a:gd name="T1" fmla="*/ 2147483647 h 1342"/>
                  <a:gd name="T2" fmla="*/ 2147483647 w 306"/>
                  <a:gd name="T3" fmla="*/ 2147483647 h 1342"/>
                  <a:gd name="T4" fmla="*/ 2147483647 w 306"/>
                  <a:gd name="T5" fmla="*/ 2147483647 h 1342"/>
                  <a:gd name="T6" fmla="*/ 2147483647 w 306"/>
                  <a:gd name="T7" fmla="*/ 2147483647 h 1342"/>
                  <a:gd name="T8" fmla="*/ 2147483647 w 306"/>
                  <a:gd name="T9" fmla="*/ 2147483647 h 1342"/>
                  <a:gd name="T10" fmla="*/ 2147483647 w 306"/>
                  <a:gd name="T11" fmla="*/ 2147483647 h 1342"/>
                  <a:gd name="T12" fmla="*/ 2147483647 w 306"/>
                  <a:gd name="T13" fmla="*/ 2147483647 h 1342"/>
                  <a:gd name="T14" fmla="*/ 2147483647 w 306"/>
                  <a:gd name="T15" fmla="*/ 2147483647 h 13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6" h="1342" extrusionOk="0">
                    <a:moveTo>
                      <a:pt x="129" y="1"/>
                    </a:moveTo>
                    <a:cubicBezTo>
                      <a:pt x="114" y="1"/>
                      <a:pt x="98" y="10"/>
                      <a:pt x="95" y="25"/>
                    </a:cubicBezTo>
                    <a:cubicBezTo>
                      <a:pt x="0" y="401"/>
                      <a:pt x="51" y="954"/>
                      <a:pt x="202" y="1310"/>
                    </a:cubicBezTo>
                    <a:cubicBezTo>
                      <a:pt x="212" y="1332"/>
                      <a:pt x="232" y="1342"/>
                      <a:pt x="251" y="1342"/>
                    </a:cubicBezTo>
                    <a:cubicBezTo>
                      <a:pt x="279" y="1342"/>
                      <a:pt x="306" y="1321"/>
                      <a:pt x="303" y="1286"/>
                    </a:cubicBezTo>
                    <a:cubicBezTo>
                      <a:pt x="295" y="1073"/>
                      <a:pt x="213" y="867"/>
                      <a:pt x="178" y="658"/>
                    </a:cubicBezTo>
                    <a:cubicBezTo>
                      <a:pt x="143" y="449"/>
                      <a:pt x="154" y="241"/>
                      <a:pt x="156" y="28"/>
                    </a:cubicBezTo>
                    <a:cubicBezTo>
                      <a:pt x="156" y="9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2" name="Google Shape;452;p34"/>
              <p:cNvSpPr>
                <a:spLocks/>
              </p:cNvSpPr>
              <p:nvPr/>
            </p:nvSpPr>
            <p:spPr bwMode="auto">
              <a:xfrm>
                <a:off x="441879" y="4830231"/>
                <a:ext cx="21083" cy="13211"/>
              </a:xfrm>
              <a:custGeom>
                <a:avLst/>
                <a:gdLst>
                  <a:gd name="T0" fmla="*/ 2147483647 w 361"/>
                  <a:gd name="T1" fmla="*/ 0 h 304"/>
                  <a:gd name="T2" fmla="*/ 2147483647 w 361"/>
                  <a:gd name="T3" fmla="*/ 2147483647 h 304"/>
                  <a:gd name="T4" fmla="*/ 2147483647 w 361"/>
                  <a:gd name="T5" fmla="*/ 2147483647 h 304"/>
                  <a:gd name="T6" fmla="*/ 2147483647 w 361"/>
                  <a:gd name="T7" fmla="*/ 2147483647 h 304"/>
                  <a:gd name="T8" fmla="*/ 2147483647 w 361"/>
                  <a:gd name="T9" fmla="*/ 2147483647 h 304"/>
                  <a:gd name="T10" fmla="*/ 2147483647 w 361"/>
                  <a:gd name="T11" fmla="*/ 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1" h="304" extrusionOk="0">
                    <a:moveTo>
                      <a:pt x="165" y="0"/>
                    </a:moveTo>
                    <a:cubicBezTo>
                      <a:pt x="96" y="0"/>
                      <a:pt x="27" y="47"/>
                      <a:pt x="14" y="127"/>
                    </a:cubicBezTo>
                    <a:cubicBezTo>
                      <a:pt x="1" y="209"/>
                      <a:pt x="58" y="288"/>
                      <a:pt x="139" y="301"/>
                    </a:cubicBezTo>
                    <a:cubicBezTo>
                      <a:pt x="148" y="302"/>
                      <a:pt x="157" y="303"/>
                      <a:pt x="165" y="303"/>
                    </a:cubicBezTo>
                    <a:cubicBezTo>
                      <a:pt x="285" y="303"/>
                      <a:pt x="360" y="166"/>
                      <a:pt x="288" y="64"/>
                    </a:cubicBezTo>
                    <a:cubicBezTo>
                      <a:pt x="257" y="20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3" name="Google Shape;453;p34"/>
              <p:cNvSpPr>
                <a:spLocks/>
              </p:cNvSpPr>
              <p:nvPr/>
            </p:nvSpPr>
            <p:spPr bwMode="auto">
              <a:xfrm>
                <a:off x="472189" y="4817150"/>
                <a:ext cx="19155" cy="12907"/>
              </a:xfrm>
              <a:custGeom>
                <a:avLst/>
                <a:gdLst>
                  <a:gd name="T0" fmla="*/ 2147483647 w 328"/>
                  <a:gd name="T1" fmla="*/ 2147483647 h 297"/>
                  <a:gd name="T2" fmla="*/ 2147483647 w 328"/>
                  <a:gd name="T3" fmla="*/ 2147483647 h 297"/>
                  <a:gd name="T4" fmla="*/ 2147483647 w 328"/>
                  <a:gd name="T5" fmla="*/ 2147483647 h 297"/>
                  <a:gd name="T6" fmla="*/ 2147483647 w 328"/>
                  <a:gd name="T7" fmla="*/ 2147483647 h 297"/>
                  <a:gd name="T8" fmla="*/ 2147483647 w 328"/>
                  <a:gd name="T9" fmla="*/ 2147483647 h 297"/>
                  <a:gd name="T10" fmla="*/ 2147483647 w 328"/>
                  <a:gd name="T11" fmla="*/ 2147483647 h 297"/>
                  <a:gd name="T12" fmla="*/ 2147483647 w 328"/>
                  <a:gd name="T13" fmla="*/ 2147483647 h 297"/>
                  <a:gd name="T14" fmla="*/ 2147483647 w 328"/>
                  <a:gd name="T15" fmla="*/ 2147483647 h 297"/>
                  <a:gd name="T16" fmla="*/ 2147483647 w 328"/>
                  <a:gd name="T17" fmla="*/ 2147483647 h 297"/>
                  <a:gd name="T18" fmla="*/ 2147483647 w 328"/>
                  <a:gd name="T19" fmla="*/ 2147483647 h 297"/>
                  <a:gd name="T20" fmla="*/ 2147483647 w 328"/>
                  <a:gd name="T21" fmla="*/ 2147483647 h 2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8" h="297" extrusionOk="0">
                    <a:moveTo>
                      <a:pt x="169" y="1"/>
                    </a:moveTo>
                    <a:cubicBezTo>
                      <a:pt x="78" y="1"/>
                      <a:pt x="0" y="85"/>
                      <a:pt x="22" y="182"/>
                    </a:cubicBezTo>
                    <a:cubicBezTo>
                      <a:pt x="33" y="233"/>
                      <a:pt x="72" y="275"/>
                      <a:pt x="123" y="290"/>
                    </a:cubicBezTo>
                    <a:cubicBezTo>
                      <a:pt x="138" y="295"/>
                      <a:pt x="152" y="297"/>
                      <a:pt x="166" y="297"/>
                    </a:cubicBezTo>
                    <a:cubicBezTo>
                      <a:pt x="209" y="297"/>
                      <a:pt x="246" y="275"/>
                      <a:pt x="281" y="244"/>
                    </a:cubicBezTo>
                    <a:lnTo>
                      <a:pt x="268" y="257"/>
                    </a:lnTo>
                    <a:cubicBezTo>
                      <a:pt x="307" y="229"/>
                      <a:pt x="327" y="180"/>
                      <a:pt x="323" y="132"/>
                    </a:cubicBezTo>
                    <a:cubicBezTo>
                      <a:pt x="318" y="84"/>
                      <a:pt x="290" y="42"/>
                      <a:pt x="246" y="22"/>
                    </a:cubicBezTo>
                    <a:cubicBezTo>
                      <a:pt x="239" y="20"/>
                      <a:pt x="235" y="18"/>
                      <a:pt x="228" y="13"/>
                    </a:cubicBezTo>
                    <a:cubicBezTo>
                      <a:pt x="208" y="5"/>
                      <a:pt x="188" y="1"/>
                      <a:pt x="16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4" name="Google Shape;454;p34"/>
              <p:cNvSpPr>
                <a:spLocks/>
              </p:cNvSpPr>
              <p:nvPr/>
            </p:nvSpPr>
            <p:spPr bwMode="auto">
              <a:xfrm>
                <a:off x="497534" y="4819888"/>
                <a:ext cx="24587" cy="15254"/>
              </a:xfrm>
              <a:custGeom>
                <a:avLst/>
                <a:gdLst>
                  <a:gd name="T0" fmla="*/ 2147483647 w 421"/>
                  <a:gd name="T1" fmla="*/ 2147483647 h 351"/>
                  <a:gd name="T2" fmla="*/ 2147483647 w 421"/>
                  <a:gd name="T3" fmla="*/ 2147483647 h 351"/>
                  <a:gd name="T4" fmla="*/ 2147483647 w 421"/>
                  <a:gd name="T5" fmla="*/ 2147483647 h 351"/>
                  <a:gd name="T6" fmla="*/ 2147483647 w 421"/>
                  <a:gd name="T7" fmla="*/ 2147483647 h 351"/>
                  <a:gd name="T8" fmla="*/ 2147483647 w 421"/>
                  <a:gd name="T9" fmla="*/ 2147483647 h 351"/>
                  <a:gd name="T10" fmla="*/ 2147483647 w 421"/>
                  <a:gd name="T11" fmla="*/ 2147483647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1" h="351" extrusionOk="0">
                    <a:moveTo>
                      <a:pt x="228" y="1"/>
                    </a:moveTo>
                    <a:cubicBezTo>
                      <a:pt x="194" y="1"/>
                      <a:pt x="160" y="11"/>
                      <a:pt x="128" y="34"/>
                    </a:cubicBezTo>
                    <a:cubicBezTo>
                      <a:pt x="1" y="124"/>
                      <a:pt x="47" y="324"/>
                      <a:pt x="201" y="348"/>
                    </a:cubicBezTo>
                    <a:cubicBezTo>
                      <a:pt x="210" y="349"/>
                      <a:pt x="219" y="350"/>
                      <a:pt x="228" y="350"/>
                    </a:cubicBezTo>
                    <a:cubicBezTo>
                      <a:pt x="310" y="350"/>
                      <a:pt x="391" y="290"/>
                      <a:pt x="400" y="205"/>
                    </a:cubicBezTo>
                    <a:cubicBezTo>
                      <a:pt x="420" y="90"/>
                      <a:pt x="328" y="1"/>
                      <a:pt x="22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5" name="Google Shape;455;p34"/>
              <p:cNvSpPr>
                <a:spLocks/>
              </p:cNvSpPr>
              <p:nvPr/>
            </p:nvSpPr>
            <p:spPr bwMode="auto">
              <a:xfrm>
                <a:off x="530005" y="4833664"/>
                <a:ext cx="22776" cy="15862"/>
              </a:xfrm>
              <a:custGeom>
                <a:avLst/>
                <a:gdLst>
                  <a:gd name="T0" fmla="*/ 2147483647 w 390"/>
                  <a:gd name="T1" fmla="*/ 0 h 365"/>
                  <a:gd name="T2" fmla="*/ 2147483647 w 390"/>
                  <a:gd name="T3" fmla="*/ 2147483647 h 365"/>
                  <a:gd name="T4" fmla="*/ 2147483647 w 390"/>
                  <a:gd name="T5" fmla="*/ 2147483647 h 365"/>
                  <a:gd name="T6" fmla="*/ 2147483647 w 390"/>
                  <a:gd name="T7" fmla="*/ 2147483647 h 365"/>
                  <a:gd name="T8" fmla="*/ 2147483647 w 390"/>
                  <a:gd name="T9" fmla="*/ 2147483647 h 365"/>
                  <a:gd name="T10" fmla="*/ 2147483647 w 390"/>
                  <a:gd name="T11" fmla="*/ 2147483647 h 365"/>
                  <a:gd name="T12" fmla="*/ 2147483647 w 390"/>
                  <a:gd name="T13" fmla="*/ 0 h 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0" h="365" extrusionOk="0">
                    <a:moveTo>
                      <a:pt x="198" y="0"/>
                    </a:moveTo>
                    <a:cubicBezTo>
                      <a:pt x="113" y="0"/>
                      <a:pt x="26" y="64"/>
                      <a:pt x="16" y="152"/>
                    </a:cubicBezTo>
                    <a:cubicBezTo>
                      <a:pt x="0" y="250"/>
                      <a:pt x="66" y="343"/>
                      <a:pt x="165" y="362"/>
                    </a:cubicBezTo>
                    <a:cubicBezTo>
                      <a:pt x="174" y="364"/>
                      <a:pt x="183" y="365"/>
                      <a:pt x="192" y="365"/>
                    </a:cubicBezTo>
                    <a:cubicBezTo>
                      <a:pt x="278" y="365"/>
                      <a:pt x="364" y="301"/>
                      <a:pt x="376" y="213"/>
                    </a:cubicBezTo>
                    <a:cubicBezTo>
                      <a:pt x="389" y="114"/>
                      <a:pt x="323" y="20"/>
                      <a:pt x="224" y="2"/>
                    </a:cubicBezTo>
                    <a:cubicBezTo>
                      <a:pt x="216" y="1"/>
                      <a:pt x="207" y="0"/>
                      <a:pt x="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6" name="Google Shape;456;p34"/>
              <p:cNvSpPr>
                <a:spLocks/>
              </p:cNvSpPr>
              <p:nvPr/>
            </p:nvSpPr>
            <p:spPr bwMode="auto">
              <a:xfrm>
                <a:off x="482409" y="4859912"/>
                <a:ext cx="105296" cy="24684"/>
              </a:xfrm>
              <a:custGeom>
                <a:avLst/>
                <a:gdLst>
                  <a:gd name="T0" fmla="*/ 2147483647 w 1803"/>
                  <a:gd name="T1" fmla="*/ 2147483647 h 568"/>
                  <a:gd name="T2" fmla="*/ 2147483647 w 1803"/>
                  <a:gd name="T3" fmla="*/ 2147483647 h 568"/>
                  <a:gd name="T4" fmla="*/ 2147483647 w 1803"/>
                  <a:gd name="T5" fmla="*/ 2147483647 h 568"/>
                  <a:gd name="T6" fmla="*/ 2147483647 w 1803"/>
                  <a:gd name="T7" fmla="*/ 2147483647 h 568"/>
                  <a:gd name="T8" fmla="*/ 2147483647 w 1803"/>
                  <a:gd name="T9" fmla="*/ 2147483647 h 568"/>
                  <a:gd name="T10" fmla="*/ 2147483647 w 1803"/>
                  <a:gd name="T11" fmla="*/ 2147483647 h 568"/>
                  <a:gd name="T12" fmla="*/ 2147483647 w 1803"/>
                  <a:gd name="T13" fmla="*/ 2147483647 h 568"/>
                  <a:gd name="T14" fmla="*/ 2147483647 w 1803"/>
                  <a:gd name="T15" fmla="*/ 2147483647 h 568"/>
                  <a:gd name="T16" fmla="*/ 2147483647 w 1803"/>
                  <a:gd name="T17" fmla="*/ 2147483647 h 568"/>
                  <a:gd name="T18" fmla="*/ 2147483647 w 1803"/>
                  <a:gd name="T19" fmla="*/ 2147483647 h 5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03" h="568" extrusionOk="0">
                    <a:moveTo>
                      <a:pt x="1745" y="1"/>
                    </a:moveTo>
                    <a:cubicBezTo>
                      <a:pt x="1734" y="1"/>
                      <a:pt x="1723" y="5"/>
                      <a:pt x="1714" y="15"/>
                    </a:cubicBezTo>
                    <a:cubicBezTo>
                      <a:pt x="1417" y="301"/>
                      <a:pt x="944" y="451"/>
                      <a:pt x="505" y="451"/>
                    </a:cubicBezTo>
                    <a:cubicBezTo>
                      <a:pt x="343" y="451"/>
                      <a:pt x="185" y="430"/>
                      <a:pt x="42" y="389"/>
                    </a:cubicBezTo>
                    <a:cubicBezTo>
                      <a:pt x="39" y="388"/>
                      <a:pt x="36" y="387"/>
                      <a:pt x="33" y="387"/>
                    </a:cubicBezTo>
                    <a:cubicBezTo>
                      <a:pt x="8" y="387"/>
                      <a:pt x="1" y="430"/>
                      <a:pt x="25" y="444"/>
                    </a:cubicBezTo>
                    <a:cubicBezTo>
                      <a:pt x="182" y="535"/>
                      <a:pt x="346" y="568"/>
                      <a:pt x="514" y="568"/>
                    </a:cubicBezTo>
                    <a:cubicBezTo>
                      <a:pt x="695" y="568"/>
                      <a:pt x="878" y="530"/>
                      <a:pt x="1059" y="485"/>
                    </a:cubicBezTo>
                    <a:cubicBezTo>
                      <a:pt x="1336" y="419"/>
                      <a:pt x="1672" y="354"/>
                      <a:pt x="1788" y="64"/>
                    </a:cubicBezTo>
                    <a:cubicBezTo>
                      <a:pt x="1803" y="30"/>
                      <a:pt x="1775" y="1"/>
                      <a:pt x="17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7" name="Google Shape;457;p34"/>
              <p:cNvSpPr>
                <a:spLocks/>
              </p:cNvSpPr>
              <p:nvPr/>
            </p:nvSpPr>
            <p:spPr bwMode="auto">
              <a:xfrm>
                <a:off x="570710" y="4853828"/>
                <a:ext cx="29551" cy="16166"/>
              </a:xfrm>
              <a:custGeom>
                <a:avLst/>
                <a:gdLst>
                  <a:gd name="T0" fmla="*/ 2147483647 w 506"/>
                  <a:gd name="T1" fmla="*/ 2147483647 h 372"/>
                  <a:gd name="T2" fmla="*/ 2147483647 w 506"/>
                  <a:gd name="T3" fmla="*/ 2147483647 h 372"/>
                  <a:gd name="T4" fmla="*/ 2147483647 w 506"/>
                  <a:gd name="T5" fmla="*/ 2147483647 h 372"/>
                  <a:gd name="T6" fmla="*/ 2147483647 w 506"/>
                  <a:gd name="T7" fmla="*/ 2147483647 h 372"/>
                  <a:gd name="T8" fmla="*/ 2147483647 w 506"/>
                  <a:gd name="T9" fmla="*/ 2147483647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6" h="372" extrusionOk="0">
                    <a:moveTo>
                      <a:pt x="248" y="1"/>
                    </a:moveTo>
                    <a:cubicBezTo>
                      <a:pt x="43" y="1"/>
                      <a:pt x="1" y="331"/>
                      <a:pt x="221" y="368"/>
                    </a:cubicBezTo>
                    <a:cubicBezTo>
                      <a:pt x="233" y="370"/>
                      <a:pt x="245" y="371"/>
                      <a:pt x="256" y="371"/>
                    </a:cubicBezTo>
                    <a:cubicBezTo>
                      <a:pt x="462" y="371"/>
                      <a:pt x="506" y="41"/>
                      <a:pt x="283" y="4"/>
                    </a:cubicBezTo>
                    <a:cubicBezTo>
                      <a:pt x="271" y="2"/>
                      <a:pt x="259" y="1"/>
                      <a:pt x="24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8" name="Google Shape;459;p34"/>
              <p:cNvSpPr>
                <a:spLocks/>
              </p:cNvSpPr>
              <p:nvPr/>
            </p:nvSpPr>
            <p:spPr bwMode="auto">
              <a:xfrm>
                <a:off x="332086" y="4394785"/>
                <a:ext cx="35858" cy="736477"/>
              </a:xfrm>
              <a:custGeom>
                <a:avLst/>
                <a:gdLst>
                  <a:gd name="T0" fmla="*/ 2147483647 w 614"/>
                  <a:gd name="T1" fmla="*/ 2147483647 h 16947"/>
                  <a:gd name="T2" fmla="*/ 2147483647 w 614"/>
                  <a:gd name="T3" fmla="*/ 2147483647 h 16947"/>
                  <a:gd name="T4" fmla="*/ 2147483647 w 614"/>
                  <a:gd name="T5" fmla="*/ 2147483647 h 16947"/>
                  <a:gd name="T6" fmla="*/ 2147483647 w 614"/>
                  <a:gd name="T7" fmla="*/ 2147483647 h 16947"/>
                  <a:gd name="T8" fmla="*/ 2147483647 w 614"/>
                  <a:gd name="T9" fmla="*/ 2147483647 h 16947"/>
                  <a:gd name="T10" fmla="*/ 2147483647 w 614"/>
                  <a:gd name="T11" fmla="*/ 2147483647 h 16947"/>
                  <a:gd name="T12" fmla="*/ 2147483647 w 614"/>
                  <a:gd name="T13" fmla="*/ 2147483647 h 16947"/>
                  <a:gd name="T14" fmla="*/ 2147483647 w 614"/>
                  <a:gd name="T15" fmla="*/ 2147483647 h 16947"/>
                  <a:gd name="T16" fmla="*/ 2147483647 w 614"/>
                  <a:gd name="T17" fmla="*/ 2147483647 h 16947"/>
                  <a:gd name="T18" fmla="*/ 2147483647 w 614"/>
                  <a:gd name="T19" fmla="*/ 2147483647 h 16947"/>
                  <a:gd name="T20" fmla="*/ 2147483647 w 614"/>
                  <a:gd name="T21" fmla="*/ 2147483647 h 16947"/>
                  <a:gd name="T22" fmla="*/ 2147483647 w 614"/>
                  <a:gd name="T23" fmla="*/ 2147483647 h 16947"/>
                  <a:gd name="T24" fmla="*/ 2147483647 w 614"/>
                  <a:gd name="T25" fmla="*/ 2147483647 h 16947"/>
                  <a:gd name="T26" fmla="*/ 2147483647 w 614"/>
                  <a:gd name="T27" fmla="*/ 2147483647 h 16947"/>
                  <a:gd name="T28" fmla="*/ 2147483647 w 614"/>
                  <a:gd name="T29" fmla="*/ 2147483647 h 16947"/>
                  <a:gd name="T30" fmla="*/ 2147483647 w 614"/>
                  <a:gd name="T31" fmla="*/ 2147483647 h 16947"/>
                  <a:gd name="T32" fmla="*/ 2147483647 w 614"/>
                  <a:gd name="T33" fmla="*/ 2147483647 h 16947"/>
                  <a:gd name="T34" fmla="*/ 2147483647 w 614"/>
                  <a:gd name="T35" fmla="*/ 2147483647 h 16947"/>
                  <a:gd name="T36" fmla="*/ 2147483647 w 614"/>
                  <a:gd name="T37" fmla="*/ 2147483647 h 169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4" h="16947" extrusionOk="0">
                    <a:moveTo>
                      <a:pt x="155" y="1"/>
                    </a:moveTo>
                    <a:cubicBezTo>
                      <a:pt x="99" y="1"/>
                      <a:pt x="44" y="39"/>
                      <a:pt x="38" y="115"/>
                    </a:cubicBezTo>
                    <a:cubicBezTo>
                      <a:pt x="1" y="656"/>
                      <a:pt x="18" y="1202"/>
                      <a:pt x="16" y="1743"/>
                    </a:cubicBezTo>
                    <a:cubicBezTo>
                      <a:pt x="12" y="2283"/>
                      <a:pt x="18" y="2828"/>
                      <a:pt x="20" y="3370"/>
                    </a:cubicBezTo>
                    <a:cubicBezTo>
                      <a:pt x="25" y="4455"/>
                      <a:pt x="42" y="5538"/>
                      <a:pt x="53" y="6623"/>
                    </a:cubicBezTo>
                    <a:cubicBezTo>
                      <a:pt x="80" y="8792"/>
                      <a:pt x="104" y="10960"/>
                      <a:pt x="130" y="13130"/>
                    </a:cubicBezTo>
                    <a:lnTo>
                      <a:pt x="152" y="14968"/>
                    </a:lnTo>
                    <a:cubicBezTo>
                      <a:pt x="154" y="15271"/>
                      <a:pt x="159" y="15572"/>
                      <a:pt x="159" y="15875"/>
                    </a:cubicBezTo>
                    <a:cubicBezTo>
                      <a:pt x="159" y="16187"/>
                      <a:pt x="143" y="16499"/>
                      <a:pt x="196" y="16806"/>
                    </a:cubicBezTo>
                    <a:cubicBezTo>
                      <a:pt x="213" y="16899"/>
                      <a:pt x="301" y="16946"/>
                      <a:pt x="388" y="16946"/>
                    </a:cubicBezTo>
                    <a:cubicBezTo>
                      <a:pt x="474" y="16946"/>
                      <a:pt x="560" y="16900"/>
                      <a:pt x="574" y="16806"/>
                    </a:cubicBezTo>
                    <a:cubicBezTo>
                      <a:pt x="613" y="16532"/>
                      <a:pt x="596" y="16259"/>
                      <a:pt x="589" y="15980"/>
                    </a:cubicBezTo>
                    <a:cubicBezTo>
                      <a:pt x="583" y="15715"/>
                      <a:pt x="576" y="15447"/>
                      <a:pt x="572" y="15181"/>
                    </a:cubicBezTo>
                    <a:lnTo>
                      <a:pt x="545" y="13554"/>
                    </a:lnTo>
                    <a:cubicBezTo>
                      <a:pt x="530" y="12469"/>
                      <a:pt x="512" y="11386"/>
                      <a:pt x="495" y="10301"/>
                    </a:cubicBezTo>
                    <a:cubicBezTo>
                      <a:pt x="462" y="8131"/>
                      <a:pt x="442" y="5964"/>
                      <a:pt x="392" y="3794"/>
                    </a:cubicBezTo>
                    <a:lnTo>
                      <a:pt x="348" y="1956"/>
                    </a:lnTo>
                    <a:cubicBezTo>
                      <a:pt x="335" y="1345"/>
                      <a:pt x="335" y="724"/>
                      <a:pt x="275" y="115"/>
                    </a:cubicBezTo>
                    <a:cubicBezTo>
                      <a:pt x="269" y="39"/>
                      <a:pt x="212" y="1"/>
                      <a:pt x="1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9" name="Google Shape;460;p34"/>
              <p:cNvSpPr>
                <a:spLocks/>
              </p:cNvSpPr>
              <p:nvPr/>
            </p:nvSpPr>
            <p:spPr bwMode="auto">
              <a:xfrm>
                <a:off x="159512" y="4511339"/>
                <a:ext cx="437128" cy="210031"/>
              </a:xfrm>
              <a:custGeom>
                <a:avLst/>
                <a:gdLst>
                  <a:gd name="T0" fmla="*/ 2147483647 w 7485"/>
                  <a:gd name="T1" fmla="*/ 0 h 4833"/>
                  <a:gd name="T2" fmla="*/ 2147483647 w 7485"/>
                  <a:gd name="T3" fmla="*/ 2147483647 h 4833"/>
                  <a:gd name="T4" fmla="*/ 2147483647 w 7485"/>
                  <a:gd name="T5" fmla="*/ 2147483647 h 4833"/>
                  <a:gd name="T6" fmla="*/ 2147483647 w 7485"/>
                  <a:gd name="T7" fmla="*/ 2147483647 h 4833"/>
                  <a:gd name="T8" fmla="*/ 2147483647 w 7485"/>
                  <a:gd name="T9" fmla="*/ 2147483647 h 4833"/>
                  <a:gd name="T10" fmla="*/ 2147483647 w 7485"/>
                  <a:gd name="T11" fmla="*/ 2147483647 h 4833"/>
                  <a:gd name="T12" fmla="*/ 2147483647 w 7485"/>
                  <a:gd name="T13" fmla="*/ 2147483647 h 4833"/>
                  <a:gd name="T14" fmla="*/ 2147483647 w 7485"/>
                  <a:gd name="T15" fmla="*/ 2147483647 h 4833"/>
                  <a:gd name="T16" fmla="*/ 2147483647 w 7485"/>
                  <a:gd name="T17" fmla="*/ 2147483647 h 4833"/>
                  <a:gd name="T18" fmla="*/ 2147483647 w 7485"/>
                  <a:gd name="T19" fmla="*/ 2147483647 h 4833"/>
                  <a:gd name="T20" fmla="*/ 2147483647 w 7485"/>
                  <a:gd name="T21" fmla="*/ 2147483647 h 4833"/>
                  <a:gd name="T22" fmla="*/ 2147483647 w 7485"/>
                  <a:gd name="T23" fmla="*/ 2147483647 h 4833"/>
                  <a:gd name="T24" fmla="*/ 2147483647 w 7485"/>
                  <a:gd name="T25" fmla="*/ 2147483647 h 4833"/>
                  <a:gd name="T26" fmla="*/ 2147483647 w 7485"/>
                  <a:gd name="T27" fmla="*/ 2147483647 h 4833"/>
                  <a:gd name="T28" fmla="*/ 2147483647 w 7485"/>
                  <a:gd name="T29" fmla="*/ 2147483647 h 4833"/>
                  <a:gd name="T30" fmla="*/ 2147483647 w 7485"/>
                  <a:gd name="T31" fmla="*/ 2147483647 h 4833"/>
                  <a:gd name="T32" fmla="*/ 2147483647 w 7485"/>
                  <a:gd name="T33" fmla="*/ 2147483647 h 4833"/>
                  <a:gd name="T34" fmla="*/ 2147483647 w 7485"/>
                  <a:gd name="T35" fmla="*/ 2147483647 h 4833"/>
                  <a:gd name="T36" fmla="*/ 2147483647 w 7485"/>
                  <a:gd name="T37" fmla="*/ 2147483647 h 4833"/>
                  <a:gd name="T38" fmla="*/ 2147483647 w 7485"/>
                  <a:gd name="T39" fmla="*/ 2147483647 h 4833"/>
                  <a:gd name="T40" fmla="*/ 2147483647 w 7485"/>
                  <a:gd name="T41" fmla="*/ 2147483647 h 4833"/>
                  <a:gd name="T42" fmla="*/ 2147483647 w 7485"/>
                  <a:gd name="T43" fmla="*/ 0 h 48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485" h="4833" extrusionOk="0">
                    <a:moveTo>
                      <a:pt x="7184" y="0"/>
                    </a:moveTo>
                    <a:cubicBezTo>
                      <a:pt x="7134" y="0"/>
                      <a:pt x="7085" y="19"/>
                      <a:pt x="7045" y="62"/>
                    </a:cubicBezTo>
                    <a:cubicBezTo>
                      <a:pt x="6781" y="345"/>
                      <a:pt x="6546" y="662"/>
                      <a:pt x="6303" y="963"/>
                    </a:cubicBezTo>
                    <a:lnTo>
                      <a:pt x="5602" y="1828"/>
                    </a:lnTo>
                    <a:lnTo>
                      <a:pt x="4164" y="3600"/>
                    </a:lnTo>
                    <a:cubicBezTo>
                      <a:pt x="3959" y="3855"/>
                      <a:pt x="3764" y="4156"/>
                      <a:pt x="3485" y="4336"/>
                    </a:cubicBezTo>
                    <a:cubicBezTo>
                      <a:pt x="3408" y="4385"/>
                      <a:pt x="3314" y="4439"/>
                      <a:pt x="3217" y="4439"/>
                    </a:cubicBezTo>
                    <a:cubicBezTo>
                      <a:pt x="3207" y="4439"/>
                      <a:pt x="3197" y="4438"/>
                      <a:pt x="3186" y="4437"/>
                    </a:cubicBezTo>
                    <a:cubicBezTo>
                      <a:pt x="3044" y="4421"/>
                      <a:pt x="2971" y="4277"/>
                      <a:pt x="2901" y="4171"/>
                    </a:cubicBezTo>
                    <a:cubicBezTo>
                      <a:pt x="2484" y="3532"/>
                      <a:pt x="2064" y="2893"/>
                      <a:pt x="1645" y="2256"/>
                    </a:cubicBezTo>
                    <a:cubicBezTo>
                      <a:pt x="1170" y="1538"/>
                      <a:pt x="711" y="804"/>
                      <a:pt x="180" y="128"/>
                    </a:cubicBezTo>
                    <a:cubicBezTo>
                      <a:pt x="163" y="106"/>
                      <a:pt x="142" y="97"/>
                      <a:pt x="121" y="97"/>
                    </a:cubicBezTo>
                    <a:cubicBezTo>
                      <a:pt x="61" y="97"/>
                      <a:pt x="1" y="173"/>
                      <a:pt x="35" y="240"/>
                    </a:cubicBezTo>
                    <a:cubicBezTo>
                      <a:pt x="410" y="965"/>
                      <a:pt x="858" y="1648"/>
                      <a:pt x="1291" y="2340"/>
                    </a:cubicBezTo>
                    <a:cubicBezTo>
                      <a:pt x="1724" y="3029"/>
                      <a:pt x="2156" y="3723"/>
                      <a:pt x="2596" y="4411"/>
                    </a:cubicBezTo>
                    <a:cubicBezTo>
                      <a:pt x="2750" y="4650"/>
                      <a:pt x="2950" y="4832"/>
                      <a:pt x="3227" y="4832"/>
                    </a:cubicBezTo>
                    <a:cubicBezTo>
                      <a:pt x="3269" y="4832"/>
                      <a:pt x="3314" y="4828"/>
                      <a:pt x="3360" y="4819"/>
                    </a:cubicBezTo>
                    <a:cubicBezTo>
                      <a:pt x="3667" y="4760"/>
                      <a:pt x="3933" y="4525"/>
                      <a:pt x="4131" y="4296"/>
                    </a:cubicBezTo>
                    <a:cubicBezTo>
                      <a:pt x="4649" y="3699"/>
                      <a:pt x="5137" y="3073"/>
                      <a:pt x="5637" y="2460"/>
                    </a:cubicBezTo>
                    <a:lnTo>
                      <a:pt x="6509" y="1393"/>
                    </a:lnTo>
                    <a:cubicBezTo>
                      <a:pt x="6801" y="1039"/>
                      <a:pt x="7113" y="692"/>
                      <a:pt x="7379" y="319"/>
                    </a:cubicBezTo>
                    <a:cubicBezTo>
                      <a:pt x="7485" y="170"/>
                      <a:pt x="7334" y="0"/>
                      <a:pt x="718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30" name="Google Shape;461;p34"/>
              <p:cNvSpPr>
                <a:spLocks/>
              </p:cNvSpPr>
              <p:nvPr/>
            </p:nvSpPr>
            <p:spPr bwMode="auto">
              <a:xfrm>
                <a:off x="238236" y="4436722"/>
                <a:ext cx="170121" cy="102734"/>
              </a:xfrm>
              <a:custGeom>
                <a:avLst/>
                <a:gdLst>
                  <a:gd name="T0" fmla="*/ 2147483647 w 2913"/>
                  <a:gd name="T1" fmla="*/ 2147483647 h 2364"/>
                  <a:gd name="T2" fmla="*/ 2147483647 w 2913"/>
                  <a:gd name="T3" fmla="*/ 2147483647 h 2364"/>
                  <a:gd name="T4" fmla="*/ 2147483647 w 2913"/>
                  <a:gd name="T5" fmla="*/ 2147483647 h 2364"/>
                  <a:gd name="T6" fmla="*/ 2147483647 w 2913"/>
                  <a:gd name="T7" fmla="*/ 2147483647 h 2364"/>
                  <a:gd name="T8" fmla="*/ 2147483647 w 2913"/>
                  <a:gd name="T9" fmla="*/ 2147483647 h 2364"/>
                  <a:gd name="T10" fmla="*/ 2147483647 w 2913"/>
                  <a:gd name="T11" fmla="*/ 2147483647 h 2364"/>
                  <a:gd name="T12" fmla="*/ 2147483647 w 2913"/>
                  <a:gd name="T13" fmla="*/ 2147483647 h 2364"/>
                  <a:gd name="T14" fmla="*/ 2147483647 w 2913"/>
                  <a:gd name="T15" fmla="*/ 2147483647 h 2364"/>
                  <a:gd name="T16" fmla="*/ 2147483647 w 2913"/>
                  <a:gd name="T17" fmla="*/ 2147483647 h 2364"/>
                  <a:gd name="T18" fmla="*/ 2147483647 w 2913"/>
                  <a:gd name="T19" fmla="*/ 2147483647 h 2364"/>
                  <a:gd name="T20" fmla="*/ 2147483647 w 2913"/>
                  <a:gd name="T21" fmla="*/ 2147483647 h 2364"/>
                  <a:gd name="T22" fmla="*/ 2147483647 w 2913"/>
                  <a:gd name="T23" fmla="*/ 2147483647 h 2364"/>
                  <a:gd name="T24" fmla="*/ 2147483647 w 2913"/>
                  <a:gd name="T25" fmla="*/ 2147483647 h 2364"/>
                  <a:gd name="T26" fmla="*/ 2147483647 w 2913"/>
                  <a:gd name="T27" fmla="*/ 2147483647 h 2364"/>
                  <a:gd name="T28" fmla="*/ 2147483647 w 2913"/>
                  <a:gd name="T29" fmla="*/ 2147483647 h 2364"/>
                  <a:gd name="T30" fmla="*/ 2147483647 w 2913"/>
                  <a:gd name="T31" fmla="*/ 2147483647 h 2364"/>
                  <a:gd name="T32" fmla="*/ 2147483647 w 2913"/>
                  <a:gd name="T33" fmla="*/ 2147483647 h 2364"/>
                  <a:gd name="T34" fmla="*/ 2147483647 w 2913"/>
                  <a:gd name="T35" fmla="*/ 2147483647 h 2364"/>
                  <a:gd name="T36" fmla="*/ 2147483647 w 2913"/>
                  <a:gd name="T37" fmla="*/ 2147483647 h 2364"/>
                  <a:gd name="T38" fmla="*/ 2147483647 w 2913"/>
                  <a:gd name="T39" fmla="*/ 2147483647 h 2364"/>
                  <a:gd name="T40" fmla="*/ 2147483647 w 2913"/>
                  <a:gd name="T41" fmla="*/ 2147483647 h 2364"/>
                  <a:gd name="T42" fmla="*/ 2147483647 w 2913"/>
                  <a:gd name="T43" fmla="*/ 2147483647 h 2364"/>
                  <a:gd name="T44" fmla="*/ 2147483647 w 2913"/>
                  <a:gd name="T45" fmla="*/ 2147483647 h 2364"/>
                  <a:gd name="T46" fmla="*/ 2147483647 w 2913"/>
                  <a:gd name="T47" fmla="*/ 2147483647 h 2364"/>
                  <a:gd name="T48" fmla="*/ 2147483647 w 2913"/>
                  <a:gd name="T49" fmla="*/ 2147483647 h 23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13" h="2364" extrusionOk="0">
                    <a:moveTo>
                      <a:pt x="105" y="1"/>
                    </a:moveTo>
                    <a:cubicBezTo>
                      <a:pt x="49" y="1"/>
                      <a:pt x="0" y="57"/>
                      <a:pt x="33" y="119"/>
                    </a:cubicBezTo>
                    <a:lnTo>
                      <a:pt x="35" y="119"/>
                    </a:lnTo>
                    <a:cubicBezTo>
                      <a:pt x="64" y="172"/>
                      <a:pt x="79" y="229"/>
                      <a:pt x="110" y="281"/>
                    </a:cubicBezTo>
                    <a:cubicBezTo>
                      <a:pt x="136" y="325"/>
                      <a:pt x="169" y="365"/>
                      <a:pt x="198" y="407"/>
                    </a:cubicBezTo>
                    <a:cubicBezTo>
                      <a:pt x="257" y="501"/>
                      <a:pt x="319" y="593"/>
                      <a:pt x="384" y="681"/>
                    </a:cubicBezTo>
                    <a:cubicBezTo>
                      <a:pt x="512" y="855"/>
                      <a:pt x="641" y="1024"/>
                      <a:pt x="769" y="1197"/>
                    </a:cubicBezTo>
                    <a:cubicBezTo>
                      <a:pt x="1030" y="1546"/>
                      <a:pt x="1276" y="1909"/>
                      <a:pt x="1535" y="2260"/>
                    </a:cubicBezTo>
                    <a:cubicBezTo>
                      <a:pt x="1580" y="2319"/>
                      <a:pt x="1656" y="2363"/>
                      <a:pt x="1729" y="2363"/>
                    </a:cubicBezTo>
                    <a:cubicBezTo>
                      <a:pt x="1776" y="2363"/>
                      <a:pt x="1822" y="2345"/>
                      <a:pt x="1858" y="2302"/>
                    </a:cubicBezTo>
                    <a:lnTo>
                      <a:pt x="2418" y="1632"/>
                    </a:lnTo>
                    <a:lnTo>
                      <a:pt x="2688" y="1307"/>
                    </a:lnTo>
                    <a:cubicBezTo>
                      <a:pt x="2789" y="1184"/>
                      <a:pt x="2871" y="1092"/>
                      <a:pt x="2899" y="931"/>
                    </a:cubicBezTo>
                    <a:cubicBezTo>
                      <a:pt x="2912" y="848"/>
                      <a:pt x="2856" y="747"/>
                      <a:pt x="2768" y="747"/>
                    </a:cubicBezTo>
                    <a:cubicBezTo>
                      <a:pt x="2754" y="747"/>
                      <a:pt x="2739" y="750"/>
                      <a:pt x="2723" y="756"/>
                    </a:cubicBezTo>
                    <a:cubicBezTo>
                      <a:pt x="2581" y="808"/>
                      <a:pt x="2506" y="874"/>
                      <a:pt x="2412" y="991"/>
                    </a:cubicBezTo>
                    <a:lnTo>
                      <a:pt x="2124" y="1338"/>
                    </a:lnTo>
                    <a:lnTo>
                      <a:pt x="1719" y="1829"/>
                    </a:lnTo>
                    <a:cubicBezTo>
                      <a:pt x="1503" y="1550"/>
                      <a:pt x="1279" y="1278"/>
                      <a:pt x="1059" y="1004"/>
                    </a:cubicBezTo>
                    <a:cubicBezTo>
                      <a:pt x="920" y="830"/>
                      <a:pt x="780" y="657"/>
                      <a:pt x="635" y="488"/>
                    </a:cubicBezTo>
                    <a:cubicBezTo>
                      <a:pt x="569" y="409"/>
                      <a:pt x="501" y="334"/>
                      <a:pt x="428" y="259"/>
                    </a:cubicBezTo>
                    <a:cubicBezTo>
                      <a:pt x="391" y="224"/>
                      <a:pt x="358" y="185"/>
                      <a:pt x="321" y="150"/>
                    </a:cubicBezTo>
                    <a:cubicBezTo>
                      <a:pt x="270" y="99"/>
                      <a:pt x="213" y="66"/>
                      <a:pt x="160" y="22"/>
                    </a:cubicBezTo>
                    <a:cubicBezTo>
                      <a:pt x="143" y="7"/>
                      <a:pt x="123" y="1"/>
                      <a:pt x="10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303" name="Google Shape;473;p34"/>
            <p:cNvGrpSpPr>
              <a:grpSpLocks/>
            </p:cNvGrpSpPr>
            <p:nvPr/>
          </p:nvGrpSpPr>
          <p:grpSpPr bwMode="auto">
            <a:xfrm>
              <a:off x="8672517" y="4801213"/>
              <a:ext cx="381218" cy="339780"/>
              <a:chOff x="5550100" y="4738125"/>
              <a:chExt cx="196950" cy="196650"/>
            </a:xfrm>
          </p:grpSpPr>
          <p:sp>
            <p:nvSpPr>
              <p:cNvPr id="12310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1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2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3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4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304" name="Google Shape;473;p34"/>
            <p:cNvGrpSpPr>
              <a:grpSpLocks/>
            </p:cNvGrpSpPr>
            <p:nvPr/>
          </p:nvGrpSpPr>
          <p:grpSpPr bwMode="auto">
            <a:xfrm>
              <a:off x="7849255" y="4811082"/>
              <a:ext cx="381218" cy="339780"/>
              <a:chOff x="5550100" y="4738125"/>
              <a:chExt cx="196950" cy="196650"/>
            </a:xfrm>
          </p:grpSpPr>
          <p:sp>
            <p:nvSpPr>
              <p:cNvPr id="12305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6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7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8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9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440" y="4622882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algn="just" defTabSz="1219004" eaLnBrk="1" hangingPunct="1">
              <a:defRPr/>
            </a:pP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3442916" y="4693248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6418997" y="4678432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10602099" y="4646681"/>
            <a:ext cx="154517" cy="567267"/>
            <a:chOff x="2225388" y="3725155"/>
            <a:chExt cx="98712" cy="425225"/>
          </a:xfrm>
        </p:grpSpPr>
        <p:cxnSp>
          <p:nvCxnSpPr>
            <p:cNvPr id="51" name="Straight Connector 50"/>
            <p:cNvCxnSpPr/>
            <p:nvPr/>
          </p:nvCxnSpPr>
          <p:spPr>
            <a:xfrm flipH="1">
              <a:off x="222538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28623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89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69458" y="397094"/>
            <a:ext cx="12060767" cy="734484"/>
            <a:chOff x="15875" y="15875"/>
            <a:chExt cx="9128125" cy="550863"/>
          </a:xfrm>
        </p:grpSpPr>
        <p:sp>
          <p:nvSpPr>
            <p:cNvPr id="4" name="Oval 3"/>
            <p:cNvSpPr/>
            <p:nvPr/>
          </p:nvSpPr>
          <p:spPr bwMode="auto">
            <a:xfrm>
              <a:off x="15875" y="15875"/>
              <a:ext cx="552686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5" name="TextBox 3"/>
            <p:cNvSpPr txBox="1">
              <a:spLocks noChangeArrowheads="1"/>
            </p:cNvSpPr>
            <p:nvPr/>
          </p:nvSpPr>
          <p:spPr bwMode="auto">
            <a:xfrm>
              <a:off x="564506" y="25664"/>
              <a:ext cx="8579494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733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0539229" y="5683249"/>
            <a:ext cx="1606551" cy="1174751"/>
            <a:chOff x="7849255" y="4269846"/>
            <a:chExt cx="1204480" cy="881016"/>
          </a:xfrm>
        </p:grpSpPr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8040937" y="4269846"/>
              <a:ext cx="766717" cy="868102"/>
              <a:chOff x="-4716" y="4275111"/>
              <a:chExt cx="766717" cy="868102"/>
            </a:xfrm>
          </p:grpSpPr>
          <p:sp>
            <p:nvSpPr>
              <p:cNvPr id="20" name="Google Shape;438;p34"/>
              <p:cNvSpPr>
                <a:spLocks/>
              </p:cNvSpPr>
              <p:nvPr/>
            </p:nvSpPr>
            <p:spPr bwMode="auto">
              <a:xfrm>
                <a:off x="-4716" y="4275111"/>
                <a:ext cx="766717" cy="576024"/>
              </a:xfrm>
              <a:custGeom>
                <a:avLst/>
                <a:gdLst>
                  <a:gd name="T0" fmla="*/ 2147483647 w 15956"/>
                  <a:gd name="T1" fmla="*/ 2147483647 h 9319"/>
                  <a:gd name="T2" fmla="*/ 2147483647 w 15956"/>
                  <a:gd name="T3" fmla="*/ 2147483647 h 9319"/>
                  <a:gd name="T4" fmla="*/ 2147483647 w 15956"/>
                  <a:gd name="T5" fmla="*/ 2147483647 h 9319"/>
                  <a:gd name="T6" fmla="*/ 2147483647 w 15956"/>
                  <a:gd name="T7" fmla="*/ 2147483647 h 9319"/>
                  <a:gd name="T8" fmla="*/ 2147483647 w 15956"/>
                  <a:gd name="T9" fmla="*/ 2147483647 h 9319"/>
                  <a:gd name="T10" fmla="*/ 2147483647 w 15956"/>
                  <a:gd name="T11" fmla="*/ 2147483647 h 9319"/>
                  <a:gd name="T12" fmla="*/ 2147483647 w 15956"/>
                  <a:gd name="T13" fmla="*/ 2147483647 h 9319"/>
                  <a:gd name="T14" fmla="*/ 2147483647 w 15956"/>
                  <a:gd name="T15" fmla="*/ 2147483647 h 9319"/>
                  <a:gd name="T16" fmla="*/ 2147483647 w 15956"/>
                  <a:gd name="T17" fmla="*/ 2147483647 h 9319"/>
                  <a:gd name="T18" fmla="*/ 2147483647 w 15956"/>
                  <a:gd name="T19" fmla="*/ 2147483647 h 9319"/>
                  <a:gd name="T20" fmla="*/ 2147483647 w 15956"/>
                  <a:gd name="T21" fmla="*/ 2147483647 h 9319"/>
                  <a:gd name="T22" fmla="*/ 2147483647 w 15956"/>
                  <a:gd name="T23" fmla="*/ 2147483647 h 9319"/>
                  <a:gd name="T24" fmla="*/ 2147483647 w 15956"/>
                  <a:gd name="T25" fmla="*/ 2147483647 h 93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956" h="9319" extrusionOk="0">
                    <a:moveTo>
                      <a:pt x="7919" y="1"/>
                    </a:moveTo>
                    <a:cubicBezTo>
                      <a:pt x="6674" y="1"/>
                      <a:pt x="5425" y="185"/>
                      <a:pt x="4303" y="548"/>
                    </a:cubicBezTo>
                    <a:cubicBezTo>
                      <a:pt x="3756" y="724"/>
                      <a:pt x="3235" y="939"/>
                      <a:pt x="2783" y="1211"/>
                    </a:cubicBezTo>
                    <a:cubicBezTo>
                      <a:pt x="1975" y="1692"/>
                      <a:pt x="1329" y="2406"/>
                      <a:pt x="932" y="3258"/>
                    </a:cubicBezTo>
                    <a:cubicBezTo>
                      <a:pt x="0" y="5237"/>
                      <a:pt x="795" y="7718"/>
                      <a:pt x="3444" y="8773"/>
                    </a:cubicBezTo>
                    <a:cubicBezTo>
                      <a:pt x="4426" y="9163"/>
                      <a:pt x="5521" y="9318"/>
                      <a:pt x="6649" y="9318"/>
                    </a:cubicBezTo>
                    <a:cubicBezTo>
                      <a:pt x="8094" y="9318"/>
                      <a:pt x="9592" y="9063"/>
                      <a:pt x="10975" y="8718"/>
                    </a:cubicBezTo>
                    <a:lnTo>
                      <a:pt x="9264" y="9159"/>
                    </a:lnTo>
                    <a:cubicBezTo>
                      <a:pt x="9282" y="9159"/>
                      <a:pt x="9301" y="9159"/>
                      <a:pt x="9319" y="9159"/>
                    </a:cubicBezTo>
                    <a:cubicBezTo>
                      <a:pt x="12107" y="9159"/>
                      <a:pt x="14699" y="7684"/>
                      <a:pt x="15325" y="5847"/>
                    </a:cubicBezTo>
                    <a:cubicBezTo>
                      <a:pt x="15956" y="3998"/>
                      <a:pt x="14658" y="1956"/>
                      <a:pt x="12336" y="888"/>
                    </a:cubicBezTo>
                    <a:cubicBezTo>
                      <a:pt x="11043" y="293"/>
                      <a:pt x="9484" y="1"/>
                      <a:pt x="7919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Google Shape;446;p34"/>
              <p:cNvSpPr>
                <a:spLocks/>
              </p:cNvSpPr>
              <p:nvPr/>
            </p:nvSpPr>
            <p:spPr bwMode="auto">
              <a:xfrm>
                <a:off x="377638" y="4813500"/>
                <a:ext cx="51976" cy="323021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729" y="1"/>
                    </a:moveTo>
                    <a:lnTo>
                      <a:pt x="729" y="1"/>
                    </a:lnTo>
                    <a:cubicBezTo>
                      <a:pt x="180" y="2414"/>
                      <a:pt x="0" y="4898"/>
                      <a:pt x="198" y="7364"/>
                    </a:cubicBezTo>
                    <a:lnTo>
                      <a:pt x="459" y="7432"/>
                    </a:lnTo>
                    <a:cubicBezTo>
                      <a:pt x="800" y="4971"/>
                      <a:pt x="890" y="2480"/>
                      <a:pt x="7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Google Shape;447;p34"/>
              <p:cNvSpPr>
                <a:spLocks/>
              </p:cNvSpPr>
              <p:nvPr/>
            </p:nvSpPr>
            <p:spPr bwMode="auto">
              <a:xfrm>
                <a:off x="181412" y="4816281"/>
                <a:ext cx="117035" cy="323673"/>
              </a:xfrm>
              <a:custGeom>
                <a:avLst/>
                <a:gdLst>
                  <a:gd name="T0" fmla="*/ 0 w 2004"/>
                  <a:gd name="T1" fmla="*/ 0 h 7448"/>
                  <a:gd name="T2" fmla="*/ 0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0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2447"/>
                      <a:pt x="1294" y="4902"/>
                      <a:pt x="1880" y="7368"/>
                    </a:cubicBezTo>
                    <a:lnTo>
                      <a:pt x="1997" y="7448"/>
                    </a:lnTo>
                    <a:cubicBezTo>
                      <a:pt x="2003" y="5945"/>
                      <a:pt x="1836" y="4448"/>
                      <a:pt x="1496" y="2983"/>
                    </a:cubicBezTo>
                    <a:cubicBezTo>
                      <a:pt x="1239" y="1882"/>
                      <a:pt x="852" y="74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Google Shape;448;p34"/>
              <p:cNvSpPr>
                <a:spLocks/>
              </p:cNvSpPr>
              <p:nvPr/>
            </p:nvSpPr>
            <p:spPr bwMode="auto">
              <a:xfrm>
                <a:off x="448828" y="4918971"/>
                <a:ext cx="95310" cy="224242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2147483647 h 5160"/>
                  <a:gd name="T4" fmla="*/ 2147483647 w 1632"/>
                  <a:gd name="T5" fmla="*/ 2147483647 h 5160"/>
                  <a:gd name="T6" fmla="*/ 0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0 h 5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32" h="5160" extrusionOk="0">
                    <a:moveTo>
                      <a:pt x="1213" y="0"/>
                    </a:moveTo>
                    <a:lnTo>
                      <a:pt x="497" y="2719"/>
                    </a:lnTo>
                    <a:cubicBezTo>
                      <a:pt x="374" y="3185"/>
                      <a:pt x="251" y="3655"/>
                      <a:pt x="224" y="4136"/>
                    </a:cubicBezTo>
                    <a:cubicBezTo>
                      <a:pt x="207" y="4492"/>
                      <a:pt x="229" y="4887"/>
                      <a:pt x="0" y="5159"/>
                    </a:cubicBezTo>
                    <a:lnTo>
                      <a:pt x="448" y="5027"/>
                    </a:lnTo>
                    <a:cubicBezTo>
                      <a:pt x="1351" y="3541"/>
                      <a:pt x="1632" y="1689"/>
                      <a:pt x="12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Google Shape;449;p34"/>
              <p:cNvSpPr>
                <a:spLocks/>
              </p:cNvSpPr>
              <p:nvPr/>
            </p:nvSpPr>
            <p:spPr bwMode="auto">
              <a:xfrm>
                <a:off x="426344" y="4829101"/>
                <a:ext cx="84914" cy="314025"/>
              </a:xfrm>
              <a:custGeom>
                <a:avLst/>
                <a:gdLst>
                  <a:gd name="T0" fmla="*/ 2147483647 w 1454"/>
                  <a:gd name="T1" fmla="*/ 2147483647 h 7226"/>
                  <a:gd name="T2" fmla="*/ 2147483647 w 1454"/>
                  <a:gd name="T3" fmla="*/ 2147483647 h 7226"/>
                  <a:gd name="T4" fmla="*/ 2147483647 w 1454"/>
                  <a:gd name="T5" fmla="*/ 2147483647 h 7226"/>
                  <a:gd name="T6" fmla="*/ 2147483647 w 1454"/>
                  <a:gd name="T7" fmla="*/ 2147483647 h 7226"/>
                  <a:gd name="T8" fmla="*/ 2147483647 w 1454"/>
                  <a:gd name="T9" fmla="*/ 2147483647 h 7226"/>
                  <a:gd name="T10" fmla="*/ 2147483647 w 1454"/>
                  <a:gd name="T11" fmla="*/ 2147483647 h 7226"/>
                  <a:gd name="T12" fmla="*/ 2147483647 w 1454"/>
                  <a:gd name="T13" fmla="*/ 2147483647 h 7226"/>
                  <a:gd name="T14" fmla="*/ 2147483647 w 1454"/>
                  <a:gd name="T15" fmla="*/ 2147483647 h 7226"/>
                  <a:gd name="T16" fmla="*/ 2147483647 w 1454"/>
                  <a:gd name="T17" fmla="*/ 2147483647 h 7226"/>
                  <a:gd name="T18" fmla="*/ 2147483647 w 1454"/>
                  <a:gd name="T19" fmla="*/ 2147483647 h 7226"/>
                  <a:gd name="T20" fmla="*/ 2147483647 w 1454"/>
                  <a:gd name="T21" fmla="*/ 2147483647 h 7226"/>
                  <a:gd name="T22" fmla="*/ 2147483647 w 1454"/>
                  <a:gd name="T23" fmla="*/ 2147483647 h 7226"/>
                  <a:gd name="T24" fmla="*/ 2147483647 w 1454"/>
                  <a:gd name="T25" fmla="*/ 2147483647 h 7226"/>
                  <a:gd name="T26" fmla="*/ 2147483647 w 1454"/>
                  <a:gd name="T27" fmla="*/ 2147483647 h 7226"/>
                  <a:gd name="T28" fmla="*/ 2147483647 w 1454"/>
                  <a:gd name="T29" fmla="*/ 2147483647 h 7226"/>
                  <a:gd name="T30" fmla="*/ 2147483647 w 1454"/>
                  <a:gd name="T31" fmla="*/ 2147483647 h 7226"/>
                  <a:gd name="T32" fmla="*/ 2147483647 w 1454"/>
                  <a:gd name="T33" fmla="*/ 2147483647 h 7226"/>
                  <a:gd name="T34" fmla="*/ 2147483647 w 1454"/>
                  <a:gd name="T35" fmla="*/ 2147483647 h 7226"/>
                  <a:gd name="T36" fmla="*/ 2147483647 w 1454"/>
                  <a:gd name="T37" fmla="*/ 2147483647 h 722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4" h="7226" extrusionOk="0">
                    <a:moveTo>
                      <a:pt x="1426" y="1"/>
                    </a:moveTo>
                    <a:cubicBezTo>
                      <a:pt x="1418" y="1"/>
                      <a:pt x="1411" y="5"/>
                      <a:pt x="1406" y="13"/>
                    </a:cubicBezTo>
                    <a:cubicBezTo>
                      <a:pt x="897" y="1164"/>
                      <a:pt x="717" y="2459"/>
                      <a:pt x="535" y="3696"/>
                    </a:cubicBezTo>
                    <a:cubicBezTo>
                      <a:pt x="440" y="4335"/>
                      <a:pt x="352" y="4976"/>
                      <a:pt x="260" y="5617"/>
                    </a:cubicBezTo>
                    <a:cubicBezTo>
                      <a:pt x="216" y="5936"/>
                      <a:pt x="170" y="6254"/>
                      <a:pt x="124" y="6575"/>
                    </a:cubicBezTo>
                    <a:cubicBezTo>
                      <a:pt x="100" y="6744"/>
                      <a:pt x="1" y="7010"/>
                      <a:pt x="78" y="7172"/>
                    </a:cubicBezTo>
                    <a:cubicBezTo>
                      <a:pt x="92" y="7207"/>
                      <a:pt x="125" y="7226"/>
                      <a:pt x="158" y="7226"/>
                    </a:cubicBezTo>
                    <a:cubicBezTo>
                      <a:pt x="182" y="7226"/>
                      <a:pt x="205" y="7216"/>
                      <a:pt x="223" y="7196"/>
                    </a:cubicBezTo>
                    <a:lnTo>
                      <a:pt x="236" y="7179"/>
                    </a:lnTo>
                    <a:cubicBezTo>
                      <a:pt x="249" y="7164"/>
                      <a:pt x="253" y="7142"/>
                      <a:pt x="245" y="7124"/>
                    </a:cubicBezTo>
                    <a:cubicBezTo>
                      <a:pt x="242" y="7117"/>
                      <a:pt x="240" y="7109"/>
                      <a:pt x="238" y="7102"/>
                    </a:cubicBezTo>
                    <a:cubicBezTo>
                      <a:pt x="232" y="7088"/>
                      <a:pt x="218" y="7079"/>
                      <a:pt x="204" y="7079"/>
                    </a:cubicBezTo>
                    <a:cubicBezTo>
                      <a:pt x="200" y="7079"/>
                      <a:pt x="196" y="7080"/>
                      <a:pt x="192" y="7081"/>
                    </a:cubicBezTo>
                    <a:cubicBezTo>
                      <a:pt x="322" y="6988"/>
                      <a:pt x="324" y="6422"/>
                      <a:pt x="348" y="6243"/>
                    </a:cubicBezTo>
                    <a:cubicBezTo>
                      <a:pt x="387" y="5964"/>
                      <a:pt x="425" y="5685"/>
                      <a:pt x="464" y="5407"/>
                    </a:cubicBezTo>
                    <a:cubicBezTo>
                      <a:pt x="548" y="4805"/>
                      <a:pt x="629" y="4203"/>
                      <a:pt x="717" y="3601"/>
                    </a:cubicBezTo>
                    <a:cubicBezTo>
                      <a:pt x="895" y="2391"/>
                      <a:pt x="1160" y="1214"/>
                      <a:pt x="1450" y="26"/>
                    </a:cubicBezTo>
                    <a:cubicBezTo>
                      <a:pt x="1453" y="11"/>
                      <a:pt x="1440" y="1"/>
                      <a:pt x="142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Google Shape;450;p34"/>
              <p:cNvSpPr>
                <a:spLocks/>
              </p:cNvSpPr>
              <p:nvPr/>
            </p:nvSpPr>
            <p:spPr bwMode="auto">
              <a:xfrm>
                <a:off x="454493" y="4835750"/>
                <a:ext cx="89119" cy="47673"/>
              </a:xfrm>
              <a:custGeom>
                <a:avLst/>
                <a:gdLst>
                  <a:gd name="T0" fmla="*/ 2147483647 w 1526"/>
                  <a:gd name="T1" fmla="*/ 2147483647 h 1097"/>
                  <a:gd name="T2" fmla="*/ 2147483647 w 1526"/>
                  <a:gd name="T3" fmla="*/ 2147483647 h 1097"/>
                  <a:gd name="T4" fmla="*/ 2147483647 w 1526"/>
                  <a:gd name="T5" fmla="*/ 2147483647 h 1097"/>
                  <a:gd name="T6" fmla="*/ 2147483647 w 1526"/>
                  <a:gd name="T7" fmla="*/ 2147483647 h 1097"/>
                  <a:gd name="T8" fmla="*/ 2147483647 w 1526"/>
                  <a:gd name="T9" fmla="*/ 2147483647 h 1097"/>
                  <a:gd name="T10" fmla="*/ 2147483647 w 1526"/>
                  <a:gd name="T11" fmla="*/ 2147483647 h 1097"/>
                  <a:gd name="T12" fmla="*/ 2147483647 w 1526"/>
                  <a:gd name="T13" fmla="*/ 2147483647 h 1097"/>
                  <a:gd name="T14" fmla="*/ 2147483647 w 1526"/>
                  <a:gd name="T15" fmla="*/ 2147483647 h 1097"/>
                  <a:gd name="T16" fmla="*/ 2147483647 w 1526"/>
                  <a:gd name="T17" fmla="*/ 2147483647 h 1097"/>
                  <a:gd name="T18" fmla="*/ 2147483647 w 1526"/>
                  <a:gd name="T19" fmla="*/ 2147483647 h 1097"/>
                  <a:gd name="T20" fmla="*/ 2147483647 w 1526"/>
                  <a:gd name="T21" fmla="*/ 2147483647 h 10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26" h="1097" extrusionOk="0">
                    <a:moveTo>
                      <a:pt x="19" y="1"/>
                    </a:moveTo>
                    <a:cubicBezTo>
                      <a:pt x="10" y="1"/>
                      <a:pt x="1" y="8"/>
                      <a:pt x="2" y="20"/>
                    </a:cubicBezTo>
                    <a:cubicBezTo>
                      <a:pt x="33" y="310"/>
                      <a:pt x="72" y="1076"/>
                      <a:pt x="476" y="1096"/>
                    </a:cubicBezTo>
                    <a:cubicBezTo>
                      <a:pt x="484" y="1097"/>
                      <a:pt x="492" y="1097"/>
                      <a:pt x="499" y="1097"/>
                    </a:cubicBezTo>
                    <a:cubicBezTo>
                      <a:pt x="928" y="1097"/>
                      <a:pt x="1388" y="558"/>
                      <a:pt x="1504" y="194"/>
                    </a:cubicBezTo>
                    <a:cubicBezTo>
                      <a:pt x="1526" y="149"/>
                      <a:pt x="1489" y="113"/>
                      <a:pt x="1453" y="113"/>
                    </a:cubicBezTo>
                    <a:cubicBezTo>
                      <a:pt x="1435" y="113"/>
                      <a:pt x="1416" y="123"/>
                      <a:pt x="1405" y="145"/>
                    </a:cubicBezTo>
                    <a:cubicBezTo>
                      <a:pt x="1225" y="448"/>
                      <a:pt x="1047" y="716"/>
                      <a:pt x="738" y="903"/>
                    </a:cubicBezTo>
                    <a:cubicBezTo>
                      <a:pt x="665" y="947"/>
                      <a:pt x="600" y="966"/>
                      <a:pt x="542" y="966"/>
                    </a:cubicBezTo>
                    <a:cubicBezTo>
                      <a:pt x="197" y="966"/>
                      <a:pt x="81" y="294"/>
                      <a:pt x="39" y="18"/>
                    </a:cubicBezTo>
                    <a:cubicBezTo>
                      <a:pt x="37" y="6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Google Shape;451;p34"/>
              <p:cNvSpPr>
                <a:spLocks/>
              </p:cNvSpPr>
              <p:nvPr/>
            </p:nvSpPr>
            <p:spPr bwMode="auto">
              <a:xfrm>
                <a:off x="474992" y="4823495"/>
                <a:ext cx="17871" cy="58320"/>
              </a:xfrm>
              <a:custGeom>
                <a:avLst/>
                <a:gdLst>
                  <a:gd name="T0" fmla="*/ 2147483647 w 306"/>
                  <a:gd name="T1" fmla="*/ 2147483647 h 1342"/>
                  <a:gd name="T2" fmla="*/ 2147483647 w 306"/>
                  <a:gd name="T3" fmla="*/ 2147483647 h 1342"/>
                  <a:gd name="T4" fmla="*/ 2147483647 w 306"/>
                  <a:gd name="T5" fmla="*/ 2147483647 h 1342"/>
                  <a:gd name="T6" fmla="*/ 2147483647 w 306"/>
                  <a:gd name="T7" fmla="*/ 2147483647 h 1342"/>
                  <a:gd name="T8" fmla="*/ 2147483647 w 306"/>
                  <a:gd name="T9" fmla="*/ 2147483647 h 1342"/>
                  <a:gd name="T10" fmla="*/ 2147483647 w 306"/>
                  <a:gd name="T11" fmla="*/ 2147483647 h 1342"/>
                  <a:gd name="T12" fmla="*/ 2147483647 w 306"/>
                  <a:gd name="T13" fmla="*/ 2147483647 h 1342"/>
                  <a:gd name="T14" fmla="*/ 2147483647 w 306"/>
                  <a:gd name="T15" fmla="*/ 2147483647 h 13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6" h="1342" extrusionOk="0">
                    <a:moveTo>
                      <a:pt x="129" y="1"/>
                    </a:moveTo>
                    <a:cubicBezTo>
                      <a:pt x="114" y="1"/>
                      <a:pt x="98" y="10"/>
                      <a:pt x="95" y="25"/>
                    </a:cubicBezTo>
                    <a:cubicBezTo>
                      <a:pt x="0" y="401"/>
                      <a:pt x="51" y="954"/>
                      <a:pt x="202" y="1310"/>
                    </a:cubicBezTo>
                    <a:cubicBezTo>
                      <a:pt x="212" y="1332"/>
                      <a:pt x="232" y="1342"/>
                      <a:pt x="251" y="1342"/>
                    </a:cubicBezTo>
                    <a:cubicBezTo>
                      <a:pt x="279" y="1342"/>
                      <a:pt x="306" y="1321"/>
                      <a:pt x="303" y="1286"/>
                    </a:cubicBezTo>
                    <a:cubicBezTo>
                      <a:pt x="295" y="1073"/>
                      <a:pt x="213" y="867"/>
                      <a:pt x="178" y="658"/>
                    </a:cubicBezTo>
                    <a:cubicBezTo>
                      <a:pt x="143" y="449"/>
                      <a:pt x="154" y="241"/>
                      <a:pt x="156" y="28"/>
                    </a:cubicBezTo>
                    <a:cubicBezTo>
                      <a:pt x="156" y="9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Google Shape;452;p34"/>
              <p:cNvSpPr>
                <a:spLocks/>
              </p:cNvSpPr>
              <p:nvPr/>
            </p:nvSpPr>
            <p:spPr bwMode="auto">
              <a:xfrm>
                <a:off x="441879" y="4830231"/>
                <a:ext cx="21083" cy="13211"/>
              </a:xfrm>
              <a:custGeom>
                <a:avLst/>
                <a:gdLst>
                  <a:gd name="T0" fmla="*/ 2147483647 w 361"/>
                  <a:gd name="T1" fmla="*/ 0 h 304"/>
                  <a:gd name="T2" fmla="*/ 2147483647 w 361"/>
                  <a:gd name="T3" fmla="*/ 2147483647 h 304"/>
                  <a:gd name="T4" fmla="*/ 2147483647 w 361"/>
                  <a:gd name="T5" fmla="*/ 2147483647 h 304"/>
                  <a:gd name="T6" fmla="*/ 2147483647 w 361"/>
                  <a:gd name="T7" fmla="*/ 2147483647 h 304"/>
                  <a:gd name="T8" fmla="*/ 2147483647 w 361"/>
                  <a:gd name="T9" fmla="*/ 2147483647 h 304"/>
                  <a:gd name="T10" fmla="*/ 2147483647 w 361"/>
                  <a:gd name="T11" fmla="*/ 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1" h="304" extrusionOk="0">
                    <a:moveTo>
                      <a:pt x="165" y="0"/>
                    </a:moveTo>
                    <a:cubicBezTo>
                      <a:pt x="96" y="0"/>
                      <a:pt x="27" y="47"/>
                      <a:pt x="14" y="127"/>
                    </a:cubicBezTo>
                    <a:cubicBezTo>
                      <a:pt x="1" y="209"/>
                      <a:pt x="58" y="288"/>
                      <a:pt x="139" y="301"/>
                    </a:cubicBezTo>
                    <a:cubicBezTo>
                      <a:pt x="148" y="302"/>
                      <a:pt x="157" y="303"/>
                      <a:pt x="165" y="303"/>
                    </a:cubicBezTo>
                    <a:cubicBezTo>
                      <a:pt x="285" y="303"/>
                      <a:pt x="360" y="166"/>
                      <a:pt x="288" y="64"/>
                    </a:cubicBezTo>
                    <a:cubicBezTo>
                      <a:pt x="257" y="20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Google Shape;453;p34"/>
              <p:cNvSpPr>
                <a:spLocks/>
              </p:cNvSpPr>
              <p:nvPr/>
            </p:nvSpPr>
            <p:spPr bwMode="auto">
              <a:xfrm>
                <a:off x="472189" y="4817150"/>
                <a:ext cx="19155" cy="12907"/>
              </a:xfrm>
              <a:custGeom>
                <a:avLst/>
                <a:gdLst>
                  <a:gd name="T0" fmla="*/ 2147483647 w 328"/>
                  <a:gd name="T1" fmla="*/ 2147483647 h 297"/>
                  <a:gd name="T2" fmla="*/ 2147483647 w 328"/>
                  <a:gd name="T3" fmla="*/ 2147483647 h 297"/>
                  <a:gd name="T4" fmla="*/ 2147483647 w 328"/>
                  <a:gd name="T5" fmla="*/ 2147483647 h 297"/>
                  <a:gd name="T6" fmla="*/ 2147483647 w 328"/>
                  <a:gd name="T7" fmla="*/ 2147483647 h 297"/>
                  <a:gd name="T8" fmla="*/ 2147483647 w 328"/>
                  <a:gd name="T9" fmla="*/ 2147483647 h 297"/>
                  <a:gd name="T10" fmla="*/ 2147483647 w 328"/>
                  <a:gd name="T11" fmla="*/ 2147483647 h 297"/>
                  <a:gd name="T12" fmla="*/ 2147483647 w 328"/>
                  <a:gd name="T13" fmla="*/ 2147483647 h 297"/>
                  <a:gd name="T14" fmla="*/ 2147483647 w 328"/>
                  <a:gd name="T15" fmla="*/ 2147483647 h 297"/>
                  <a:gd name="T16" fmla="*/ 2147483647 w 328"/>
                  <a:gd name="T17" fmla="*/ 2147483647 h 297"/>
                  <a:gd name="T18" fmla="*/ 2147483647 w 328"/>
                  <a:gd name="T19" fmla="*/ 2147483647 h 297"/>
                  <a:gd name="T20" fmla="*/ 2147483647 w 328"/>
                  <a:gd name="T21" fmla="*/ 2147483647 h 2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8" h="297" extrusionOk="0">
                    <a:moveTo>
                      <a:pt x="169" y="1"/>
                    </a:moveTo>
                    <a:cubicBezTo>
                      <a:pt x="78" y="1"/>
                      <a:pt x="0" y="85"/>
                      <a:pt x="22" y="182"/>
                    </a:cubicBezTo>
                    <a:cubicBezTo>
                      <a:pt x="33" y="233"/>
                      <a:pt x="72" y="275"/>
                      <a:pt x="123" y="290"/>
                    </a:cubicBezTo>
                    <a:cubicBezTo>
                      <a:pt x="138" y="295"/>
                      <a:pt x="152" y="297"/>
                      <a:pt x="166" y="297"/>
                    </a:cubicBezTo>
                    <a:cubicBezTo>
                      <a:pt x="209" y="297"/>
                      <a:pt x="246" y="275"/>
                      <a:pt x="281" y="244"/>
                    </a:cubicBezTo>
                    <a:lnTo>
                      <a:pt x="268" y="257"/>
                    </a:lnTo>
                    <a:cubicBezTo>
                      <a:pt x="307" y="229"/>
                      <a:pt x="327" y="180"/>
                      <a:pt x="323" y="132"/>
                    </a:cubicBezTo>
                    <a:cubicBezTo>
                      <a:pt x="318" y="84"/>
                      <a:pt x="290" y="42"/>
                      <a:pt x="246" y="22"/>
                    </a:cubicBezTo>
                    <a:cubicBezTo>
                      <a:pt x="239" y="20"/>
                      <a:pt x="235" y="18"/>
                      <a:pt x="228" y="13"/>
                    </a:cubicBezTo>
                    <a:cubicBezTo>
                      <a:pt x="208" y="5"/>
                      <a:pt x="188" y="1"/>
                      <a:pt x="16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Google Shape;454;p34"/>
              <p:cNvSpPr>
                <a:spLocks/>
              </p:cNvSpPr>
              <p:nvPr/>
            </p:nvSpPr>
            <p:spPr bwMode="auto">
              <a:xfrm>
                <a:off x="497534" y="4819888"/>
                <a:ext cx="24587" cy="15254"/>
              </a:xfrm>
              <a:custGeom>
                <a:avLst/>
                <a:gdLst>
                  <a:gd name="T0" fmla="*/ 2147483647 w 421"/>
                  <a:gd name="T1" fmla="*/ 2147483647 h 351"/>
                  <a:gd name="T2" fmla="*/ 2147483647 w 421"/>
                  <a:gd name="T3" fmla="*/ 2147483647 h 351"/>
                  <a:gd name="T4" fmla="*/ 2147483647 w 421"/>
                  <a:gd name="T5" fmla="*/ 2147483647 h 351"/>
                  <a:gd name="T6" fmla="*/ 2147483647 w 421"/>
                  <a:gd name="T7" fmla="*/ 2147483647 h 351"/>
                  <a:gd name="T8" fmla="*/ 2147483647 w 421"/>
                  <a:gd name="T9" fmla="*/ 2147483647 h 351"/>
                  <a:gd name="T10" fmla="*/ 2147483647 w 421"/>
                  <a:gd name="T11" fmla="*/ 2147483647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1" h="351" extrusionOk="0">
                    <a:moveTo>
                      <a:pt x="228" y="1"/>
                    </a:moveTo>
                    <a:cubicBezTo>
                      <a:pt x="194" y="1"/>
                      <a:pt x="160" y="11"/>
                      <a:pt x="128" y="34"/>
                    </a:cubicBezTo>
                    <a:cubicBezTo>
                      <a:pt x="1" y="124"/>
                      <a:pt x="47" y="324"/>
                      <a:pt x="201" y="348"/>
                    </a:cubicBezTo>
                    <a:cubicBezTo>
                      <a:pt x="210" y="349"/>
                      <a:pt x="219" y="350"/>
                      <a:pt x="228" y="350"/>
                    </a:cubicBezTo>
                    <a:cubicBezTo>
                      <a:pt x="310" y="350"/>
                      <a:pt x="391" y="290"/>
                      <a:pt x="400" y="205"/>
                    </a:cubicBezTo>
                    <a:cubicBezTo>
                      <a:pt x="420" y="90"/>
                      <a:pt x="328" y="1"/>
                      <a:pt x="22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Google Shape;455;p34"/>
              <p:cNvSpPr>
                <a:spLocks/>
              </p:cNvSpPr>
              <p:nvPr/>
            </p:nvSpPr>
            <p:spPr bwMode="auto">
              <a:xfrm>
                <a:off x="530005" y="4833664"/>
                <a:ext cx="22776" cy="15862"/>
              </a:xfrm>
              <a:custGeom>
                <a:avLst/>
                <a:gdLst>
                  <a:gd name="T0" fmla="*/ 2147483647 w 390"/>
                  <a:gd name="T1" fmla="*/ 0 h 365"/>
                  <a:gd name="T2" fmla="*/ 2147483647 w 390"/>
                  <a:gd name="T3" fmla="*/ 2147483647 h 365"/>
                  <a:gd name="T4" fmla="*/ 2147483647 w 390"/>
                  <a:gd name="T5" fmla="*/ 2147483647 h 365"/>
                  <a:gd name="T6" fmla="*/ 2147483647 w 390"/>
                  <a:gd name="T7" fmla="*/ 2147483647 h 365"/>
                  <a:gd name="T8" fmla="*/ 2147483647 w 390"/>
                  <a:gd name="T9" fmla="*/ 2147483647 h 365"/>
                  <a:gd name="T10" fmla="*/ 2147483647 w 390"/>
                  <a:gd name="T11" fmla="*/ 2147483647 h 365"/>
                  <a:gd name="T12" fmla="*/ 2147483647 w 390"/>
                  <a:gd name="T13" fmla="*/ 0 h 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0" h="365" extrusionOk="0">
                    <a:moveTo>
                      <a:pt x="198" y="0"/>
                    </a:moveTo>
                    <a:cubicBezTo>
                      <a:pt x="113" y="0"/>
                      <a:pt x="26" y="64"/>
                      <a:pt x="16" y="152"/>
                    </a:cubicBezTo>
                    <a:cubicBezTo>
                      <a:pt x="0" y="250"/>
                      <a:pt x="66" y="343"/>
                      <a:pt x="165" y="362"/>
                    </a:cubicBezTo>
                    <a:cubicBezTo>
                      <a:pt x="174" y="364"/>
                      <a:pt x="183" y="365"/>
                      <a:pt x="192" y="365"/>
                    </a:cubicBezTo>
                    <a:cubicBezTo>
                      <a:pt x="278" y="365"/>
                      <a:pt x="364" y="301"/>
                      <a:pt x="376" y="213"/>
                    </a:cubicBezTo>
                    <a:cubicBezTo>
                      <a:pt x="389" y="114"/>
                      <a:pt x="323" y="20"/>
                      <a:pt x="224" y="2"/>
                    </a:cubicBezTo>
                    <a:cubicBezTo>
                      <a:pt x="216" y="1"/>
                      <a:pt x="207" y="0"/>
                      <a:pt x="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Google Shape;456;p34"/>
              <p:cNvSpPr>
                <a:spLocks/>
              </p:cNvSpPr>
              <p:nvPr/>
            </p:nvSpPr>
            <p:spPr bwMode="auto">
              <a:xfrm>
                <a:off x="482409" y="4859912"/>
                <a:ext cx="105296" cy="24684"/>
              </a:xfrm>
              <a:custGeom>
                <a:avLst/>
                <a:gdLst>
                  <a:gd name="T0" fmla="*/ 2147483647 w 1803"/>
                  <a:gd name="T1" fmla="*/ 2147483647 h 568"/>
                  <a:gd name="T2" fmla="*/ 2147483647 w 1803"/>
                  <a:gd name="T3" fmla="*/ 2147483647 h 568"/>
                  <a:gd name="T4" fmla="*/ 2147483647 w 1803"/>
                  <a:gd name="T5" fmla="*/ 2147483647 h 568"/>
                  <a:gd name="T6" fmla="*/ 2147483647 w 1803"/>
                  <a:gd name="T7" fmla="*/ 2147483647 h 568"/>
                  <a:gd name="T8" fmla="*/ 2147483647 w 1803"/>
                  <a:gd name="T9" fmla="*/ 2147483647 h 568"/>
                  <a:gd name="T10" fmla="*/ 2147483647 w 1803"/>
                  <a:gd name="T11" fmla="*/ 2147483647 h 568"/>
                  <a:gd name="T12" fmla="*/ 2147483647 w 1803"/>
                  <a:gd name="T13" fmla="*/ 2147483647 h 568"/>
                  <a:gd name="T14" fmla="*/ 2147483647 w 1803"/>
                  <a:gd name="T15" fmla="*/ 2147483647 h 568"/>
                  <a:gd name="T16" fmla="*/ 2147483647 w 1803"/>
                  <a:gd name="T17" fmla="*/ 2147483647 h 568"/>
                  <a:gd name="T18" fmla="*/ 2147483647 w 1803"/>
                  <a:gd name="T19" fmla="*/ 2147483647 h 5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03" h="568" extrusionOk="0">
                    <a:moveTo>
                      <a:pt x="1745" y="1"/>
                    </a:moveTo>
                    <a:cubicBezTo>
                      <a:pt x="1734" y="1"/>
                      <a:pt x="1723" y="5"/>
                      <a:pt x="1714" y="15"/>
                    </a:cubicBezTo>
                    <a:cubicBezTo>
                      <a:pt x="1417" y="301"/>
                      <a:pt x="944" y="451"/>
                      <a:pt x="505" y="451"/>
                    </a:cubicBezTo>
                    <a:cubicBezTo>
                      <a:pt x="343" y="451"/>
                      <a:pt x="185" y="430"/>
                      <a:pt x="42" y="389"/>
                    </a:cubicBezTo>
                    <a:cubicBezTo>
                      <a:pt x="39" y="388"/>
                      <a:pt x="36" y="387"/>
                      <a:pt x="33" y="387"/>
                    </a:cubicBezTo>
                    <a:cubicBezTo>
                      <a:pt x="8" y="387"/>
                      <a:pt x="1" y="430"/>
                      <a:pt x="25" y="444"/>
                    </a:cubicBezTo>
                    <a:cubicBezTo>
                      <a:pt x="182" y="535"/>
                      <a:pt x="346" y="568"/>
                      <a:pt x="514" y="568"/>
                    </a:cubicBezTo>
                    <a:cubicBezTo>
                      <a:pt x="695" y="568"/>
                      <a:pt x="878" y="530"/>
                      <a:pt x="1059" y="485"/>
                    </a:cubicBezTo>
                    <a:cubicBezTo>
                      <a:pt x="1336" y="419"/>
                      <a:pt x="1672" y="354"/>
                      <a:pt x="1788" y="64"/>
                    </a:cubicBezTo>
                    <a:cubicBezTo>
                      <a:pt x="1803" y="30"/>
                      <a:pt x="1775" y="1"/>
                      <a:pt x="17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Google Shape;457;p34"/>
              <p:cNvSpPr>
                <a:spLocks/>
              </p:cNvSpPr>
              <p:nvPr/>
            </p:nvSpPr>
            <p:spPr bwMode="auto">
              <a:xfrm>
                <a:off x="570710" y="4853828"/>
                <a:ext cx="29551" cy="16166"/>
              </a:xfrm>
              <a:custGeom>
                <a:avLst/>
                <a:gdLst>
                  <a:gd name="T0" fmla="*/ 2147483647 w 506"/>
                  <a:gd name="T1" fmla="*/ 2147483647 h 372"/>
                  <a:gd name="T2" fmla="*/ 2147483647 w 506"/>
                  <a:gd name="T3" fmla="*/ 2147483647 h 372"/>
                  <a:gd name="T4" fmla="*/ 2147483647 w 506"/>
                  <a:gd name="T5" fmla="*/ 2147483647 h 372"/>
                  <a:gd name="T6" fmla="*/ 2147483647 w 506"/>
                  <a:gd name="T7" fmla="*/ 2147483647 h 372"/>
                  <a:gd name="T8" fmla="*/ 2147483647 w 506"/>
                  <a:gd name="T9" fmla="*/ 2147483647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6" h="372" extrusionOk="0">
                    <a:moveTo>
                      <a:pt x="248" y="1"/>
                    </a:moveTo>
                    <a:cubicBezTo>
                      <a:pt x="43" y="1"/>
                      <a:pt x="1" y="331"/>
                      <a:pt x="221" y="368"/>
                    </a:cubicBezTo>
                    <a:cubicBezTo>
                      <a:pt x="233" y="370"/>
                      <a:pt x="245" y="371"/>
                      <a:pt x="256" y="371"/>
                    </a:cubicBezTo>
                    <a:cubicBezTo>
                      <a:pt x="462" y="371"/>
                      <a:pt x="506" y="41"/>
                      <a:pt x="283" y="4"/>
                    </a:cubicBezTo>
                    <a:cubicBezTo>
                      <a:pt x="271" y="2"/>
                      <a:pt x="259" y="1"/>
                      <a:pt x="24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Google Shape;459;p34"/>
              <p:cNvSpPr>
                <a:spLocks/>
              </p:cNvSpPr>
              <p:nvPr/>
            </p:nvSpPr>
            <p:spPr bwMode="auto">
              <a:xfrm>
                <a:off x="332086" y="4394785"/>
                <a:ext cx="35858" cy="736477"/>
              </a:xfrm>
              <a:custGeom>
                <a:avLst/>
                <a:gdLst>
                  <a:gd name="T0" fmla="*/ 2147483647 w 614"/>
                  <a:gd name="T1" fmla="*/ 2147483647 h 16947"/>
                  <a:gd name="T2" fmla="*/ 2147483647 w 614"/>
                  <a:gd name="T3" fmla="*/ 2147483647 h 16947"/>
                  <a:gd name="T4" fmla="*/ 2147483647 w 614"/>
                  <a:gd name="T5" fmla="*/ 2147483647 h 16947"/>
                  <a:gd name="T6" fmla="*/ 2147483647 w 614"/>
                  <a:gd name="T7" fmla="*/ 2147483647 h 16947"/>
                  <a:gd name="T8" fmla="*/ 2147483647 w 614"/>
                  <a:gd name="T9" fmla="*/ 2147483647 h 16947"/>
                  <a:gd name="T10" fmla="*/ 2147483647 w 614"/>
                  <a:gd name="T11" fmla="*/ 2147483647 h 16947"/>
                  <a:gd name="T12" fmla="*/ 2147483647 w 614"/>
                  <a:gd name="T13" fmla="*/ 2147483647 h 16947"/>
                  <a:gd name="T14" fmla="*/ 2147483647 w 614"/>
                  <a:gd name="T15" fmla="*/ 2147483647 h 16947"/>
                  <a:gd name="T16" fmla="*/ 2147483647 w 614"/>
                  <a:gd name="T17" fmla="*/ 2147483647 h 16947"/>
                  <a:gd name="T18" fmla="*/ 2147483647 w 614"/>
                  <a:gd name="T19" fmla="*/ 2147483647 h 16947"/>
                  <a:gd name="T20" fmla="*/ 2147483647 w 614"/>
                  <a:gd name="T21" fmla="*/ 2147483647 h 16947"/>
                  <a:gd name="T22" fmla="*/ 2147483647 w 614"/>
                  <a:gd name="T23" fmla="*/ 2147483647 h 16947"/>
                  <a:gd name="T24" fmla="*/ 2147483647 w 614"/>
                  <a:gd name="T25" fmla="*/ 2147483647 h 16947"/>
                  <a:gd name="T26" fmla="*/ 2147483647 w 614"/>
                  <a:gd name="T27" fmla="*/ 2147483647 h 16947"/>
                  <a:gd name="T28" fmla="*/ 2147483647 w 614"/>
                  <a:gd name="T29" fmla="*/ 2147483647 h 16947"/>
                  <a:gd name="T30" fmla="*/ 2147483647 w 614"/>
                  <a:gd name="T31" fmla="*/ 2147483647 h 16947"/>
                  <a:gd name="T32" fmla="*/ 2147483647 w 614"/>
                  <a:gd name="T33" fmla="*/ 2147483647 h 16947"/>
                  <a:gd name="T34" fmla="*/ 2147483647 w 614"/>
                  <a:gd name="T35" fmla="*/ 2147483647 h 16947"/>
                  <a:gd name="T36" fmla="*/ 2147483647 w 614"/>
                  <a:gd name="T37" fmla="*/ 2147483647 h 169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4" h="16947" extrusionOk="0">
                    <a:moveTo>
                      <a:pt x="155" y="1"/>
                    </a:moveTo>
                    <a:cubicBezTo>
                      <a:pt x="99" y="1"/>
                      <a:pt x="44" y="39"/>
                      <a:pt x="38" y="115"/>
                    </a:cubicBezTo>
                    <a:cubicBezTo>
                      <a:pt x="1" y="656"/>
                      <a:pt x="18" y="1202"/>
                      <a:pt x="16" y="1743"/>
                    </a:cubicBezTo>
                    <a:cubicBezTo>
                      <a:pt x="12" y="2283"/>
                      <a:pt x="18" y="2828"/>
                      <a:pt x="20" y="3370"/>
                    </a:cubicBezTo>
                    <a:cubicBezTo>
                      <a:pt x="25" y="4455"/>
                      <a:pt x="42" y="5538"/>
                      <a:pt x="53" y="6623"/>
                    </a:cubicBezTo>
                    <a:cubicBezTo>
                      <a:pt x="80" y="8792"/>
                      <a:pt x="104" y="10960"/>
                      <a:pt x="130" y="13130"/>
                    </a:cubicBezTo>
                    <a:lnTo>
                      <a:pt x="152" y="14968"/>
                    </a:lnTo>
                    <a:cubicBezTo>
                      <a:pt x="154" y="15271"/>
                      <a:pt x="159" y="15572"/>
                      <a:pt x="159" y="15875"/>
                    </a:cubicBezTo>
                    <a:cubicBezTo>
                      <a:pt x="159" y="16187"/>
                      <a:pt x="143" y="16499"/>
                      <a:pt x="196" y="16806"/>
                    </a:cubicBezTo>
                    <a:cubicBezTo>
                      <a:pt x="213" y="16899"/>
                      <a:pt x="301" y="16946"/>
                      <a:pt x="388" y="16946"/>
                    </a:cubicBezTo>
                    <a:cubicBezTo>
                      <a:pt x="474" y="16946"/>
                      <a:pt x="560" y="16900"/>
                      <a:pt x="574" y="16806"/>
                    </a:cubicBezTo>
                    <a:cubicBezTo>
                      <a:pt x="613" y="16532"/>
                      <a:pt x="596" y="16259"/>
                      <a:pt x="589" y="15980"/>
                    </a:cubicBezTo>
                    <a:cubicBezTo>
                      <a:pt x="583" y="15715"/>
                      <a:pt x="576" y="15447"/>
                      <a:pt x="572" y="15181"/>
                    </a:cubicBezTo>
                    <a:lnTo>
                      <a:pt x="545" y="13554"/>
                    </a:lnTo>
                    <a:cubicBezTo>
                      <a:pt x="530" y="12469"/>
                      <a:pt x="512" y="11386"/>
                      <a:pt x="495" y="10301"/>
                    </a:cubicBezTo>
                    <a:cubicBezTo>
                      <a:pt x="462" y="8131"/>
                      <a:pt x="442" y="5964"/>
                      <a:pt x="392" y="3794"/>
                    </a:cubicBezTo>
                    <a:lnTo>
                      <a:pt x="348" y="1956"/>
                    </a:lnTo>
                    <a:cubicBezTo>
                      <a:pt x="335" y="1345"/>
                      <a:pt x="335" y="724"/>
                      <a:pt x="275" y="115"/>
                    </a:cubicBezTo>
                    <a:cubicBezTo>
                      <a:pt x="269" y="39"/>
                      <a:pt x="212" y="1"/>
                      <a:pt x="1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Google Shape;460;p34"/>
              <p:cNvSpPr>
                <a:spLocks/>
              </p:cNvSpPr>
              <p:nvPr/>
            </p:nvSpPr>
            <p:spPr bwMode="auto">
              <a:xfrm>
                <a:off x="159512" y="4511339"/>
                <a:ext cx="437128" cy="210031"/>
              </a:xfrm>
              <a:custGeom>
                <a:avLst/>
                <a:gdLst>
                  <a:gd name="T0" fmla="*/ 2147483647 w 7485"/>
                  <a:gd name="T1" fmla="*/ 0 h 4833"/>
                  <a:gd name="T2" fmla="*/ 2147483647 w 7485"/>
                  <a:gd name="T3" fmla="*/ 2147483647 h 4833"/>
                  <a:gd name="T4" fmla="*/ 2147483647 w 7485"/>
                  <a:gd name="T5" fmla="*/ 2147483647 h 4833"/>
                  <a:gd name="T6" fmla="*/ 2147483647 w 7485"/>
                  <a:gd name="T7" fmla="*/ 2147483647 h 4833"/>
                  <a:gd name="T8" fmla="*/ 2147483647 w 7485"/>
                  <a:gd name="T9" fmla="*/ 2147483647 h 4833"/>
                  <a:gd name="T10" fmla="*/ 2147483647 w 7485"/>
                  <a:gd name="T11" fmla="*/ 2147483647 h 4833"/>
                  <a:gd name="T12" fmla="*/ 2147483647 w 7485"/>
                  <a:gd name="T13" fmla="*/ 2147483647 h 4833"/>
                  <a:gd name="T14" fmla="*/ 2147483647 w 7485"/>
                  <a:gd name="T15" fmla="*/ 2147483647 h 4833"/>
                  <a:gd name="T16" fmla="*/ 2147483647 w 7485"/>
                  <a:gd name="T17" fmla="*/ 2147483647 h 4833"/>
                  <a:gd name="T18" fmla="*/ 2147483647 w 7485"/>
                  <a:gd name="T19" fmla="*/ 2147483647 h 4833"/>
                  <a:gd name="T20" fmla="*/ 2147483647 w 7485"/>
                  <a:gd name="T21" fmla="*/ 2147483647 h 4833"/>
                  <a:gd name="T22" fmla="*/ 2147483647 w 7485"/>
                  <a:gd name="T23" fmla="*/ 2147483647 h 4833"/>
                  <a:gd name="T24" fmla="*/ 2147483647 w 7485"/>
                  <a:gd name="T25" fmla="*/ 2147483647 h 4833"/>
                  <a:gd name="T26" fmla="*/ 2147483647 w 7485"/>
                  <a:gd name="T27" fmla="*/ 2147483647 h 4833"/>
                  <a:gd name="T28" fmla="*/ 2147483647 w 7485"/>
                  <a:gd name="T29" fmla="*/ 2147483647 h 4833"/>
                  <a:gd name="T30" fmla="*/ 2147483647 w 7485"/>
                  <a:gd name="T31" fmla="*/ 2147483647 h 4833"/>
                  <a:gd name="T32" fmla="*/ 2147483647 w 7485"/>
                  <a:gd name="T33" fmla="*/ 2147483647 h 4833"/>
                  <a:gd name="T34" fmla="*/ 2147483647 w 7485"/>
                  <a:gd name="T35" fmla="*/ 2147483647 h 4833"/>
                  <a:gd name="T36" fmla="*/ 2147483647 w 7485"/>
                  <a:gd name="T37" fmla="*/ 2147483647 h 4833"/>
                  <a:gd name="T38" fmla="*/ 2147483647 w 7485"/>
                  <a:gd name="T39" fmla="*/ 2147483647 h 4833"/>
                  <a:gd name="T40" fmla="*/ 2147483647 w 7485"/>
                  <a:gd name="T41" fmla="*/ 2147483647 h 4833"/>
                  <a:gd name="T42" fmla="*/ 2147483647 w 7485"/>
                  <a:gd name="T43" fmla="*/ 0 h 48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485" h="4833" extrusionOk="0">
                    <a:moveTo>
                      <a:pt x="7184" y="0"/>
                    </a:moveTo>
                    <a:cubicBezTo>
                      <a:pt x="7134" y="0"/>
                      <a:pt x="7085" y="19"/>
                      <a:pt x="7045" y="62"/>
                    </a:cubicBezTo>
                    <a:cubicBezTo>
                      <a:pt x="6781" y="345"/>
                      <a:pt x="6546" y="662"/>
                      <a:pt x="6303" y="963"/>
                    </a:cubicBezTo>
                    <a:lnTo>
                      <a:pt x="5602" y="1828"/>
                    </a:lnTo>
                    <a:lnTo>
                      <a:pt x="4164" y="3600"/>
                    </a:lnTo>
                    <a:cubicBezTo>
                      <a:pt x="3959" y="3855"/>
                      <a:pt x="3764" y="4156"/>
                      <a:pt x="3485" y="4336"/>
                    </a:cubicBezTo>
                    <a:cubicBezTo>
                      <a:pt x="3408" y="4385"/>
                      <a:pt x="3314" y="4439"/>
                      <a:pt x="3217" y="4439"/>
                    </a:cubicBezTo>
                    <a:cubicBezTo>
                      <a:pt x="3207" y="4439"/>
                      <a:pt x="3197" y="4438"/>
                      <a:pt x="3186" y="4437"/>
                    </a:cubicBezTo>
                    <a:cubicBezTo>
                      <a:pt x="3044" y="4421"/>
                      <a:pt x="2971" y="4277"/>
                      <a:pt x="2901" y="4171"/>
                    </a:cubicBezTo>
                    <a:cubicBezTo>
                      <a:pt x="2484" y="3532"/>
                      <a:pt x="2064" y="2893"/>
                      <a:pt x="1645" y="2256"/>
                    </a:cubicBezTo>
                    <a:cubicBezTo>
                      <a:pt x="1170" y="1538"/>
                      <a:pt x="711" y="804"/>
                      <a:pt x="180" y="128"/>
                    </a:cubicBezTo>
                    <a:cubicBezTo>
                      <a:pt x="163" y="106"/>
                      <a:pt x="142" y="97"/>
                      <a:pt x="121" y="97"/>
                    </a:cubicBezTo>
                    <a:cubicBezTo>
                      <a:pt x="61" y="97"/>
                      <a:pt x="1" y="173"/>
                      <a:pt x="35" y="240"/>
                    </a:cubicBezTo>
                    <a:cubicBezTo>
                      <a:pt x="410" y="965"/>
                      <a:pt x="858" y="1648"/>
                      <a:pt x="1291" y="2340"/>
                    </a:cubicBezTo>
                    <a:cubicBezTo>
                      <a:pt x="1724" y="3029"/>
                      <a:pt x="2156" y="3723"/>
                      <a:pt x="2596" y="4411"/>
                    </a:cubicBezTo>
                    <a:cubicBezTo>
                      <a:pt x="2750" y="4650"/>
                      <a:pt x="2950" y="4832"/>
                      <a:pt x="3227" y="4832"/>
                    </a:cubicBezTo>
                    <a:cubicBezTo>
                      <a:pt x="3269" y="4832"/>
                      <a:pt x="3314" y="4828"/>
                      <a:pt x="3360" y="4819"/>
                    </a:cubicBezTo>
                    <a:cubicBezTo>
                      <a:pt x="3667" y="4760"/>
                      <a:pt x="3933" y="4525"/>
                      <a:pt x="4131" y="4296"/>
                    </a:cubicBezTo>
                    <a:cubicBezTo>
                      <a:pt x="4649" y="3699"/>
                      <a:pt x="5137" y="3073"/>
                      <a:pt x="5637" y="2460"/>
                    </a:cubicBezTo>
                    <a:lnTo>
                      <a:pt x="6509" y="1393"/>
                    </a:lnTo>
                    <a:cubicBezTo>
                      <a:pt x="6801" y="1039"/>
                      <a:pt x="7113" y="692"/>
                      <a:pt x="7379" y="319"/>
                    </a:cubicBezTo>
                    <a:cubicBezTo>
                      <a:pt x="7485" y="170"/>
                      <a:pt x="7334" y="0"/>
                      <a:pt x="718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Google Shape;461;p34"/>
              <p:cNvSpPr>
                <a:spLocks/>
              </p:cNvSpPr>
              <p:nvPr/>
            </p:nvSpPr>
            <p:spPr bwMode="auto">
              <a:xfrm>
                <a:off x="238236" y="4436722"/>
                <a:ext cx="170121" cy="102734"/>
              </a:xfrm>
              <a:custGeom>
                <a:avLst/>
                <a:gdLst>
                  <a:gd name="T0" fmla="*/ 2147483647 w 2913"/>
                  <a:gd name="T1" fmla="*/ 2147483647 h 2364"/>
                  <a:gd name="T2" fmla="*/ 2147483647 w 2913"/>
                  <a:gd name="T3" fmla="*/ 2147483647 h 2364"/>
                  <a:gd name="T4" fmla="*/ 2147483647 w 2913"/>
                  <a:gd name="T5" fmla="*/ 2147483647 h 2364"/>
                  <a:gd name="T6" fmla="*/ 2147483647 w 2913"/>
                  <a:gd name="T7" fmla="*/ 2147483647 h 2364"/>
                  <a:gd name="T8" fmla="*/ 2147483647 w 2913"/>
                  <a:gd name="T9" fmla="*/ 2147483647 h 2364"/>
                  <a:gd name="T10" fmla="*/ 2147483647 w 2913"/>
                  <a:gd name="T11" fmla="*/ 2147483647 h 2364"/>
                  <a:gd name="T12" fmla="*/ 2147483647 w 2913"/>
                  <a:gd name="T13" fmla="*/ 2147483647 h 2364"/>
                  <a:gd name="T14" fmla="*/ 2147483647 w 2913"/>
                  <a:gd name="T15" fmla="*/ 2147483647 h 2364"/>
                  <a:gd name="T16" fmla="*/ 2147483647 w 2913"/>
                  <a:gd name="T17" fmla="*/ 2147483647 h 2364"/>
                  <a:gd name="T18" fmla="*/ 2147483647 w 2913"/>
                  <a:gd name="T19" fmla="*/ 2147483647 h 2364"/>
                  <a:gd name="T20" fmla="*/ 2147483647 w 2913"/>
                  <a:gd name="T21" fmla="*/ 2147483647 h 2364"/>
                  <a:gd name="T22" fmla="*/ 2147483647 w 2913"/>
                  <a:gd name="T23" fmla="*/ 2147483647 h 2364"/>
                  <a:gd name="T24" fmla="*/ 2147483647 w 2913"/>
                  <a:gd name="T25" fmla="*/ 2147483647 h 2364"/>
                  <a:gd name="T26" fmla="*/ 2147483647 w 2913"/>
                  <a:gd name="T27" fmla="*/ 2147483647 h 2364"/>
                  <a:gd name="T28" fmla="*/ 2147483647 w 2913"/>
                  <a:gd name="T29" fmla="*/ 2147483647 h 2364"/>
                  <a:gd name="T30" fmla="*/ 2147483647 w 2913"/>
                  <a:gd name="T31" fmla="*/ 2147483647 h 2364"/>
                  <a:gd name="T32" fmla="*/ 2147483647 w 2913"/>
                  <a:gd name="T33" fmla="*/ 2147483647 h 2364"/>
                  <a:gd name="T34" fmla="*/ 2147483647 w 2913"/>
                  <a:gd name="T35" fmla="*/ 2147483647 h 2364"/>
                  <a:gd name="T36" fmla="*/ 2147483647 w 2913"/>
                  <a:gd name="T37" fmla="*/ 2147483647 h 2364"/>
                  <a:gd name="T38" fmla="*/ 2147483647 w 2913"/>
                  <a:gd name="T39" fmla="*/ 2147483647 h 2364"/>
                  <a:gd name="T40" fmla="*/ 2147483647 w 2913"/>
                  <a:gd name="T41" fmla="*/ 2147483647 h 2364"/>
                  <a:gd name="T42" fmla="*/ 2147483647 w 2913"/>
                  <a:gd name="T43" fmla="*/ 2147483647 h 2364"/>
                  <a:gd name="T44" fmla="*/ 2147483647 w 2913"/>
                  <a:gd name="T45" fmla="*/ 2147483647 h 2364"/>
                  <a:gd name="T46" fmla="*/ 2147483647 w 2913"/>
                  <a:gd name="T47" fmla="*/ 2147483647 h 2364"/>
                  <a:gd name="T48" fmla="*/ 2147483647 w 2913"/>
                  <a:gd name="T49" fmla="*/ 2147483647 h 23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13" h="2364" extrusionOk="0">
                    <a:moveTo>
                      <a:pt x="105" y="1"/>
                    </a:moveTo>
                    <a:cubicBezTo>
                      <a:pt x="49" y="1"/>
                      <a:pt x="0" y="57"/>
                      <a:pt x="33" y="119"/>
                    </a:cubicBezTo>
                    <a:lnTo>
                      <a:pt x="35" y="119"/>
                    </a:lnTo>
                    <a:cubicBezTo>
                      <a:pt x="64" y="172"/>
                      <a:pt x="79" y="229"/>
                      <a:pt x="110" y="281"/>
                    </a:cubicBezTo>
                    <a:cubicBezTo>
                      <a:pt x="136" y="325"/>
                      <a:pt x="169" y="365"/>
                      <a:pt x="198" y="407"/>
                    </a:cubicBezTo>
                    <a:cubicBezTo>
                      <a:pt x="257" y="501"/>
                      <a:pt x="319" y="593"/>
                      <a:pt x="384" y="681"/>
                    </a:cubicBezTo>
                    <a:cubicBezTo>
                      <a:pt x="512" y="855"/>
                      <a:pt x="641" y="1024"/>
                      <a:pt x="769" y="1197"/>
                    </a:cubicBezTo>
                    <a:cubicBezTo>
                      <a:pt x="1030" y="1546"/>
                      <a:pt x="1276" y="1909"/>
                      <a:pt x="1535" y="2260"/>
                    </a:cubicBezTo>
                    <a:cubicBezTo>
                      <a:pt x="1580" y="2319"/>
                      <a:pt x="1656" y="2363"/>
                      <a:pt x="1729" y="2363"/>
                    </a:cubicBezTo>
                    <a:cubicBezTo>
                      <a:pt x="1776" y="2363"/>
                      <a:pt x="1822" y="2345"/>
                      <a:pt x="1858" y="2302"/>
                    </a:cubicBezTo>
                    <a:lnTo>
                      <a:pt x="2418" y="1632"/>
                    </a:lnTo>
                    <a:lnTo>
                      <a:pt x="2688" y="1307"/>
                    </a:lnTo>
                    <a:cubicBezTo>
                      <a:pt x="2789" y="1184"/>
                      <a:pt x="2871" y="1092"/>
                      <a:pt x="2899" y="931"/>
                    </a:cubicBezTo>
                    <a:cubicBezTo>
                      <a:pt x="2912" y="848"/>
                      <a:pt x="2856" y="747"/>
                      <a:pt x="2768" y="747"/>
                    </a:cubicBezTo>
                    <a:cubicBezTo>
                      <a:pt x="2754" y="747"/>
                      <a:pt x="2739" y="750"/>
                      <a:pt x="2723" y="756"/>
                    </a:cubicBezTo>
                    <a:cubicBezTo>
                      <a:pt x="2581" y="808"/>
                      <a:pt x="2506" y="874"/>
                      <a:pt x="2412" y="991"/>
                    </a:cubicBezTo>
                    <a:lnTo>
                      <a:pt x="2124" y="1338"/>
                    </a:lnTo>
                    <a:lnTo>
                      <a:pt x="1719" y="1829"/>
                    </a:lnTo>
                    <a:cubicBezTo>
                      <a:pt x="1503" y="1550"/>
                      <a:pt x="1279" y="1278"/>
                      <a:pt x="1059" y="1004"/>
                    </a:cubicBezTo>
                    <a:cubicBezTo>
                      <a:pt x="920" y="830"/>
                      <a:pt x="780" y="657"/>
                      <a:pt x="635" y="488"/>
                    </a:cubicBezTo>
                    <a:cubicBezTo>
                      <a:pt x="569" y="409"/>
                      <a:pt x="501" y="334"/>
                      <a:pt x="428" y="259"/>
                    </a:cubicBezTo>
                    <a:cubicBezTo>
                      <a:pt x="391" y="224"/>
                      <a:pt x="358" y="185"/>
                      <a:pt x="321" y="150"/>
                    </a:cubicBezTo>
                    <a:cubicBezTo>
                      <a:pt x="270" y="99"/>
                      <a:pt x="213" y="66"/>
                      <a:pt x="160" y="22"/>
                    </a:cubicBezTo>
                    <a:cubicBezTo>
                      <a:pt x="143" y="7"/>
                      <a:pt x="123" y="1"/>
                      <a:pt x="10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oogle Shape;473;p34"/>
            <p:cNvGrpSpPr>
              <a:grpSpLocks/>
            </p:cNvGrpSpPr>
            <p:nvPr/>
          </p:nvGrpSpPr>
          <p:grpSpPr bwMode="auto">
            <a:xfrm>
              <a:off x="8672517" y="4801213"/>
              <a:ext cx="381218" cy="339780"/>
              <a:chOff x="5550100" y="4738125"/>
              <a:chExt cx="196950" cy="196650"/>
            </a:xfrm>
          </p:grpSpPr>
          <p:sp>
            <p:nvSpPr>
              <p:cNvPr id="15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oogle Shape;473;p34"/>
            <p:cNvGrpSpPr>
              <a:grpSpLocks/>
            </p:cNvGrpSpPr>
            <p:nvPr/>
          </p:nvGrpSpPr>
          <p:grpSpPr bwMode="auto">
            <a:xfrm>
              <a:off x="7849255" y="4811082"/>
              <a:ext cx="381218" cy="339780"/>
              <a:chOff x="5550100" y="4738125"/>
              <a:chExt cx="196950" cy="196650"/>
            </a:xfrm>
          </p:grpSpPr>
          <p:sp>
            <p:nvSpPr>
              <p:cNvPr id="10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74428" y="422616"/>
            <a:ext cx="12192000" cy="77974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>
              <a:defRPr/>
            </a:pP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4267" b="1" dirty="0">
              <a:solidFill>
                <a:srgbClr val="FF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429" y="1221920"/>
            <a:ext cx="12191999" cy="504751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indent="609585" algn="just" defTabSz="1219004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vấp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609585" algn="just" defTabSz="1219004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9004">
              <a:defRPr/>
            </a:pP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                   (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40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86933" y="5768063"/>
            <a:ext cx="723476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63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10530824" y="196403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10864213" y="13819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9200231" y="2586245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3242225" y="3234265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3039025" y="382243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6899825" y="5039829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1039431" y="3824890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8053820" y="44194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1127011" y="384520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986720" y="505252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87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27706"/>
            <a:ext cx="12192000" cy="119018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>
              <a:defRPr/>
            </a:pPr>
            <a:r>
              <a:rPr lang="en-US" sz="34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34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4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34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thẳng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đánh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vận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26" name="Picture 2" descr="Bài diễn thuyết chấn động của nữ sinh viên sau 10 năm tốt nghiệp: Những  người thắng ở vạch xuất phát chưa chắc có thể chạy tới cuối cùng!">
            <a:extLst>
              <a:ext uri="{FF2B5EF4-FFF2-40B4-BE49-F238E27FC236}">
                <a16:creationId xmlns:a16="http://schemas.microsoft.com/office/drawing/2014/main" id="{2B53EF8E-DFCA-BBFD-860F-5B083EFAA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270" y="620232"/>
            <a:ext cx="7095460" cy="443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0768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599</Words>
  <Application>Microsoft Office PowerPoint</Application>
  <PresentationFormat>Widescreen</PresentationFormat>
  <Paragraphs>80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等线</vt:lpstr>
      <vt:lpstr>Arial</vt:lpstr>
      <vt:lpstr>Arial Rounded MT Bold</vt:lpstr>
      <vt:lpstr>Arial-Rounded</vt:lpstr>
      <vt:lpstr>Bellota Text</vt:lpstr>
      <vt:lpstr>Calibri</vt:lpstr>
      <vt:lpstr>Cambria</vt:lpstr>
      <vt:lpstr>Coming Soon</vt:lpstr>
      <vt:lpstr>Didact Gothic</vt:lpstr>
      <vt:lpstr>Lazydog</vt:lpstr>
      <vt:lpstr>Odibee Sans</vt:lpstr>
      <vt:lpstr>Roboto Condensed</vt:lpstr>
      <vt:lpstr>Office 主题​​</vt:lpstr>
      <vt:lpstr>End of the School Year by Slidesgo</vt:lpstr>
      <vt:lpstr>1_Office Theme</vt:lpstr>
      <vt:lpstr>2_Office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Administrator</cp:lastModifiedBy>
  <cp:revision>48</cp:revision>
  <dcterms:created xsi:type="dcterms:W3CDTF">2019-06-13T13:22:00Z</dcterms:created>
  <dcterms:modified xsi:type="dcterms:W3CDTF">2026-01-30T01:27:18Z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