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43" r:id="rId2"/>
    <p:sldMasterId id="2147483755" r:id="rId3"/>
    <p:sldMasterId id="2147483767" r:id="rId4"/>
  </p:sldMasterIdLst>
  <p:notesMasterIdLst>
    <p:notesMasterId r:id="rId20"/>
  </p:notesMasterIdLst>
  <p:sldIdLst>
    <p:sldId id="287" r:id="rId5"/>
    <p:sldId id="291" r:id="rId6"/>
    <p:sldId id="257" r:id="rId7"/>
    <p:sldId id="258" r:id="rId8"/>
    <p:sldId id="259" r:id="rId9"/>
    <p:sldId id="260" r:id="rId10"/>
    <p:sldId id="292" r:id="rId11"/>
    <p:sldId id="256" r:id="rId12"/>
    <p:sldId id="288" r:id="rId13"/>
    <p:sldId id="268" r:id="rId14"/>
    <p:sldId id="293" r:id="rId15"/>
    <p:sldId id="269" r:id="rId16"/>
    <p:sldId id="289" r:id="rId17"/>
    <p:sldId id="290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2F1E5-E735-4767-B665-1F6CD0BAF3B1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F4499-5235-457B-BD3A-42FBA8A03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0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719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55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095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7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65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34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53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13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12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3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111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61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43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38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02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37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90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23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2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45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4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89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51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97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76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34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08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6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89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4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91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8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782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74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76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42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45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01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0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228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16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2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5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0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DF5AF9-CF50-ECD1-E4AF-4AB1F9ED776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77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5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D6ADD24-0A5C-7A66-16C0-CFAFAA23BA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2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D6ADD24-0A5C-7A66-16C0-CFAFAA23BA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0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1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openxmlformats.org/officeDocument/2006/relationships/image" Target="../media/image7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slide" Target="slide3.xml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gif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9.png"/><Relationship Id="rId18" Type="http://schemas.openxmlformats.org/officeDocument/2006/relationships/image" Target="../media/image48.png"/><Relationship Id="rId26" Type="http://schemas.openxmlformats.org/officeDocument/2006/relationships/image" Target="../media/image54.svg"/><Relationship Id="rId3" Type="http://schemas.microsoft.com/office/2007/relationships/media" Target="../media/media3.mp3"/><Relationship Id="rId21" Type="http://schemas.openxmlformats.org/officeDocument/2006/relationships/slide" Target="slide7.xml"/><Relationship Id="rId7" Type="http://schemas.openxmlformats.org/officeDocument/2006/relationships/slideLayout" Target="../slideLayouts/slideLayout41.xml"/><Relationship Id="rId12" Type="http://schemas.openxmlformats.org/officeDocument/2006/relationships/slide" Target="slide8.xml"/><Relationship Id="rId17" Type="http://schemas.openxmlformats.org/officeDocument/2006/relationships/slide" Target="slide5.xml"/><Relationship Id="rId25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8.png"/><Relationship Id="rId24" Type="http://schemas.openxmlformats.org/officeDocument/2006/relationships/image" Target="../media/image52.png"/><Relationship Id="rId5" Type="http://schemas.openxmlformats.org/officeDocument/2006/relationships/audio" Target="NULL" TargetMode="External"/><Relationship Id="rId15" Type="http://schemas.openxmlformats.org/officeDocument/2006/relationships/slide" Target="slide4.xml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10" Type="http://schemas.openxmlformats.org/officeDocument/2006/relationships/image" Target="../media/image37.png"/><Relationship Id="rId19" Type="http://schemas.openxmlformats.org/officeDocument/2006/relationships/slide" Target="slide6.xml"/><Relationship Id="rId4" Type="http://schemas.openxmlformats.org/officeDocument/2006/relationships/audio" Target="../media/media3.mp3"/><Relationship Id="rId9" Type="http://schemas.openxmlformats.org/officeDocument/2006/relationships/image" Target="../media/image36.jpg"/><Relationship Id="rId14" Type="http://schemas.openxmlformats.org/officeDocument/2006/relationships/image" Target="../media/image41.gif"/><Relationship Id="rId22" Type="http://schemas.openxmlformats.org/officeDocument/2006/relationships/image" Target="../media/image50.png"/><Relationship Id="rId27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jp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svg"/><Relationship Id="rId4" Type="http://schemas.openxmlformats.org/officeDocument/2006/relationships/image" Target="../media/image41.gif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jp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0.svg"/><Relationship Id="rId4" Type="http://schemas.openxmlformats.org/officeDocument/2006/relationships/image" Target="../media/image41.gif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jp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0.svg"/><Relationship Id="rId4" Type="http://schemas.openxmlformats.org/officeDocument/2006/relationships/image" Target="../media/image41.gif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jp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11" Type="http://schemas.openxmlformats.org/officeDocument/2006/relationships/image" Target="../media/image64.png"/><Relationship Id="rId5" Type="http://schemas.openxmlformats.org/officeDocument/2006/relationships/image" Target="../media/image57.png"/><Relationship Id="rId10" Type="http://schemas.openxmlformats.org/officeDocument/2006/relationships/image" Target="../media/image60.svg"/><Relationship Id="rId4" Type="http://schemas.openxmlformats.org/officeDocument/2006/relationships/image" Target="../media/image41.gif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0.png"/><Relationship Id="rId7" Type="http://schemas.openxmlformats.org/officeDocument/2006/relationships/image" Target="../media/image6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8814" y="1636163"/>
            <a:ext cx="8384759" cy="305232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9ABCAC-99E6-3F06-B53A-14A22363AC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3582" y="838200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1570182" y="9905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7382" y="1904999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9782" y="2819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79782" y="3733799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1570182" y="18287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70182" y="28955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70182" y="38861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79782" y="4800599"/>
            <a:ext cx="8153400" cy="100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03582" y="5920928"/>
            <a:ext cx="8153400" cy="93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1570182" y="49529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70182" y="59435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</a:t>
            </a:r>
          </a:p>
        </p:txBody>
      </p:sp>
      <p:sp>
        <p:nvSpPr>
          <p:cNvPr id="44" name="Oval 43"/>
          <p:cNvSpPr/>
          <p:nvPr/>
        </p:nvSpPr>
        <p:spPr>
          <a:xfrm>
            <a:off x="7818582" y="990599"/>
            <a:ext cx="9906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5" name="Oval 44"/>
          <p:cNvSpPr/>
          <p:nvPr/>
        </p:nvSpPr>
        <p:spPr>
          <a:xfrm>
            <a:off x="9190182" y="990599"/>
            <a:ext cx="9906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6" name="Oval 45"/>
          <p:cNvSpPr/>
          <p:nvPr/>
        </p:nvSpPr>
        <p:spPr>
          <a:xfrm>
            <a:off x="3779982" y="1981199"/>
            <a:ext cx="9906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7" name="Oval 46"/>
          <p:cNvSpPr/>
          <p:nvPr/>
        </p:nvSpPr>
        <p:spPr>
          <a:xfrm>
            <a:off x="5075382" y="1981199"/>
            <a:ext cx="9906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8" name="Oval 47"/>
          <p:cNvSpPr/>
          <p:nvPr/>
        </p:nvSpPr>
        <p:spPr>
          <a:xfrm>
            <a:off x="6523182" y="28955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9" name="Oval 48"/>
          <p:cNvSpPr/>
          <p:nvPr/>
        </p:nvSpPr>
        <p:spPr>
          <a:xfrm>
            <a:off x="7818582" y="28955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0" name="Oval 49"/>
          <p:cNvSpPr/>
          <p:nvPr/>
        </p:nvSpPr>
        <p:spPr>
          <a:xfrm>
            <a:off x="7818582" y="38099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1" name="Oval 50"/>
          <p:cNvSpPr/>
          <p:nvPr/>
        </p:nvSpPr>
        <p:spPr>
          <a:xfrm>
            <a:off x="9113982" y="38099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52" name="Oval 51"/>
          <p:cNvSpPr/>
          <p:nvPr/>
        </p:nvSpPr>
        <p:spPr>
          <a:xfrm>
            <a:off x="6523182" y="49529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53" name="Oval 52"/>
          <p:cNvSpPr/>
          <p:nvPr/>
        </p:nvSpPr>
        <p:spPr>
          <a:xfrm>
            <a:off x="9037782" y="49529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Oval 53"/>
          <p:cNvSpPr/>
          <p:nvPr/>
        </p:nvSpPr>
        <p:spPr>
          <a:xfrm>
            <a:off x="5151582" y="60197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55" name="Oval 54"/>
          <p:cNvSpPr/>
          <p:nvPr/>
        </p:nvSpPr>
        <p:spPr>
          <a:xfrm>
            <a:off x="7818582" y="59435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02A9E6-59D8-58AA-3ADD-AB7D71FC1C29}"/>
              </a:ext>
            </a:extLst>
          </p:cNvPr>
          <p:cNvSpPr/>
          <p:nvPr/>
        </p:nvSpPr>
        <p:spPr>
          <a:xfrm>
            <a:off x="935665" y="318976"/>
            <a:ext cx="627321" cy="5741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91BBE-1A56-C4B1-C3CB-B095CCDB4A1D}"/>
              </a:ext>
            </a:extLst>
          </p:cNvPr>
          <p:cNvSpPr txBox="1"/>
          <p:nvPr/>
        </p:nvSpPr>
        <p:spPr>
          <a:xfrm>
            <a:off x="1658679" y="287078"/>
            <a:ext cx="93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6570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3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2" grpId="0"/>
      <p:bldP spid="42" grpId="1"/>
      <p:bldP spid="42" grpId="2"/>
      <p:bldP spid="43" grpId="0"/>
      <p:bldP spid="43" grpId="1"/>
      <p:bldP spid="43" grpId="2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AE808773-F8DE-DCB7-8478-325F064E9D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94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" y="1295399"/>
            <a:ext cx="6324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" name="TextBox 91"/>
          <p:cNvSpPr txBox="1"/>
          <p:nvPr/>
        </p:nvSpPr>
        <p:spPr>
          <a:xfrm>
            <a:off x="8010451" y="740734"/>
            <a:ext cx="3230418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744477" y="3407085"/>
            <a:ext cx="391943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b. 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863368" y="1832344"/>
            <a:ext cx="361141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a. 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729869" y="4928243"/>
            <a:ext cx="3905154" cy="5847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c. 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216820" y="4120575"/>
            <a:ext cx="3124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quà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341832" y="2672315"/>
            <a:ext cx="2567172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kẹo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282762" y="5711062"/>
            <a:ext cx="2821973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hoa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0C8777-7FCC-4951-9EFF-8A9F6FB381C8}"/>
              </a:ext>
            </a:extLst>
          </p:cNvPr>
          <p:cNvSpPr/>
          <p:nvPr/>
        </p:nvSpPr>
        <p:spPr>
          <a:xfrm>
            <a:off x="935665" y="318976"/>
            <a:ext cx="627321" cy="5741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3808C-8871-D1CB-26D1-8D1074494D6C}"/>
              </a:ext>
            </a:extLst>
          </p:cNvPr>
          <p:cNvSpPr txBox="1"/>
          <p:nvPr/>
        </p:nvSpPr>
        <p:spPr>
          <a:xfrm>
            <a:off x="1658679" y="287078"/>
            <a:ext cx="5879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80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D720E-F221-9363-232B-92CD48C98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65A6AC-FFB6-D94D-1513-C6364CB6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70" y="762538"/>
            <a:ext cx="10815597" cy="522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16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9C0561-CD4A-B258-2826-9B71699E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1960" y="202020"/>
            <a:ext cx="8536842" cy="63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8048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blue and orange text&#10;&#10;AI-generated content may be incorrect.">
            <a:extLst>
              <a:ext uri="{FF2B5EF4-FFF2-40B4-BE49-F238E27FC236}">
                <a16:creationId xmlns:a16="http://schemas.microsoft.com/office/drawing/2014/main" id="{784AB1ED-F4A5-4C19-95A4-2E64E00E8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80" y="1674421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7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hlinkClick r:id="rId12" action="ppaction://hlinksldjump"/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5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7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9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21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Video-chưa-đặt-tên-‐-Được-tạo-bằng-Clipchamp (1)">
            <a:hlinkClick r:id="" action="ppaction://media"/>
            <a:extLst>
              <a:ext uri="{FF2B5EF4-FFF2-40B4-BE49-F238E27FC236}">
                <a16:creationId xmlns:a16="http://schemas.microsoft.com/office/drawing/2014/main" id="{92AAA7D2-2240-C930-15E3-0C708028A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984250" y="206375"/>
            <a:ext cx="698500" cy="698500"/>
          </a:xfrm>
          <a:prstGeom prst="rect">
            <a:avLst/>
          </a:prstGeom>
        </p:spPr>
      </p:pic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132.5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3D47692-03BC-FC0B-C0EF-CA5B1EC4A76F}"/>
              </a:ext>
            </a:extLst>
          </p:cNvPr>
          <p:cNvSpPr/>
          <p:nvPr/>
        </p:nvSpPr>
        <p:spPr>
          <a:xfrm>
            <a:off x="10621926" y="170121"/>
            <a:ext cx="1201479" cy="3934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717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253F6D1C-8711-DA49-1900-3A87E559C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A300D-6493-7E01-9BF2-B2D1C2A6D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B6005-1133-E69B-872F-B071C7703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90921D-2F83-5AFE-E1A7-9F096721D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CD7902-34A7-2EF2-0F3A-AF335F920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B6C6B-BB70-E669-8FB6-1AC458D398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4189228" y="431800"/>
            <a:ext cx="7697972" cy="28122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3BF1916-E4AB-3C19-32BD-EA75C60A455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281BF-819B-9B1C-E86F-1B561D424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1A3831-A18E-A210-09F9-77A4698464E8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383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CEAF5FB-6868-26FC-6BED-7D19BBD3779D}"/>
              </a:ext>
            </a:extLst>
          </p:cNvPr>
          <p:cNvSpPr txBox="1"/>
          <p:nvPr/>
        </p:nvSpPr>
        <p:spPr>
          <a:xfrm>
            <a:off x="4687777" y="1281223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4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CEB89641-BB04-F896-8BA9-48785803DAA0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8D2E7E-5B01-64DC-4E0E-E10BB31172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76" y="786202"/>
            <a:ext cx="4501135" cy="24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4189228" y="431800"/>
            <a:ext cx="7697972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383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4687777" y="1281223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A00A6-3A6B-901F-2A2F-5156D853C3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976" y="350117"/>
            <a:ext cx="3997843" cy="332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218EB200-64AB-93EB-2978-660B027B6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284E6-A3BE-3694-157A-11AA27481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04730-CBC6-AFA0-30D4-B1C5F291A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B70791-1446-7B2F-3713-FA26B494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F0F20-EE3C-739E-1B9B-A62EA85B6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EFB298-04A2-9DEA-6229-5F29DC2770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4189228" y="431800"/>
            <a:ext cx="7697972" cy="28122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C4AFD87-25B0-19ED-17E3-AF58E9A75D8A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1F17F0-0F5E-442E-7CAB-1947A5AC0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44AB4A-8614-2CA8-EBBD-9AE59B7C143F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383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94B840B-9405-6323-E109-90FAE0736289}"/>
              </a:ext>
            </a:extLst>
          </p:cNvPr>
          <p:cNvSpPr txBox="1"/>
          <p:nvPr/>
        </p:nvSpPr>
        <p:spPr>
          <a:xfrm>
            <a:off x="4687777" y="1281223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9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689982F7-35E3-635F-54CA-A6926DEFBE8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ABD84B-E99E-ECA6-1ADA-57B6F7B15C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100" y="889635"/>
            <a:ext cx="4549776" cy="21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37D1DA0E-FF41-8D03-4B52-6A6FD6997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B6302-C1B7-9DCE-58C3-779B5E370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0C65FC-432E-8B1E-0D9E-D0555F9CD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41E928-BA0D-9416-337B-91693C9A7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00C980-C571-DBFD-E88B-30B51F55D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6EB01F-3EC0-C3A9-7184-1D62C0185D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4189228" y="431800"/>
            <a:ext cx="7697972" cy="28122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FADA5E-8F48-D5B8-B0AD-C872A247B55E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35088E-BC2B-48BE-F599-359592403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BD5377-7311-C125-C102-CE5AB6E89E19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383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BFE548C-96B7-623C-997D-A9C77F612C19}"/>
              </a:ext>
            </a:extLst>
          </p:cNvPr>
          <p:cNvSpPr txBox="1"/>
          <p:nvPr/>
        </p:nvSpPr>
        <p:spPr>
          <a:xfrm>
            <a:off x="4687777" y="1281223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9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2D0750A7-D767-D6A6-9A5D-64A71619D7F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002CA9-787B-27C2-496B-7B4CC7EDA2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572" y="572209"/>
            <a:ext cx="4305488" cy="268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78896" y="343774"/>
            <a:ext cx="9923173" cy="538332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8474" y="685801"/>
            <a:ext cx="2625626" cy="941943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60647" y="4167866"/>
            <a:ext cx="8759671" cy="4752121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6625828" y="5386076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0841" y="5364951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625248" y="558223"/>
            <a:ext cx="3212373" cy="1152439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944270" y="3700451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720001" y="4061894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333486" y="2038693"/>
            <a:ext cx="1606349" cy="1323899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19971" y="2192894"/>
            <a:ext cx="1971448" cy="1561551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" y="0"/>
            <a:ext cx="1066340" cy="1066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A78503-7CA4-7A17-9185-95F70F5F3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3" y="2029634"/>
            <a:ext cx="10516511" cy="11400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D47C79-E361-F5EA-61C1-F48766232D61}"/>
              </a:ext>
            </a:extLst>
          </p:cNvPr>
          <p:cNvSpPr txBox="1"/>
          <p:nvPr/>
        </p:nvSpPr>
        <p:spPr>
          <a:xfrm>
            <a:off x="4976037" y="3296092"/>
            <a:ext cx="309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423" y="1844433"/>
            <a:ext cx="9530906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83</Words>
  <Application>Microsoft Office PowerPoint</Application>
  <PresentationFormat>Widescreen</PresentationFormat>
  <Paragraphs>39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DengXian</vt:lpstr>
      <vt:lpstr>Arial</vt:lpstr>
      <vt:lpstr>Arial-Rounded</vt:lpstr>
      <vt:lpstr>Calibri</vt:lpstr>
      <vt:lpstr>Cambria</vt:lpstr>
      <vt:lpstr>Times New Roman</vt:lpstr>
      <vt:lpstr>1_Office Theme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14</cp:revision>
  <dcterms:created xsi:type="dcterms:W3CDTF">2021-11-23T13:47:13Z</dcterms:created>
  <dcterms:modified xsi:type="dcterms:W3CDTF">2025-11-29T09:34:10Z</dcterms:modified>
</cp:coreProperties>
</file>