
<file path=[Content_Types].xml><?xml version="1.0" encoding="utf-8"?>
<Types xmlns="http://schemas.openxmlformats.org/package/2006/content-types">
  <Default Extension="gif" ContentType="image/gif"/>
  <Default Extension="gif_512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  <p:sldMasterId id="2147483716" r:id="rId2"/>
    <p:sldMasterId id="2147483734" r:id="rId3"/>
    <p:sldMasterId id="2147483773" r:id="rId4"/>
    <p:sldMasterId id="2147483782" r:id="rId5"/>
    <p:sldMasterId id="2147483789" r:id="rId6"/>
    <p:sldMasterId id="2147483796" r:id="rId7"/>
    <p:sldMasterId id="2147483804" r:id="rId8"/>
  </p:sldMasterIdLst>
  <p:notesMasterIdLst>
    <p:notesMasterId r:id="rId42"/>
  </p:notesMasterIdLst>
  <p:sldIdLst>
    <p:sldId id="2660" r:id="rId9"/>
    <p:sldId id="331" r:id="rId10"/>
    <p:sldId id="332" r:id="rId11"/>
    <p:sldId id="333" r:id="rId12"/>
    <p:sldId id="334" r:id="rId13"/>
    <p:sldId id="335" r:id="rId14"/>
    <p:sldId id="336" r:id="rId15"/>
    <p:sldId id="2662" r:id="rId16"/>
    <p:sldId id="2007577107" r:id="rId17"/>
    <p:sldId id="265" r:id="rId18"/>
    <p:sldId id="2007577104" r:id="rId19"/>
    <p:sldId id="2007577105" r:id="rId20"/>
    <p:sldId id="2007577106" r:id="rId21"/>
    <p:sldId id="2007577110" r:id="rId22"/>
    <p:sldId id="3397" r:id="rId23"/>
    <p:sldId id="2007577097" r:id="rId24"/>
    <p:sldId id="258" r:id="rId25"/>
    <p:sldId id="264" r:id="rId26"/>
    <p:sldId id="261" r:id="rId27"/>
    <p:sldId id="262" r:id="rId28"/>
    <p:sldId id="2007577096" r:id="rId29"/>
    <p:sldId id="415" r:id="rId30"/>
    <p:sldId id="2007577098" r:id="rId31"/>
    <p:sldId id="283" r:id="rId32"/>
    <p:sldId id="284" r:id="rId33"/>
    <p:sldId id="577" r:id="rId34"/>
    <p:sldId id="285" r:id="rId35"/>
    <p:sldId id="578" r:id="rId36"/>
    <p:sldId id="2007577099" r:id="rId37"/>
    <p:sldId id="2007577100" r:id="rId38"/>
    <p:sldId id="576" r:id="rId39"/>
    <p:sldId id="2007577101" r:id="rId40"/>
    <p:sldId id="40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8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EF906-3A64-4079-A524-1A40D9EB0B5E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FABE2-D22B-46C4-983F-4F153D903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13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1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092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1B2AA4F-B828-4D7C-AFD3-893933DAFCB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73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800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5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278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21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9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4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37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9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3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67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21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951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13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46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3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3838F4-0F50-FD83-3C98-1C81DFF5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892EA-82DC-AFE4-5451-BD5EA21F12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96AC9-4409-85CB-A952-7988DF074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EBAB1DB-6C3C-30CE-4FDC-DE40EA37A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A1CDECB-EB26-33E6-7ECA-E932F048E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A6011F2E-E455-D741-BC40-0B6CA7B1EA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6"/>
          </a:xfrm>
          <a:prstGeom prst="rect">
            <a:avLst/>
          </a:prstGeom>
        </p:spPr>
      </p:pic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9847D1C6-9B52-4BDD-FEE6-7E1D1192BE90}"/>
              </a:ext>
            </a:extLst>
          </p:cNvPr>
          <p:cNvSpPr/>
          <p:nvPr userDrawn="1"/>
        </p:nvSpPr>
        <p:spPr>
          <a:xfrm>
            <a:off x="272716" y="208547"/>
            <a:ext cx="11919284" cy="648101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3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27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10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2026/1/30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6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0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4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5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73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84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027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12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5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27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751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36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68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40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2265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874" lvl="2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499" lvl="3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3123" lvl="4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748" lvl="5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372" lvl="6" indent="-42265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8997" lvl="7" indent="-422656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622" lvl="8" indent="-422656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353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4895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1352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904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9785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6757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0331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3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9848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79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887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413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45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4481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3136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86965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700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882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483D59-2F45-DB08-49BA-57F86E4F4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421D6-16B7-7FE2-58A8-307264D27C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4DE999-0F55-3DBF-C7E7-DE316C6E0BA6}"/>
              </a:ext>
            </a:extLst>
          </p:cNvPr>
          <p:cNvSpPr txBox="1">
            <a:spLocks/>
          </p:cNvSpPr>
          <p:nvPr userDrawn="1"/>
        </p:nvSpPr>
        <p:spPr>
          <a:xfrm>
            <a:off x="609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6" tIns="45718" rIns="91436" bIns="45718" rtlCol="0" anchor="ctr" anchorCtr="0">
            <a:noAutofit/>
          </a:bodyPr>
          <a:lstStyle>
            <a:defPPr>
              <a:defRPr lang="en-US"/>
            </a:defPPr>
            <a:lvl1pPr marL="0" marR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kern="1200" cap="none">
                <a:solidFill>
                  <a:schemeClr val="tx1">
                    <a:tint val="7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kern="1200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2DFDC17-8A81-60C7-7C32-14C06B39D2A1}"/>
              </a:ext>
            </a:extLst>
          </p:cNvPr>
          <p:cNvSpPr txBox="1">
            <a:spLocks/>
          </p:cNvSpPr>
          <p:nvPr userDrawn="1"/>
        </p:nvSpPr>
        <p:spPr>
          <a:xfrm>
            <a:off x="8737601" y="6356353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6" tIns="45718" rIns="91436" bIns="45718" rtlCol="0" anchor="ctr" anchorCtr="0">
            <a:noAutofit/>
          </a:bodyPr>
          <a:lstStyle>
            <a:defPPr>
              <a:defRPr lang="en-US"/>
            </a:defPPr>
            <a:lvl1pPr marL="0" marR="0" lvl="0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chemeClr val="tx1">
                    <a:tint val="75000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defTabSz="914400" rtl="0" eaLnBrk="1" latinLnBrk="0" hangingPunct="1">
              <a:spcBef>
                <a:spcPts val="0"/>
              </a:spcBef>
              <a:buNone/>
              <a:defRPr sz="1600" b="0" i="0" u="none" strike="noStrike" kern="1200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677E0028-4E92-C67B-FAC8-42AE6DD742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6"/>
          </a:xfrm>
          <a:prstGeom prst="rect">
            <a:avLst/>
          </a:prstGeom>
        </p:spPr>
      </p:pic>
      <p:sp>
        <p:nvSpPr>
          <p:cNvPr id="7" name="Rectangle: Rounded Corners 1">
            <a:extLst>
              <a:ext uri="{FF2B5EF4-FFF2-40B4-BE49-F238E27FC236}">
                <a16:creationId xmlns:a16="http://schemas.microsoft.com/office/drawing/2014/main" id="{E770456C-4838-5D8A-3ED0-9EF21F7BEFD6}"/>
              </a:ext>
            </a:extLst>
          </p:cNvPr>
          <p:cNvSpPr/>
          <p:nvPr userDrawn="1"/>
        </p:nvSpPr>
        <p:spPr>
          <a:xfrm>
            <a:off x="272716" y="208547"/>
            <a:ext cx="11919284" cy="648101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69662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2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97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2404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582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37916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589428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06438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68186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399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10438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0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89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6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2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3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82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1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1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5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2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0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36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127E98-95E3-6FED-0B53-C5D23E4D5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F3DBA-0A8C-C158-CAA3-C94299C727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57FCDA-47D5-F853-AB2E-C10E6CC434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1/30/2026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EE79C-A485-0A2B-2600-EDD28495DC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008E43-520B-A187-37D8-E9194D09F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14" descr="A room with a chalkboard and a desk&#10;&#10;Description automatically generated">
            <a:extLst>
              <a:ext uri="{FF2B5EF4-FFF2-40B4-BE49-F238E27FC236}">
                <a16:creationId xmlns:a16="http://schemas.microsoft.com/office/drawing/2014/main" id="{FA98AF13-FC9D-514B-1674-F8BFE44A6E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716"/>
          </a:xfrm>
          <a:prstGeom prst="rect">
            <a:avLst/>
          </a:prstGeom>
        </p:spPr>
      </p:pic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id="{8EFA1C0D-4D3A-7EEB-8920-29BD83EFF11B}"/>
              </a:ext>
            </a:extLst>
          </p:cNvPr>
          <p:cNvSpPr/>
          <p:nvPr userDrawn="1"/>
        </p:nvSpPr>
        <p:spPr>
          <a:xfrm>
            <a:off x="272716" y="208547"/>
            <a:ext cx="11919284" cy="6481011"/>
          </a:xfrm>
          <a:custGeom>
            <a:avLst/>
            <a:gdLst>
              <a:gd name="connsiteX0" fmla="*/ 0 w 11192256"/>
              <a:gd name="connsiteY0" fmla="*/ 976904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0 w 11192256"/>
              <a:gd name="connsiteY8" fmla="*/ 976904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76904 w 11192256"/>
              <a:gd name="connsiteY6" fmla="*/ 5861304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806440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246888 w 11192256"/>
              <a:gd name="connsiteY0" fmla="*/ 1214648 h 5861304"/>
              <a:gd name="connsiteX1" fmla="*/ 976904 w 11192256"/>
              <a:gd name="connsiteY1" fmla="*/ 0 h 5861304"/>
              <a:gd name="connsiteX2" fmla="*/ 10215352 w 11192256"/>
              <a:gd name="connsiteY2" fmla="*/ 0 h 5861304"/>
              <a:gd name="connsiteX3" fmla="*/ 11192256 w 11192256"/>
              <a:gd name="connsiteY3" fmla="*/ 976904 h 5861304"/>
              <a:gd name="connsiteX4" fmla="*/ 11192256 w 11192256"/>
              <a:gd name="connsiteY4" fmla="*/ 4884400 h 5861304"/>
              <a:gd name="connsiteX5" fmla="*/ 10215352 w 11192256"/>
              <a:gd name="connsiteY5" fmla="*/ 5861304 h 5861304"/>
              <a:gd name="connsiteX6" fmla="*/ 995192 w 11192256"/>
              <a:gd name="connsiteY6" fmla="*/ 5779008 h 5861304"/>
              <a:gd name="connsiteX7" fmla="*/ 0 w 11192256"/>
              <a:gd name="connsiteY7" fmla="*/ 4884400 h 5861304"/>
              <a:gd name="connsiteX8" fmla="*/ 246888 w 11192256"/>
              <a:gd name="connsiteY8" fmla="*/ 1214648 h 5861304"/>
              <a:gd name="connsiteX0" fmla="*/ 0 w 10945368"/>
              <a:gd name="connsiteY0" fmla="*/ 1214648 h 5861304"/>
              <a:gd name="connsiteX1" fmla="*/ 730016 w 10945368"/>
              <a:gd name="connsiteY1" fmla="*/ 0 h 5861304"/>
              <a:gd name="connsiteX2" fmla="*/ 9968464 w 10945368"/>
              <a:gd name="connsiteY2" fmla="*/ 0 h 5861304"/>
              <a:gd name="connsiteX3" fmla="*/ 10945368 w 10945368"/>
              <a:gd name="connsiteY3" fmla="*/ 976904 h 5861304"/>
              <a:gd name="connsiteX4" fmla="*/ 10945368 w 10945368"/>
              <a:gd name="connsiteY4" fmla="*/ 4884400 h 5861304"/>
              <a:gd name="connsiteX5" fmla="*/ 9968464 w 10945368"/>
              <a:gd name="connsiteY5" fmla="*/ 5861304 h 5861304"/>
              <a:gd name="connsiteX6" fmla="*/ 748304 w 10945368"/>
              <a:gd name="connsiteY6" fmla="*/ 5779008 h 5861304"/>
              <a:gd name="connsiteX7" fmla="*/ 9144 w 10945368"/>
              <a:gd name="connsiteY7" fmla="*/ 5058136 h 5861304"/>
              <a:gd name="connsiteX8" fmla="*/ 0 w 10945368"/>
              <a:gd name="connsiteY8" fmla="*/ 1214648 h 5861304"/>
              <a:gd name="connsiteX0" fmla="*/ 0 w 11274552"/>
              <a:gd name="connsiteY0" fmla="*/ 1114064 h 5861304"/>
              <a:gd name="connsiteX1" fmla="*/ 1059200 w 11274552"/>
              <a:gd name="connsiteY1" fmla="*/ 0 h 5861304"/>
              <a:gd name="connsiteX2" fmla="*/ 10297648 w 11274552"/>
              <a:gd name="connsiteY2" fmla="*/ 0 h 5861304"/>
              <a:gd name="connsiteX3" fmla="*/ 11274552 w 11274552"/>
              <a:gd name="connsiteY3" fmla="*/ 976904 h 5861304"/>
              <a:gd name="connsiteX4" fmla="*/ 11274552 w 11274552"/>
              <a:gd name="connsiteY4" fmla="*/ 4884400 h 5861304"/>
              <a:gd name="connsiteX5" fmla="*/ 10297648 w 11274552"/>
              <a:gd name="connsiteY5" fmla="*/ 5861304 h 5861304"/>
              <a:gd name="connsiteX6" fmla="*/ 1077488 w 11274552"/>
              <a:gd name="connsiteY6" fmla="*/ 5779008 h 5861304"/>
              <a:gd name="connsiteX7" fmla="*/ 338328 w 11274552"/>
              <a:gd name="connsiteY7" fmla="*/ 5058136 h 5861304"/>
              <a:gd name="connsiteX8" fmla="*/ 0 w 11274552"/>
              <a:gd name="connsiteY8" fmla="*/ 1114064 h 5861304"/>
              <a:gd name="connsiteX0" fmla="*/ 0 w 11558016"/>
              <a:gd name="connsiteY0" fmla="*/ 1114064 h 5861304"/>
              <a:gd name="connsiteX1" fmla="*/ 1059200 w 11558016"/>
              <a:gd name="connsiteY1" fmla="*/ 0 h 5861304"/>
              <a:gd name="connsiteX2" fmla="*/ 10297648 w 11558016"/>
              <a:gd name="connsiteY2" fmla="*/ 0 h 5861304"/>
              <a:gd name="connsiteX3" fmla="*/ 11558016 w 11558016"/>
              <a:gd name="connsiteY3" fmla="*/ 1232936 h 5861304"/>
              <a:gd name="connsiteX4" fmla="*/ 11274552 w 11558016"/>
              <a:gd name="connsiteY4" fmla="*/ 4884400 h 5861304"/>
              <a:gd name="connsiteX5" fmla="*/ 10297648 w 11558016"/>
              <a:gd name="connsiteY5" fmla="*/ 5861304 h 5861304"/>
              <a:gd name="connsiteX6" fmla="*/ 1077488 w 11558016"/>
              <a:gd name="connsiteY6" fmla="*/ 5779008 h 5861304"/>
              <a:gd name="connsiteX7" fmla="*/ 338328 w 11558016"/>
              <a:gd name="connsiteY7" fmla="*/ 5058136 h 5861304"/>
              <a:gd name="connsiteX8" fmla="*/ 0 w 11558016"/>
              <a:gd name="connsiteY8" fmla="*/ 1114064 h 5861304"/>
              <a:gd name="connsiteX0" fmla="*/ 0 w 11558016"/>
              <a:gd name="connsiteY0" fmla="*/ 1114064 h 6144768"/>
              <a:gd name="connsiteX1" fmla="*/ 1059200 w 11558016"/>
              <a:gd name="connsiteY1" fmla="*/ 0 h 6144768"/>
              <a:gd name="connsiteX2" fmla="*/ 10297648 w 11558016"/>
              <a:gd name="connsiteY2" fmla="*/ 0 h 6144768"/>
              <a:gd name="connsiteX3" fmla="*/ 11558016 w 11558016"/>
              <a:gd name="connsiteY3" fmla="*/ 1232936 h 6144768"/>
              <a:gd name="connsiteX4" fmla="*/ 11274552 w 11558016"/>
              <a:gd name="connsiteY4" fmla="*/ 4884400 h 6144768"/>
              <a:gd name="connsiteX5" fmla="*/ 10270216 w 11558016"/>
              <a:gd name="connsiteY5" fmla="*/ 6144768 h 6144768"/>
              <a:gd name="connsiteX6" fmla="*/ 1077488 w 11558016"/>
              <a:gd name="connsiteY6" fmla="*/ 5779008 h 6144768"/>
              <a:gd name="connsiteX7" fmla="*/ 338328 w 11558016"/>
              <a:gd name="connsiteY7" fmla="*/ 5058136 h 6144768"/>
              <a:gd name="connsiteX8" fmla="*/ 0 w 11558016"/>
              <a:gd name="connsiteY8" fmla="*/ 1114064 h 6144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016" h="6144768">
                <a:moveTo>
                  <a:pt x="0" y="1114064"/>
                </a:moveTo>
                <a:cubicBezTo>
                  <a:pt x="0" y="574535"/>
                  <a:pt x="519671" y="0"/>
                  <a:pt x="1059200" y="0"/>
                </a:cubicBezTo>
                <a:lnTo>
                  <a:pt x="10297648" y="0"/>
                </a:lnTo>
                <a:cubicBezTo>
                  <a:pt x="10837177" y="0"/>
                  <a:pt x="11558016" y="693407"/>
                  <a:pt x="11558016" y="1232936"/>
                </a:cubicBezTo>
                <a:lnTo>
                  <a:pt x="11274552" y="4884400"/>
                </a:lnTo>
                <a:cubicBezTo>
                  <a:pt x="11274552" y="5423929"/>
                  <a:pt x="10809745" y="6144768"/>
                  <a:pt x="10270216" y="6144768"/>
                </a:cubicBezTo>
                <a:lnTo>
                  <a:pt x="1077488" y="5779008"/>
                </a:lnTo>
                <a:cubicBezTo>
                  <a:pt x="537959" y="5779008"/>
                  <a:pt x="338328" y="5597665"/>
                  <a:pt x="338328" y="5058136"/>
                </a:cubicBezTo>
                <a:cubicBezTo>
                  <a:pt x="338328" y="3755637"/>
                  <a:pt x="0" y="2416563"/>
                  <a:pt x="0" y="1114064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50A793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28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566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809CEA-D2DC-AE19-F869-E9B1C9668E7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028" y="21773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9238966-80A0-2540-E495-3060E71914DA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028" y="21773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4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2026/1/30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6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945793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0156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9129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2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5C43E5F-59A9-6E10-A963-601F5782AD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0028" y="217730"/>
            <a:ext cx="1676759" cy="167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400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jpe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7.png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56.gif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0.png"/><Relationship Id="rId11" Type="http://schemas.openxmlformats.org/officeDocument/2006/relationships/image" Target="../media/image54.gif_512"/><Relationship Id="rId5" Type="http://schemas.openxmlformats.org/officeDocument/2006/relationships/image" Target="../media/image49.gif"/><Relationship Id="rId10" Type="http://schemas.openxmlformats.org/officeDocument/2006/relationships/image" Target="../media/image53.gif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13" Type="http://schemas.microsoft.com/office/2007/relationships/hdphoto" Target="../media/hdphoto9.wdp"/><Relationship Id="rId3" Type="http://schemas.openxmlformats.org/officeDocument/2006/relationships/image" Target="../media/image57.png"/><Relationship Id="rId7" Type="http://schemas.openxmlformats.org/officeDocument/2006/relationships/image" Target="../media/image56.gif"/><Relationship Id="rId12" Type="http://schemas.openxmlformats.org/officeDocument/2006/relationships/image" Target="../media/image6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3.gif"/><Relationship Id="rId11" Type="http://schemas.openxmlformats.org/officeDocument/2006/relationships/image" Target="../media/image52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10" Type="http://schemas.microsoft.com/office/2007/relationships/hdphoto" Target="../media/hdphoto8.wdp"/><Relationship Id="rId4" Type="http://schemas.openxmlformats.org/officeDocument/2006/relationships/image" Target="../media/image58.png"/><Relationship Id="rId9" Type="http://schemas.openxmlformats.org/officeDocument/2006/relationships/image" Target="../media/image61.png"/><Relationship Id="rId1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2.gif"/><Relationship Id="rId18" Type="http://schemas.openxmlformats.org/officeDocument/2006/relationships/image" Target="../media/image74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59.png"/><Relationship Id="rId17" Type="http://schemas.microsoft.com/office/2007/relationships/hdphoto" Target="../media/hdphoto9.wdp"/><Relationship Id="rId2" Type="http://schemas.openxmlformats.org/officeDocument/2006/relationships/image" Target="../media/image65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52.xml"/><Relationship Id="rId6" Type="http://schemas.microsoft.com/office/2007/relationships/hdphoto" Target="../media/hdphoto10.wdp"/><Relationship Id="rId11" Type="http://schemas.openxmlformats.org/officeDocument/2006/relationships/image" Target="../media/image53.gif"/><Relationship Id="rId5" Type="http://schemas.openxmlformats.org/officeDocument/2006/relationships/image" Target="../media/image68.png"/><Relationship Id="rId15" Type="http://schemas.openxmlformats.org/officeDocument/2006/relationships/image" Target="../media/image52.png"/><Relationship Id="rId10" Type="http://schemas.openxmlformats.org/officeDocument/2006/relationships/image" Target="../media/image71.gif"/><Relationship Id="rId19" Type="http://schemas.openxmlformats.org/officeDocument/2006/relationships/image" Target="../media/image75.png"/><Relationship Id="rId4" Type="http://schemas.openxmlformats.org/officeDocument/2006/relationships/image" Target="../media/image67.png"/><Relationship Id="rId9" Type="http://schemas.microsoft.com/office/2007/relationships/hdphoto" Target="../media/hdphoto11.wdp"/><Relationship Id="rId14" Type="http://schemas.openxmlformats.org/officeDocument/2006/relationships/image" Target="../media/image7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26" Type="http://schemas.microsoft.com/office/2007/relationships/hdphoto" Target="../media/hdphoto2.wdp"/><Relationship Id="rId3" Type="http://schemas.openxmlformats.org/officeDocument/2006/relationships/slideLayout" Target="../slideLayouts/slideLayout43.xml"/><Relationship Id="rId21" Type="http://schemas.openxmlformats.org/officeDocument/2006/relationships/slide" Target="slide6.xml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17" Type="http://schemas.openxmlformats.org/officeDocument/2006/relationships/slide" Target="slide4.xml"/><Relationship Id="rId25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29" Type="http://schemas.openxmlformats.org/officeDocument/2006/relationships/slide" Target="slide8.xml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5.gif"/><Relationship Id="rId24" Type="http://schemas.openxmlformats.org/officeDocument/2006/relationships/image" Target="../media/image23.png"/><Relationship Id="rId5" Type="http://schemas.openxmlformats.org/officeDocument/2006/relationships/image" Target="../media/image10.jpg"/><Relationship Id="rId15" Type="http://schemas.openxmlformats.org/officeDocument/2006/relationships/slide" Target="slide3.xml"/><Relationship Id="rId23" Type="http://schemas.openxmlformats.org/officeDocument/2006/relationships/slide" Target="slide7.xml"/><Relationship Id="rId28" Type="http://schemas.microsoft.com/office/2007/relationships/hdphoto" Target="../media/hdphoto3.wdp"/><Relationship Id="rId10" Type="http://schemas.microsoft.com/office/2007/relationships/hdphoto" Target="../media/hdphoto1.wdp"/><Relationship Id="rId19" Type="http://schemas.openxmlformats.org/officeDocument/2006/relationships/slide" Target="slide5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openxmlformats.org/officeDocument/2006/relationships/image" Target="../media/image18.png"/><Relationship Id="rId22" Type="http://schemas.openxmlformats.org/officeDocument/2006/relationships/image" Target="../media/image22.png"/><Relationship Id="rId27" Type="http://schemas.openxmlformats.org/officeDocument/2006/relationships/image" Target="../media/image25.png"/><Relationship Id="rId30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56.gif"/><Relationship Id="rId18" Type="http://schemas.openxmlformats.org/officeDocument/2006/relationships/image" Target="../media/image81.png"/><Relationship Id="rId3" Type="http://schemas.openxmlformats.org/officeDocument/2006/relationships/image" Target="../media/image77.png"/><Relationship Id="rId7" Type="http://schemas.microsoft.com/office/2007/relationships/hdphoto" Target="../media/hdphoto12.wdp"/><Relationship Id="rId12" Type="http://schemas.openxmlformats.org/officeDocument/2006/relationships/image" Target="../media/image53.gif"/><Relationship Id="rId17" Type="http://schemas.openxmlformats.org/officeDocument/2006/relationships/image" Target="../media/image80.png"/><Relationship Id="rId2" Type="http://schemas.openxmlformats.org/officeDocument/2006/relationships/image" Target="../media/image76.png"/><Relationship Id="rId16" Type="http://schemas.microsoft.com/office/2007/relationships/hdphoto" Target="../media/hdphoto9.wdp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8.png"/><Relationship Id="rId11" Type="http://schemas.openxmlformats.org/officeDocument/2006/relationships/image" Target="../media/image73.gif"/><Relationship Id="rId5" Type="http://schemas.openxmlformats.org/officeDocument/2006/relationships/image" Target="../media/image60.gif"/><Relationship Id="rId15" Type="http://schemas.openxmlformats.org/officeDocument/2006/relationships/image" Target="../media/image62.png"/><Relationship Id="rId10" Type="http://schemas.openxmlformats.org/officeDocument/2006/relationships/image" Target="../media/image59.png"/><Relationship Id="rId4" Type="http://schemas.openxmlformats.org/officeDocument/2006/relationships/image" Target="../media/image67.png"/><Relationship Id="rId9" Type="http://schemas.microsoft.com/office/2007/relationships/hdphoto" Target="../media/hdphoto13.wdp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6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54.gif_512"/><Relationship Id="rId5" Type="http://schemas.openxmlformats.org/officeDocument/2006/relationships/image" Target="../media/image53.gif"/><Relationship Id="rId4" Type="http://schemas.openxmlformats.org/officeDocument/2006/relationships/image" Target="../media/image48.png"/><Relationship Id="rId9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87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9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3.png"/><Relationship Id="rId18" Type="http://schemas.openxmlformats.org/officeDocument/2006/relationships/image" Target="../media/image90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92.png"/><Relationship Id="rId17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94.png"/><Relationship Id="rId1" Type="http://schemas.microsoft.com/office/2007/relationships/media" Target="../media/media3.mp3"/><Relationship Id="rId6" Type="http://schemas.microsoft.com/office/2007/relationships/media" Target="../media/media4.mp3"/><Relationship Id="rId11" Type="http://schemas.openxmlformats.org/officeDocument/2006/relationships/audio" Target="../media/audio5.wav"/><Relationship Id="rId5" Type="http://schemas.openxmlformats.org/officeDocument/2006/relationships/audio" Target="NULL" TargetMode="External"/><Relationship Id="rId15" Type="http://schemas.openxmlformats.org/officeDocument/2006/relationships/image" Target="../media/image88.jpeg"/><Relationship Id="rId10" Type="http://schemas.openxmlformats.org/officeDocument/2006/relationships/audio" Target="../media/audio3.wav"/><Relationship Id="rId19" Type="http://schemas.microsoft.com/office/2007/relationships/hdphoto" Target="../media/hdphoto14.wdp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6.png"/><Relationship Id="rId18" Type="http://schemas.microsoft.com/office/2007/relationships/hdphoto" Target="../media/hdphoto14.wdp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95.png"/><Relationship Id="rId17" Type="http://schemas.openxmlformats.org/officeDocument/2006/relationships/image" Target="../media/image90.png"/><Relationship Id="rId2" Type="http://schemas.openxmlformats.org/officeDocument/2006/relationships/audio" Target="../media/media3.mp3"/><Relationship Id="rId16" Type="http://schemas.openxmlformats.org/officeDocument/2006/relationships/image" Target="../media/image91.png"/><Relationship Id="rId1" Type="http://schemas.microsoft.com/office/2007/relationships/media" Target="../media/media3.mp3"/><Relationship Id="rId6" Type="http://schemas.microsoft.com/office/2007/relationships/media" Target="../media/media4.mp3"/><Relationship Id="rId11" Type="http://schemas.openxmlformats.org/officeDocument/2006/relationships/audio" Target="../media/audio5.wav"/><Relationship Id="rId5" Type="http://schemas.openxmlformats.org/officeDocument/2006/relationships/audio" Target="NULL" TargetMode="External"/><Relationship Id="rId15" Type="http://schemas.openxmlformats.org/officeDocument/2006/relationships/image" Target="../media/image93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4.xml"/><Relationship Id="rId14" Type="http://schemas.microsoft.com/office/2007/relationships/hdphoto" Target="../media/hdphoto16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88.jpeg"/><Relationship Id="rId18" Type="http://schemas.openxmlformats.org/officeDocument/2006/relationships/image" Target="../media/image90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97.png"/><Relationship Id="rId17" Type="http://schemas.openxmlformats.org/officeDocument/2006/relationships/image" Target="../media/image91.png"/><Relationship Id="rId2" Type="http://schemas.openxmlformats.org/officeDocument/2006/relationships/audio" Target="../media/media3.mp3"/><Relationship Id="rId16" Type="http://schemas.openxmlformats.org/officeDocument/2006/relationships/image" Target="../media/image93.png"/><Relationship Id="rId1" Type="http://schemas.microsoft.com/office/2007/relationships/media" Target="../media/media3.mp3"/><Relationship Id="rId6" Type="http://schemas.microsoft.com/office/2007/relationships/media" Target="../media/media4.mp3"/><Relationship Id="rId11" Type="http://schemas.openxmlformats.org/officeDocument/2006/relationships/audio" Target="../media/audio5.wav"/><Relationship Id="rId5" Type="http://schemas.openxmlformats.org/officeDocument/2006/relationships/audio" Target="NULL" TargetMode="External"/><Relationship Id="rId15" Type="http://schemas.microsoft.com/office/2007/relationships/hdphoto" Target="../media/hdphoto17.wdp"/><Relationship Id="rId10" Type="http://schemas.openxmlformats.org/officeDocument/2006/relationships/audio" Target="../media/audio3.wav"/><Relationship Id="rId19" Type="http://schemas.microsoft.com/office/2007/relationships/hdphoto" Target="../media/hdphoto14.wdp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9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95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90.png"/><Relationship Id="rId1" Type="http://schemas.microsoft.com/office/2007/relationships/media" Target="../media/media3.mp3"/><Relationship Id="rId6" Type="http://schemas.microsoft.com/office/2007/relationships/media" Target="../media/media4.mp3"/><Relationship Id="rId11" Type="http://schemas.openxmlformats.org/officeDocument/2006/relationships/audio" Target="../media/audio5.wav"/><Relationship Id="rId5" Type="http://schemas.openxmlformats.org/officeDocument/2006/relationships/audio" Target="NULL" TargetMode="External"/><Relationship Id="rId15" Type="http://schemas.openxmlformats.org/officeDocument/2006/relationships/image" Target="../media/image9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6.png"/><Relationship Id="rId18" Type="http://schemas.microsoft.com/office/2007/relationships/hdphoto" Target="../media/hdphoto14.wdp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95.png"/><Relationship Id="rId17" Type="http://schemas.openxmlformats.org/officeDocument/2006/relationships/image" Target="../media/image90.png"/><Relationship Id="rId2" Type="http://schemas.openxmlformats.org/officeDocument/2006/relationships/audio" Target="../media/media3.mp3"/><Relationship Id="rId16" Type="http://schemas.openxmlformats.org/officeDocument/2006/relationships/image" Target="../media/image91.png"/><Relationship Id="rId1" Type="http://schemas.microsoft.com/office/2007/relationships/media" Target="../media/media3.mp3"/><Relationship Id="rId6" Type="http://schemas.microsoft.com/office/2007/relationships/media" Target="../media/media4.mp3"/><Relationship Id="rId11" Type="http://schemas.openxmlformats.org/officeDocument/2006/relationships/audio" Target="../media/audio5.wav"/><Relationship Id="rId5" Type="http://schemas.openxmlformats.org/officeDocument/2006/relationships/audio" Target="NULL" TargetMode="External"/><Relationship Id="rId15" Type="http://schemas.openxmlformats.org/officeDocument/2006/relationships/image" Target="../media/image93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4.xml"/><Relationship Id="rId1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.gi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93.png"/><Relationship Id="rId18" Type="http://schemas.openxmlformats.org/officeDocument/2006/relationships/image" Target="../media/image90.png"/><Relationship Id="rId3" Type="http://schemas.microsoft.com/office/2007/relationships/media" Target="../media/media2.mp3"/><Relationship Id="rId7" Type="http://schemas.microsoft.com/office/2007/relationships/media" Target="../media/media5.mp3"/><Relationship Id="rId12" Type="http://schemas.openxmlformats.org/officeDocument/2006/relationships/image" Target="../media/image92.png"/><Relationship Id="rId17" Type="http://schemas.microsoft.com/office/2007/relationships/hdphoto" Target="../media/hdphoto18.wdp"/><Relationship Id="rId2" Type="http://schemas.openxmlformats.org/officeDocument/2006/relationships/audio" Target="../media/media3.mp3"/><Relationship Id="rId16" Type="http://schemas.openxmlformats.org/officeDocument/2006/relationships/image" Target="../media/image100.png"/><Relationship Id="rId1" Type="http://schemas.microsoft.com/office/2007/relationships/media" Target="../media/media3.mp3"/><Relationship Id="rId6" Type="http://schemas.microsoft.com/office/2007/relationships/media" Target="../media/media4.mp3"/><Relationship Id="rId11" Type="http://schemas.openxmlformats.org/officeDocument/2006/relationships/audio" Target="../media/audio5.wav"/><Relationship Id="rId5" Type="http://schemas.openxmlformats.org/officeDocument/2006/relationships/audio" Target="NULL" TargetMode="External"/><Relationship Id="rId15" Type="http://schemas.openxmlformats.org/officeDocument/2006/relationships/image" Target="../media/image88.jpeg"/><Relationship Id="rId10" Type="http://schemas.openxmlformats.org/officeDocument/2006/relationships/audio" Target="../media/audio3.wav"/><Relationship Id="rId19" Type="http://schemas.microsoft.com/office/2007/relationships/hdphoto" Target="../media/hdphoto14.wdp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9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audio" Target="NULL" TargetMode="External"/><Relationship Id="rId7" Type="http://schemas.openxmlformats.org/officeDocument/2006/relationships/image" Target="../media/image9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8.jpeg"/><Relationship Id="rId5" Type="http://schemas.openxmlformats.org/officeDocument/2006/relationships/slideLayout" Target="../slideLayouts/slideLayout64.xml"/><Relationship Id="rId10" Type="http://schemas.microsoft.com/office/2007/relationships/hdphoto" Target="../media/hdphoto14.wdp"/><Relationship Id="rId4" Type="http://schemas.microsoft.com/office/2007/relationships/media" Target="../media/media4.mp3"/><Relationship Id="rId9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8.xml"/><Relationship Id="rId5" Type="http://schemas.microsoft.com/office/2007/relationships/hdphoto" Target="../media/hdphoto19.wdp"/><Relationship Id="rId4" Type="http://schemas.openxmlformats.org/officeDocument/2006/relationships/image" Target="../media/image10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.png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7.png"/><Relationship Id="rId4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8.png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29.pn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CA6556B3-FF50-EE9D-95D9-86616731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9938EA-484E-F3D5-0FED-25DCFA957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724" y="276850"/>
            <a:ext cx="9662997" cy="377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3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>
            <a:extLst>
              <a:ext uri="{FF2B5EF4-FFF2-40B4-BE49-F238E27FC236}">
                <a16:creationId xmlns:a16="http://schemas.microsoft.com/office/drawing/2014/main" id="{8672A22C-CD28-C85D-57C4-90E5A5C0F777}"/>
              </a:ext>
            </a:extLst>
          </p:cNvPr>
          <p:cNvGrpSpPr/>
          <p:nvPr/>
        </p:nvGrpSpPr>
        <p:grpSpPr>
          <a:xfrm>
            <a:off x="494966" y="1048985"/>
            <a:ext cx="3786691" cy="1868367"/>
            <a:chOff x="576021" y="798131"/>
            <a:chExt cx="2840018" cy="140127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6FE1B2D0-3794-DEC9-6D51-0EA097C84D39}"/>
                </a:ext>
              </a:extLst>
            </p:cNvPr>
            <p:cNvGrpSpPr/>
            <p:nvPr/>
          </p:nvGrpSpPr>
          <p:grpSpPr>
            <a:xfrm>
              <a:off x="576021" y="1056407"/>
              <a:ext cx="2840018" cy="1142999"/>
              <a:chOff x="375784" y="2319287"/>
              <a:chExt cx="2840018" cy="1263893"/>
            </a:xfrm>
          </p:grpSpPr>
          <p:pic>
            <p:nvPicPr>
              <p:cNvPr id="62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7B5A2E3D-CD4F-6049-98CD-6798EC6AF8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375784" y="2319287"/>
                <a:ext cx="2840018" cy="1263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44424CD3-6D8F-BB45-94A6-6628DB20D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3825" y="2768627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6955B6FD-9E26-2710-FCE6-55F4A3F8B4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5280" y="2768627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4C99BE16-6451-C612-424E-A7EEB0CDBD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3864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BB29C629-9A4A-6B6C-9396-C1B1C97EC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361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B906CE40-8B73-D168-36D2-F13288500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6775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7B726F63-6B85-B1E7-C2C2-84B4621AD5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269" y="2646785"/>
                <a:ext cx="242888" cy="262319"/>
              </a:xfrm>
              <a:prstGeom prst="rect">
                <a:avLst/>
              </a:prstGeom>
            </p:spPr>
          </p:pic>
        </p:grpSp>
        <p:pic>
          <p:nvPicPr>
            <p:cNvPr id="61" name="Picture 3">
              <a:extLst>
                <a:ext uri="{FF2B5EF4-FFF2-40B4-BE49-F238E27FC236}">
                  <a16:creationId xmlns:a16="http://schemas.microsoft.com/office/drawing/2014/main" id="{DA6EA37A-E180-0AF5-F469-4D5D8C1B27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1129255" y="798131"/>
              <a:ext cx="866775" cy="1162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154EA7AC-C306-0B5D-34F8-5ACEEAE0AC14}"/>
              </a:ext>
            </a:extLst>
          </p:cNvPr>
          <p:cNvGrpSpPr/>
          <p:nvPr/>
        </p:nvGrpSpPr>
        <p:grpSpPr>
          <a:xfrm>
            <a:off x="4952465" y="1106247"/>
            <a:ext cx="3786691" cy="1811105"/>
            <a:chOff x="3919145" y="841077"/>
            <a:chExt cx="2840018" cy="1358329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70757E39-483B-40E8-18F4-DEF6848D913C}"/>
                </a:ext>
              </a:extLst>
            </p:cNvPr>
            <p:cNvGrpSpPr/>
            <p:nvPr/>
          </p:nvGrpSpPr>
          <p:grpSpPr>
            <a:xfrm>
              <a:off x="3919145" y="1056407"/>
              <a:ext cx="2840018" cy="1142999"/>
              <a:chOff x="375784" y="2319287"/>
              <a:chExt cx="2840018" cy="1263893"/>
            </a:xfrm>
          </p:grpSpPr>
          <p:pic>
            <p:nvPicPr>
              <p:cNvPr id="72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741367B7-9108-A11B-0DCA-37BC10F7D0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375784" y="2319287"/>
                <a:ext cx="2840018" cy="1263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9C719C9F-A9F7-40AF-7B59-D812035B4A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3825" y="2768627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38367CCD-B5DF-2AA5-3379-80FE67872B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5280" y="2768627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FC2F68D8-0ADA-1772-BA97-0A64AB2233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3864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B71BE620-E9FF-7603-39C8-8DE8D36ABA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361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10C627CC-490D-8321-B86C-29BDEA8A85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6775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02EA4824-0191-BF18-38FE-500BE64E9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5269" y="2646785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64B0E201-9D6C-A851-E609-9BF370DA27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9309" y="2910096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E58D4C53-6497-86C1-E9E6-C4F717D2F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14084" y="2772182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31BB996B-A664-B1CD-2D50-E8CFAC514F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8859" y="2635261"/>
                <a:ext cx="242888" cy="262319"/>
              </a:xfrm>
              <a:prstGeom prst="rect">
                <a:avLst/>
              </a:prstGeom>
            </p:spPr>
          </p:pic>
        </p:grpSp>
        <p:pic>
          <p:nvPicPr>
            <p:cNvPr id="71" name="Picture 3">
              <a:extLst>
                <a:ext uri="{FF2B5EF4-FFF2-40B4-BE49-F238E27FC236}">
                  <a16:creationId xmlns:a16="http://schemas.microsoft.com/office/drawing/2014/main" id="{34BEE21D-6535-7BCB-6149-FBF3C1251CF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4480217" y="841077"/>
              <a:ext cx="866775" cy="11620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7960E0E5-984D-082C-E511-97F3BC93AC83}"/>
              </a:ext>
            </a:extLst>
          </p:cNvPr>
          <p:cNvSpPr txBox="1"/>
          <p:nvPr/>
        </p:nvSpPr>
        <p:spPr>
          <a:xfrm>
            <a:off x="458362" y="2791105"/>
            <a:ext cx="23189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chục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3E0CF53-CF61-2556-BE9E-323D07DB4C8E}"/>
              </a:ext>
            </a:extLst>
          </p:cNvPr>
          <p:cNvSpPr txBox="1"/>
          <p:nvPr/>
        </p:nvSpPr>
        <p:spPr>
          <a:xfrm>
            <a:off x="4900074" y="2791105"/>
            <a:ext cx="231896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 chục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23A52C5-1E3B-F507-F267-F149C68E75C7}"/>
              </a:ext>
            </a:extLst>
          </p:cNvPr>
          <p:cNvSpPr txBox="1"/>
          <p:nvPr/>
        </p:nvSpPr>
        <p:spPr>
          <a:xfrm>
            <a:off x="2884521" y="2798717"/>
            <a:ext cx="77867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084B203-61D7-0C38-417D-8843EF883F8E}"/>
              </a:ext>
            </a:extLst>
          </p:cNvPr>
          <p:cNvSpPr txBox="1"/>
          <p:nvPr/>
        </p:nvSpPr>
        <p:spPr>
          <a:xfrm>
            <a:off x="7184068" y="2777545"/>
            <a:ext cx="86065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86" name="Title 2">
            <a:extLst>
              <a:ext uri="{FF2B5EF4-FFF2-40B4-BE49-F238E27FC236}">
                <a16:creationId xmlns:a16="http://schemas.microsoft.com/office/drawing/2014/main" id="{0BD3D104-FC48-FCFB-9FB0-54B119C286B9}"/>
              </a:ext>
            </a:extLst>
          </p:cNvPr>
          <p:cNvSpPr txBox="1">
            <a:spLocks/>
          </p:cNvSpPr>
          <p:nvPr/>
        </p:nvSpPr>
        <p:spPr>
          <a:xfrm>
            <a:off x="1510236" y="3947999"/>
            <a:ext cx="1380804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7" name="Title 2">
            <a:extLst>
              <a:ext uri="{FF2B5EF4-FFF2-40B4-BE49-F238E27FC236}">
                <a16:creationId xmlns:a16="http://schemas.microsoft.com/office/drawing/2014/main" id="{A18F9F2C-52F9-FB08-AA36-D98497F653DC}"/>
              </a:ext>
            </a:extLst>
          </p:cNvPr>
          <p:cNvSpPr txBox="1">
            <a:spLocks/>
          </p:cNvSpPr>
          <p:nvPr/>
        </p:nvSpPr>
        <p:spPr>
          <a:xfrm>
            <a:off x="6121040" y="3937260"/>
            <a:ext cx="1380804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8" name="Title 2">
            <a:extLst>
              <a:ext uri="{FF2B5EF4-FFF2-40B4-BE49-F238E27FC236}">
                <a16:creationId xmlns:a16="http://schemas.microsoft.com/office/drawing/2014/main" id="{EC8C1E0A-8AE3-BBFC-A391-2107CCF38BAC}"/>
              </a:ext>
            </a:extLst>
          </p:cNvPr>
          <p:cNvSpPr txBox="1">
            <a:spLocks/>
          </p:cNvSpPr>
          <p:nvPr/>
        </p:nvSpPr>
        <p:spPr>
          <a:xfrm>
            <a:off x="3815637" y="3929103"/>
            <a:ext cx="1380804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9" name="Title 2">
            <a:extLst>
              <a:ext uri="{FF2B5EF4-FFF2-40B4-BE49-F238E27FC236}">
                <a16:creationId xmlns:a16="http://schemas.microsoft.com/office/drawing/2014/main" id="{FD6D997B-DDE1-1EBE-FE5A-7AD6EC6214B1}"/>
              </a:ext>
            </a:extLst>
          </p:cNvPr>
          <p:cNvSpPr txBox="1">
            <a:spLocks/>
          </p:cNvSpPr>
          <p:nvPr/>
        </p:nvSpPr>
        <p:spPr>
          <a:xfrm>
            <a:off x="3815637" y="3929103"/>
            <a:ext cx="1380804" cy="76990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90" name="Title 2">
            <a:extLst>
              <a:ext uri="{FF2B5EF4-FFF2-40B4-BE49-F238E27FC236}">
                <a16:creationId xmlns:a16="http://schemas.microsoft.com/office/drawing/2014/main" id="{9867C6AC-2D2C-6DE7-CC97-B8F728ABE40D}"/>
              </a:ext>
            </a:extLst>
          </p:cNvPr>
          <p:cNvSpPr txBox="1">
            <a:spLocks/>
          </p:cNvSpPr>
          <p:nvPr/>
        </p:nvSpPr>
        <p:spPr>
          <a:xfrm>
            <a:off x="9149479" y="1472179"/>
            <a:ext cx="2929107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   &lt;   19</a:t>
            </a:r>
          </a:p>
        </p:txBody>
      </p:sp>
      <p:sp>
        <p:nvSpPr>
          <p:cNvPr id="91" name="Title 2">
            <a:extLst>
              <a:ext uri="{FF2B5EF4-FFF2-40B4-BE49-F238E27FC236}">
                <a16:creationId xmlns:a16="http://schemas.microsoft.com/office/drawing/2014/main" id="{F8317700-6D03-F59D-EAC4-860DB71221A0}"/>
              </a:ext>
            </a:extLst>
          </p:cNvPr>
          <p:cNvSpPr txBox="1">
            <a:spLocks/>
          </p:cNvSpPr>
          <p:nvPr/>
        </p:nvSpPr>
        <p:spPr>
          <a:xfrm>
            <a:off x="9163775" y="2532375"/>
            <a:ext cx="2929107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   …   16</a:t>
            </a:r>
          </a:p>
        </p:txBody>
      </p:sp>
      <p:pic>
        <p:nvPicPr>
          <p:cNvPr id="92" name="Picture 2">
            <a:extLst>
              <a:ext uri="{FF2B5EF4-FFF2-40B4-BE49-F238E27FC236}">
                <a16:creationId xmlns:a16="http://schemas.microsoft.com/office/drawing/2014/main" id="{DEA18306-F059-7299-A10C-6EA3BCE81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112" y="2346203"/>
            <a:ext cx="1096433" cy="128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" name="Oval 92">
            <a:extLst>
              <a:ext uri="{FF2B5EF4-FFF2-40B4-BE49-F238E27FC236}">
                <a16:creationId xmlns:a16="http://schemas.microsoft.com/office/drawing/2014/main" id="{C452ED32-B14E-BA70-BBAC-25AB2971D6FB}"/>
              </a:ext>
            </a:extLst>
          </p:cNvPr>
          <p:cNvSpPr/>
          <p:nvPr/>
        </p:nvSpPr>
        <p:spPr>
          <a:xfrm>
            <a:off x="1047187" y="1105971"/>
            <a:ext cx="1523668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BF047332-2D1C-18B3-AEFB-9C56FDB48BFE}"/>
              </a:ext>
            </a:extLst>
          </p:cNvPr>
          <p:cNvSpPr/>
          <p:nvPr/>
        </p:nvSpPr>
        <p:spPr>
          <a:xfrm>
            <a:off x="5412867" y="1048985"/>
            <a:ext cx="1523668" cy="1643335"/>
          </a:xfrm>
          <a:prstGeom prst="ellipse">
            <a:avLst/>
          </a:prstGeom>
          <a:noFill/>
          <a:ln>
            <a:solidFill>
              <a:srgbClr val="FF1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FBC0BD6F-F97E-86F1-3C9E-0F5C39147EF9}"/>
              </a:ext>
            </a:extLst>
          </p:cNvPr>
          <p:cNvSpPr/>
          <p:nvPr/>
        </p:nvSpPr>
        <p:spPr>
          <a:xfrm>
            <a:off x="2704202" y="1639153"/>
            <a:ext cx="1158357" cy="96686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47189E8-2DF5-B3E3-CE2E-BFDF37AE38C5}"/>
              </a:ext>
            </a:extLst>
          </p:cNvPr>
          <p:cNvSpPr/>
          <p:nvPr/>
        </p:nvSpPr>
        <p:spPr>
          <a:xfrm>
            <a:off x="6955204" y="1689251"/>
            <a:ext cx="1353548" cy="94072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7" name="Title 2">
            <a:extLst>
              <a:ext uri="{FF2B5EF4-FFF2-40B4-BE49-F238E27FC236}">
                <a16:creationId xmlns:a16="http://schemas.microsoft.com/office/drawing/2014/main" id="{7D66788B-1F4C-CD9F-BAFA-20C85D6137FB}"/>
              </a:ext>
            </a:extLst>
          </p:cNvPr>
          <p:cNvSpPr txBox="1">
            <a:spLocks/>
          </p:cNvSpPr>
          <p:nvPr/>
        </p:nvSpPr>
        <p:spPr>
          <a:xfrm>
            <a:off x="1510236" y="3947999"/>
            <a:ext cx="1380804" cy="76990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</a:t>
            </a:r>
          </a:p>
        </p:txBody>
      </p:sp>
      <p:sp>
        <p:nvSpPr>
          <p:cNvPr id="98" name="Title 2">
            <a:extLst>
              <a:ext uri="{FF2B5EF4-FFF2-40B4-BE49-F238E27FC236}">
                <a16:creationId xmlns:a16="http://schemas.microsoft.com/office/drawing/2014/main" id="{5413A8B1-189F-7B73-8572-BF09E33DDA3A}"/>
              </a:ext>
            </a:extLst>
          </p:cNvPr>
          <p:cNvSpPr txBox="1">
            <a:spLocks/>
          </p:cNvSpPr>
          <p:nvPr/>
        </p:nvSpPr>
        <p:spPr>
          <a:xfrm>
            <a:off x="6121040" y="3940355"/>
            <a:ext cx="1380804" cy="76990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</a:p>
        </p:txBody>
      </p:sp>
      <p:sp>
        <p:nvSpPr>
          <p:cNvPr id="99" name="Title 2">
            <a:extLst>
              <a:ext uri="{FF2B5EF4-FFF2-40B4-BE49-F238E27FC236}">
                <a16:creationId xmlns:a16="http://schemas.microsoft.com/office/drawing/2014/main" id="{309B0E19-D9AC-DA89-6206-39D42A934657}"/>
              </a:ext>
            </a:extLst>
          </p:cNvPr>
          <p:cNvSpPr txBox="1">
            <a:spLocks/>
          </p:cNvSpPr>
          <p:nvPr/>
        </p:nvSpPr>
        <p:spPr>
          <a:xfrm>
            <a:off x="2361069" y="5238518"/>
            <a:ext cx="7469863" cy="769904"/>
          </a:xfrm>
          <a:prstGeom prst="rect">
            <a:avLst/>
          </a:prstGeom>
          <a:solidFill>
            <a:srgbClr val="AAE8F4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Nhận xét số cà chua trong túi.</a:t>
            </a:r>
          </a:p>
        </p:txBody>
      </p:sp>
      <p:sp>
        <p:nvSpPr>
          <p:cNvPr id="100" name="Title 2">
            <a:extLst>
              <a:ext uri="{FF2B5EF4-FFF2-40B4-BE49-F238E27FC236}">
                <a16:creationId xmlns:a16="http://schemas.microsoft.com/office/drawing/2014/main" id="{A859338A-235B-F8BD-82CD-2CFBDDCB537E}"/>
              </a:ext>
            </a:extLst>
          </p:cNvPr>
          <p:cNvSpPr txBox="1">
            <a:spLocks/>
          </p:cNvSpPr>
          <p:nvPr/>
        </p:nvSpPr>
        <p:spPr>
          <a:xfrm>
            <a:off x="2361069" y="5241343"/>
            <a:ext cx="7469863" cy="769904"/>
          </a:xfrm>
          <a:prstGeom prst="rect">
            <a:avLst/>
          </a:prstGeom>
          <a:solidFill>
            <a:srgbClr val="AAE8F4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6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Nhận xét số cà chua ngoài túi.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E6816A76-BF60-74CF-5519-725294961D01}"/>
              </a:ext>
            </a:extLst>
          </p:cNvPr>
          <p:cNvSpPr txBox="1">
            <a:spLocks/>
          </p:cNvSpPr>
          <p:nvPr/>
        </p:nvSpPr>
        <p:spPr>
          <a:xfrm>
            <a:off x="3860800" y="787401"/>
            <a:ext cx="4470400" cy="1024743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16  &lt;  19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02AF46F-9FA1-722A-1D2C-1BC5C0A0B46E}"/>
              </a:ext>
            </a:extLst>
          </p:cNvPr>
          <p:cNvSpPr txBox="1">
            <a:spLocks/>
          </p:cNvSpPr>
          <p:nvPr/>
        </p:nvSpPr>
        <p:spPr>
          <a:xfrm>
            <a:off x="3860800" y="2163173"/>
            <a:ext cx="4470400" cy="1024743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  &gt;  16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0287132-4939-38AF-4DBB-38B5AD6B61F5}"/>
              </a:ext>
            </a:extLst>
          </p:cNvPr>
          <p:cNvSpPr txBox="1">
            <a:spLocks/>
          </p:cNvSpPr>
          <p:nvPr/>
        </p:nvSpPr>
        <p:spPr>
          <a:xfrm>
            <a:off x="1016000" y="3787328"/>
            <a:ext cx="10160000" cy="221644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	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Khi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giống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nhau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ta so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sánh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bé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chữ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vị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thì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lớn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itchFamily="34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358916-781C-BBF8-DB9F-958CE8288C0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325107" y="1883801"/>
            <a:ext cx="1343571" cy="15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2BBED7-F4E3-9F95-51B6-2F060319FDEA}"/>
              </a:ext>
            </a:extLst>
          </p:cNvPr>
          <p:cNvGrpSpPr/>
          <p:nvPr/>
        </p:nvGrpSpPr>
        <p:grpSpPr>
          <a:xfrm>
            <a:off x="406400" y="990600"/>
            <a:ext cx="3786691" cy="1947280"/>
            <a:chOff x="576021" y="738946"/>
            <a:chExt cx="2840018" cy="146046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ABE7A10-A67E-DEE4-04FA-EA37DE82C17E}"/>
                </a:ext>
              </a:extLst>
            </p:cNvPr>
            <p:cNvGrpSpPr/>
            <p:nvPr/>
          </p:nvGrpSpPr>
          <p:grpSpPr>
            <a:xfrm>
              <a:off x="576021" y="1056407"/>
              <a:ext cx="2840018" cy="1142999"/>
              <a:chOff x="375784" y="2319287"/>
              <a:chExt cx="2840018" cy="1263893"/>
            </a:xfrm>
          </p:grpSpPr>
          <p:pic>
            <p:nvPicPr>
              <p:cNvPr id="8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316F48A4-8ECD-026B-6F5E-6417E90CBE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375784" y="2319287"/>
                <a:ext cx="2840018" cy="1263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FACBB2F-6D4E-5F40-333C-D61C53538F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361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7ACED5B2-8A28-EFF1-6D4D-55AF799826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6775" y="2909104"/>
                <a:ext cx="242888" cy="262319"/>
              </a:xfrm>
              <a:prstGeom prst="rect">
                <a:avLst/>
              </a:prstGeom>
            </p:spPr>
          </p:pic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A2D0E4-3CA1-FAEE-7C2C-196719D97A3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1055687" y="738946"/>
              <a:ext cx="723801" cy="970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D161AA9B-892E-A670-4F44-47C1FE7FFB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1655280" y="769809"/>
              <a:ext cx="723801" cy="970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C7D4CB2D-AC22-A551-9A4D-9A6E7946C0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774423" y="1032756"/>
              <a:ext cx="723801" cy="970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372800CE-75FB-AC07-A733-6777082B0F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1361374" y="1056407"/>
              <a:ext cx="723801" cy="970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DAB09F-495F-5EAE-DD8B-7B97A7F18445}"/>
              </a:ext>
            </a:extLst>
          </p:cNvPr>
          <p:cNvGrpSpPr/>
          <p:nvPr/>
        </p:nvGrpSpPr>
        <p:grpSpPr>
          <a:xfrm>
            <a:off x="4863899" y="1196955"/>
            <a:ext cx="3786691" cy="1740925"/>
            <a:chOff x="3919145" y="893712"/>
            <a:chExt cx="2840018" cy="130569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F4CE9CA-FA84-8779-CC8B-CCA66A7AB57D}"/>
                </a:ext>
              </a:extLst>
            </p:cNvPr>
            <p:cNvGrpSpPr/>
            <p:nvPr/>
          </p:nvGrpSpPr>
          <p:grpSpPr>
            <a:xfrm>
              <a:off x="3919145" y="1056407"/>
              <a:ext cx="2840018" cy="1142999"/>
              <a:chOff x="375784" y="2319287"/>
              <a:chExt cx="2840018" cy="1263893"/>
            </a:xfrm>
          </p:grpSpPr>
          <p:pic>
            <p:nvPicPr>
              <p:cNvPr id="15" name="Picture 5" descr="ถาดเสริฟไม้ รุ่น วาสโซ 32 x 24 x 1.5 ซม. - ลายไม้ธรรมชาติ ...">
                <a:extLst>
                  <a:ext uri="{FF2B5EF4-FFF2-40B4-BE49-F238E27FC236}">
                    <a16:creationId xmlns:a16="http://schemas.microsoft.com/office/drawing/2014/main" id="{C808DF6B-FF27-F534-DCE4-79A2230D6C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55" t="33894" r="7388" b="38462"/>
              <a:stretch/>
            </p:blipFill>
            <p:spPr bwMode="auto">
              <a:xfrm>
                <a:off x="375784" y="2319287"/>
                <a:ext cx="2840018" cy="12638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E92D49E-1826-92E7-21B6-6C41CCFFB9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33825" y="2768627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ACD3CBF7-C40D-F938-5E7D-C96CBE308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55280" y="2768627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E8946717-A32A-8594-5543-10009BEA6B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23864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23D99A5-A9EC-48FD-CBE5-EDBEB9CDC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43361" y="2909104"/>
                <a:ext cx="242888" cy="262319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3B313172-7995-A7BD-0338-7F266D550B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10000" b="90000" l="7800" r="97300">
                            <a14:foregroundMark x1="29400" y1="37130" x2="29600" y2="3601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6775" y="2909104"/>
                <a:ext cx="242888" cy="262319"/>
              </a:xfrm>
              <a:prstGeom prst="rect">
                <a:avLst/>
              </a:prstGeom>
            </p:spPr>
          </p:pic>
        </p:grpSp>
        <p:pic>
          <p:nvPicPr>
            <p:cNvPr id="13" name="Picture 3">
              <a:extLst>
                <a:ext uri="{FF2B5EF4-FFF2-40B4-BE49-F238E27FC236}">
                  <a16:creationId xmlns:a16="http://schemas.microsoft.com/office/drawing/2014/main" id="{BA475457-6D5B-DA71-91CA-4714E9AABC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4094446" y="902658"/>
              <a:ext cx="755835" cy="1013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E41F5228-09A4-DC69-56F7-EB1B718BD2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2" t="10229" r="20088" b="18454"/>
            <a:stretch/>
          </p:blipFill>
          <p:spPr bwMode="auto">
            <a:xfrm>
              <a:off x="4729660" y="893712"/>
              <a:ext cx="755835" cy="1013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Title 2">
            <a:extLst>
              <a:ext uri="{FF2B5EF4-FFF2-40B4-BE49-F238E27FC236}">
                <a16:creationId xmlns:a16="http://schemas.microsoft.com/office/drawing/2014/main" id="{3B3701D2-0BCD-6F01-636D-C114EC87BEE2}"/>
              </a:ext>
            </a:extLst>
          </p:cNvPr>
          <p:cNvSpPr txBox="1">
            <a:spLocks/>
          </p:cNvSpPr>
          <p:nvPr/>
        </p:nvSpPr>
        <p:spPr>
          <a:xfrm>
            <a:off x="1346171" y="3375808"/>
            <a:ext cx="1380804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FD49E7BC-2349-0CEA-5C2D-D3AA14B42DF3}"/>
              </a:ext>
            </a:extLst>
          </p:cNvPr>
          <p:cNvSpPr txBox="1">
            <a:spLocks/>
          </p:cNvSpPr>
          <p:nvPr/>
        </p:nvSpPr>
        <p:spPr>
          <a:xfrm>
            <a:off x="5956975" y="3365069"/>
            <a:ext cx="1380804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6316B261-0D5E-8633-09E9-03E007A41425}"/>
              </a:ext>
            </a:extLst>
          </p:cNvPr>
          <p:cNvSpPr txBox="1">
            <a:spLocks/>
          </p:cNvSpPr>
          <p:nvPr/>
        </p:nvSpPr>
        <p:spPr>
          <a:xfrm>
            <a:off x="3651573" y="3356912"/>
            <a:ext cx="1380804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C67A1192-A1AB-853A-753C-89664AE51D7F}"/>
              </a:ext>
            </a:extLst>
          </p:cNvPr>
          <p:cNvSpPr txBox="1">
            <a:spLocks/>
          </p:cNvSpPr>
          <p:nvPr/>
        </p:nvSpPr>
        <p:spPr>
          <a:xfrm>
            <a:off x="3651573" y="3356912"/>
            <a:ext cx="1380804" cy="76990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25" name="Title 2">
            <a:extLst>
              <a:ext uri="{FF2B5EF4-FFF2-40B4-BE49-F238E27FC236}">
                <a16:creationId xmlns:a16="http://schemas.microsoft.com/office/drawing/2014/main" id="{9A910A09-087C-740B-71EA-A97A9A64C447}"/>
              </a:ext>
            </a:extLst>
          </p:cNvPr>
          <p:cNvSpPr txBox="1">
            <a:spLocks/>
          </p:cNvSpPr>
          <p:nvPr/>
        </p:nvSpPr>
        <p:spPr>
          <a:xfrm>
            <a:off x="1346171" y="3375808"/>
            <a:ext cx="1380804" cy="76990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42</a:t>
            </a:r>
          </a:p>
        </p:txBody>
      </p:sp>
      <p:sp>
        <p:nvSpPr>
          <p:cNvPr id="26" name="Title 2">
            <a:extLst>
              <a:ext uri="{FF2B5EF4-FFF2-40B4-BE49-F238E27FC236}">
                <a16:creationId xmlns:a16="http://schemas.microsoft.com/office/drawing/2014/main" id="{FFD54E4B-C9CE-10AB-D7E7-04DD6E635BF2}"/>
              </a:ext>
            </a:extLst>
          </p:cNvPr>
          <p:cNvSpPr txBox="1">
            <a:spLocks/>
          </p:cNvSpPr>
          <p:nvPr/>
        </p:nvSpPr>
        <p:spPr>
          <a:xfrm>
            <a:off x="5956975" y="3368164"/>
            <a:ext cx="1380804" cy="769904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</a:t>
            </a:r>
          </a:p>
        </p:txBody>
      </p:sp>
      <p:sp>
        <p:nvSpPr>
          <p:cNvPr id="27" name="Title 2">
            <a:extLst>
              <a:ext uri="{FF2B5EF4-FFF2-40B4-BE49-F238E27FC236}">
                <a16:creationId xmlns:a16="http://schemas.microsoft.com/office/drawing/2014/main" id="{ABB443E6-D952-ED48-6C2F-415381C2857D}"/>
              </a:ext>
            </a:extLst>
          </p:cNvPr>
          <p:cNvSpPr txBox="1">
            <a:spLocks/>
          </p:cNvSpPr>
          <p:nvPr/>
        </p:nvSpPr>
        <p:spPr>
          <a:xfrm>
            <a:off x="8958093" y="1645153"/>
            <a:ext cx="2929107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42   &gt;   25</a:t>
            </a: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3AD122BF-1894-E5BC-87A0-DDA244944EE1}"/>
              </a:ext>
            </a:extLst>
          </p:cNvPr>
          <p:cNvSpPr txBox="1">
            <a:spLocks/>
          </p:cNvSpPr>
          <p:nvPr/>
        </p:nvSpPr>
        <p:spPr>
          <a:xfrm>
            <a:off x="8972389" y="2705349"/>
            <a:ext cx="2929107" cy="7699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48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   …   42</a:t>
            </a: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C0859CA1-2F69-5759-3B44-328DB53FC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763" y="2902772"/>
            <a:ext cx="503767" cy="41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B720E3FE-CEB5-3333-38F1-1D19E5A23115}"/>
              </a:ext>
            </a:extLst>
          </p:cNvPr>
          <p:cNvSpPr txBox="1">
            <a:spLocks/>
          </p:cNvSpPr>
          <p:nvPr/>
        </p:nvSpPr>
        <p:spPr>
          <a:xfrm>
            <a:off x="2380119" y="5048018"/>
            <a:ext cx="7469863" cy="769904"/>
          </a:xfrm>
          <a:prstGeom prst="rect">
            <a:avLst/>
          </a:prstGeom>
          <a:solidFill>
            <a:srgbClr val="AAE8F4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Vì sao em chọn dấu &gt; ?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2173678-32C4-7401-42E8-2ADB2508591C}"/>
              </a:ext>
            </a:extLst>
          </p:cNvPr>
          <p:cNvSpPr/>
          <p:nvPr/>
        </p:nvSpPr>
        <p:spPr>
          <a:xfrm>
            <a:off x="400130" y="956787"/>
            <a:ext cx="2629705" cy="1860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AD5AA48-AD4A-097D-F2A7-41D96D3B11E0}"/>
              </a:ext>
            </a:extLst>
          </p:cNvPr>
          <p:cNvSpPr/>
          <p:nvPr/>
        </p:nvSpPr>
        <p:spPr>
          <a:xfrm>
            <a:off x="4975692" y="988195"/>
            <a:ext cx="2196112" cy="18609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EB27BD7-FE99-3B2F-2C76-753398C395C4}"/>
              </a:ext>
            </a:extLst>
          </p:cNvPr>
          <p:cNvCxnSpPr>
            <a:cxnSpLocks/>
          </p:cNvCxnSpPr>
          <p:nvPr/>
        </p:nvCxnSpPr>
        <p:spPr>
          <a:xfrm flipV="1">
            <a:off x="1773465" y="3948980"/>
            <a:ext cx="71947" cy="593385"/>
          </a:xfrm>
          <a:prstGeom prst="straightConnector1">
            <a:avLst/>
          </a:prstGeom>
          <a:ln w="38100">
            <a:solidFill>
              <a:srgbClr val="FF13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A0AEC86-E196-44CE-B344-1A7B47AE4CD6}"/>
              </a:ext>
            </a:extLst>
          </p:cNvPr>
          <p:cNvCxnSpPr>
            <a:cxnSpLocks/>
          </p:cNvCxnSpPr>
          <p:nvPr/>
        </p:nvCxnSpPr>
        <p:spPr>
          <a:xfrm flipV="1">
            <a:off x="6372061" y="3965657"/>
            <a:ext cx="71947" cy="593385"/>
          </a:xfrm>
          <a:prstGeom prst="straightConnector1">
            <a:avLst/>
          </a:prstGeom>
          <a:ln w="38100">
            <a:solidFill>
              <a:srgbClr val="FF131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26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0524 L -0.00226 0.00524 C 0.00347 -0.02624 0.00156 -0.02254 0.00156 0.01913 L 0.00156 0.01913 " pathEditMode="relative" ptsTypes="AA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6 0.00525 L -0.00226 0.00556 C 0.00347 -0.02623 0.00156 -0.02253 0.00156 0.01914 L 0.00156 0.01945 " pathEditMode="relative" rAng="0" ptsTypes="AAAA">
                                      <p:cBhvr>
                                        <p:cTn id="6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0" y="-34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2">
            <a:extLst>
              <a:ext uri="{FF2B5EF4-FFF2-40B4-BE49-F238E27FC236}">
                <a16:creationId xmlns:a16="http://schemas.microsoft.com/office/drawing/2014/main" id="{EEFA966A-7940-32E2-46BB-445522013514}"/>
              </a:ext>
            </a:extLst>
          </p:cNvPr>
          <p:cNvSpPr txBox="1">
            <a:spLocks/>
          </p:cNvSpPr>
          <p:nvPr/>
        </p:nvSpPr>
        <p:spPr>
          <a:xfrm>
            <a:off x="4060825" y="339726"/>
            <a:ext cx="4470400" cy="1024743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52  &gt;  25</a:t>
            </a:r>
          </a:p>
        </p:txBody>
      </p:sp>
      <p:sp>
        <p:nvSpPr>
          <p:cNvPr id="36" name="Title 2">
            <a:extLst>
              <a:ext uri="{FF2B5EF4-FFF2-40B4-BE49-F238E27FC236}">
                <a16:creationId xmlns:a16="http://schemas.microsoft.com/office/drawing/2014/main" id="{0CC92263-03F7-C70D-24F7-59E7F739A029}"/>
              </a:ext>
            </a:extLst>
          </p:cNvPr>
          <p:cNvSpPr txBox="1">
            <a:spLocks/>
          </p:cNvSpPr>
          <p:nvPr/>
        </p:nvSpPr>
        <p:spPr>
          <a:xfrm>
            <a:off x="4060825" y="1715498"/>
            <a:ext cx="4470400" cy="1024743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53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  &lt;  42</a:t>
            </a:r>
          </a:p>
        </p:txBody>
      </p:sp>
      <p:sp>
        <p:nvSpPr>
          <p:cNvPr id="37" name="Title 2">
            <a:extLst>
              <a:ext uri="{FF2B5EF4-FFF2-40B4-BE49-F238E27FC236}">
                <a16:creationId xmlns:a16="http://schemas.microsoft.com/office/drawing/2014/main" id="{A400277A-ECB3-0612-8A0E-671AEB26FFC7}"/>
              </a:ext>
            </a:extLst>
          </p:cNvPr>
          <p:cNvSpPr txBox="1">
            <a:spLocks/>
          </p:cNvSpPr>
          <p:nvPr/>
        </p:nvSpPr>
        <p:spPr>
          <a:xfrm>
            <a:off x="1216025" y="3590925"/>
            <a:ext cx="10160000" cy="2540000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189" indent="-457189" algn="just" defTabSz="121917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Số nào có chữ số hàng chục lớn hơn thì số đó lớn hơn. Số nào có chữ số hàng chục bé hơn thì số đó bé hơn.</a:t>
            </a:r>
          </a:p>
          <a:p>
            <a:pPr marL="457189" indent="-457189" algn="just" defTabSz="1219170"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Chú ý khi so sánh số có hai chữ số, ta so sánh chữ số hàng chục trước.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B5C5ACD-7B06-3AB7-7513-3A2F717270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403225" y="1958004"/>
            <a:ext cx="1343571" cy="156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A7B1B2-79FD-ADE4-C88B-7A1F0E4C6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097FEB6-8C73-57DF-7446-ECCA338C1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0FBDD32E-4A0D-EAC7-FB11-1E3AB2BEC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5" name="Picture 4" descr="A yellow and blue letters&#10;&#10;AI-generated content may be incorrect.">
            <a:extLst>
              <a:ext uri="{FF2B5EF4-FFF2-40B4-BE49-F238E27FC236}">
                <a16:creationId xmlns:a16="http://schemas.microsoft.com/office/drawing/2014/main" id="{FBBC2CFE-90B6-631F-29C1-8DB2B0FA6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632" y="771858"/>
            <a:ext cx="7751135" cy="2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8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60C16B0-35CA-445F-9F62-D2EB16810481}"/>
              </a:ext>
            </a:extLst>
          </p:cNvPr>
          <p:cNvSpPr/>
          <p:nvPr/>
        </p:nvSpPr>
        <p:spPr>
          <a:xfrm>
            <a:off x="502298" y="472751"/>
            <a:ext cx="4918788" cy="685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1.So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978DB6-E686-47BE-9B86-425637B431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8650" y="1838131"/>
            <a:ext cx="7201062" cy="437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4862E0-E9B0-4EAF-AD3A-1F6636CB5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638" y="1413878"/>
            <a:ext cx="3533775" cy="225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8C8865-C7F8-4DEC-B19D-6DEC49271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9492" y="1306286"/>
            <a:ext cx="3895725" cy="2286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FB2451-6361-4860-8F47-1206F7BDEC5C}"/>
              </a:ext>
            </a:extLst>
          </p:cNvPr>
          <p:cNvSpPr/>
          <p:nvPr/>
        </p:nvSpPr>
        <p:spPr>
          <a:xfrm>
            <a:off x="3388566" y="4027714"/>
            <a:ext cx="4918788" cy="68580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&lt; 16</a:t>
            </a:r>
          </a:p>
        </p:txBody>
      </p:sp>
    </p:spTree>
    <p:extLst>
      <p:ext uri="{BB962C8B-B14F-4D97-AF65-F5344CB8AC3E}">
        <p14:creationId xmlns:p14="http://schemas.microsoft.com/office/powerpoint/2010/main" val="36246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1D07A1-51EE-45E8-A764-CBE7A73816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" b="62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45B04B-7773-48CE-A84A-2D83E8557A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2"/>
          <a:stretch/>
        </p:blipFill>
        <p:spPr>
          <a:xfrm flipH="1">
            <a:off x="4159036" y="3077776"/>
            <a:ext cx="2431739" cy="211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C16367-570C-4047-BAFD-0235026047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19" t="65091" r="29942"/>
          <a:stretch/>
        </p:blipFill>
        <p:spPr>
          <a:xfrm>
            <a:off x="5246489" y="4152352"/>
            <a:ext cx="659151" cy="11148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5C12DE-A151-4345-AE8B-CE47838CA5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6725" y="4301968"/>
            <a:ext cx="936777" cy="12392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874174-A4F1-44A2-B6DC-FFCEFAE2AB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915307">
            <a:off x="4134618" y="4294096"/>
            <a:ext cx="933090" cy="12343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48D407-33BD-4B98-920B-CB1DD570AB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3081473" y="4367025"/>
            <a:ext cx="933090" cy="12343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EDB16AB-D121-4BAB-A4D7-14E9A1CDD81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48" b="98214" l="9449" r="89764">
                        <a14:foregroundMark x1="41732" y1="18452" x2="41732" y2="18452"/>
                        <a14:foregroundMark x1="23622" y1="6548" x2="49606" y2="27381"/>
                        <a14:foregroundMark x1="22835" y1="7143" x2="37008" y2="14286"/>
                        <a14:foregroundMark x1="37008" y1="14286" x2="46457" y2="22024"/>
                        <a14:foregroundMark x1="25197" y1="6548" x2="29921" y2="11310"/>
                        <a14:foregroundMark x1="42520" y1="86905" x2="42520" y2="86905"/>
                        <a14:foregroundMark x1="48031" y1="90476" x2="48031" y2="90476"/>
                        <a14:foregroundMark x1="42520" y1="92262" x2="42520" y2="92262"/>
                        <a14:foregroundMark x1="34646" y1="92857" x2="34646" y2="92857"/>
                        <a14:foregroundMark x1="31496" y1="90476" x2="31496" y2="90476"/>
                        <a14:foregroundMark x1="31496" y1="97619" x2="32283" y2="98214"/>
                        <a14:foregroundMark x1="9449" y1="69643" x2="9449" y2="69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003043">
            <a:off x="2518049" y="4387379"/>
            <a:ext cx="933090" cy="12343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3CD947-F200-460F-86B3-5F9A235FB2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10" y="4007351"/>
            <a:ext cx="1605587" cy="1564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486E112-6867-4F1F-9C55-6D710F36F0B4}"/>
              </a:ext>
            </a:extLst>
          </p:cNvPr>
          <p:cNvSpPr/>
          <p:nvPr/>
        </p:nvSpPr>
        <p:spPr>
          <a:xfrm>
            <a:off x="2717159" y="248834"/>
            <a:ext cx="6617902" cy="72834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CÔNG CHÚA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0EBA12-4849-4481-B865-34566C207AEF}"/>
              </a:ext>
            </a:extLst>
          </p:cNvPr>
          <p:cNvGrpSpPr/>
          <p:nvPr/>
        </p:nvGrpSpPr>
        <p:grpSpPr>
          <a:xfrm>
            <a:off x="1856673" y="839583"/>
            <a:ext cx="8252313" cy="4568590"/>
            <a:chOff x="2366499" y="407795"/>
            <a:chExt cx="7205382" cy="41707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58584F6-73FE-4FCC-AABE-067F925D8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883820" y="-1109526"/>
              <a:ext cx="4170739" cy="720538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12C827-EB78-42A7-BB93-223BB4C4355A}"/>
                </a:ext>
              </a:extLst>
            </p:cNvPr>
            <p:cNvSpPr txBox="1"/>
            <p:nvPr/>
          </p:nvSpPr>
          <p:spPr>
            <a:xfrm>
              <a:off x="3061837" y="964897"/>
              <a:ext cx="5679912" cy="2556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ngày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xưa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ở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vương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quốc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nọ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có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một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xinh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đẹp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đang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bắt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Chàng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muốn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phải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vượt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thử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gặp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nhiều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hung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dữ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giúp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Hiệp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đánh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quái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vật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người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khổng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lồ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và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rồng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lửa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công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chúa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bằng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cách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2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 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0771327B-BB4D-425F-A290-BA841E09B3D0}"/>
              </a:ext>
            </a:extLst>
          </p:cNvPr>
          <p:cNvSpPr/>
          <p:nvPr/>
        </p:nvSpPr>
        <p:spPr>
          <a:xfrm>
            <a:off x="831932" y="1523609"/>
            <a:ext cx="9931598" cy="305510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DẪN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slie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trắc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ngắn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biểu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GO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phía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góc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dưới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phải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chướng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biến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sĩ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giải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cứu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chúa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tới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slide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theo.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3749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7.40741E-7 L 0.4207 -0.2775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1388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0.40287 -0.280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43" y="-1402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0.23099 -0.00371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287 -0.28033 L 0.65052 -0.4458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828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7 -0.27755 L 0.66289 -0.43866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09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C1D9588-055F-4803-8D64-6A11FD20FB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127"/>
          <a:stretch/>
        </p:blipFill>
        <p:spPr>
          <a:xfrm>
            <a:off x="-1" y="0"/>
            <a:ext cx="12192000" cy="63692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DE287A-01CB-4584-8D84-5C8F38302B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70"/>
          <a:stretch/>
        </p:blipFill>
        <p:spPr>
          <a:xfrm>
            <a:off x="0" y="5408668"/>
            <a:ext cx="12192000" cy="1449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89AD4-2775-4C11-A2A5-4D1FBA1BB5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55" y="395075"/>
            <a:ext cx="1309089" cy="800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7C6CBC-BDE0-456D-AD69-8A8CE8F8C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AECDC0-74B8-4C0E-A51D-7ACA87B2E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870" y="395075"/>
            <a:ext cx="1309089" cy="8004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577E94-65BC-4B8E-8EFC-15EE6D1BE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597" y="152300"/>
            <a:ext cx="1309089" cy="8004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C48BA8-6DF4-4A21-8EA8-4069DE7940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A063-8C94-44C2-97E2-16076481F0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39" y="1528256"/>
            <a:ext cx="3321796" cy="16770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83CF80-21CE-47E2-9194-29737D8708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819" y="2939482"/>
            <a:ext cx="1707051" cy="24172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13FE17-8413-4E53-A3F7-599F20654F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59" y="3260558"/>
            <a:ext cx="1273118" cy="15816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C620A6-450E-4FF2-8D89-D1FEB48C4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127" y="3260558"/>
            <a:ext cx="1273118" cy="1581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01495-E5B6-4E79-B3FE-16862977B2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5" b="91750" l="10000" r="90000">
                        <a14:foregroundMark x1="28500" y1="7125" x2="28500" y2="7125"/>
                        <a14:foregroundMark x1="26625" y1="3875" x2="26625" y2="3875"/>
                        <a14:foregroundMark x1="27125" y1="91000" x2="27125" y2="91000"/>
                        <a14:foregroundMark x1="60375" y1="91750" x2="60375" y2="91750"/>
                        <a14:foregroundMark x1="25875" y1="53500" x2="25875" y2="53500"/>
                        <a14:foregroundMark x1="23375" y1="59125" x2="23375" y2="59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244" y="1730842"/>
            <a:ext cx="4037015" cy="40370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58A3CA-48D7-4B3E-8C45-16B15EDA00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463" y="2366768"/>
            <a:ext cx="2043203" cy="2893224"/>
          </a:xfrm>
          <a:prstGeom prst="rect">
            <a:avLst/>
          </a:prstGeom>
        </p:spPr>
      </p:pic>
      <p:sp>
        <p:nvSpPr>
          <p:cNvPr id="17" name="D">
            <a:extLst>
              <a:ext uri="{FF2B5EF4-FFF2-40B4-BE49-F238E27FC236}">
                <a16:creationId xmlns:a16="http://schemas.microsoft.com/office/drawing/2014/main" id="{4DAC91B1-2D82-41B4-B21E-2C204D4624C4}"/>
              </a:ext>
            </a:extLst>
          </p:cNvPr>
          <p:cNvSpPr/>
          <p:nvPr/>
        </p:nvSpPr>
        <p:spPr>
          <a:xfrm>
            <a:off x="4293429" y="269409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25 &gt; 15</a:t>
            </a:r>
          </a:p>
        </p:txBody>
      </p:sp>
      <p:sp>
        <p:nvSpPr>
          <p:cNvPr id="19" name="Round Same Side Corner Rectangle 10">
            <a:extLst>
              <a:ext uri="{FF2B5EF4-FFF2-40B4-BE49-F238E27FC236}">
                <a16:creationId xmlns:a16="http://schemas.microsoft.com/office/drawing/2014/main" id="{634559CE-9E08-4A21-9207-176384DB279C}"/>
              </a:ext>
            </a:extLst>
          </p:cNvPr>
          <p:cNvSpPr/>
          <p:nvPr/>
        </p:nvSpPr>
        <p:spPr>
          <a:xfrm>
            <a:off x="1295819" y="103582"/>
            <a:ext cx="9163797" cy="220643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45319B7-AA7E-44ED-B9B4-6ABD5FE72C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51" y="3658726"/>
            <a:ext cx="2009289" cy="1957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3271BCC-85A5-4320-90D6-16109CAF1F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0729" y="5650789"/>
            <a:ext cx="923733" cy="810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6E5928-3CAC-4E67-88D2-15C16DC7E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751" y="755821"/>
            <a:ext cx="1309089" cy="8004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22EA69-650A-4EEA-8DF3-E10227AA05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56673" y="235912"/>
            <a:ext cx="4158593" cy="19437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4527034-4075-4979-AC33-63144EB5755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05581" y="190649"/>
            <a:ext cx="2973657" cy="2023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5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1870E0-8EF5-4C17-A19C-4B53226DE8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2"/>
          <a:stretch/>
        </p:blipFill>
        <p:spPr>
          <a:xfrm>
            <a:off x="0" y="0"/>
            <a:ext cx="12192000" cy="64366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CE680-FB8D-4C64-B920-0F2F4DFF4D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-1717" r="17604" b="1717"/>
          <a:stretch/>
        </p:blipFill>
        <p:spPr>
          <a:xfrm>
            <a:off x="9857616" y="618012"/>
            <a:ext cx="2763547" cy="4615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D65D4DE-77F0-4280-AB69-C6A7A36F38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8" b="93778" l="2157" r="96275">
                        <a14:foregroundMark x1="6667" y1="71111" x2="6667" y2="71111"/>
                        <a14:foregroundMark x1="2157" y1="68000" x2="2157" y2="68000"/>
                        <a14:foregroundMark x1="31373" y1="89333" x2="31373" y2="89333"/>
                        <a14:foregroundMark x1="48039" y1="93778" x2="48039" y2="93778"/>
                        <a14:foregroundMark x1="96275" y1="89333" x2="96275" y2="89333"/>
                        <a14:foregroundMark x1="55098" y1="14222" x2="55098" y2="14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1904" y="2910070"/>
            <a:ext cx="4857143" cy="2142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C4279C-E447-4EC7-BA23-A8129D6318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32" y="2337819"/>
            <a:ext cx="2973109" cy="297310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B7290CF-7CA0-4F99-B0DD-DE1AD85AFB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502" y="1611205"/>
            <a:ext cx="3824550" cy="3824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20AB4B-5DD7-4B82-867C-6F46B9DD4E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01" b="95845" l="5634" r="94366">
                        <a14:foregroundMark x1="11871" y1="66482" x2="11871" y2="66482"/>
                        <a14:foregroundMark x1="8451" y1="66482" x2="8451" y2="66482"/>
                        <a14:foregroundMark x1="5835" y1="68975" x2="5835" y2="68975"/>
                        <a14:foregroundMark x1="33803" y1="88089" x2="33803" y2="88089"/>
                        <a14:foregroundMark x1="42254" y1="85596" x2="42254" y2="85596"/>
                        <a14:foregroundMark x1="57746" y1="85596" x2="57746" y2="85596"/>
                        <a14:foregroundMark x1="73038" y1="82548" x2="74245" y2="80055"/>
                        <a14:foregroundMark x1="79879" y1="76454" x2="80684" y2="75069"/>
                        <a14:foregroundMark x1="82696" y1="71191" x2="82696" y2="71191"/>
                        <a14:foregroundMark x1="82696" y1="62881" x2="82696" y2="60665"/>
                        <a14:foregroundMark x1="80282" y1="50693" x2="80282" y2="49584"/>
                        <a14:foregroundMark x1="77867" y1="34903" x2="77867" y2="33795"/>
                        <a14:foregroundMark x1="76258" y1="26316" x2="76258" y2="24377"/>
                        <a14:foregroundMark x1="72233" y1="10803" x2="70624" y2="9141"/>
                        <a14:foregroundMark x1="61569" y1="4155" x2="61569" y2="4155"/>
                        <a14:foregroundMark x1="61972" y1="8033" x2="61972" y2="8033"/>
                        <a14:foregroundMark x1="66197" y1="26593" x2="66197" y2="26593"/>
                        <a14:foregroundMark x1="66197" y1="16620" x2="80080" y2="72299"/>
                        <a14:foregroundMark x1="81891" y1="73684" x2="81891" y2="73684"/>
                        <a14:foregroundMark x1="85513" y1="60111" x2="87928" y2="75069"/>
                        <a14:foregroundMark x1="94567" y1="72299" x2="94567" y2="72299"/>
                        <a14:foregroundMark x1="49095" y1="95845" x2="49095" y2="958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4677" y="1431733"/>
            <a:ext cx="5181878" cy="37639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A615DF-8CBA-4202-B666-8DFEA12C99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14" y="3895700"/>
            <a:ext cx="1035150" cy="119325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6D365F-ADF5-4F7B-99A6-45B423CE8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44" y="3797134"/>
            <a:ext cx="1035150" cy="119325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B9AC41A-5D02-4C13-BD5B-B81AF1AB96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10" y="3895261"/>
            <a:ext cx="1035150" cy="119325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AFC137-509C-4BD7-9002-BB89CC187A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207" y="3981499"/>
            <a:ext cx="578830" cy="66723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BCE0D81-5A2E-4F17-83A7-28650D55FD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909" y="3894490"/>
            <a:ext cx="620925" cy="7157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768451D-F849-423C-81A0-C4FF403D5C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56" y="3935297"/>
            <a:ext cx="1035150" cy="119325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8C7B16-9FCD-45E1-8672-422637A57C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4" y="504627"/>
            <a:ext cx="2195339" cy="134229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C47FBA-CF66-47A5-8DEF-EB3FE204381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83" y="-109906"/>
            <a:ext cx="2195339" cy="134229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6A1EEA9-35EE-4830-BB85-B9B2C812A4B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7770"/>
          <a:stretch/>
        </p:blipFill>
        <p:spPr>
          <a:xfrm>
            <a:off x="0" y="5130448"/>
            <a:ext cx="12192000" cy="17652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0AF362-A025-401F-9E81-4257D56853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923" y="3554954"/>
            <a:ext cx="1204022" cy="13744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2A9554A-2B20-4443-B168-BB570FA096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459" y="4485845"/>
            <a:ext cx="596267" cy="59626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111387-2A01-4A16-B552-33F271B6322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964" y="4456876"/>
            <a:ext cx="596267" cy="59626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7B875D6-F712-41D5-9FB5-EF20B27C66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733" y="4388783"/>
            <a:ext cx="596267" cy="59626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521667C3-73E8-424C-A73D-050AE0527D76}"/>
              </a:ext>
            </a:extLst>
          </p:cNvPr>
          <p:cNvGrpSpPr/>
          <p:nvPr/>
        </p:nvGrpSpPr>
        <p:grpSpPr>
          <a:xfrm>
            <a:off x="2143125" y="408745"/>
            <a:ext cx="7791450" cy="1803633"/>
            <a:chOff x="3436491" y="48411"/>
            <a:chExt cx="4806636" cy="1385212"/>
          </a:xfrm>
        </p:grpSpPr>
        <p:sp>
          <p:nvSpPr>
            <p:cNvPr id="40" name="Round Same Side Corner Rectangle 10">
              <a:extLst>
                <a:ext uri="{FF2B5EF4-FFF2-40B4-BE49-F238E27FC236}">
                  <a16:creationId xmlns:a16="http://schemas.microsoft.com/office/drawing/2014/main" id="{4BBB03F6-0537-47AA-97EE-9EC88B21A736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BE79-E04F-43D7-AB5A-27FBA9A12ACD}"/>
                </a:ext>
              </a:extLst>
            </p:cNvPr>
            <p:cNvSpPr/>
            <p:nvPr/>
          </p:nvSpPr>
          <p:spPr>
            <a:xfrm>
              <a:off x="3620036" y="206038"/>
              <a:ext cx="4377709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BC05AC37-A470-4A41-868A-19CD4A9C15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740" y="3300657"/>
            <a:ext cx="2009289" cy="19576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25EE8CE1-1797-4348-B738-9DA6352238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79526" y="5574457"/>
            <a:ext cx="923733" cy="8105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1F5A28-82CC-45AF-893C-52530122109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08381" y="540561"/>
            <a:ext cx="2723872" cy="1603461"/>
          </a:xfrm>
          <a:prstGeom prst="rect">
            <a:avLst/>
          </a:prstGeom>
        </p:spPr>
      </p:pic>
      <p:sp>
        <p:nvSpPr>
          <p:cNvPr id="37" name="D">
            <a:extLst>
              <a:ext uri="{FF2B5EF4-FFF2-40B4-BE49-F238E27FC236}">
                <a16:creationId xmlns:a16="http://schemas.microsoft.com/office/drawing/2014/main" id="{B16EF313-C435-4E91-871E-15791C7707DE}"/>
              </a:ext>
            </a:extLst>
          </p:cNvPr>
          <p:cNvSpPr/>
          <p:nvPr/>
        </p:nvSpPr>
        <p:spPr>
          <a:xfrm>
            <a:off x="4293429" y="269409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14 &lt;16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E1F52-8B91-45F2-B7B7-F4AAF46EC70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437910" y="483897"/>
            <a:ext cx="2469643" cy="16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6" name="khế 5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7" y="304616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8063" y="221673"/>
            <a:ext cx="6080125" cy="330859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khế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endParaRPr lang="en-US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Tại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click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con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chim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quay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về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slide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này</a:t>
            </a:r>
            <a:endParaRPr lang="en-US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Chơi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thì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enter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xuất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hiên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phúc</a:t>
            </a:r>
            <a:endParaRPr lang="en-US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Click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vào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người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nông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hạnh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phúc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để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đến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mới</a:t>
            </a:r>
            <a:endParaRPr lang="en-US" sz="19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Nên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soạn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trực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trên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ppt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chứ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đừng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copy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slide qua ppt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khác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nó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sẽ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lệch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và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sai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hiệu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FF0000"/>
                </a:solidFill>
                <a:latin typeface="Arial"/>
                <a:cs typeface="Arial"/>
                <a:sym typeface="Arial"/>
              </a:rPr>
              <a:t>ứng</a:t>
            </a:r>
            <a:r>
              <a:rPr lang="en-US" sz="1900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.</a:t>
            </a:r>
          </a:p>
          <a:p>
            <a:pPr marL="342900" indent="-342900">
              <a:buClr>
                <a:srgbClr val="000000"/>
              </a:buClr>
              <a:buFont typeface="Arial" pitchFamily="34" charset="0"/>
              <a:buChar char="•"/>
            </a:pP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Đọc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xong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mn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xoá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ô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này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đi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9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nhé</a:t>
            </a:r>
            <a:r>
              <a:rPr lang="en-US" sz="19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6653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29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615740-6380-427D-876A-C891D45BFF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250"/>
          <a:stretch/>
        </p:blipFill>
        <p:spPr>
          <a:xfrm>
            <a:off x="0" y="0"/>
            <a:ext cx="12192000" cy="6424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1435DF-03AE-41F7-A577-94457A64CC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432" y="3356862"/>
            <a:ext cx="2421425" cy="2421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1BF59C-B5D5-4F09-BF26-D5C0DF1A2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83" y="2591293"/>
            <a:ext cx="2630072" cy="27745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2DD5C2-91AB-4543-9BAE-5E3C221C65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379" y="70050"/>
            <a:ext cx="4837062" cy="5102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6E368E-C582-4FD7-A1B6-6936D755E9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7" b="90000" l="9428" r="96970">
                        <a14:foregroundMark x1="87205" y1="7857" x2="87205" y2="7857"/>
                        <a14:foregroundMark x1="91246" y1="31071" x2="92256" y2="34643"/>
                        <a14:foregroundMark x1="95286" y1="12857" x2="95286" y2="12857"/>
                        <a14:foregroundMark x1="96970" y1="7500" x2="96970" y2="7500"/>
                        <a14:foregroundMark x1="83165" y1="4643" x2="83165" y2="4643"/>
                        <a14:foregroundMark x1="88215" y1="357" x2="88215" y2="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20098" b="17168"/>
          <a:stretch/>
        </p:blipFill>
        <p:spPr>
          <a:xfrm>
            <a:off x="7677718" y="1685117"/>
            <a:ext cx="4514282" cy="4691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647C0B-3C43-4ABC-AED3-4320CCD94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5" b="94250" l="10000" r="90000">
                        <a14:foregroundMark x1="66125" y1="6500" x2="66125" y2="6500"/>
                        <a14:foregroundMark x1="65250" y1="4375" x2="65250" y2="4375"/>
                        <a14:foregroundMark x1="61250" y1="92875" x2="61250" y2="92875"/>
                        <a14:foregroundMark x1="32125" y1="94250" x2="32125" y2="94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4638" y="2597749"/>
            <a:ext cx="2756693" cy="298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D21208-C983-4CF9-B623-1C4A8D0FB6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770"/>
          <a:stretch/>
        </p:blipFill>
        <p:spPr>
          <a:xfrm>
            <a:off x="0" y="5345236"/>
            <a:ext cx="12192000" cy="150974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06B74DC-EBE6-460E-94CC-13DB850932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9630" y="4768631"/>
            <a:ext cx="414496" cy="41449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328127-71A7-4BE9-8573-AE7234E6EF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36" y="4708325"/>
            <a:ext cx="462839" cy="46283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2AC125-2515-4207-BEC7-4C9E024E16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96" y="4561740"/>
            <a:ext cx="596267" cy="5962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0D1717-A0E6-4CF5-9500-972A157506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134" y="4576616"/>
            <a:ext cx="596267" cy="5962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DCB29C-7A30-46C2-BF9F-A3AFA55CC1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5" y="673839"/>
            <a:ext cx="1918590" cy="11730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936321-FB51-4B26-941A-45492172873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169896"/>
            <a:ext cx="3321796" cy="16770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5BC9F3F-6E75-451D-B1A0-C39E192F87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762540"/>
            <a:ext cx="3749592" cy="18929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F457999-3B22-44EC-A491-B1C1EB073F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857" y="3022"/>
            <a:ext cx="1918590" cy="11730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35C9BA3-C8E0-4AB3-B58E-429978D762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714" y="453211"/>
            <a:ext cx="1918590" cy="1173080"/>
          </a:xfrm>
          <a:prstGeom prst="rect">
            <a:avLst/>
          </a:prstGeom>
        </p:spPr>
      </p:pic>
      <p:sp>
        <p:nvSpPr>
          <p:cNvPr id="31" name="Round Same Side Corner Rectangle 10">
            <a:extLst>
              <a:ext uri="{FF2B5EF4-FFF2-40B4-BE49-F238E27FC236}">
                <a16:creationId xmlns:a16="http://schemas.microsoft.com/office/drawing/2014/main" id="{62FDCE12-CEBE-4E0E-A3C1-CBF7026BB807}"/>
              </a:ext>
            </a:extLst>
          </p:cNvPr>
          <p:cNvSpPr/>
          <p:nvPr/>
        </p:nvSpPr>
        <p:spPr>
          <a:xfrm>
            <a:off x="1421559" y="48411"/>
            <a:ext cx="9103372" cy="189622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857B09A-EBE1-4A7C-A5E8-AF4EDE8860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24" y="3588740"/>
            <a:ext cx="2009289" cy="195766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014AAC-4603-43BF-B302-2C7C1DF235E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559" b="94853" l="5806" r="98710">
                        <a14:foregroundMark x1="12258" y1="23529" x2="12258" y2="23529"/>
                        <a14:foregroundMark x1="11613" y1="19853" x2="11613" y2="19853"/>
                        <a14:foregroundMark x1="89677" y1="19853" x2="98710" y2="22794"/>
                        <a14:foregroundMark x1="72903" y1="91176" x2="72903" y2="91176"/>
                        <a14:foregroundMark x1="12903" y1="13971" x2="18065" y2="25000"/>
                        <a14:foregroundMark x1="26452" y1="94853" x2="26452" y2="94853"/>
                        <a14:foregroundMark x1="5806" y1="23529" x2="5806" y2="23529"/>
                        <a14:foregroundMark x1="19355" y1="35294" x2="19355" y2="35294"/>
                        <a14:foregroundMark x1="90968" y1="31618" x2="90968" y2="31618"/>
                        <a14:foregroundMark x1="85161" y1="35294" x2="85161" y2="3529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52060" y="5688747"/>
            <a:ext cx="923733" cy="810502"/>
          </a:xfrm>
          <a:prstGeom prst="rect">
            <a:avLst/>
          </a:prstGeom>
        </p:spPr>
      </p:pic>
      <p:sp>
        <p:nvSpPr>
          <p:cNvPr id="35" name="D">
            <a:extLst>
              <a:ext uri="{FF2B5EF4-FFF2-40B4-BE49-F238E27FC236}">
                <a16:creationId xmlns:a16="http://schemas.microsoft.com/office/drawing/2014/main" id="{BAB7E101-B560-498B-B2EB-23827284F924}"/>
              </a:ext>
            </a:extLst>
          </p:cNvPr>
          <p:cNvSpPr/>
          <p:nvPr/>
        </p:nvSpPr>
        <p:spPr>
          <a:xfrm>
            <a:off x="4230016" y="2071537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20 = 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33050E-3EA1-458F-AC2C-2991176A5EE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6301" y="75542"/>
            <a:ext cx="2724502" cy="17641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D767CE-4117-44B6-A34E-92663D9F4F7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87491" y="99467"/>
            <a:ext cx="2737137" cy="176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63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3F4AD-DD72-4BAB-8DC9-D96DEA928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438"/>
          <a:stretch/>
        </p:blipFill>
        <p:spPr>
          <a:xfrm>
            <a:off x="0" y="10766"/>
            <a:ext cx="12192000" cy="6847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F07A3F-C1A9-4910-8ED8-50EB83BBBE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7254" y="4304152"/>
            <a:ext cx="659150" cy="7308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EDEA713-1018-48A9-856F-416A213F53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973" y="395075"/>
            <a:ext cx="1309089" cy="800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91E1BA-2F74-4099-ADC3-E949B9F909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86" y="196103"/>
            <a:ext cx="1309089" cy="8004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50DF238-D301-4393-B411-A4D40427D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" y="1025887"/>
            <a:ext cx="1309089" cy="800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F5C27B8-7795-425F-9533-D3E56AF4E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99" y="319446"/>
            <a:ext cx="1309089" cy="8004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25EF50-81B1-4E76-8CD1-D3AC037D99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3" b="47722"/>
          <a:stretch/>
        </p:blipFill>
        <p:spPr>
          <a:xfrm>
            <a:off x="2679706" y="511463"/>
            <a:ext cx="3579946" cy="11983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4AB9CF-47F6-45C2-9156-D81AA5F18C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1986" y="1618848"/>
            <a:ext cx="4074044" cy="20567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0189BB4-8833-4E17-A7E3-F8CFF5321831}"/>
              </a:ext>
            </a:extLst>
          </p:cNvPr>
          <p:cNvGrpSpPr/>
          <p:nvPr/>
        </p:nvGrpSpPr>
        <p:grpSpPr>
          <a:xfrm>
            <a:off x="6096001" y="3783106"/>
            <a:ext cx="1828799" cy="1771601"/>
            <a:chOff x="6242365" y="3990370"/>
            <a:chExt cx="1591499" cy="1564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23CD947-F200-460F-86B3-5F9A235FB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2365" y="3990370"/>
              <a:ext cx="1492049" cy="156433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C16367-570C-4047-BAFD-0235026047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9" t="65091" r="29942"/>
            <a:stretch/>
          </p:blipFill>
          <p:spPr>
            <a:xfrm flipH="1">
              <a:off x="6946125" y="4173841"/>
              <a:ext cx="887739" cy="1156131"/>
            </a:xfrm>
            <a:prstGeom prst="rect">
              <a:avLst/>
            </a:prstGeom>
          </p:spPr>
        </p:pic>
      </p:grpSp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5A31F104-C447-4040-866C-6C2FED05CBD1}"/>
              </a:ext>
            </a:extLst>
          </p:cNvPr>
          <p:cNvSpPr/>
          <p:nvPr/>
        </p:nvSpPr>
        <p:spPr>
          <a:xfrm>
            <a:off x="6551089" y="1705059"/>
            <a:ext cx="4776537" cy="2172153"/>
          </a:xfrm>
          <a:prstGeom prst="cloudCallout">
            <a:avLst>
              <a:gd name="adj1" fmla="val -42432"/>
              <a:gd name="adj2" fmla="val 5742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Cảm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rất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7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F6BCDAF-CF46-4A8A-A0B5-FDA8B84FDEA9}"/>
              </a:ext>
            </a:extLst>
          </p:cNvPr>
          <p:cNvSpPr/>
          <p:nvPr/>
        </p:nvSpPr>
        <p:spPr>
          <a:xfrm>
            <a:off x="2735207" y="464976"/>
            <a:ext cx="6164243" cy="747136"/>
          </a:xfrm>
          <a:prstGeom prst="roundRect">
            <a:avLst>
              <a:gd name="adj" fmla="val 39437"/>
            </a:avLst>
          </a:prstGeom>
          <a:solidFill>
            <a:srgbClr val="00B0F0"/>
          </a:solidFill>
          <a:ln w="76200">
            <a:solidFill>
              <a:schemeClr val="bg1"/>
            </a:solidFill>
            <a:prstDash val="sysDot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C2DA9BE-7863-4987-911C-2E3E009B4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64907" y="2023188"/>
            <a:ext cx="2540602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E654B67F-FFC5-47D7-B00E-31EFD2723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41507" y="2480388"/>
            <a:ext cx="2640818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EFF53E0A-9A8F-4E2D-AE93-9125F5FFA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18107" y="2708988"/>
            <a:ext cx="23812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490486B-B5EC-4E29-8CB9-36798480E329}"/>
              </a:ext>
            </a:extLst>
          </p:cNvPr>
          <p:cNvSpPr txBox="1"/>
          <p:nvPr/>
        </p:nvSpPr>
        <p:spPr>
          <a:xfrm>
            <a:off x="8018107" y="2251788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BD1282C2-1098-4F73-8CC0-D56FD3CB76AB}"/>
              </a:ext>
            </a:extLst>
          </p:cNvPr>
          <p:cNvSpPr/>
          <p:nvPr/>
        </p:nvSpPr>
        <p:spPr>
          <a:xfrm>
            <a:off x="1845907" y="4994988"/>
            <a:ext cx="22860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53 &gt; 35</a:t>
            </a: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68822530-E1DC-40A7-9D16-A0F1CFBEC55F}"/>
              </a:ext>
            </a:extLst>
          </p:cNvPr>
          <p:cNvSpPr/>
          <p:nvPr/>
        </p:nvSpPr>
        <p:spPr>
          <a:xfrm>
            <a:off x="4893907" y="4994988"/>
            <a:ext cx="22860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57 &gt; 50</a:t>
            </a:r>
          </a:p>
        </p:txBody>
      </p:sp>
      <p:sp>
        <p:nvSpPr>
          <p:cNvPr id="17" name="Rounded Rectangle 10">
            <a:extLst>
              <a:ext uri="{FF2B5EF4-FFF2-40B4-BE49-F238E27FC236}">
                <a16:creationId xmlns:a16="http://schemas.microsoft.com/office/drawing/2014/main" id="{5F2BC1A1-259E-4980-BA0A-1108D4762BFC}"/>
              </a:ext>
            </a:extLst>
          </p:cNvPr>
          <p:cNvSpPr/>
          <p:nvPr/>
        </p:nvSpPr>
        <p:spPr>
          <a:xfrm>
            <a:off x="7941907" y="4994988"/>
            <a:ext cx="2286000" cy="838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68  &gt; 18</a:t>
            </a:r>
          </a:p>
        </p:txBody>
      </p:sp>
    </p:spTree>
    <p:extLst>
      <p:ext uri="{BB962C8B-B14F-4D97-AF65-F5344CB8AC3E}">
        <p14:creationId xmlns:p14="http://schemas.microsoft.com/office/powerpoint/2010/main" val="1661255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8C6D9D5-4DDC-418C-8174-F2A283B02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5045" y="582930"/>
            <a:ext cx="227647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Flowchart: Terminator 18">
            <a:extLst>
              <a:ext uri="{FF2B5EF4-FFF2-40B4-BE49-F238E27FC236}">
                <a16:creationId xmlns:a16="http://schemas.microsoft.com/office/drawing/2014/main" id="{AB62691A-5082-481B-B760-DA1DDE749779}"/>
              </a:ext>
            </a:extLst>
          </p:cNvPr>
          <p:cNvSpPr/>
          <p:nvPr/>
        </p:nvSpPr>
        <p:spPr>
          <a:xfrm>
            <a:off x="4353560" y="1021080"/>
            <a:ext cx="3200400" cy="685800"/>
          </a:xfrm>
          <a:prstGeom prst="flowChartTerminato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48A55F-5913-4F59-8BB5-F75FAA7329C2}"/>
              </a:ext>
            </a:extLst>
          </p:cNvPr>
          <p:cNvSpPr/>
          <p:nvPr/>
        </p:nvSpPr>
        <p:spPr>
          <a:xfrm>
            <a:off x="5115560" y="1021080"/>
            <a:ext cx="1600200" cy="6096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 &lt; =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29067BF-F037-4A04-84E4-16EC68182B47}"/>
              </a:ext>
            </a:extLst>
          </p:cNvPr>
          <p:cNvSpPr txBox="1"/>
          <p:nvPr/>
        </p:nvSpPr>
        <p:spPr>
          <a:xfrm>
            <a:off x="6868160" y="102108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46948E0-D81A-4539-BA03-87C242667077}"/>
              </a:ext>
            </a:extLst>
          </p:cNvPr>
          <p:cNvSpPr/>
          <p:nvPr/>
        </p:nvSpPr>
        <p:spPr>
          <a:xfrm>
            <a:off x="1991360" y="2316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24          19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7B7FEF-86B1-4202-A20B-2F94958D85DC}"/>
              </a:ext>
            </a:extLst>
          </p:cNvPr>
          <p:cNvSpPr/>
          <p:nvPr/>
        </p:nvSpPr>
        <p:spPr>
          <a:xfrm>
            <a:off x="3210560" y="2392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9FF9A7-CA49-4EB4-A699-1A189322E8F8}"/>
              </a:ext>
            </a:extLst>
          </p:cNvPr>
          <p:cNvSpPr txBox="1"/>
          <p:nvPr/>
        </p:nvSpPr>
        <p:spPr>
          <a:xfrm>
            <a:off x="3210560" y="2392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CF3F10-B419-444C-867F-617CB995D33A}"/>
              </a:ext>
            </a:extLst>
          </p:cNvPr>
          <p:cNvSpPr/>
          <p:nvPr/>
        </p:nvSpPr>
        <p:spPr>
          <a:xfrm>
            <a:off x="1991360" y="3840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35          37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38A0C37-074A-4531-AFD1-3A2D4326D704}"/>
              </a:ext>
            </a:extLst>
          </p:cNvPr>
          <p:cNvSpPr/>
          <p:nvPr/>
        </p:nvSpPr>
        <p:spPr>
          <a:xfrm>
            <a:off x="3210560" y="3916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70A215-43F9-4DCD-8F21-7FCE16BADF44}"/>
              </a:ext>
            </a:extLst>
          </p:cNvPr>
          <p:cNvSpPr/>
          <p:nvPr/>
        </p:nvSpPr>
        <p:spPr>
          <a:xfrm>
            <a:off x="1991360" y="5364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68          68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5D0EB4C-69F8-40D9-BF7D-BFA4BDE80D32}"/>
              </a:ext>
            </a:extLst>
          </p:cNvPr>
          <p:cNvSpPr/>
          <p:nvPr/>
        </p:nvSpPr>
        <p:spPr>
          <a:xfrm>
            <a:off x="3210560" y="5440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3196D7-243E-44BD-ABC4-4A7B1BCF82A0}"/>
              </a:ext>
            </a:extLst>
          </p:cNvPr>
          <p:cNvSpPr/>
          <p:nvPr/>
        </p:nvSpPr>
        <p:spPr>
          <a:xfrm>
            <a:off x="6410960" y="2316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56          65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7070EB7-2056-436E-919F-18547F6D6790}"/>
              </a:ext>
            </a:extLst>
          </p:cNvPr>
          <p:cNvSpPr/>
          <p:nvPr/>
        </p:nvSpPr>
        <p:spPr>
          <a:xfrm>
            <a:off x="7630160" y="2392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37E1B0-60DF-476C-8851-115EC90D09FF}"/>
              </a:ext>
            </a:extLst>
          </p:cNvPr>
          <p:cNvSpPr txBox="1"/>
          <p:nvPr/>
        </p:nvSpPr>
        <p:spPr>
          <a:xfrm>
            <a:off x="7630160" y="3916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153506-9603-4BE2-BF6A-E6CC7E533920}"/>
              </a:ext>
            </a:extLst>
          </p:cNvPr>
          <p:cNvSpPr/>
          <p:nvPr/>
        </p:nvSpPr>
        <p:spPr>
          <a:xfrm>
            <a:off x="6410960" y="3840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90          89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39C6608-DD8E-427D-A87E-2A6B2497809E}"/>
              </a:ext>
            </a:extLst>
          </p:cNvPr>
          <p:cNvSpPr/>
          <p:nvPr/>
        </p:nvSpPr>
        <p:spPr>
          <a:xfrm>
            <a:off x="7630160" y="3916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628A6C4-9D69-437F-9D12-BCD701DE0A2C}"/>
              </a:ext>
            </a:extLst>
          </p:cNvPr>
          <p:cNvSpPr/>
          <p:nvPr/>
        </p:nvSpPr>
        <p:spPr>
          <a:xfrm>
            <a:off x="6410960" y="5364480"/>
            <a:ext cx="32004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71          81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B49065-1019-4F7A-8CE8-BE456812A0E0}"/>
              </a:ext>
            </a:extLst>
          </p:cNvPr>
          <p:cNvSpPr/>
          <p:nvPr/>
        </p:nvSpPr>
        <p:spPr>
          <a:xfrm>
            <a:off x="7630160" y="5440680"/>
            <a:ext cx="762000" cy="609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1EDD4F-1CF4-495A-A8E8-D0AAC9E11C11}"/>
              </a:ext>
            </a:extLst>
          </p:cNvPr>
          <p:cNvSpPr txBox="1"/>
          <p:nvPr/>
        </p:nvSpPr>
        <p:spPr>
          <a:xfrm>
            <a:off x="3210560" y="3916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690FC6-C4C0-487D-9427-4C448CBD1A80}"/>
              </a:ext>
            </a:extLst>
          </p:cNvPr>
          <p:cNvSpPr txBox="1"/>
          <p:nvPr/>
        </p:nvSpPr>
        <p:spPr>
          <a:xfrm>
            <a:off x="3210560" y="5440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8231E37-D38F-4FF8-99AC-35FD29737060}"/>
              </a:ext>
            </a:extLst>
          </p:cNvPr>
          <p:cNvSpPr txBox="1"/>
          <p:nvPr/>
        </p:nvSpPr>
        <p:spPr>
          <a:xfrm>
            <a:off x="7630160" y="2392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9EC9D78-659C-47A4-A999-0ACA5D533996}"/>
              </a:ext>
            </a:extLst>
          </p:cNvPr>
          <p:cNvSpPr txBox="1"/>
          <p:nvPr/>
        </p:nvSpPr>
        <p:spPr>
          <a:xfrm>
            <a:off x="7630160" y="5440680"/>
            <a:ext cx="76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810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 animBg="1"/>
      <p:bldP spid="23" grpId="0" animBg="1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/>
      <p:bldP spid="37" grpId="0"/>
      <p:bldP spid="38" grpId="0"/>
      <p:bldP spid="44" grpId="0"/>
      <p:bldP spid="4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53257" cy="4657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549741" y="2171684"/>
            <a:ext cx="5849583" cy="468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045550" y="910505"/>
            <a:ext cx="5353774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Arial"/>
              </a:rPr>
              <a:t>Xe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Arial"/>
              </a:rPr>
              <a:t>buýt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Arial"/>
              </a:rPr>
              <a:t>yêu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charset="0"/>
                <a:sym typeface="Arial"/>
              </a:rPr>
              <a:t>thương</a:t>
            </a:r>
            <a:endParaRPr kumimoji="0" lang="en-US" sz="36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charset="0"/>
              <a:sym typeface="Arial"/>
            </a:endParaRPr>
          </a:p>
        </p:txBody>
      </p:sp>
      <p:pic>
        <p:nvPicPr>
          <p:cNvPr id="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B1CF4947-33FF-4E94-8CD0-63500371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3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9200" cy="454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6666" y="436593"/>
            <a:ext cx="4744819" cy="94156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24 ? 19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669809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33084" y="1580707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&gt;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370321" y="1597826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&lt;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2362199" y="1597826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326 0.0629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25985" y="50716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35 ? 37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41463" y="1883675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16288" y="188367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&gt;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42662" y="1883675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=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0C38E3C-AB2F-4A49-A719-CAB02444809D}"/>
              </a:ext>
            </a:extLst>
          </p:cNvPr>
          <p:cNvGrpSpPr/>
          <p:nvPr/>
        </p:nvGrpSpPr>
        <p:grpSpPr>
          <a:xfrm>
            <a:off x="12032" y="0"/>
            <a:ext cx="12167936" cy="6833936"/>
            <a:chOff x="12032" y="13533"/>
            <a:chExt cx="12167936" cy="6820403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E9B5EC46-D73B-4854-AAD4-00E037B84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" b="10145"/>
            <a:stretch>
              <a:fillRect/>
            </a:stretch>
          </p:blipFill>
          <p:spPr bwMode="auto">
            <a:xfrm>
              <a:off x="16637" y="13533"/>
              <a:ext cx="12163331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AB50BF8-0F0A-4D52-A28D-C490B959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2" y="4700336"/>
              <a:ext cx="12163331" cy="2133600"/>
            </a:xfrm>
            <a:prstGeom prst="rect">
              <a:avLst/>
            </a:prstGeom>
          </p:spPr>
        </p:pic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id="{59D7857F-7B48-4D30-AF7C-54D17FFCB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645227" y="2393118"/>
            <a:ext cx="1589315" cy="195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626160" y="429650"/>
            <a:ext cx="5317533" cy="1072435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68 ? 68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4453768" y="1726261"/>
            <a:ext cx="3191453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989926" y="1718315"/>
            <a:ext cx="3157360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&gt;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8044716" y="1718315"/>
            <a:ext cx="3418808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25899 0.108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/>
          <a:srcRect/>
          <a:stretch/>
        </p:blipFill>
        <p:spPr bwMode="auto">
          <a:xfrm flipH="1">
            <a:off x="2300598" y="3352800"/>
            <a:ext cx="1669684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932228" y="11430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56 ? 65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88087" y="2151550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69035" y="2151550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89286" y="2151550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=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54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25985" y="507160"/>
            <a:ext cx="5317533" cy="114299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90 ? 89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41098A78-9080-4748-87B5-FCC3AB979164}"/>
              </a:ext>
            </a:extLst>
          </p:cNvPr>
          <p:cNvSpPr/>
          <p:nvPr/>
        </p:nvSpPr>
        <p:spPr>
          <a:xfrm>
            <a:off x="1741463" y="1883675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Roboto Medium" panose="020000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id="{29DD6DD1-2C35-49DC-A385-386B9BA71873}"/>
              </a:ext>
            </a:extLst>
          </p:cNvPr>
          <p:cNvSpPr/>
          <p:nvPr/>
        </p:nvSpPr>
        <p:spPr>
          <a:xfrm>
            <a:off x="4716288" y="188367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id="{10929CD9-09B9-4BBB-887F-DA34EC2D6FF3}"/>
              </a:ext>
            </a:extLst>
          </p:cNvPr>
          <p:cNvSpPr/>
          <p:nvPr/>
        </p:nvSpPr>
        <p:spPr>
          <a:xfrm>
            <a:off x="7742662" y="1883675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567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Số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nào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gồm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4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chục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và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6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vị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46</a:t>
            </a:r>
          </a:p>
        </p:txBody>
      </p:sp>
    </p:spTree>
    <p:extLst>
      <p:ext uri="{BB962C8B-B14F-4D97-AF65-F5344CB8AC3E}">
        <p14:creationId xmlns:p14="http://schemas.microsoft.com/office/powerpoint/2010/main" val="382653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0"/>
            <a:ext cx="12649200" cy="454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876666" y="436593"/>
            <a:ext cx="4744819" cy="941562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Arial"/>
              </a:rPr>
              <a:t>71 ? 81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20514" r="794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2" r="13142"/>
          <a:stretch/>
        </p:blipFill>
        <p:spPr bwMode="auto">
          <a:xfrm>
            <a:off x="2335631" y="2322575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669809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id="{6C266087-F6DC-424A-8F2B-52303F73757C}"/>
              </a:ext>
            </a:extLst>
          </p:cNvPr>
          <p:cNvSpPr/>
          <p:nvPr/>
        </p:nvSpPr>
        <p:spPr>
          <a:xfrm>
            <a:off x="8433084" y="1580707"/>
            <a:ext cx="235924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C. &lt;</a:t>
            </a: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D482BA8B-EFE1-4539-9A2E-8420A4050127}"/>
              </a:ext>
            </a:extLst>
          </p:cNvPr>
          <p:cNvSpPr/>
          <p:nvPr/>
        </p:nvSpPr>
        <p:spPr>
          <a:xfrm>
            <a:off x="5370321" y="1597826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B. =</a:t>
            </a: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E30E5191-B80A-42AB-9B55-E962E167C089}"/>
              </a:ext>
            </a:extLst>
          </p:cNvPr>
          <p:cNvSpPr/>
          <p:nvPr/>
        </p:nvSpPr>
        <p:spPr>
          <a:xfrm>
            <a:off x="2362199" y="1597826"/>
            <a:ext cx="2410833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&gt;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6376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25325 0.0629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25400"/>
            <a:ext cx="12496800" cy="453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024449" y="214563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1">
            <a:extLst>
              <a:ext uri="{FF2B5EF4-FFF2-40B4-BE49-F238E27FC236}">
                <a16:creationId xmlns:a16="http://schemas.microsoft.com/office/drawing/2014/main" id="{4456BC8E-A358-467D-AF5F-F1C5CE676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4219690-E744-E767-30A5-7B73A19AC6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46" t="53714" r="22831" b="26624"/>
          <a:stretch/>
        </p:blipFill>
        <p:spPr bwMode="auto">
          <a:xfrm>
            <a:off x="6467475" y="4427426"/>
            <a:ext cx="50800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C24E662-2C13-5EDC-215C-55D36F79B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15" t="27239" r="22831" b="51537"/>
          <a:stretch/>
        </p:blipFill>
        <p:spPr bwMode="auto">
          <a:xfrm>
            <a:off x="6339963" y="1060536"/>
            <a:ext cx="5207513" cy="241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F8C4C728-0D69-4C89-84C5-4F0E5DFFDBD5}"/>
              </a:ext>
            </a:extLst>
          </p:cNvPr>
          <p:cNvSpPr txBox="1">
            <a:spLocks/>
          </p:cNvSpPr>
          <p:nvPr/>
        </p:nvSpPr>
        <p:spPr>
          <a:xfrm>
            <a:off x="1248101" y="413526"/>
            <a:ext cx="7454785" cy="1143000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200" kern="0" dirty="0">
                <a:latin typeface="Arial" pitchFamily="34" charset="0"/>
                <a:cs typeface="Arial" pitchFamily="34" charset="0"/>
              </a:rPr>
              <a:t>a)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Chiếc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lọ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có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số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lớn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kern="0" dirty="0" err="1">
                <a:latin typeface="Arial" pitchFamily="34" charset="0"/>
                <a:cs typeface="Arial" pitchFamily="34" charset="0"/>
              </a:rPr>
              <a:t>nhất</a:t>
            </a:r>
            <a:r>
              <a:rPr lang="en-US" sz="3200" kern="0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8979DBD-816B-F150-AF53-0FF3055763FA}"/>
              </a:ext>
            </a:extLst>
          </p:cNvPr>
          <p:cNvSpPr/>
          <p:nvPr/>
        </p:nvSpPr>
        <p:spPr>
          <a:xfrm>
            <a:off x="646316" y="387148"/>
            <a:ext cx="601784" cy="601784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267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8750A818-D022-46D5-971A-31077E1D7944}"/>
              </a:ext>
            </a:extLst>
          </p:cNvPr>
          <p:cNvSpPr txBox="1">
            <a:spLocks/>
          </p:cNvSpPr>
          <p:nvPr/>
        </p:nvSpPr>
        <p:spPr>
          <a:xfrm>
            <a:off x="1248101" y="3433736"/>
            <a:ext cx="7454785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b) Chiếc lọ nào có số bé nhất?</a:t>
            </a:r>
            <a:endParaRPr lang="en-US" sz="3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9E690D2-4CBF-E21D-374C-CB4D50161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30" t="53646" r="47788" b="26692"/>
          <a:stretch/>
        </p:blipFill>
        <p:spPr bwMode="auto">
          <a:xfrm>
            <a:off x="1031875" y="4420655"/>
            <a:ext cx="54356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B885309-621D-07EF-C6BD-7D9ED1AEA9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22" t="27083" r="47935" b="51693"/>
          <a:stretch/>
        </p:blipFill>
        <p:spPr bwMode="auto">
          <a:xfrm>
            <a:off x="994242" y="1004919"/>
            <a:ext cx="5346888" cy="241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Down Arrow 35">
            <a:extLst>
              <a:ext uri="{FF2B5EF4-FFF2-40B4-BE49-F238E27FC236}">
                <a16:creationId xmlns:a16="http://schemas.microsoft.com/office/drawing/2014/main" id="{4D7B46F3-190C-5EA6-3EFF-7EE15269B1FB}"/>
              </a:ext>
            </a:extLst>
          </p:cNvPr>
          <p:cNvSpPr/>
          <p:nvPr/>
        </p:nvSpPr>
        <p:spPr>
          <a:xfrm rot="1994451">
            <a:off x="5933769" y="1053584"/>
            <a:ext cx="239919" cy="6825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Down Arrow 36">
            <a:extLst>
              <a:ext uri="{FF2B5EF4-FFF2-40B4-BE49-F238E27FC236}">
                <a16:creationId xmlns:a16="http://schemas.microsoft.com/office/drawing/2014/main" id="{CE14C1EE-10EF-8AAD-79C0-9CE1A3780928}"/>
              </a:ext>
            </a:extLst>
          </p:cNvPr>
          <p:cNvSpPr/>
          <p:nvPr/>
        </p:nvSpPr>
        <p:spPr>
          <a:xfrm rot="1994451">
            <a:off x="7980774" y="1137161"/>
            <a:ext cx="239919" cy="6825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Down Arrow 37">
            <a:extLst>
              <a:ext uri="{FF2B5EF4-FFF2-40B4-BE49-F238E27FC236}">
                <a16:creationId xmlns:a16="http://schemas.microsoft.com/office/drawing/2014/main" id="{84879FA0-3040-6B0D-F883-5A3DFF82C303}"/>
              </a:ext>
            </a:extLst>
          </p:cNvPr>
          <p:cNvSpPr/>
          <p:nvPr/>
        </p:nvSpPr>
        <p:spPr>
          <a:xfrm rot="1994451">
            <a:off x="4414021" y="4680601"/>
            <a:ext cx="239919" cy="6825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Down Arrow 38">
            <a:extLst>
              <a:ext uri="{FF2B5EF4-FFF2-40B4-BE49-F238E27FC236}">
                <a16:creationId xmlns:a16="http://schemas.microsoft.com/office/drawing/2014/main" id="{3FCBB74B-550A-BC70-57E6-DF80AA5BAF94}"/>
              </a:ext>
            </a:extLst>
          </p:cNvPr>
          <p:cNvSpPr/>
          <p:nvPr/>
        </p:nvSpPr>
        <p:spPr>
          <a:xfrm rot="1994451">
            <a:off x="11179754" y="4586653"/>
            <a:ext cx="239919" cy="68254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8839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3B8D9D-897D-CD46-7B0E-38CAAA0C6B27}"/>
              </a:ext>
            </a:extLst>
          </p:cNvPr>
          <p:cNvSpPr txBox="1"/>
          <p:nvPr/>
        </p:nvSpPr>
        <p:spPr>
          <a:xfrm>
            <a:off x="907892" y="2452807"/>
            <a:ext cx="9492722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5334" b="0" i="0" u="none" strike="noStrike" kern="1200" cap="none" spc="0" normalizeH="0" baseline="0" noProof="0" dirty="0">
              <a:ln>
                <a:noFill/>
              </a:ln>
              <a:solidFill>
                <a:srgbClr val="50A793"/>
              </a:solidFill>
              <a:effectLst/>
              <a:uLnTx/>
              <a:uFillTx/>
              <a:latin typeface="#9Slide07 SFU Jamaica" panose="00000400000000000000" pitchFamily="2" charset="-93"/>
              <a:ea typeface="+mn-ea"/>
              <a:cs typeface="+mn-cs"/>
            </a:endParaRPr>
          </a:p>
        </p:txBody>
      </p:sp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 descr="A blue and orange text&#10;&#10;AI-generated content may be incorrect.">
            <a:extLst>
              <a:ext uri="{FF2B5EF4-FFF2-40B4-BE49-F238E27FC236}">
                <a16:creationId xmlns:a16="http://schemas.microsoft.com/office/drawing/2014/main" id="{8B842502-0C3A-F2A9-76A9-0C238B356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250" y="1430912"/>
            <a:ext cx="8254699" cy="285317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76ACF87-8FAE-9DDE-CD6A-055EB03D30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86759" y="176075"/>
            <a:ext cx="1550249" cy="155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8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endParaRPr lang="en-US" sz="48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endParaRPr lang="en-US" sz="48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US" sz="4800" kern="0" dirty="0" err="1">
                <a:solidFill>
                  <a:srgbClr val="002060"/>
                </a:solidFill>
                <a:latin typeface="Arial "/>
                <a:sym typeface="Arial"/>
              </a:rPr>
              <a:t>Đây</a:t>
            </a:r>
            <a:r>
              <a:rPr lang="en-US" sz="48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 "/>
                <a:sym typeface="Arial"/>
              </a:rPr>
              <a:t>là</a:t>
            </a:r>
            <a:r>
              <a:rPr lang="en-US" sz="48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 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Arial "/>
                <a:sym typeface="Arial"/>
              </a:rPr>
              <a:t> bao </a:t>
            </a:r>
            <a:r>
              <a:rPr lang="en-US" sz="4800" kern="0" dirty="0" err="1">
                <a:solidFill>
                  <a:srgbClr val="002060"/>
                </a:solidFill>
                <a:latin typeface="Arial "/>
                <a:sym typeface="Arial"/>
              </a:rPr>
              <a:t>nhiêu</a:t>
            </a:r>
            <a:r>
              <a:rPr lang="en-US" sz="4800" kern="0" dirty="0">
                <a:solidFill>
                  <a:srgbClr val="002060"/>
                </a:solidFill>
                <a:latin typeface="Arial "/>
                <a:sym typeface="Arial"/>
              </a:rPr>
              <a:t>?</a:t>
            </a:r>
          </a:p>
          <a:p>
            <a:pPr algn="ctr">
              <a:buClr>
                <a:srgbClr val="000000"/>
              </a:buClr>
            </a:pPr>
            <a:endParaRPr lang="en-US" sz="48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42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1EE297-48A7-45D5-A64C-F4301880E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777" y="249648"/>
            <a:ext cx="4785964" cy="181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endParaRPr lang="en-US" sz="40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endParaRPr lang="en-US" sz="4000" kern="0" dirty="0">
              <a:solidFill>
                <a:srgbClr val="002060"/>
              </a:solidFill>
              <a:latin typeface="Arial "/>
              <a:sym typeface="Arial"/>
            </a:endParaRPr>
          </a:p>
          <a:p>
            <a:pPr algn="ctr">
              <a:buClr>
                <a:srgbClr val="000000"/>
              </a:buClr>
            </a:pPr>
            <a:r>
              <a:rPr lang="en-US" sz="4000" kern="0" dirty="0" err="1">
                <a:solidFill>
                  <a:srgbClr val="002060"/>
                </a:solidFill>
                <a:latin typeface="Arial "/>
                <a:sym typeface="Arial"/>
              </a:rPr>
              <a:t>Đây</a:t>
            </a:r>
            <a:r>
              <a:rPr lang="en-US" sz="40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 "/>
                <a:sym typeface="Arial"/>
              </a:rPr>
              <a:t>là</a:t>
            </a:r>
            <a:r>
              <a:rPr lang="en-US" sz="40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 "/>
                <a:sym typeface="Arial"/>
              </a:rPr>
              <a:t>số</a:t>
            </a:r>
            <a:r>
              <a:rPr lang="en-US" sz="4000" kern="0" dirty="0">
                <a:solidFill>
                  <a:srgbClr val="002060"/>
                </a:solidFill>
                <a:latin typeface="Arial "/>
                <a:sym typeface="Arial"/>
              </a:rPr>
              <a:t> bao </a:t>
            </a:r>
            <a:r>
              <a:rPr lang="en-US" sz="4000" kern="0" dirty="0" err="1">
                <a:solidFill>
                  <a:srgbClr val="002060"/>
                </a:solidFill>
                <a:latin typeface="Arial "/>
                <a:sym typeface="Arial"/>
              </a:rPr>
              <a:t>nhiêu</a:t>
            </a:r>
            <a:r>
              <a:rPr lang="en-US" sz="4000" kern="0" dirty="0">
                <a:solidFill>
                  <a:srgbClr val="002060"/>
                </a:solidFill>
                <a:latin typeface="Arial "/>
                <a:sym typeface="Arial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33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6C29B8-87CA-4C7C-AF89-7D6DD8B491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522" y="533400"/>
            <a:ext cx="5396955" cy="1757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6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56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gồm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…..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chục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và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6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vị</a:t>
            </a:r>
            <a:endParaRPr lang="en-US" sz="72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5</a:t>
            </a:r>
          </a:p>
        </p:txBody>
      </p:sp>
    </p:spTree>
    <p:extLst>
      <p:ext uri="{BB962C8B-B14F-4D97-AF65-F5344CB8AC3E}">
        <p14:creationId xmlns:p14="http://schemas.microsoft.com/office/powerpoint/2010/main" val="63341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/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 dirty="0">
              <a:solidFill>
                <a:srgbClr val="002060"/>
              </a:solidFill>
              <a:latin typeface="Arial 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Đáp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 "/>
                <a:sym typeface="Arial"/>
              </a:rPr>
              <a:t>án</a:t>
            </a:r>
            <a:r>
              <a:rPr lang="en-US" sz="7200" kern="0" dirty="0">
                <a:solidFill>
                  <a:srgbClr val="002060"/>
                </a:solidFill>
                <a:latin typeface="Arial "/>
                <a:sym typeface="Arial"/>
              </a:rPr>
              <a:t>: 4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033498-B785-46D6-A33A-0A3BDA5E6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684" y="642939"/>
            <a:ext cx="31242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56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ass field with flowers&#10;&#10;Description automatically generated">
            <a:extLst>
              <a:ext uri="{FF2B5EF4-FFF2-40B4-BE49-F238E27FC236}">
                <a16:creationId xmlns:a16="http://schemas.microsoft.com/office/drawing/2014/main" id="{2C9952F1-48D5-7363-D1CC-4E653C7DE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19">
            <a:extLst>
              <a:ext uri="{FF2B5EF4-FFF2-40B4-BE49-F238E27FC236}">
                <a16:creationId xmlns:a16="http://schemas.microsoft.com/office/drawing/2014/main" id="{96ED07DB-DFE8-F55A-53E8-3E68B05936DB}"/>
              </a:ext>
            </a:extLst>
          </p:cNvPr>
          <p:cNvSpPr/>
          <p:nvPr/>
        </p:nvSpPr>
        <p:spPr>
          <a:xfrm>
            <a:off x="3962400" y="4155836"/>
            <a:ext cx="3907756" cy="4174353"/>
          </a:xfrm>
          <a:custGeom>
            <a:avLst/>
            <a:gdLst/>
            <a:ahLst/>
            <a:cxnLst/>
            <a:rect l="l" t="t" r="r" b="b"/>
            <a:pathLst>
              <a:path w="2612615" h="2599551">
                <a:moveTo>
                  <a:pt x="0" y="0"/>
                </a:moveTo>
                <a:lnTo>
                  <a:pt x="2612615" y="0"/>
                </a:lnTo>
                <a:lnTo>
                  <a:pt x="2612615" y="2599552"/>
                </a:lnTo>
                <a:lnTo>
                  <a:pt x="0" y="2599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196E50-BE92-EE6B-C43D-364F2F6AF8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6270" y="1677921"/>
            <a:ext cx="8216520" cy="3079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5598A5-B9A3-5419-81D0-E0D973661B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29" y="531714"/>
            <a:ext cx="25849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0EA5E8-AED1-4C28-2D39-0AC129B7E3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92374EB-45DF-96E5-14C7-CF668C702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oup of kids standing in a field with balloons and confetti&#10;&#10;Description automatically generated">
            <a:extLst>
              <a:ext uri="{FF2B5EF4-FFF2-40B4-BE49-F238E27FC236}">
                <a16:creationId xmlns:a16="http://schemas.microsoft.com/office/drawing/2014/main" id="{9C6C79AD-D662-80A8-2843-90FF9F014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94CE1D-3E82-CAC1-792E-BE51F8542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8435" y="325695"/>
            <a:ext cx="9132600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5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7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718</Words>
  <Application>Microsoft Office PowerPoint</Application>
  <PresentationFormat>Widescreen</PresentationFormat>
  <Paragraphs>126</Paragraphs>
  <Slides>33</Slides>
  <Notes>4</Notes>
  <HiddenSlides>0</HiddenSlides>
  <MMClips>34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33</vt:i4>
      </vt:variant>
    </vt:vector>
  </HeadingPairs>
  <TitlesOfParts>
    <vt:vector size="55" baseType="lpstr">
      <vt:lpstr>等线</vt:lpstr>
      <vt:lpstr>微软雅黑</vt:lpstr>
      <vt:lpstr>#9Slide07 SFU Jamaica</vt:lpstr>
      <vt:lpstr>Arial</vt:lpstr>
      <vt:lpstr>Arial </vt:lpstr>
      <vt:lpstr>Calibri</vt:lpstr>
      <vt:lpstr>Cambria</vt:lpstr>
      <vt:lpstr>Karla</vt:lpstr>
      <vt:lpstr>Karla Regular</vt:lpstr>
      <vt:lpstr>Luckiest Guy</vt:lpstr>
      <vt:lpstr>Times New Roman</vt:lpstr>
      <vt:lpstr>UTM Avo</vt:lpstr>
      <vt:lpstr>UTM Cookies</vt:lpstr>
      <vt:lpstr>Wingdings</vt:lpstr>
      <vt:lpstr>1_Office 主题</vt:lpstr>
      <vt:lpstr>千图网海量PPT模板www.58pic.com​​</vt:lpstr>
      <vt:lpstr>https://www.freeppt7.com</vt:lpstr>
      <vt:lpstr>Building Siblings Relationships by Slidesgo</vt:lpstr>
      <vt:lpstr>Office Theme</vt:lpstr>
      <vt:lpstr>2_Office Theme</vt:lpstr>
      <vt:lpstr>HOC10 TEMPLATE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34</cp:revision>
  <dcterms:created xsi:type="dcterms:W3CDTF">2021-12-01T03:57:26Z</dcterms:created>
  <dcterms:modified xsi:type="dcterms:W3CDTF">2026-01-30T01:30:10Z</dcterms:modified>
</cp:coreProperties>
</file>