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7"/>
  </p:notesMasterIdLst>
  <p:sldIdLst>
    <p:sldId id="7172" r:id="rId4"/>
    <p:sldId id="257" r:id="rId5"/>
    <p:sldId id="258" r:id="rId6"/>
    <p:sldId id="259" r:id="rId7"/>
    <p:sldId id="260" r:id="rId8"/>
    <p:sldId id="261" r:id="rId9"/>
    <p:sldId id="262" r:id="rId10"/>
    <p:sldId id="7173" r:id="rId11"/>
    <p:sldId id="263" r:id="rId12"/>
    <p:sldId id="278" r:id="rId13"/>
    <p:sldId id="279" r:id="rId14"/>
    <p:sldId id="280" r:id="rId15"/>
    <p:sldId id="281" r:id="rId16"/>
    <p:sldId id="282" r:id="rId17"/>
    <p:sldId id="265" r:id="rId18"/>
    <p:sldId id="268" r:id="rId19"/>
    <p:sldId id="283" r:id="rId20"/>
    <p:sldId id="276" r:id="rId21"/>
    <p:sldId id="284" r:id="rId22"/>
    <p:sldId id="272" r:id="rId23"/>
    <p:sldId id="286" r:id="rId24"/>
    <p:sldId id="7174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21816-D403-8379-166C-4C8F788F8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E48AB7-1461-CFB6-1278-876ADA24D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4E34D8-7E48-E11E-BC18-1135EDE92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482155-C42A-F637-C31F-81968335B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0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6B30B-0C39-2869-D082-3A755410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439620-BF9C-3006-F9FE-189BE43CA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7013C3-C7DC-BDA8-C4D8-4494B0748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5A062F-00F5-2A74-18B7-7569DF8A2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12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E46164-C749-C7F7-C4E7-D5491E1B9AB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217730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3A7A16-34AF-60BF-FB2B-C93800A1A6C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217730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0.png"/><Relationship Id="rId11" Type="http://schemas.microsoft.com/office/2007/relationships/hdphoto" Target="../media/hdphoto10.wdp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9.wdp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1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6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58D98-9B52-6486-FBDA-BD6F0295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046137CC-C30C-C28C-68CE-99577FB5E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54F3E00-9BAC-80BA-5AA9-18396FFF1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53" y="13101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6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lăm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21EDA758-E5E4-AE0E-DE9D-8966054FE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38" y="2866647"/>
            <a:ext cx="8197702" cy="2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4B2DB4-E078-8E41-6F43-4CC5DFB7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646" y="2686606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E096CD6E-A1CD-9DCB-90C0-5D6692EFF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8" y="3071441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8F231-2D8F-9B7E-97AE-87B7E78D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>
            <a:extLst>
              <a:ext uri="{FF2B5EF4-FFF2-40B4-BE49-F238E27FC236}">
                <a16:creationId xmlns:a16="http://schemas.microsoft.com/office/drawing/2014/main" id="{3C5BA7CD-694F-98F1-04C1-E7D82A329D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C736F1-86CF-A0EC-976C-64CB9AAB4E20}"/>
              </a:ext>
            </a:extLst>
          </p:cNvPr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02F05DB-94C9-2A4B-4065-630DBFFD5567}"/>
                </a:ext>
              </a:extLst>
            </p:cNvPr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263CBF-5F4C-0819-39D9-93E8AD466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4D386-792F-DB45-681E-FCF3167D2D7A}"/>
              </a:ext>
            </a:extLst>
          </p:cNvPr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16DA6F-1066-F395-75D7-1C3CBE5C8102}"/>
                </a:ext>
              </a:extLst>
            </p:cNvPr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D8C7B7-1BC6-C9D8-A099-55E3209D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810F652-0D81-D47C-4DCF-ABC05EBC5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C69F6516-0C60-7050-90B5-D0F3DAD7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3FC24B6-8EEC-5F34-03CC-95674EC02124}"/>
              </a:ext>
            </a:extLst>
          </p:cNvPr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530A77-6803-B3DF-555E-7E7E20681110}"/>
                </a:ext>
              </a:extLst>
            </p:cNvPr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0D0FDB-57EE-053A-4E09-3A4F9878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18BAB4-4A28-7B67-9AF0-2D95CCD51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060B5D-92CA-0FD4-FFD4-34A373C4634D}"/>
              </a:ext>
            </a:extLst>
          </p:cNvPr>
          <p:cNvGrpSpPr/>
          <p:nvPr/>
        </p:nvGrpSpPr>
        <p:grpSpPr>
          <a:xfrm>
            <a:off x="2749107" y="193159"/>
            <a:ext cx="2093384" cy="1866030"/>
            <a:chOff x="2012617" y="371235"/>
            <a:chExt cx="1570038" cy="13995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875870-8481-6B25-0232-B8629BD3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3E6EEA-BC13-EA16-F4DE-680456AB2E09}"/>
                </a:ext>
              </a:extLst>
            </p:cNvPr>
            <p:cNvSpPr txBox="1"/>
            <p:nvPr/>
          </p:nvSpPr>
          <p:spPr>
            <a:xfrm>
              <a:off x="2012617" y="37123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</a:t>
              </a:r>
              <a:r>
                <a:rPr lang="en-US" sz="3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lăm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19546F-0C48-56C4-34DD-7EE8E05A60DE}"/>
              </a:ext>
            </a:extLst>
          </p:cNvPr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2B39B8-EE27-122C-CE07-5F90246B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5C576B-0D6D-6D57-FF9B-851416392D55}"/>
                </a:ext>
              </a:extLst>
            </p:cNvPr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A424A0-1982-8C73-BBD4-CD7812012FC7}"/>
              </a:ext>
            </a:extLst>
          </p:cNvPr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A86A5C-9ECF-1951-9022-9CFF5A31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F1FDA-4229-8316-0FA0-5C2F7879EFD0}"/>
                </a:ext>
              </a:extLst>
            </p:cNvPr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2DD1151B-03AC-2993-B72C-80611C13C5A7}"/>
              </a:ext>
            </a:extLst>
          </p:cNvPr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D4D15D-D39F-1C5A-4C3D-9269FA2FE5FA}"/>
              </a:ext>
            </a:extLst>
          </p:cNvPr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749B23-AD92-C4A9-1C4B-EB472B6F99F8}"/>
              </a:ext>
            </a:extLst>
          </p:cNvPr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D6BF54CE-1C47-CB00-6AAA-02FB03C8F1AF}"/>
              </a:ext>
            </a:extLst>
          </p:cNvPr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307691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29752 0.018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1262CE0C-F4E2-C881-26D6-8147C8B01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68" y="2881449"/>
            <a:ext cx="8342008" cy="25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AAFD8-2E3F-2AC6-18A9-00F332C9B5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2023" y="3188583"/>
            <a:ext cx="1051651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4BE63FE-FF12-247A-39D1-D3590FA2B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7" y="1616148"/>
            <a:ext cx="6347206" cy="47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h_lp_hc_202511291615_rm004">
            <a:hlinkClick r:id="" action="ppaction://media"/>
            <a:extLst>
              <a:ext uri="{FF2B5EF4-FFF2-40B4-BE49-F238E27FC236}">
                <a16:creationId xmlns:a16="http://schemas.microsoft.com/office/drawing/2014/main" id="{D8DFDC40-17B9-39FA-2724-0FB78B121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42260" y="277905"/>
            <a:ext cx="11153554" cy="637807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3888" y="600460"/>
            <a:ext cx="2353340" cy="9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337DB-3351-C402-943B-65674631B648}"/>
              </a:ext>
            </a:extLst>
          </p:cNvPr>
          <p:cNvSpPr txBox="1"/>
          <p:nvPr/>
        </p:nvSpPr>
        <p:spPr>
          <a:xfrm>
            <a:off x="4311502" y="1412358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220</Words>
  <Application>Microsoft Office PowerPoint</Application>
  <PresentationFormat>Widescreen</PresentationFormat>
  <Paragraphs>124</Paragraphs>
  <Slides>23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DengXian</vt:lpstr>
      <vt:lpstr>字魂59号-创粗黑</vt:lpstr>
      <vt:lpstr>.VnArial</vt:lpstr>
      <vt:lpstr>Arial</vt:lpstr>
      <vt:lpstr>Calibri</vt:lpstr>
      <vt:lpstr>Calibri Light</vt:lpstr>
      <vt:lpstr>Coiny</vt:lpstr>
      <vt:lpstr>SVN-Fiolex Girls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PowerPoint Presentation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28</cp:revision>
  <dcterms:created xsi:type="dcterms:W3CDTF">2021-11-23T13:18:58Z</dcterms:created>
  <dcterms:modified xsi:type="dcterms:W3CDTF">2025-11-29T09:17:34Z</dcterms:modified>
</cp:coreProperties>
</file>