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92" r:id="rId3"/>
    <p:sldMasterId id="2147483804" r:id="rId4"/>
    <p:sldMasterId id="2147483826" r:id="rId5"/>
  </p:sldMasterIdLst>
  <p:notesMasterIdLst>
    <p:notesMasterId r:id="rId22"/>
  </p:notesMasterIdLst>
  <p:sldIdLst>
    <p:sldId id="649" r:id="rId6"/>
    <p:sldId id="256" r:id="rId7"/>
    <p:sldId id="271" r:id="rId8"/>
    <p:sldId id="650" r:id="rId9"/>
    <p:sldId id="280" r:id="rId10"/>
    <p:sldId id="274" r:id="rId11"/>
    <p:sldId id="648" r:id="rId12"/>
    <p:sldId id="652" r:id="rId13"/>
    <p:sldId id="267" r:id="rId14"/>
    <p:sldId id="651" r:id="rId15"/>
    <p:sldId id="283" r:id="rId16"/>
    <p:sldId id="284" r:id="rId17"/>
    <p:sldId id="285" r:id="rId18"/>
    <p:sldId id="295" r:id="rId19"/>
    <p:sldId id="287" r:id="rId20"/>
    <p:sldId id="33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7BEA0-E735-4F24-8CFD-6539677F00A5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45039-BB4E-443C-BD25-4090E75B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0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đừng quạo vì sao bảng nó nhỏ nha. Hết diện tích rồi nên k thể to hơn được nữa ạ.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7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</a:t>
            </a:r>
            <a:r>
              <a:rPr lang="en-US" baseline="0"/>
              <a:t> như là hình con chó phải k thầy cô ơi. Mn tự hình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5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6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74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941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324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49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430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04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0333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19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893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60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962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290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039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44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9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96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00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55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16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5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30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1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411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251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1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5581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91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927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007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676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982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363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531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870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81298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938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2466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25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1727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1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75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99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629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2703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27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2026/1/30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7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763649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5720895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304125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8929326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455598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55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273515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74458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7701720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2807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067450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466057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9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08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7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283028" y="365125"/>
            <a:ext cx="11625943" cy="6220732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green and brown plant&#10;&#10;Description automatically generated">
            <a:extLst>
              <a:ext uri="{FF2B5EF4-FFF2-40B4-BE49-F238E27FC236}">
                <a16:creationId xmlns:a16="http://schemas.microsoft.com/office/drawing/2014/main" id="{46243DE6-ACE0-FB5F-0A8D-2E582DD8B2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6557DD-8651-6F2C-02A7-327CDEB5D620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61187AC-F79B-6D6A-D710-C696B04062B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8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7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925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24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85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AC0B37-5974-8F8B-9204-88FC3B8E2E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8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84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5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audio" Target="../media/audio1.wav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g"/><Relationship Id="rId11" Type="http://schemas.openxmlformats.org/officeDocument/2006/relationships/image" Target="../media/image29.png"/><Relationship Id="rId5" Type="http://schemas.openxmlformats.org/officeDocument/2006/relationships/audio" Target="../media/audio2.wav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25.pn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42" y="0"/>
            <a:ext cx="1542050" cy="1542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237640-F49E-6452-37B7-0FBAEC976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386" y="2225081"/>
            <a:ext cx="6651312" cy="23227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265DC9-FF6D-6F60-F48B-61D562AEC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1969" y="1224536"/>
            <a:ext cx="2048434" cy="1176630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66E33E2-7752-0E4C-0A09-10434EFC88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144158"/>
            <a:ext cx="1561145" cy="15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22100-7ED5-3D88-E64A-59B927E33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0C0C2-C127-F774-9C1B-004434DCF1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C5D9CE-3204-C6C4-0D59-2BDCEAB390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852765CE-9414-5078-B96E-E60DB501D4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7ABD611B-AA79-1330-E00B-C2CC4B9B7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green and orange letters&#10;&#10;AI-generated content may be incorrect.">
            <a:extLst>
              <a:ext uri="{FF2B5EF4-FFF2-40B4-BE49-F238E27FC236}">
                <a16:creationId xmlns:a16="http://schemas.microsoft.com/office/drawing/2014/main" id="{F72C56D2-4C41-1738-FE45-662E0B2E9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0" y="2646138"/>
            <a:ext cx="823641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16712" y="4401002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5802" y="4642950"/>
            <a:ext cx="6791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Em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phu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tra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̉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nhe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37474" y="-49391"/>
            <a:ext cx="7071543" cy="174933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3288" y="337570"/>
            <a:ext cx="5743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39248" y="363032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985633" y="1699948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2439" y="29330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30203" y="283608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636272" y="1610564"/>
            <a:ext cx="4469092" cy="5282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32" y="2390433"/>
            <a:ext cx="3641014" cy="4467567"/>
          </a:xfrm>
          <a:prstGeom prst="rect">
            <a:avLst/>
          </a:prstGeom>
        </p:spPr>
      </p:pic>
      <p:sp>
        <p:nvSpPr>
          <p:cNvPr id="25" name="Right Arrow 24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56452" y="-76200"/>
            <a:ext cx="5630311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49" y="325540"/>
            <a:ext cx="412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926096" y="1908463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54" y="1497408"/>
            <a:ext cx="3679560" cy="5377818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028" y="359521"/>
            <a:ext cx="506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hai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nhau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1812" y="364942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523614" y="1787236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322826" y="1849707"/>
            <a:ext cx="3813838" cy="4270571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4530" y="427045"/>
            <a:ext cx="4465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75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70105" y="2384867"/>
            <a:ext cx="4232462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A: 7 chục và 5 đơn 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0105" y="3907058"/>
            <a:ext cx="4338583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B: 5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7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33480" y="3287446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890929" y="1174369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7902567" y="2499167"/>
            <a:ext cx="4286922" cy="4305799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81503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9" name="Picture 8" descr="A green and orange letters&#10;&#10;AI-generated content may be incorrect.">
            <a:extLst>
              <a:ext uri="{FF2B5EF4-FFF2-40B4-BE49-F238E27FC236}">
                <a16:creationId xmlns:a16="http://schemas.microsoft.com/office/drawing/2014/main" id="{0E15F477-E787-D8B7-21EB-1833D55B1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44" y="2784001"/>
            <a:ext cx="7976652" cy="20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4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ular Callout 2">
            <a:extLst>
              <a:ext uri="{FF2B5EF4-FFF2-40B4-BE49-F238E27FC236}">
                <a16:creationId xmlns:a16="http://schemas.microsoft.com/office/drawing/2014/main" id="{632A591D-F66D-CA84-5F3E-50D716B4CD3D}"/>
              </a:ext>
            </a:extLst>
          </p:cNvPr>
          <p:cNvSpPr/>
          <p:nvPr/>
        </p:nvSpPr>
        <p:spPr>
          <a:xfrm>
            <a:off x="6251576" y="1140635"/>
            <a:ext cx="4381500" cy="1020064"/>
          </a:xfrm>
          <a:prstGeom prst="wedgeRoundRectCallout">
            <a:avLst>
              <a:gd name="adj1" fmla="val 48959"/>
              <a:gd name="adj2" fmla="val 98259"/>
              <a:gd name="adj3" fmla="val 16667"/>
            </a:avLst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tất cả bao nhiêu quả cà chua?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40608ABC-40A4-B474-0BCF-0C9582E4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705225"/>
            <a:ext cx="1430867" cy="70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6B05A96-258E-D298-5F60-C61B607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454525"/>
            <a:ext cx="1153583" cy="109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D0720E8-DCE7-D23B-F32D-8B98EEEA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58" y="2099762"/>
            <a:ext cx="3909484" cy="346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3F0B8891-A4C6-01AF-5E32-4A08A151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76" y="1639054"/>
            <a:ext cx="25273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64CA33-83D4-C95A-838C-BE14220D4FB4}"/>
              </a:ext>
            </a:extLst>
          </p:cNvPr>
          <p:cNvSpPr txBox="1"/>
          <p:nvPr/>
        </p:nvSpPr>
        <p:spPr>
          <a:xfrm>
            <a:off x="1328208" y="5876274"/>
            <a:ext cx="7315200" cy="6667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DF20DE-3B03-6FED-032F-0D7D415A96EC}"/>
              </a:ext>
            </a:extLst>
          </p:cNvPr>
          <p:cNvSpPr txBox="1"/>
          <p:nvPr/>
        </p:nvSpPr>
        <p:spPr>
          <a:xfrm>
            <a:off x="1328208" y="5876274"/>
            <a:ext cx="73152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thêm bao nhiêu quả cà chua?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4324C8-37A2-8805-79BC-3C930F6294AE}"/>
              </a:ext>
            </a:extLst>
          </p:cNvPr>
          <p:cNvSpPr txBox="1"/>
          <p:nvPr/>
        </p:nvSpPr>
        <p:spPr>
          <a:xfrm>
            <a:off x="892175" y="5876274"/>
            <a:ext cx="9609667" cy="666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bao nhiêu quả cà chua được thêm vào?</a:t>
            </a:r>
          </a:p>
        </p:txBody>
      </p:sp>
      <p:sp>
        <p:nvSpPr>
          <p:cNvPr id="42" name="Down Arrow 4">
            <a:extLst>
              <a:ext uri="{FF2B5EF4-FFF2-40B4-BE49-F238E27FC236}">
                <a16:creationId xmlns:a16="http://schemas.microsoft.com/office/drawing/2014/main" id="{9A7D9D88-70DE-9E78-DDD8-E48F87A15BE6}"/>
              </a:ext>
            </a:extLst>
          </p:cNvPr>
          <p:cNvSpPr/>
          <p:nvPr/>
        </p:nvSpPr>
        <p:spPr>
          <a:xfrm>
            <a:off x="5869484" y="3000002"/>
            <a:ext cx="349316" cy="70522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B00A11-B553-1B68-9CE5-4AB2F5817698}"/>
              </a:ext>
            </a:extLst>
          </p:cNvPr>
          <p:cNvSpPr txBox="1"/>
          <p:nvPr/>
        </p:nvSpPr>
        <p:spPr>
          <a:xfrm>
            <a:off x="6789208" y="2798124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77044006-AD8F-2E3C-67E5-D1024E9BFE25}"/>
              </a:ext>
            </a:extLst>
          </p:cNvPr>
          <p:cNvSpPr/>
          <p:nvPr/>
        </p:nvSpPr>
        <p:spPr>
          <a:xfrm>
            <a:off x="6975475" y="3632955"/>
            <a:ext cx="4064000" cy="16777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trăm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gồm</a:t>
            </a:r>
            <a:r>
              <a:rPr lang="en-US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10 </a:t>
            </a:r>
            <a:r>
              <a:rPr lang="en-US" sz="3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19C2F4-9551-3685-883F-1D661EC5B3D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759" y="361950"/>
            <a:ext cx="3278109" cy="16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5" grpId="0" animBg="1"/>
      <p:bldP spid="36" grpId="0" animBg="1"/>
      <p:bldP spid="42" grpId="0" animBg="1"/>
      <p:bldP spid="42" grpId="1" animBg="1"/>
      <p:bldP spid="42" grpId="2" animBg="1"/>
      <p:bldP spid="43" grpId="0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6" name="Picture 5" descr="A yellow and blue letters&#10;&#10;AI-generated content may be incorrect.">
            <a:extLst>
              <a:ext uri="{FF2B5EF4-FFF2-40B4-BE49-F238E27FC236}">
                <a16:creationId xmlns:a16="http://schemas.microsoft.com/office/drawing/2014/main" id="{C765596E-D5CC-FFD1-DFA9-DDC6B08F70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7" y="2465340"/>
            <a:ext cx="8250865" cy="287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99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DD6FFB-AE7B-21E3-F169-D65AA61C5BA5}"/>
              </a:ext>
            </a:extLst>
          </p:cNvPr>
          <p:cNvGraphicFramePr>
            <a:graphicFrameLocks noGrp="1"/>
          </p:cNvGraphicFramePr>
          <p:nvPr/>
        </p:nvGraphicFramePr>
        <p:xfrm>
          <a:off x="2641600" y="381000"/>
          <a:ext cx="9245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B1935096-C15E-3FFB-FA27-754692E9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32392"/>
            <a:ext cx="1828800" cy="33528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D9527D-017C-96CD-9270-84D2F29AAF2C}"/>
              </a:ext>
            </a:extLst>
          </p:cNvPr>
          <p:cNvSpPr/>
          <p:nvPr/>
        </p:nvSpPr>
        <p:spPr>
          <a:xfrm>
            <a:off x="89642" y="60325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21EAE1-2EF4-3050-A77E-B99712FA1AB1}"/>
              </a:ext>
            </a:extLst>
          </p:cNvPr>
          <p:cNvGrpSpPr/>
          <p:nvPr/>
        </p:nvGrpSpPr>
        <p:grpSpPr>
          <a:xfrm>
            <a:off x="7315200" y="990601"/>
            <a:ext cx="843808" cy="640343"/>
            <a:chOff x="593638" y="2994597"/>
            <a:chExt cx="632856" cy="480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C433B-DC41-4F99-5F5D-6F6E56998EE1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8984A7-435E-7961-6631-86E1074C4F3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4C2B6-2D40-22EC-8C95-C0F0F6069313}"/>
              </a:ext>
            </a:extLst>
          </p:cNvPr>
          <p:cNvGrpSpPr/>
          <p:nvPr/>
        </p:nvGrpSpPr>
        <p:grpSpPr>
          <a:xfrm>
            <a:off x="11074400" y="969628"/>
            <a:ext cx="843808" cy="640343"/>
            <a:chOff x="593638" y="2994597"/>
            <a:chExt cx="632856" cy="4802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3D4D78-5A84-49FA-9276-D0BDCB7A7203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F682B1-908F-9D36-3C2A-4336094DF8B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2B831-40AA-4730-AE07-559517EF364B}"/>
              </a:ext>
            </a:extLst>
          </p:cNvPr>
          <p:cNvGrpSpPr/>
          <p:nvPr/>
        </p:nvGrpSpPr>
        <p:grpSpPr>
          <a:xfrm>
            <a:off x="8294475" y="1585181"/>
            <a:ext cx="843808" cy="640343"/>
            <a:chOff x="593638" y="2994597"/>
            <a:chExt cx="632856" cy="4802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AD2A1D-7A9F-24DE-14A0-ECB2C87B779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9892E9-BA76-1255-1631-F6C77E60E30F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771C3-5B81-EBA7-733B-40CA8B755FD4}"/>
              </a:ext>
            </a:extLst>
          </p:cNvPr>
          <p:cNvGrpSpPr/>
          <p:nvPr/>
        </p:nvGrpSpPr>
        <p:grpSpPr>
          <a:xfrm>
            <a:off x="10145925" y="1606154"/>
            <a:ext cx="843808" cy="640343"/>
            <a:chOff x="593638" y="2994597"/>
            <a:chExt cx="632856" cy="4802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EDF14F-1B38-6894-BFCA-D240017049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171EF-070E-7B8E-5C4C-6B03E5887610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7551CE-C26B-9DEA-C9B1-7044B8AEFA90}"/>
              </a:ext>
            </a:extLst>
          </p:cNvPr>
          <p:cNvGrpSpPr/>
          <p:nvPr/>
        </p:nvGrpSpPr>
        <p:grpSpPr>
          <a:xfrm>
            <a:off x="5520267" y="2183801"/>
            <a:ext cx="843808" cy="640343"/>
            <a:chOff x="593638" y="2994597"/>
            <a:chExt cx="632856" cy="4802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D64E6-32A1-28B5-44E2-B88590556CF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B19C89-F1D3-8C52-4D6D-A1949758E70D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538D0-FA10-E3A6-4931-E8942354D31D}"/>
              </a:ext>
            </a:extLst>
          </p:cNvPr>
          <p:cNvGrpSpPr/>
          <p:nvPr/>
        </p:nvGrpSpPr>
        <p:grpSpPr>
          <a:xfrm>
            <a:off x="8311408" y="2213628"/>
            <a:ext cx="843808" cy="640343"/>
            <a:chOff x="593638" y="2994597"/>
            <a:chExt cx="632856" cy="4802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9A6627-74AE-2180-F502-BBE07BACA59A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AD98C-7E20-ADF2-E07E-F22FE576DA6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59FBB7-F043-C627-E676-2884287FC4ED}"/>
              </a:ext>
            </a:extLst>
          </p:cNvPr>
          <p:cNvGrpSpPr/>
          <p:nvPr/>
        </p:nvGrpSpPr>
        <p:grpSpPr>
          <a:xfrm>
            <a:off x="4619941" y="2799354"/>
            <a:ext cx="843808" cy="640343"/>
            <a:chOff x="593638" y="2994597"/>
            <a:chExt cx="632856" cy="4802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7C48B4-4161-4B14-132A-8CA85824B07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6BE671-ECCA-350A-36D3-AAC8C11A4B32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415127-FF90-B2FD-1188-FDA3875F9978}"/>
              </a:ext>
            </a:extLst>
          </p:cNvPr>
          <p:cNvGrpSpPr/>
          <p:nvPr/>
        </p:nvGrpSpPr>
        <p:grpSpPr>
          <a:xfrm>
            <a:off x="9206016" y="2816336"/>
            <a:ext cx="843808" cy="640343"/>
            <a:chOff x="593638" y="2994597"/>
            <a:chExt cx="632856" cy="4802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C9974D-6DCA-7F37-7A68-1FFF9280F15B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A550ED-4B36-BE73-4F76-08A3BABC451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FCD98E-314C-9060-247B-894B9FF2EAEC}"/>
              </a:ext>
            </a:extLst>
          </p:cNvPr>
          <p:cNvGrpSpPr/>
          <p:nvPr/>
        </p:nvGrpSpPr>
        <p:grpSpPr>
          <a:xfrm>
            <a:off x="5508491" y="3431889"/>
            <a:ext cx="843808" cy="640343"/>
            <a:chOff x="593638" y="2994597"/>
            <a:chExt cx="632856" cy="4802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E37C5C-82E7-8C9E-618C-F7852746F3EF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3F6C69-2108-CE6B-6F52-27DB1AC07BD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D1FB75-9ED5-23A6-45EF-02E458179C1D}"/>
              </a:ext>
            </a:extLst>
          </p:cNvPr>
          <p:cNvGrpSpPr/>
          <p:nvPr/>
        </p:nvGrpSpPr>
        <p:grpSpPr>
          <a:xfrm>
            <a:off x="8277541" y="3433680"/>
            <a:ext cx="843808" cy="640343"/>
            <a:chOff x="593638" y="2994597"/>
            <a:chExt cx="632856" cy="48025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C0DF6B-450B-810C-7318-1698408E039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940C56-4766-6664-342B-0132AABC758A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CB0580-859D-86D5-1530-D89894671C16}"/>
              </a:ext>
            </a:extLst>
          </p:cNvPr>
          <p:cNvGrpSpPr/>
          <p:nvPr/>
        </p:nvGrpSpPr>
        <p:grpSpPr>
          <a:xfrm>
            <a:off x="4581445" y="4039933"/>
            <a:ext cx="843808" cy="640343"/>
            <a:chOff x="593638" y="2994597"/>
            <a:chExt cx="632856" cy="48025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C88F53-0818-F665-E177-C76ED7A8445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58BD79-F1B1-D0D2-E212-90902D400DA8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6A43C-19B1-B40A-C0C2-1AFECEAC8229}"/>
              </a:ext>
            </a:extLst>
          </p:cNvPr>
          <p:cNvGrpSpPr/>
          <p:nvPr/>
        </p:nvGrpSpPr>
        <p:grpSpPr>
          <a:xfrm>
            <a:off x="5525424" y="4035893"/>
            <a:ext cx="843808" cy="640343"/>
            <a:chOff x="593638" y="2994597"/>
            <a:chExt cx="632856" cy="48025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B96D9F-7C73-5751-56AC-7FCA996AD5CE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02A709-A374-2B14-034D-C1DDD09DE4B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406ED3-6F7E-9F36-2389-5EA9C1CF1356}"/>
              </a:ext>
            </a:extLst>
          </p:cNvPr>
          <p:cNvGrpSpPr/>
          <p:nvPr/>
        </p:nvGrpSpPr>
        <p:grpSpPr>
          <a:xfrm>
            <a:off x="3737637" y="4651446"/>
            <a:ext cx="843808" cy="640343"/>
            <a:chOff x="593638" y="2994597"/>
            <a:chExt cx="632856" cy="4802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5D5951-8F6D-5003-CFD8-85970ADA02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6B0EA6-7EB8-BC94-0154-AF79E050470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3333AA-7DF4-AF92-F564-97EA875071C3}"/>
              </a:ext>
            </a:extLst>
          </p:cNvPr>
          <p:cNvGrpSpPr/>
          <p:nvPr/>
        </p:nvGrpSpPr>
        <p:grpSpPr>
          <a:xfrm>
            <a:off x="7357083" y="4673200"/>
            <a:ext cx="843808" cy="640343"/>
            <a:chOff x="593638" y="2994597"/>
            <a:chExt cx="632856" cy="4802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1DCC36-E393-F702-D9FA-901C10471AA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E0A05F-E261-6674-E07E-B642A41D4EFE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880A3-A87D-1A99-1A68-8C8D919D6BC9}"/>
              </a:ext>
            </a:extLst>
          </p:cNvPr>
          <p:cNvGrpSpPr/>
          <p:nvPr/>
        </p:nvGrpSpPr>
        <p:grpSpPr>
          <a:xfrm>
            <a:off x="8255232" y="4640065"/>
            <a:ext cx="843808" cy="640343"/>
            <a:chOff x="593638" y="2994597"/>
            <a:chExt cx="632856" cy="48025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97319B-EBE5-F0B9-2CE5-70E54B5CFC8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158C303-5D8E-EDD8-75DD-F03D748D167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777BCC-12DC-E85C-29AD-464B1F49D7C7}"/>
              </a:ext>
            </a:extLst>
          </p:cNvPr>
          <p:cNvGrpSpPr/>
          <p:nvPr/>
        </p:nvGrpSpPr>
        <p:grpSpPr>
          <a:xfrm>
            <a:off x="9222949" y="5252413"/>
            <a:ext cx="843808" cy="640343"/>
            <a:chOff x="593638" y="2994597"/>
            <a:chExt cx="632856" cy="48025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3CF24E7-0CA9-07F1-6EC3-E3125458105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084767C-A375-C8BE-8A04-10F32A5B781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F2FC42-E3EF-FE8B-5511-28E36C456FE1}"/>
              </a:ext>
            </a:extLst>
          </p:cNvPr>
          <p:cNvGrpSpPr/>
          <p:nvPr/>
        </p:nvGrpSpPr>
        <p:grpSpPr>
          <a:xfrm>
            <a:off x="7382933" y="5872054"/>
            <a:ext cx="843808" cy="640343"/>
            <a:chOff x="593638" y="2994597"/>
            <a:chExt cx="632856" cy="48025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A777AA-4C6A-CA8B-12E2-84993E9956D0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26551B-F498-39CC-735C-AAD25FB9EC0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8B17A1-E1F0-F56F-9E7D-BA73266321B0}"/>
              </a:ext>
            </a:extLst>
          </p:cNvPr>
          <p:cNvGrpSpPr/>
          <p:nvPr/>
        </p:nvGrpSpPr>
        <p:grpSpPr>
          <a:xfrm>
            <a:off x="9206016" y="5856912"/>
            <a:ext cx="843808" cy="640343"/>
            <a:chOff x="593638" y="2994597"/>
            <a:chExt cx="632856" cy="48025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6C252D8-BF08-EB8B-BA1A-3B684159BB82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7631AC-0BE9-EDBC-EEF8-585C9E5FA835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40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08" y="177799"/>
            <a:ext cx="8619808" cy="589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5600"/>
            <a:ext cx="3251200" cy="3352800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latin typeface="Arial" pitchFamily="34" charset="0"/>
                <a:cs typeface="Arial" pitchFamily="34" charset="0"/>
              </a:rPr>
              <a:t>      Quan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100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70592" y="-8467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88067"/>
            <a:ext cx="3251200" cy="3352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Các số có hai chữ số giống nhau (ví dụ: 11, 22).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792" y="4401135"/>
            <a:ext cx="3414816" cy="219286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Các số tròn chục bé hơn 100.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6933" y="5698067"/>
            <a:ext cx="13224933" cy="16706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Số lớn nhất có hai chữ số.</a:t>
            </a:r>
          </a:p>
        </p:txBody>
      </p:sp>
      <p:sp>
        <p:nvSpPr>
          <p:cNvPr id="3" name="Oval 2"/>
          <p:cNvSpPr/>
          <p:nvPr/>
        </p:nvSpPr>
        <p:spPr>
          <a:xfrm rot="2009072">
            <a:off x="2616512" y="3096473"/>
            <a:ext cx="9536201" cy="578103"/>
          </a:xfrm>
          <a:custGeom>
            <a:avLst/>
            <a:gdLst>
              <a:gd name="connsiteX0" fmla="*/ 0 w 7151245"/>
              <a:gd name="connsiteY0" fmla="*/ 199741 h 399482"/>
              <a:gd name="connsiteX1" fmla="*/ 3575623 w 7151245"/>
              <a:gd name="connsiteY1" fmla="*/ 0 h 399482"/>
              <a:gd name="connsiteX2" fmla="*/ 7151246 w 7151245"/>
              <a:gd name="connsiteY2" fmla="*/ 199741 h 399482"/>
              <a:gd name="connsiteX3" fmla="*/ 3575623 w 7151245"/>
              <a:gd name="connsiteY3" fmla="*/ 399482 h 399482"/>
              <a:gd name="connsiteX4" fmla="*/ 0 w 7151245"/>
              <a:gd name="connsiteY4" fmla="*/ 199741 h 399482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151"/>
              <a:gd name="connsiteY0" fmla="*/ 240439 h 469736"/>
              <a:gd name="connsiteX1" fmla="*/ 3576355 w 7152151"/>
              <a:gd name="connsiteY1" fmla="*/ 40698 h 469736"/>
              <a:gd name="connsiteX2" fmla="*/ 7151978 w 7152151"/>
              <a:gd name="connsiteY2" fmla="*/ 240439 h 469736"/>
              <a:gd name="connsiteX3" fmla="*/ 3576355 w 7152151"/>
              <a:gd name="connsiteY3" fmla="*/ 440180 h 469736"/>
              <a:gd name="connsiteX4" fmla="*/ 732 w 7152151"/>
              <a:gd name="connsiteY4" fmla="*/ 240439 h 469736"/>
              <a:gd name="connsiteX0" fmla="*/ 732 w 7152151"/>
              <a:gd name="connsiteY0" fmla="*/ 240439 h 474274"/>
              <a:gd name="connsiteX1" fmla="*/ 3576355 w 7152151"/>
              <a:gd name="connsiteY1" fmla="*/ 40698 h 474274"/>
              <a:gd name="connsiteX2" fmla="*/ 7151978 w 7152151"/>
              <a:gd name="connsiteY2" fmla="*/ 240439 h 474274"/>
              <a:gd name="connsiteX3" fmla="*/ 3576355 w 7152151"/>
              <a:gd name="connsiteY3" fmla="*/ 440180 h 474274"/>
              <a:gd name="connsiteX4" fmla="*/ 732 w 7152151"/>
              <a:gd name="connsiteY4" fmla="*/ 240439 h 4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151" h="474274">
                <a:moveTo>
                  <a:pt x="732" y="240439"/>
                </a:moveTo>
                <a:cubicBezTo>
                  <a:pt x="41193" y="-102206"/>
                  <a:pt x="1601593" y="40698"/>
                  <a:pt x="3576355" y="40698"/>
                </a:cubicBezTo>
                <a:cubicBezTo>
                  <a:pt x="5551117" y="40698"/>
                  <a:pt x="7171419" y="-133982"/>
                  <a:pt x="7151978" y="240439"/>
                </a:cubicBezTo>
                <a:cubicBezTo>
                  <a:pt x="7108829" y="596285"/>
                  <a:pt x="5551117" y="440180"/>
                  <a:pt x="3576355" y="440180"/>
                </a:cubicBezTo>
                <a:cubicBezTo>
                  <a:pt x="1601593" y="440180"/>
                  <a:pt x="-39729" y="583084"/>
                  <a:pt x="732" y="24043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2"/>
          <p:cNvSpPr/>
          <p:nvPr/>
        </p:nvSpPr>
        <p:spPr>
          <a:xfrm rot="5400000">
            <a:off x="8980081" y="2382182"/>
            <a:ext cx="5274735" cy="679703"/>
          </a:xfrm>
          <a:custGeom>
            <a:avLst/>
            <a:gdLst>
              <a:gd name="connsiteX0" fmla="*/ 0 w 7151245"/>
              <a:gd name="connsiteY0" fmla="*/ 199741 h 399482"/>
              <a:gd name="connsiteX1" fmla="*/ 3575623 w 7151245"/>
              <a:gd name="connsiteY1" fmla="*/ 0 h 399482"/>
              <a:gd name="connsiteX2" fmla="*/ 7151246 w 7151245"/>
              <a:gd name="connsiteY2" fmla="*/ 199741 h 399482"/>
              <a:gd name="connsiteX3" fmla="*/ 3575623 w 7151245"/>
              <a:gd name="connsiteY3" fmla="*/ 399482 h 399482"/>
              <a:gd name="connsiteX4" fmla="*/ 0 w 7151245"/>
              <a:gd name="connsiteY4" fmla="*/ 199741 h 399482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151"/>
              <a:gd name="connsiteY0" fmla="*/ 240439 h 469736"/>
              <a:gd name="connsiteX1" fmla="*/ 3576355 w 7152151"/>
              <a:gd name="connsiteY1" fmla="*/ 40698 h 469736"/>
              <a:gd name="connsiteX2" fmla="*/ 7151978 w 7152151"/>
              <a:gd name="connsiteY2" fmla="*/ 240439 h 469736"/>
              <a:gd name="connsiteX3" fmla="*/ 3576355 w 7152151"/>
              <a:gd name="connsiteY3" fmla="*/ 440180 h 469736"/>
              <a:gd name="connsiteX4" fmla="*/ 732 w 7152151"/>
              <a:gd name="connsiteY4" fmla="*/ 240439 h 469736"/>
              <a:gd name="connsiteX0" fmla="*/ 732 w 7152151"/>
              <a:gd name="connsiteY0" fmla="*/ 240439 h 474274"/>
              <a:gd name="connsiteX1" fmla="*/ 3576355 w 7152151"/>
              <a:gd name="connsiteY1" fmla="*/ 40698 h 474274"/>
              <a:gd name="connsiteX2" fmla="*/ 7151978 w 7152151"/>
              <a:gd name="connsiteY2" fmla="*/ 240439 h 474274"/>
              <a:gd name="connsiteX3" fmla="*/ 3576355 w 7152151"/>
              <a:gd name="connsiteY3" fmla="*/ 440180 h 474274"/>
              <a:gd name="connsiteX4" fmla="*/ 732 w 7152151"/>
              <a:gd name="connsiteY4" fmla="*/ 240439 h 4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151" h="474274">
                <a:moveTo>
                  <a:pt x="732" y="240439"/>
                </a:moveTo>
                <a:cubicBezTo>
                  <a:pt x="41193" y="-102206"/>
                  <a:pt x="1601593" y="40698"/>
                  <a:pt x="3576355" y="40698"/>
                </a:cubicBezTo>
                <a:cubicBezTo>
                  <a:pt x="5551117" y="40698"/>
                  <a:pt x="7171419" y="-133982"/>
                  <a:pt x="7151978" y="240439"/>
                </a:cubicBezTo>
                <a:cubicBezTo>
                  <a:pt x="7108829" y="596285"/>
                  <a:pt x="5551117" y="440180"/>
                  <a:pt x="3576355" y="440180"/>
                </a:cubicBezTo>
                <a:cubicBezTo>
                  <a:pt x="1601593" y="440180"/>
                  <a:pt x="-39729" y="583084"/>
                  <a:pt x="732" y="24043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334512" y="5274555"/>
            <a:ext cx="812800" cy="694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5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  <p:bldP spid="3" grpId="1" animBg="1"/>
      <p:bldP spid="9" grpId="0" animBg="1"/>
      <p:bldP spid="9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DD6FFB-AE7B-21E3-F169-D65AA61C5BA5}"/>
              </a:ext>
            </a:extLst>
          </p:cNvPr>
          <p:cNvGraphicFramePr>
            <a:graphicFrameLocks noGrp="1"/>
          </p:cNvGraphicFramePr>
          <p:nvPr/>
        </p:nvGraphicFramePr>
        <p:xfrm>
          <a:off x="2641600" y="381000"/>
          <a:ext cx="9245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B1935096-C15E-3FFB-FA27-754692E9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32392"/>
            <a:ext cx="1828800" cy="33528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D9527D-017C-96CD-9270-84D2F29AAF2C}"/>
              </a:ext>
            </a:extLst>
          </p:cNvPr>
          <p:cNvSpPr/>
          <p:nvPr/>
        </p:nvSpPr>
        <p:spPr>
          <a:xfrm>
            <a:off x="89642" y="60325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21EAE1-2EF4-3050-A77E-B99712FA1AB1}"/>
              </a:ext>
            </a:extLst>
          </p:cNvPr>
          <p:cNvGrpSpPr/>
          <p:nvPr/>
        </p:nvGrpSpPr>
        <p:grpSpPr>
          <a:xfrm>
            <a:off x="7315200" y="990601"/>
            <a:ext cx="843808" cy="640343"/>
            <a:chOff x="593638" y="2994597"/>
            <a:chExt cx="632856" cy="480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C433B-DC41-4F99-5F5D-6F6E56998EE1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8984A7-435E-7961-6631-86E1074C4F3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4C2B6-2D40-22EC-8C95-C0F0F6069313}"/>
              </a:ext>
            </a:extLst>
          </p:cNvPr>
          <p:cNvGrpSpPr/>
          <p:nvPr/>
        </p:nvGrpSpPr>
        <p:grpSpPr>
          <a:xfrm>
            <a:off x="11074400" y="969628"/>
            <a:ext cx="843808" cy="640343"/>
            <a:chOff x="593638" y="2994597"/>
            <a:chExt cx="632856" cy="4802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3D4D78-5A84-49FA-9276-D0BDCB7A7203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F682B1-908F-9D36-3C2A-4336094DF8B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2B831-40AA-4730-AE07-559517EF364B}"/>
              </a:ext>
            </a:extLst>
          </p:cNvPr>
          <p:cNvGrpSpPr/>
          <p:nvPr/>
        </p:nvGrpSpPr>
        <p:grpSpPr>
          <a:xfrm>
            <a:off x="8294475" y="1585181"/>
            <a:ext cx="843808" cy="640343"/>
            <a:chOff x="593638" y="2994597"/>
            <a:chExt cx="632856" cy="4802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AD2A1D-7A9F-24DE-14A0-ECB2C87B779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9892E9-BA76-1255-1631-F6C77E60E30F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771C3-5B81-EBA7-733B-40CA8B755FD4}"/>
              </a:ext>
            </a:extLst>
          </p:cNvPr>
          <p:cNvGrpSpPr/>
          <p:nvPr/>
        </p:nvGrpSpPr>
        <p:grpSpPr>
          <a:xfrm>
            <a:off x="10145925" y="1606154"/>
            <a:ext cx="843808" cy="640343"/>
            <a:chOff x="593638" y="2994597"/>
            <a:chExt cx="632856" cy="4802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EDF14F-1B38-6894-BFCA-D240017049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171EF-070E-7B8E-5C4C-6B03E5887610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7551CE-C26B-9DEA-C9B1-7044B8AEFA90}"/>
              </a:ext>
            </a:extLst>
          </p:cNvPr>
          <p:cNvGrpSpPr/>
          <p:nvPr/>
        </p:nvGrpSpPr>
        <p:grpSpPr>
          <a:xfrm>
            <a:off x="5520267" y="2183801"/>
            <a:ext cx="843808" cy="640343"/>
            <a:chOff x="593638" y="2994597"/>
            <a:chExt cx="632856" cy="4802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D64E6-32A1-28B5-44E2-B88590556CF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B19C89-F1D3-8C52-4D6D-A1949758E70D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538D0-FA10-E3A6-4931-E8942354D31D}"/>
              </a:ext>
            </a:extLst>
          </p:cNvPr>
          <p:cNvGrpSpPr/>
          <p:nvPr/>
        </p:nvGrpSpPr>
        <p:grpSpPr>
          <a:xfrm>
            <a:off x="8311408" y="2213628"/>
            <a:ext cx="843808" cy="640343"/>
            <a:chOff x="593638" y="2994597"/>
            <a:chExt cx="632856" cy="4802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9A6627-74AE-2180-F502-BBE07BACA59A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AD98C-7E20-ADF2-E07E-F22FE576DA6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59FBB7-F043-C627-E676-2884287FC4ED}"/>
              </a:ext>
            </a:extLst>
          </p:cNvPr>
          <p:cNvGrpSpPr/>
          <p:nvPr/>
        </p:nvGrpSpPr>
        <p:grpSpPr>
          <a:xfrm>
            <a:off x="4619941" y="2799354"/>
            <a:ext cx="843808" cy="640343"/>
            <a:chOff x="593638" y="2994597"/>
            <a:chExt cx="632856" cy="4802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7C48B4-4161-4B14-132A-8CA85824B07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6BE671-ECCA-350A-36D3-AAC8C11A4B32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415127-FF90-B2FD-1188-FDA3875F9978}"/>
              </a:ext>
            </a:extLst>
          </p:cNvPr>
          <p:cNvGrpSpPr/>
          <p:nvPr/>
        </p:nvGrpSpPr>
        <p:grpSpPr>
          <a:xfrm>
            <a:off x="9206016" y="2816336"/>
            <a:ext cx="843808" cy="640343"/>
            <a:chOff x="593638" y="2994597"/>
            <a:chExt cx="632856" cy="4802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C9974D-6DCA-7F37-7A68-1FFF9280F15B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A550ED-4B36-BE73-4F76-08A3BABC451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FCD98E-314C-9060-247B-894B9FF2EAEC}"/>
              </a:ext>
            </a:extLst>
          </p:cNvPr>
          <p:cNvGrpSpPr/>
          <p:nvPr/>
        </p:nvGrpSpPr>
        <p:grpSpPr>
          <a:xfrm>
            <a:off x="5508491" y="3431889"/>
            <a:ext cx="843808" cy="640343"/>
            <a:chOff x="593638" y="2994597"/>
            <a:chExt cx="632856" cy="4802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E37C5C-82E7-8C9E-618C-F7852746F3EF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3F6C69-2108-CE6B-6F52-27DB1AC07BD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D1FB75-9ED5-23A6-45EF-02E458179C1D}"/>
              </a:ext>
            </a:extLst>
          </p:cNvPr>
          <p:cNvGrpSpPr/>
          <p:nvPr/>
        </p:nvGrpSpPr>
        <p:grpSpPr>
          <a:xfrm>
            <a:off x="8277541" y="3433680"/>
            <a:ext cx="843808" cy="640343"/>
            <a:chOff x="593638" y="2994597"/>
            <a:chExt cx="632856" cy="48025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C0DF6B-450B-810C-7318-1698408E039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940C56-4766-6664-342B-0132AABC758A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CB0580-859D-86D5-1530-D89894671C16}"/>
              </a:ext>
            </a:extLst>
          </p:cNvPr>
          <p:cNvGrpSpPr/>
          <p:nvPr/>
        </p:nvGrpSpPr>
        <p:grpSpPr>
          <a:xfrm>
            <a:off x="4581445" y="4039933"/>
            <a:ext cx="843808" cy="640343"/>
            <a:chOff x="593638" y="2994597"/>
            <a:chExt cx="632856" cy="48025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C88F53-0818-F665-E177-C76ED7A8445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58BD79-F1B1-D0D2-E212-90902D400DA8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6A43C-19B1-B40A-C0C2-1AFECEAC8229}"/>
              </a:ext>
            </a:extLst>
          </p:cNvPr>
          <p:cNvGrpSpPr/>
          <p:nvPr/>
        </p:nvGrpSpPr>
        <p:grpSpPr>
          <a:xfrm>
            <a:off x="5525424" y="4035893"/>
            <a:ext cx="843808" cy="640343"/>
            <a:chOff x="593638" y="2994597"/>
            <a:chExt cx="632856" cy="48025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B96D9F-7C73-5751-56AC-7FCA996AD5CE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02A709-A374-2B14-034D-C1DDD09DE4B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406ED3-6F7E-9F36-2389-5EA9C1CF1356}"/>
              </a:ext>
            </a:extLst>
          </p:cNvPr>
          <p:cNvGrpSpPr/>
          <p:nvPr/>
        </p:nvGrpSpPr>
        <p:grpSpPr>
          <a:xfrm>
            <a:off x="3737637" y="4651446"/>
            <a:ext cx="843808" cy="640343"/>
            <a:chOff x="593638" y="2994597"/>
            <a:chExt cx="632856" cy="4802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5D5951-8F6D-5003-CFD8-85970ADA02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6B0EA6-7EB8-BC94-0154-AF79E050470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3333AA-7DF4-AF92-F564-97EA875071C3}"/>
              </a:ext>
            </a:extLst>
          </p:cNvPr>
          <p:cNvGrpSpPr/>
          <p:nvPr/>
        </p:nvGrpSpPr>
        <p:grpSpPr>
          <a:xfrm>
            <a:off x="7357083" y="4673200"/>
            <a:ext cx="843808" cy="640343"/>
            <a:chOff x="593638" y="2994597"/>
            <a:chExt cx="632856" cy="4802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1DCC36-E393-F702-D9FA-901C10471AA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E0A05F-E261-6674-E07E-B642A41D4EFE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880A3-A87D-1A99-1A68-8C8D919D6BC9}"/>
              </a:ext>
            </a:extLst>
          </p:cNvPr>
          <p:cNvGrpSpPr/>
          <p:nvPr/>
        </p:nvGrpSpPr>
        <p:grpSpPr>
          <a:xfrm>
            <a:off x="8255232" y="4640065"/>
            <a:ext cx="843808" cy="640343"/>
            <a:chOff x="593638" y="2994597"/>
            <a:chExt cx="632856" cy="48025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97319B-EBE5-F0B9-2CE5-70E54B5CFC8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158C303-5D8E-EDD8-75DD-F03D748D167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777BCC-12DC-E85C-29AD-464B1F49D7C7}"/>
              </a:ext>
            </a:extLst>
          </p:cNvPr>
          <p:cNvGrpSpPr/>
          <p:nvPr/>
        </p:nvGrpSpPr>
        <p:grpSpPr>
          <a:xfrm>
            <a:off x="9222949" y="5252413"/>
            <a:ext cx="843808" cy="640343"/>
            <a:chOff x="593638" y="2994597"/>
            <a:chExt cx="632856" cy="48025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3CF24E7-0CA9-07F1-6EC3-E3125458105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084767C-A375-C8BE-8A04-10F32A5B781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F2FC42-E3EF-FE8B-5511-28E36C456FE1}"/>
              </a:ext>
            </a:extLst>
          </p:cNvPr>
          <p:cNvGrpSpPr/>
          <p:nvPr/>
        </p:nvGrpSpPr>
        <p:grpSpPr>
          <a:xfrm>
            <a:off x="7382933" y="5872054"/>
            <a:ext cx="843808" cy="640343"/>
            <a:chOff x="593638" y="2994597"/>
            <a:chExt cx="632856" cy="48025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A777AA-4C6A-CA8B-12E2-84993E9956D0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26551B-F498-39CC-735C-AAD25FB9EC0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8B17A1-E1F0-F56F-9E7D-BA73266321B0}"/>
              </a:ext>
            </a:extLst>
          </p:cNvPr>
          <p:cNvGrpSpPr/>
          <p:nvPr/>
        </p:nvGrpSpPr>
        <p:grpSpPr>
          <a:xfrm>
            <a:off x="9206016" y="5856912"/>
            <a:ext cx="843808" cy="640343"/>
            <a:chOff x="593638" y="2994597"/>
            <a:chExt cx="632856" cy="48025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6C252D8-BF08-EB8B-BA1A-3B684159BB82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7631AC-0BE9-EDBC-EEF8-585C9E5FA835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773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A4B13B5A-C2DF-C7D9-4B47-550018BB1112}"/>
              </a:ext>
            </a:extLst>
          </p:cNvPr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29FE8-90E2-0462-D988-07B68E079601}"/>
              </a:ext>
            </a:extLst>
          </p:cNvPr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6" name="Freeform 44">
            <a:extLst>
              <a:ext uri="{FF2B5EF4-FFF2-40B4-BE49-F238E27FC236}">
                <a16:creationId xmlns:a16="http://schemas.microsoft.com/office/drawing/2014/main" id="{0DAA0943-E59A-F309-1183-8481D6623787}"/>
              </a:ext>
            </a:extLst>
          </p:cNvPr>
          <p:cNvSpPr/>
          <p:nvPr/>
        </p:nvSpPr>
        <p:spPr>
          <a:xfrm>
            <a:off x="1051550" y="1176505"/>
            <a:ext cx="9938183" cy="1171032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555658"/>
              <a:gd name="connsiteY0" fmla="*/ 826729 h 870845"/>
              <a:gd name="connsiteX1" fmla="*/ 1619479 w 7555658"/>
              <a:gd name="connsiteY1" fmla="*/ 44532 h 870845"/>
              <a:gd name="connsiteX2" fmla="*/ 3745735 w 7555658"/>
              <a:gd name="connsiteY2" fmla="*/ 870797 h 870845"/>
              <a:gd name="connsiteX3" fmla="*/ 5728770 w 7555658"/>
              <a:gd name="connsiteY3" fmla="*/ 465 h 870845"/>
              <a:gd name="connsiteX4" fmla="*/ 7425368 w 7555658"/>
              <a:gd name="connsiteY4" fmla="*/ 749611 h 870845"/>
              <a:gd name="connsiteX5" fmla="*/ 7555658 w 7555658"/>
              <a:gd name="connsiteY5" fmla="*/ 851211 h 870845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0" fmla="*/ 0 w 6951585"/>
              <a:gd name="connsiteY0" fmla="*/ 834158 h 878274"/>
              <a:gd name="connsiteX1" fmla="*/ 1619479 w 6951585"/>
              <a:gd name="connsiteY1" fmla="*/ 51961 h 878274"/>
              <a:gd name="connsiteX2" fmla="*/ 3745735 w 6951585"/>
              <a:gd name="connsiteY2" fmla="*/ 878226 h 878274"/>
              <a:gd name="connsiteX3" fmla="*/ 5728770 w 6951585"/>
              <a:gd name="connsiteY3" fmla="*/ 7894 h 878274"/>
              <a:gd name="connsiteX4" fmla="*/ 6951585 w 6951585"/>
              <a:gd name="connsiteY4" fmla="*/ 464940 h 87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1585" h="878274">
                <a:moveTo>
                  <a:pt x="0" y="834158"/>
                </a:moveTo>
                <a:cubicBezTo>
                  <a:pt x="412214" y="231902"/>
                  <a:pt x="995190" y="44616"/>
                  <a:pt x="1619479" y="51961"/>
                </a:cubicBezTo>
                <a:cubicBezTo>
                  <a:pt x="2243768" y="59306"/>
                  <a:pt x="3060853" y="885570"/>
                  <a:pt x="3745735" y="878226"/>
                </a:cubicBezTo>
                <a:cubicBezTo>
                  <a:pt x="4430617" y="870882"/>
                  <a:pt x="5194462" y="76775"/>
                  <a:pt x="5728770" y="7894"/>
                </a:cubicBezTo>
                <a:cubicBezTo>
                  <a:pt x="6263078" y="-60987"/>
                  <a:pt x="6668819" y="340082"/>
                  <a:pt x="6951585" y="464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0752B32-D34F-DC01-7FF4-B90C9A8381F3}"/>
              </a:ext>
            </a:extLst>
          </p:cNvPr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DC2D4A-7D15-1218-376C-F3310BC84416}"/>
              </a:ext>
            </a:extLst>
          </p:cNvPr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9F600F6-5796-9E2C-13B3-99379AC83694}"/>
              </a:ext>
            </a:extLst>
          </p:cNvPr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C084AC-8852-9FDF-82BE-A9F653F63E2C}"/>
              </a:ext>
            </a:extLst>
          </p:cNvPr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52197AE-F5BE-8B08-9656-4060D82E300C}"/>
              </a:ext>
            </a:extLst>
          </p:cNvPr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BCEFA7-A7A5-ABAB-23B4-15DF9E4F3CFF}"/>
              </a:ext>
            </a:extLst>
          </p:cNvPr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1BF31EA-8C87-B9DC-5B11-2342CB8DD68F}"/>
              </a:ext>
            </a:extLst>
          </p:cNvPr>
          <p:cNvSpPr/>
          <p:nvPr/>
        </p:nvSpPr>
        <p:spPr>
          <a:xfrm>
            <a:off x="8585507" y="78381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37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73834-15E6-6629-1829-C1788EAB7813}"/>
              </a:ext>
            </a:extLst>
          </p:cNvPr>
          <p:cNvSpPr/>
          <p:nvPr/>
        </p:nvSpPr>
        <p:spPr>
          <a:xfrm>
            <a:off x="7500293" y="123963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EEA4FDD-FCEB-E433-7CA6-392F7E35F009}"/>
              </a:ext>
            </a:extLst>
          </p:cNvPr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BBD81D2-C6A5-B2BF-617B-BAD73B951E73}"/>
              </a:ext>
            </a:extLst>
          </p:cNvPr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1A0002-8E2E-6F71-A952-7817F0D4BE6D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A72FEE4-A9C0-6CE6-E6F5-F352902DCB20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533E9E-EA8A-BE0B-74E4-BCD0447D5180}"/>
              </a:ext>
            </a:extLst>
          </p:cNvPr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7F60A09-21D6-1606-22A0-D447BD67903C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EBA8861-5F64-CCA6-4FBB-DAC8D73F70F1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9A90E7-232D-DEC7-F1FE-326531EE86E9}"/>
              </a:ext>
            </a:extLst>
          </p:cNvPr>
          <p:cNvGrpSpPr/>
          <p:nvPr/>
        </p:nvGrpSpPr>
        <p:grpSpPr>
          <a:xfrm>
            <a:off x="4216401" y="123892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B7399B5-17C9-A55F-938D-0A986E90BF5F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49B4359-011F-B42A-2D4F-8A29E27BDE5E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786EA3C-8C9C-2CD7-6E27-C7C4E9E6FF91}"/>
              </a:ext>
            </a:extLst>
          </p:cNvPr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43A5B0-99D8-9E23-E031-02D20FC5ADF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DEAE15F-DC06-D7C0-B6F5-8E1B0CD4D5DC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0E21DFE-973F-EA05-012C-44343B0BB01E}"/>
              </a:ext>
            </a:extLst>
          </p:cNvPr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54AE96-514C-FC52-E177-D4E135014CC6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2D14005-C294-9329-C799-5C2DBD194DD3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506A6-61E6-27F3-7138-6820474F4C44}"/>
              </a:ext>
            </a:extLst>
          </p:cNvPr>
          <p:cNvGrpSpPr/>
          <p:nvPr/>
        </p:nvGrpSpPr>
        <p:grpSpPr>
          <a:xfrm>
            <a:off x="6484293" y="1725420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74B602F-9C08-C5C0-E77C-5B7176EC11D6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2EB685E-AE5A-066D-CE39-B7D76E4924D6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0DFCA21-B886-40EC-E276-22D570FA8567}"/>
              </a:ext>
            </a:extLst>
          </p:cNvPr>
          <p:cNvGrpSpPr/>
          <p:nvPr/>
        </p:nvGrpSpPr>
        <p:grpSpPr>
          <a:xfrm>
            <a:off x="7502465" y="123963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04E9605-D17D-37E4-82AF-84065DE95C85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1567E71-ACA8-B780-245D-70DE96031553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36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4163872-DC4A-C34D-9C10-74AE33C0943A}"/>
              </a:ext>
            </a:extLst>
          </p:cNvPr>
          <p:cNvGrpSpPr/>
          <p:nvPr/>
        </p:nvGrpSpPr>
        <p:grpSpPr>
          <a:xfrm>
            <a:off x="9712413" y="95099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0315877-AB6A-254A-0C7C-598F617D86FA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BDE578B-12EF-1B3F-50B8-AB29452C7B8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38</a:t>
              </a:r>
            </a:p>
          </p:txBody>
        </p:sp>
      </p:grpSp>
      <p:sp>
        <p:nvSpPr>
          <p:cNvPr id="40" name="Freeform 79">
            <a:extLst>
              <a:ext uri="{FF2B5EF4-FFF2-40B4-BE49-F238E27FC236}">
                <a16:creationId xmlns:a16="http://schemas.microsoft.com/office/drawing/2014/main" id="{986E794E-CCFD-D877-4459-931DB0ADCA19}"/>
              </a:ext>
            </a:extLst>
          </p:cNvPr>
          <p:cNvSpPr/>
          <p:nvPr/>
        </p:nvSpPr>
        <p:spPr>
          <a:xfrm>
            <a:off x="1051550" y="3044026"/>
            <a:ext cx="10056719" cy="116800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37213"/>
              <a:gd name="connsiteY0" fmla="*/ 826729 h 870845"/>
              <a:gd name="connsiteX1" fmla="*/ 1619479 w 7437213"/>
              <a:gd name="connsiteY1" fmla="*/ 44532 h 870845"/>
              <a:gd name="connsiteX2" fmla="*/ 3745735 w 7437213"/>
              <a:gd name="connsiteY2" fmla="*/ 870797 h 870845"/>
              <a:gd name="connsiteX3" fmla="*/ 5728770 w 7437213"/>
              <a:gd name="connsiteY3" fmla="*/ 465 h 870845"/>
              <a:gd name="connsiteX4" fmla="*/ 7425368 w 7437213"/>
              <a:gd name="connsiteY4" fmla="*/ 749611 h 870845"/>
              <a:gd name="connsiteX5" fmla="*/ 7437213 w 7437213"/>
              <a:gd name="connsiteY5" fmla="*/ 228911 h 870845"/>
              <a:gd name="connsiteX0" fmla="*/ 0 w 7437213"/>
              <a:gd name="connsiteY0" fmla="*/ 829100 h 873216"/>
              <a:gd name="connsiteX1" fmla="*/ 1619479 w 7437213"/>
              <a:gd name="connsiteY1" fmla="*/ 46903 h 873216"/>
              <a:gd name="connsiteX2" fmla="*/ 3745735 w 7437213"/>
              <a:gd name="connsiteY2" fmla="*/ 873168 h 873216"/>
              <a:gd name="connsiteX3" fmla="*/ 5728770 w 7437213"/>
              <a:gd name="connsiteY3" fmla="*/ 2836 h 873216"/>
              <a:gd name="connsiteX4" fmla="*/ 7164788 w 7437213"/>
              <a:gd name="connsiteY4" fmla="*/ 599582 h 873216"/>
              <a:gd name="connsiteX5" fmla="*/ 7437213 w 7437213"/>
              <a:gd name="connsiteY5" fmla="*/ 231282 h 873216"/>
              <a:gd name="connsiteX0" fmla="*/ 0 w 7437213"/>
              <a:gd name="connsiteY0" fmla="*/ 831889 h 876005"/>
              <a:gd name="connsiteX1" fmla="*/ 1619479 w 7437213"/>
              <a:gd name="connsiteY1" fmla="*/ 49692 h 876005"/>
              <a:gd name="connsiteX2" fmla="*/ 3745735 w 7437213"/>
              <a:gd name="connsiteY2" fmla="*/ 875957 h 876005"/>
              <a:gd name="connsiteX3" fmla="*/ 5728770 w 7437213"/>
              <a:gd name="connsiteY3" fmla="*/ 5625 h 876005"/>
              <a:gd name="connsiteX4" fmla="*/ 7034499 w 7437213"/>
              <a:gd name="connsiteY4" fmla="*/ 513471 h 876005"/>
              <a:gd name="connsiteX5" fmla="*/ 7437213 w 7437213"/>
              <a:gd name="connsiteY5" fmla="*/ 234071 h 876005"/>
              <a:gd name="connsiteX0" fmla="*/ 0 w 7034499"/>
              <a:gd name="connsiteY0" fmla="*/ 831889 h 876005"/>
              <a:gd name="connsiteX1" fmla="*/ 1619479 w 7034499"/>
              <a:gd name="connsiteY1" fmla="*/ 49692 h 876005"/>
              <a:gd name="connsiteX2" fmla="*/ 3745735 w 7034499"/>
              <a:gd name="connsiteY2" fmla="*/ 875957 h 876005"/>
              <a:gd name="connsiteX3" fmla="*/ 5728770 w 7034499"/>
              <a:gd name="connsiteY3" fmla="*/ 5625 h 876005"/>
              <a:gd name="connsiteX4" fmla="*/ 7034499 w 7034499"/>
              <a:gd name="connsiteY4" fmla="*/ 513471 h 87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4499" h="876005">
                <a:moveTo>
                  <a:pt x="0" y="831889"/>
                </a:moveTo>
                <a:cubicBezTo>
                  <a:pt x="412214" y="229633"/>
                  <a:pt x="995190" y="42347"/>
                  <a:pt x="1619479" y="49692"/>
                </a:cubicBezTo>
                <a:cubicBezTo>
                  <a:pt x="2243768" y="57037"/>
                  <a:pt x="3060853" y="883301"/>
                  <a:pt x="3745735" y="875957"/>
                </a:cubicBezTo>
                <a:cubicBezTo>
                  <a:pt x="4430617" y="868613"/>
                  <a:pt x="5180643" y="66039"/>
                  <a:pt x="5728770" y="5625"/>
                </a:cubicBezTo>
                <a:cubicBezTo>
                  <a:pt x="6276897" y="-54789"/>
                  <a:pt x="6751733" y="388613"/>
                  <a:pt x="7034499" y="513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14FA69C-1950-1A1E-023B-A1A29B7B1173}"/>
              </a:ext>
            </a:extLst>
          </p:cNvPr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C8DFB39-B2ED-B1A5-AD27-3CC3E0BBD146}"/>
              </a:ext>
            </a:extLst>
          </p:cNvPr>
          <p:cNvSpPr/>
          <p:nvPr/>
        </p:nvSpPr>
        <p:spPr>
          <a:xfrm>
            <a:off x="4258887" y="30526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47EEE6E-640D-ABC7-F090-CD37D024F26B}"/>
              </a:ext>
            </a:extLst>
          </p:cNvPr>
          <p:cNvSpPr/>
          <p:nvPr/>
        </p:nvSpPr>
        <p:spPr>
          <a:xfrm>
            <a:off x="2023993" y="2693993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89C5918-A745-334F-9B47-AC6F3B3C7611}"/>
              </a:ext>
            </a:extLst>
          </p:cNvPr>
          <p:cNvSpPr/>
          <p:nvPr/>
        </p:nvSpPr>
        <p:spPr>
          <a:xfrm>
            <a:off x="5334001" y="355265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649F5D7-FC99-B832-95CF-CC7A82D59314}"/>
              </a:ext>
            </a:extLst>
          </p:cNvPr>
          <p:cNvSpPr/>
          <p:nvPr/>
        </p:nvSpPr>
        <p:spPr>
          <a:xfrm>
            <a:off x="8678792" y="260028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24983C-4F8B-EE75-B461-E13C63D7B053}"/>
              </a:ext>
            </a:extLst>
          </p:cNvPr>
          <p:cNvSpPr/>
          <p:nvPr/>
        </p:nvSpPr>
        <p:spPr>
          <a:xfrm>
            <a:off x="3149908" y="269594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B9DC43-DB24-A98A-3E58-4A0E2E1377CE}"/>
              </a:ext>
            </a:extLst>
          </p:cNvPr>
          <p:cNvSpPr/>
          <p:nvPr/>
        </p:nvSpPr>
        <p:spPr>
          <a:xfrm>
            <a:off x="7502771" y="305090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63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2644BE7-8158-2378-94F9-E91557B7A701}"/>
              </a:ext>
            </a:extLst>
          </p:cNvPr>
          <p:cNvSpPr/>
          <p:nvPr/>
        </p:nvSpPr>
        <p:spPr>
          <a:xfrm>
            <a:off x="6502400" y="356095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D85A1F7-0DCF-1C35-2935-C6E671576DB2}"/>
              </a:ext>
            </a:extLst>
          </p:cNvPr>
          <p:cNvSpPr/>
          <p:nvPr/>
        </p:nvSpPr>
        <p:spPr>
          <a:xfrm>
            <a:off x="9906995" y="277801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0D7AFF0-2EFC-A3FD-409A-6B4A1ACC253A}"/>
              </a:ext>
            </a:extLst>
          </p:cNvPr>
          <p:cNvGrpSpPr/>
          <p:nvPr/>
        </p:nvGrpSpPr>
        <p:grpSpPr>
          <a:xfrm>
            <a:off x="4258887" y="3053687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8355B4-65F6-7F01-8349-8E5E271DC067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9119EE3-F982-4EAC-0F05-A463200A7414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62FE8A6-A4AB-FD37-F283-90244A569F96}"/>
              </a:ext>
            </a:extLst>
          </p:cNvPr>
          <p:cNvGrpSpPr/>
          <p:nvPr/>
        </p:nvGrpSpPr>
        <p:grpSpPr>
          <a:xfrm>
            <a:off x="3149908" y="2683396"/>
            <a:ext cx="914400" cy="914400"/>
            <a:chOff x="3005309" y="3698495"/>
            <a:chExt cx="685800" cy="68580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61DFCA4-A643-C04D-8252-9D99ABDCC54F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69A1998-449C-BDAC-E2ED-03ED7242CD02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B33A22C-C3FC-EB84-942C-625697337D70}"/>
              </a:ext>
            </a:extLst>
          </p:cNvPr>
          <p:cNvGrpSpPr/>
          <p:nvPr/>
        </p:nvGrpSpPr>
        <p:grpSpPr>
          <a:xfrm>
            <a:off x="3132975" y="267112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C7276E9-0225-65A2-4AF5-FF574F54A522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3B4A067A-D13B-0985-513F-1FBA19405530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6A8BB85-1723-489F-35DB-82D6A2DC3BB2}"/>
              </a:ext>
            </a:extLst>
          </p:cNvPr>
          <p:cNvGrpSpPr/>
          <p:nvPr/>
        </p:nvGrpSpPr>
        <p:grpSpPr>
          <a:xfrm>
            <a:off x="5334001" y="3540289"/>
            <a:ext cx="914400" cy="914400"/>
            <a:chOff x="3005309" y="3698495"/>
            <a:chExt cx="685800" cy="68580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F971D2C-1C0A-A611-686E-D589C60DCE79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5EE4234-186A-29C5-D129-FB5EDAD28DE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4F635E5-4B02-EDD2-0CEA-107FF6E751C1}"/>
              </a:ext>
            </a:extLst>
          </p:cNvPr>
          <p:cNvGrpSpPr/>
          <p:nvPr/>
        </p:nvGrpSpPr>
        <p:grpSpPr>
          <a:xfrm>
            <a:off x="9906995" y="2790527"/>
            <a:ext cx="914400" cy="914400"/>
            <a:chOff x="3005309" y="3698495"/>
            <a:chExt cx="685800" cy="68580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D45A075A-0B3A-5711-705D-D506C20ECDE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30F5D0E-C237-D4BE-E658-0E9BA2E0C709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E3EB932-9956-66D6-E220-1665D5A9061C}"/>
              </a:ext>
            </a:extLst>
          </p:cNvPr>
          <p:cNvGrpSpPr/>
          <p:nvPr/>
        </p:nvGrpSpPr>
        <p:grpSpPr>
          <a:xfrm>
            <a:off x="5317068" y="3527820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F7EC65F-6D46-9EEF-B851-F8F670E291D8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7C49C4B-969A-4CE1-1DE8-57EED2D13954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59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C42353-C681-C013-0B7D-27A00EDDB76F}"/>
              </a:ext>
            </a:extLst>
          </p:cNvPr>
          <p:cNvGrpSpPr/>
          <p:nvPr/>
        </p:nvGrpSpPr>
        <p:grpSpPr>
          <a:xfrm>
            <a:off x="6502400" y="358196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78EDBA3-B5A8-A0C2-3632-CE41769A82A5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E7756C4-10DE-1F0E-6ED7-F884348AF8B6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61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5426893-986D-EC16-35ED-73A0F95F55AD}"/>
              </a:ext>
            </a:extLst>
          </p:cNvPr>
          <p:cNvGrpSpPr/>
          <p:nvPr/>
        </p:nvGrpSpPr>
        <p:grpSpPr>
          <a:xfrm>
            <a:off x="9890061" y="277555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7B6E4E8-9EC4-1E5B-B6C1-261C6D19919D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2CDAD93-3219-AB89-0FD5-6653081831D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67</a:t>
              </a:r>
            </a:p>
          </p:txBody>
        </p:sp>
      </p:grpSp>
      <p:sp>
        <p:nvSpPr>
          <p:cNvPr id="74" name="Freeform 121">
            <a:extLst>
              <a:ext uri="{FF2B5EF4-FFF2-40B4-BE49-F238E27FC236}">
                <a16:creationId xmlns:a16="http://schemas.microsoft.com/office/drawing/2014/main" id="{C602D8BC-ACED-9DFD-F5E3-77D56468242B}"/>
              </a:ext>
            </a:extLst>
          </p:cNvPr>
          <p:cNvSpPr/>
          <p:nvPr/>
        </p:nvSpPr>
        <p:spPr>
          <a:xfrm>
            <a:off x="864291" y="5019212"/>
            <a:ext cx="10057709" cy="116789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25368"/>
              <a:gd name="connsiteY0" fmla="*/ 831807 h 875923"/>
              <a:gd name="connsiteX1" fmla="*/ 1619479 w 7425368"/>
              <a:gd name="connsiteY1" fmla="*/ 49610 h 875923"/>
              <a:gd name="connsiteX2" fmla="*/ 3745735 w 7425368"/>
              <a:gd name="connsiteY2" fmla="*/ 875875 h 875923"/>
              <a:gd name="connsiteX3" fmla="*/ 5728770 w 7425368"/>
              <a:gd name="connsiteY3" fmla="*/ 5543 h 875923"/>
              <a:gd name="connsiteX4" fmla="*/ 7035192 w 7425368"/>
              <a:gd name="connsiteY4" fmla="*/ 515492 h 875923"/>
              <a:gd name="connsiteX5" fmla="*/ 7425368 w 7425368"/>
              <a:gd name="connsiteY5" fmla="*/ 754689 h 875923"/>
              <a:gd name="connsiteX6" fmla="*/ 7425368 w 7425368"/>
              <a:gd name="connsiteY6" fmla="*/ 754689 h 875923"/>
              <a:gd name="connsiteX0" fmla="*/ 0 w 7425368"/>
              <a:gd name="connsiteY0" fmla="*/ 831807 h 875923"/>
              <a:gd name="connsiteX1" fmla="*/ 1619479 w 7425368"/>
              <a:gd name="connsiteY1" fmla="*/ 49610 h 875923"/>
              <a:gd name="connsiteX2" fmla="*/ 3745735 w 7425368"/>
              <a:gd name="connsiteY2" fmla="*/ 875875 h 875923"/>
              <a:gd name="connsiteX3" fmla="*/ 5728770 w 7425368"/>
              <a:gd name="connsiteY3" fmla="*/ 5543 h 875923"/>
              <a:gd name="connsiteX4" fmla="*/ 7035192 w 7425368"/>
              <a:gd name="connsiteY4" fmla="*/ 515492 h 875923"/>
              <a:gd name="connsiteX5" fmla="*/ 7425368 w 7425368"/>
              <a:gd name="connsiteY5" fmla="*/ 754689 h 875923"/>
              <a:gd name="connsiteX0" fmla="*/ 0 w 7035192"/>
              <a:gd name="connsiteY0" fmla="*/ 831807 h 875923"/>
              <a:gd name="connsiteX1" fmla="*/ 1619479 w 7035192"/>
              <a:gd name="connsiteY1" fmla="*/ 49610 h 875923"/>
              <a:gd name="connsiteX2" fmla="*/ 3745735 w 7035192"/>
              <a:gd name="connsiteY2" fmla="*/ 875875 h 875923"/>
              <a:gd name="connsiteX3" fmla="*/ 5728770 w 7035192"/>
              <a:gd name="connsiteY3" fmla="*/ 5543 h 875923"/>
              <a:gd name="connsiteX4" fmla="*/ 7035192 w 7035192"/>
              <a:gd name="connsiteY4" fmla="*/ 515492 h 87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5192" h="875923">
                <a:moveTo>
                  <a:pt x="0" y="831807"/>
                </a:moveTo>
                <a:cubicBezTo>
                  <a:pt x="412214" y="229551"/>
                  <a:pt x="995190" y="42265"/>
                  <a:pt x="1619479" y="49610"/>
                </a:cubicBezTo>
                <a:cubicBezTo>
                  <a:pt x="2243768" y="56955"/>
                  <a:pt x="3060853" y="883219"/>
                  <a:pt x="3745735" y="875875"/>
                </a:cubicBezTo>
                <a:cubicBezTo>
                  <a:pt x="4430617" y="868531"/>
                  <a:pt x="5180527" y="65607"/>
                  <a:pt x="5728770" y="5543"/>
                </a:cubicBezTo>
                <a:cubicBezTo>
                  <a:pt x="6277013" y="-54521"/>
                  <a:pt x="6752426" y="390634"/>
                  <a:pt x="7035192" y="515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479B064-A4D7-17AB-D13C-B79787160180}"/>
              </a:ext>
            </a:extLst>
          </p:cNvPr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EEE9189-CD16-FD76-F0EF-7A1299AE573F}"/>
              </a:ext>
            </a:extLst>
          </p:cNvPr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0284D76-BB1B-9D5F-EB8D-0C7A063F276C}"/>
              </a:ext>
            </a:extLst>
          </p:cNvPr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84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50740A62-5A2F-9F3E-4057-7D1A05DF7C25}"/>
              </a:ext>
            </a:extLst>
          </p:cNvPr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735E141-9967-D0E3-2D99-F20F4421294F}"/>
              </a:ext>
            </a:extLst>
          </p:cNvPr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527D9C6-C81B-8EB5-C14A-4B5F127BAA51}"/>
              </a:ext>
            </a:extLst>
          </p:cNvPr>
          <p:cNvSpPr/>
          <p:nvPr/>
        </p:nvSpPr>
        <p:spPr>
          <a:xfrm>
            <a:off x="6391008" y="545533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C0BDAA0-16E1-5E8D-A9D6-1B4A29B6CCB3}"/>
              </a:ext>
            </a:extLst>
          </p:cNvPr>
          <p:cNvSpPr/>
          <p:nvPr/>
        </p:nvSpPr>
        <p:spPr>
          <a:xfrm>
            <a:off x="7551400" y="499281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7275C58-1550-CABF-98FE-DCF9AD9A2CD7}"/>
              </a:ext>
            </a:extLst>
          </p:cNvPr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CD9AFB3-AD38-53DC-651C-2647357A8C0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62BD13B-BF65-FE6F-8649-A1A937B06BCB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782084A-A767-F9B1-BDA1-7DBE004D373F}"/>
              </a:ext>
            </a:extLst>
          </p:cNvPr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24B1152-664E-EDAE-A4CE-D66B015856DA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90CD6E9-2DC3-23BB-45D9-8B857E039D8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30C8D5E-936B-DCE5-5F7A-7E09F6FC1B53}"/>
              </a:ext>
            </a:extLst>
          </p:cNvPr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87E4448-A8F1-B5F2-ACDA-02AD107FA83E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2108A03-8669-1550-6C9E-C1253DB86FAA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9644D1D-B8B0-C75B-2C7C-D231AE175F36}"/>
              </a:ext>
            </a:extLst>
          </p:cNvPr>
          <p:cNvGrpSpPr/>
          <p:nvPr/>
        </p:nvGrpSpPr>
        <p:grpSpPr>
          <a:xfrm>
            <a:off x="7551400" y="5005329"/>
            <a:ext cx="914400" cy="914400"/>
            <a:chOff x="3005309" y="3698495"/>
            <a:chExt cx="685800" cy="6858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6F660E8-8101-FC7F-BF65-ABFC47D879CE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1E23A89-70EC-3687-2DF5-8A3A049D0DDB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94" name="Oval 93">
            <a:extLst>
              <a:ext uri="{FF2B5EF4-FFF2-40B4-BE49-F238E27FC236}">
                <a16:creationId xmlns:a16="http://schemas.microsoft.com/office/drawing/2014/main" id="{AC476FB4-353A-7D5D-4324-5637FA1F3CA8}"/>
              </a:ext>
            </a:extLst>
          </p:cNvPr>
          <p:cNvSpPr/>
          <p:nvPr/>
        </p:nvSpPr>
        <p:spPr>
          <a:xfrm>
            <a:off x="8678792" y="459603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58FE735-9B62-81A1-DCFC-D276C95612AB}"/>
              </a:ext>
            </a:extLst>
          </p:cNvPr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C4CD0AA-8BB4-2F2F-F9A2-10406EB62B62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B309B16-0069-3481-8158-8C70DE36ECC0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629B652-288B-154B-594C-9938D5DF90F0}"/>
              </a:ext>
            </a:extLst>
          </p:cNvPr>
          <p:cNvGrpSpPr/>
          <p:nvPr/>
        </p:nvGrpSpPr>
        <p:grpSpPr>
          <a:xfrm>
            <a:off x="7534467" y="499035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3D3770C0-C62D-9D08-6F27-93E9C3C8D1D8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A4584AD-52C6-02D4-2E4F-8918A6C402E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sp>
        <p:nvSpPr>
          <p:cNvPr id="101" name="Oval 100">
            <a:extLst>
              <a:ext uri="{FF2B5EF4-FFF2-40B4-BE49-F238E27FC236}">
                <a16:creationId xmlns:a16="http://schemas.microsoft.com/office/drawing/2014/main" id="{D223CD6E-AC9E-CCF7-DBDB-B266C91458A0}"/>
              </a:ext>
            </a:extLst>
          </p:cNvPr>
          <p:cNvSpPr/>
          <p:nvPr/>
        </p:nvSpPr>
        <p:spPr>
          <a:xfrm>
            <a:off x="9729347" y="489535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2CAF5CD-ADF8-F9AB-4CF0-241DDEF65772}"/>
              </a:ext>
            </a:extLst>
          </p:cNvPr>
          <p:cNvGrpSpPr/>
          <p:nvPr/>
        </p:nvGrpSpPr>
        <p:grpSpPr>
          <a:xfrm>
            <a:off x="9729347" y="4907865"/>
            <a:ext cx="914400" cy="914400"/>
            <a:chOff x="3005309" y="3698495"/>
            <a:chExt cx="685800" cy="68580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9386145C-D341-30C2-5B75-A90EDD21B938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7128AEB2-8C5E-55A7-4AD4-C62D73BDC216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24499CC-EB61-AB69-0165-69CC5161ED2A}"/>
              </a:ext>
            </a:extLst>
          </p:cNvPr>
          <p:cNvGrpSpPr/>
          <p:nvPr/>
        </p:nvGrpSpPr>
        <p:grpSpPr>
          <a:xfrm>
            <a:off x="9712413" y="489289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1066E79F-723A-B39F-E76F-646CBCB4AF71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7F355B35-3A08-CB51-C5C5-21BE092B93F1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857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  <p:bldLst>
      <p:bldP spid="14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711200" y="-245533"/>
            <a:ext cx="105156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hình thích hợp đặt vào dấu “?” trong bảng</a:t>
            </a:r>
          </a:p>
        </p:txBody>
      </p:sp>
      <p:sp>
        <p:nvSpPr>
          <p:cNvPr id="4" name="Oval 3"/>
          <p:cNvSpPr/>
          <p:nvPr/>
        </p:nvSpPr>
        <p:spPr>
          <a:xfrm>
            <a:off x="44449" y="-23284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454400" y="635000"/>
          <a:ext cx="85344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8824" y="956733"/>
          <a:ext cx="170688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166360" y="1854200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58824" y="4885267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58824" y="2616200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Title 4"/>
          <p:cNvSpPr txBox="1">
            <a:spLocks/>
          </p:cNvSpPr>
          <p:nvPr/>
        </p:nvSpPr>
        <p:spPr>
          <a:xfrm>
            <a:off x="112184" y="518583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7152" y="2209800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112184" y="4411133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437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1037 L 0.09635 -0.19104 C 0.11649 -0.2108 0.1467 -0.22222 0.17812 -0.22222 C 0.21389 -0.22222 0.24288 -0.2108 0.26302 -0.19104 L 0.35955 -0.1037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712</Words>
  <Application>Microsoft Office PowerPoint</Application>
  <PresentationFormat>Widescreen</PresentationFormat>
  <Paragraphs>447</Paragraphs>
  <Slides>16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等线</vt:lpstr>
      <vt:lpstr>等线 Light</vt:lpstr>
      <vt:lpstr>.VnArial</vt:lpstr>
      <vt:lpstr>Aptos</vt:lpstr>
      <vt:lpstr>Aptos Display</vt:lpstr>
      <vt:lpstr>Arial</vt:lpstr>
      <vt:lpstr>Calibri</vt:lpstr>
      <vt:lpstr>Cambria</vt:lpstr>
      <vt:lpstr>Times New Roman</vt:lpstr>
      <vt:lpstr>Office 主题​​</vt:lpstr>
      <vt:lpstr>Office Theme</vt:lpstr>
      <vt:lpstr>2_Office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Tìm số còn thiếu trong bảng các số từ 1 đến 100</vt:lpstr>
      <vt:lpstr>      Quan sát bảng các số từ 1 đến 100 và đọc:</vt:lpstr>
      <vt:lpstr>Tìm số còn thiếu trong bảng các số từ 1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26</cp:revision>
  <dcterms:created xsi:type="dcterms:W3CDTF">2021-12-01T14:19:22Z</dcterms:created>
  <dcterms:modified xsi:type="dcterms:W3CDTF">2026-01-30T01:29:45Z</dcterms:modified>
</cp:coreProperties>
</file>