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0" r:id="rId4"/>
    <p:sldId id="261" r:id="rId5"/>
    <p:sldId id="270" r:id="rId6"/>
    <p:sldId id="263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FC908-D6A5-4B22-A819-EC8CB10414B6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EEBF3-BEA7-4F6E-AFA7-8C8E68ABB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82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507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54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32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81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51059"/>
      </p:ext>
    </p:extLst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76436"/>
      </p:ext>
    </p:extLst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15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45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68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70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05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55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1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34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C8812-A0D4-426C-A287-927A95033C0B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9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sp>
        <p:nvSpPr>
          <p:cNvPr id="37" name="TextBox 71"/>
          <p:cNvSpPr txBox="1"/>
          <p:nvPr/>
        </p:nvSpPr>
        <p:spPr>
          <a:xfrm>
            <a:off x="3963792" y="3157990"/>
            <a:ext cx="5108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BÀI :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có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4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chữ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 </a:t>
            </a:r>
          </a:p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	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10 000 (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Tiết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1)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3016491" y="1486495"/>
            <a:ext cx="1440160" cy="1440160"/>
          </a:xfrm>
          <a:prstGeom prst="ellipse">
            <a:avLst/>
          </a:prstGeom>
          <a:solidFill>
            <a:srgbClr val="F6D85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170411" y="1486495"/>
            <a:ext cx="1440160" cy="1440160"/>
          </a:xfrm>
          <a:prstGeom prst="ellipse">
            <a:avLst/>
          </a:prstGeom>
          <a:solidFill>
            <a:srgbClr val="A7CD6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324331" y="1486495"/>
            <a:ext cx="1440160" cy="1440160"/>
          </a:xfrm>
          <a:prstGeom prst="ellipse">
            <a:avLst/>
          </a:prstGeom>
          <a:solidFill>
            <a:srgbClr val="E9895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478251" y="1486495"/>
            <a:ext cx="1440160" cy="1440160"/>
          </a:xfrm>
          <a:prstGeom prst="ellipse">
            <a:avLst/>
          </a:prstGeom>
          <a:solidFill>
            <a:srgbClr val="2AB5E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632171" y="1486495"/>
            <a:ext cx="1440160" cy="1440160"/>
          </a:xfrm>
          <a:prstGeom prst="ellipse">
            <a:avLst/>
          </a:prstGeom>
          <a:solidFill>
            <a:srgbClr val="EA7EA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20" name="TextBox 7"/>
          <p:cNvSpPr txBox="1"/>
          <p:nvPr/>
        </p:nvSpPr>
        <p:spPr>
          <a:xfrm>
            <a:off x="3190368" y="1695445"/>
            <a:ext cx="5582997" cy="1064969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dist"/>
            <a:r>
              <a:rPr lang="en-US" altLang="zh-CN" sz="5867" dirty="0">
                <a:solidFill>
                  <a:schemeClr val="bg1"/>
                </a:solidFill>
                <a:latin typeface="inpin heiti" charset="-122"/>
                <a:ea typeface="inpin heiti" charset="-122"/>
              </a:rPr>
              <a:t>T O Á N 3</a:t>
            </a:r>
            <a:endParaRPr lang="zh-CN" altLang="en-US" sz="5867" dirty="0">
              <a:solidFill>
                <a:schemeClr val="bg1"/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2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15788" y="-2145806"/>
            <a:ext cx="1083733" cy="10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313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7" grpId="0"/>
      <p:bldP spid="13" grpId="0" animBg="1"/>
      <p:bldP spid="16" grpId="0" animBg="1"/>
      <p:bldP spid="17" grpId="0" animBg="1"/>
      <p:bldP spid="18" grpId="0" animBg="1"/>
      <p:bldP spid="19" grpId="0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68"/>
          <p:cNvSpPr txBox="1">
            <a:spLocks/>
          </p:cNvSpPr>
          <p:nvPr/>
        </p:nvSpPr>
        <p:spPr>
          <a:xfrm>
            <a:off x="3564320" y="2971949"/>
            <a:ext cx="5700032" cy="1636699"/>
          </a:xfrm>
          <a:prstGeom prst="rect">
            <a:avLst/>
          </a:prstGeom>
        </p:spPr>
        <p:txBody>
          <a:bodyPr vert="horz" wrap="square" lIns="0" tIns="96000" rIns="0" bIns="0" anchor="t" anchorCtr="1">
            <a:normAutofit/>
          </a:bodyPr>
          <a:lstStyle/>
          <a:p>
            <a:pPr>
              <a:lnSpc>
                <a:spcPct val="120000"/>
              </a:lnSpc>
            </a:pPr>
            <a:endParaRPr lang="zh-CN" altLang="en-US" sz="1333" dirty="0">
              <a:solidFill>
                <a:schemeClr val="tx1">
                  <a:lumMod val="75000"/>
                  <a:lumOff val="25000"/>
                </a:schemeClr>
              </a:solidFill>
              <a:latin typeface="inpin heiti" charset="-122"/>
              <a:ea typeface="inpin heiti" charset="-122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23392" y="356659"/>
            <a:ext cx="10465163" cy="5856651"/>
            <a:chOff x="467544" y="123478"/>
            <a:chExt cx="7848872" cy="439248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544" y="123478"/>
              <a:ext cx="7848872" cy="439248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339752" y="2228962"/>
              <a:ext cx="5413876" cy="1916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-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Biết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đọc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viết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có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4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chữ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. </a:t>
              </a:r>
            </a:p>
            <a:p>
              <a:pPr>
                <a:lnSpc>
                  <a:spcPct val="150000"/>
                </a:lnSpc>
              </a:pP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-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Biết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viết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nếu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cho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trước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nghìn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trăm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chục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đơn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vị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và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ngược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lại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. </a:t>
              </a:r>
            </a:p>
            <a:p>
              <a:pPr>
                <a:lnSpc>
                  <a:spcPct val="150000"/>
                </a:lnSpc>
              </a:pP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-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Biết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thế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nào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là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tròn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nghìn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15298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39616" y="2372883"/>
            <a:ext cx="7104789" cy="160043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/>
                <a:solidFill>
                  <a:schemeClr val="accent3"/>
                </a:solidFill>
              </a:rPr>
              <a:t>THANK YOU!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00" y="2660915"/>
            <a:ext cx="2809824" cy="28846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855" y="3004995"/>
            <a:ext cx="4039967" cy="385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0667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8016" y="4413530"/>
            <a:ext cx="3293984" cy="242454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751852" y="189215"/>
            <a:ext cx="2705217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733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39349" y="1053311"/>
            <a:ext cx="4992555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8" name="Oval 7"/>
          <p:cNvSpPr/>
          <p:nvPr/>
        </p:nvSpPr>
        <p:spPr>
          <a:xfrm>
            <a:off x="911424" y="2606127"/>
            <a:ext cx="4992555" cy="1152128"/>
          </a:xfrm>
          <a:prstGeom prst="ellipse">
            <a:avLst/>
          </a:prstGeom>
          <a:solidFill>
            <a:srgbClr val="E98954"/>
          </a:solidFill>
          <a:ln>
            <a:solidFill>
              <a:srgbClr val="F6E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9" name="Oval 8"/>
          <p:cNvSpPr/>
          <p:nvPr/>
        </p:nvSpPr>
        <p:spPr>
          <a:xfrm>
            <a:off x="6551712" y="1708585"/>
            <a:ext cx="4992555" cy="1152128"/>
          </a:xfrm>
          <a:prstGeom prst="ellipse">
            <a:avLst/>
          </a:prstGeom>
          <a:solidFill>
            <a:srgbClr val="A7CD6B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" name="Oval 9"/>
          <p:cNvSpPr/>
          <p:nvPr/>
        </p:nvSpPr>
        <p:spPr>
          <a:xfrm>
            <a:off x="6551712" y="3417932"/>
            <a:ext cx="4992555" cy="1152128"/>
          </a:xfrm>
          <a:prstGeom prst="ellipse">
            <a:avLst/>
          </a:prstGeom>
          <a:solidFill>
            <a:srgbClr val="2AB5E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79509" y="1197327"/>
            <a:ext cx="230425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123728" y="2737235"/>
            <a:ext cx="2304256" cy="864096"/>
          </a:xfrm>
          <a:prstGeom prst="roundRect">
            <a:avLst/>
          </a:prstGeom>
          <a:solidFill>
            <a:srgbClr val="E98954"/>
          </a:solidFill>
          <a:ln>
            <a:solidFill>
              <a:srgbClr val="F6E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858389" y="1829719"/>
            <a:ext cx="2304256" cy="864096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112224" y="3529943"/>
            <a:ext cx="2304256" cy="864096"/>
          </a:xfrm>
          <a:prstGeom prst="roundRect">
            <a:avLst/>
          </a:prstGeom>
          <a:solidFill>
            <a:srgbClr val="2AB5E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987</a:t>
            </a:r>
          </a:p>
        </p:txBody>
      </p:sp>
    </p:spTree>
    <p:extLst>
      <p:ext uri="{BB962C8B-B14F-4D97-AF65-F5344CB8AC3E}">
        <p14:creationId xmlns:p14="http://schemas.microsoft.com/office/powerpoint/2010/main" val="524832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4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55574" y="546098"/>
          <a:ext cx="8544948" cy="5137391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136237">
                  <a:extLst>
                    <a:ext uri="{9D8B030D-6E8A-4147-A177-3AD203B41FA5}">
                      <a16:colId xmlns:a16="http://schemas.microsoft.com/office/drawing/2014/main" xmlns="" val="3207801974"/>
                    </a:ext>
                  </a:extLst>
                </a:gridCol>
                <a:gridCol w="2136237">
                  <a:extLst>
                    <a:ext uri="{9D8B030D-6E8A-4147-A177-3AD203B41FA5}">
                      <a16:colId xmlns:a16="http://schemas.microsoft.com/office/drawing/2014/main" xmlns="" val="126780933"/>
                    </a:ext>
                  </a:extLst>
                </a:gridCol>
                <a:gridCol w="2136237">
                  <a:extLst>
                    <a:ext uri="{9D8B030D-6E8A-4147-A177-3AD203B41FA5}">
                      <a16:colId xmlns:a16="http://schemas.microsoft.com/office/drawing/2014/main" xmlns="" val="1919940564"/>
                    </a:ext>
                  </a:extLst>
                </a:gridCol>
                <a:gridCol w="2136237">
                  <a:extLst>
                    <a:ext uri="{9D8B030D-6E8A-4147-A177-3AD203B41FA5}">
                      <a16:colId xmlns:a16="http://schemas.microsoft.com/office/drawing/2014/main" xmlns="" val="2185217758"/>
                    </a:ext>
                  </a:extLst>
                </a:gridCol>
              </a:tblGrid>
              <a:tr h="9921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nghìn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chục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đơn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vị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2670493015"/>
                  </a:ext>
                </a:extLst>
              </a:tr>
              <a:tr h="3048000"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943769653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/>
                      <a:endParaRPr lang="en-US" sz="6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6265324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831638" y="2264211"/>
            <a:ext cx="1163445" cy="2095500"/>
            <a:chOff x="2187248" y="2368277"/>
            <a:chExt cx="872584" cy="1571625"/>
          </a:xfrm>
        </p:grpSpPr>
        <p:sp>
          <p:nvSpPr>
            <p:cNvPr id="5" name="Rectangle 4"/>
            <p:cNvSpPr/>
            <p:nvPr/>
          </p:nvSpPr>
          <p:spPr>
            <a:xfrm>
              <a:off x="2195736" y="3507854"/>
              <a:ext cx="86409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187248" y="2892152"/>
              <a:ext cx="86409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187248" y="2368277"/>
              <a:ext cx="86409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934784" y="1944133"/>
            <a:ext cx="937611" cy="2460201"/>
            <a:chOff x="3851920" y="2109341"/>
            <a:chExt cx="703208" cy="1845151"/>
          </a:xfrm>
        </p:grpSpPr>
        <p:sp>
          <p:nvSpPr>
            <p:cNvPr id="9" name="Rectangle 8"/>
            <p:cNvSpPr/>
            <p:nvPr/>
          </p:nvSpPr>
          <p:spPr>
            <a:xfrm>
              <a:off x="3851920" y="3579862"/>
              <a:ext cx="703208" cy="3746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51920" y="3108176"/>
              <a:ext cx="703208" cy="3746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51920" y="2624147"/>
              <a:ext cx="703208" cy="3746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51920" y="2109341"/>
              <a:ext cx="703208" cy="3746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101936" y="3200499"/>
            <a:ext cx="852917" cy="1159212"/>
            <a:chOff x="5591056" y="3090401"/>
            <a:chExt cx="639688" cy="869409"/>
          </a:xfrm>
        </p:grpSpPr>
        <p:sp>
          <p:nvSpPr>
            <p:cNvPr id="13" name="Rectangle 12"/>
            <p:cNvSpPr/>
            <p:nvPr/>
          </p:nvSpPr>
          <p:spPr>
            <a:xfrm>
              <a:off x="5591056" y="3585180"/>
              <a:ext cx="639688" cy="3746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91056" y="3090401"/>
              <a:ext cx="639688" cy="3746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9264352" y="3896003"/>
            <a:ext cx="852917" cy="499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00542" y="4773150"/>
            <a:ext cx="1163445" cy="768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821867" y="4776838"/>
            <a:ext cx="1163445" cy="768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946672" y="4704382"/>
            <a:ext cx="1163445" cy="768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272712" y="4704382"/>
            <a:ext cx="1163445" cy="768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052958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3339" y="164637"/>
            <a:ext cx="2304256" cy="9601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667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72044" y="1412777"/>
            <a:ext cx="3626057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Trò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chơi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3119670" y="2852936"/>
            <a:ext cx="6223381" cy="1231106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“</a:t>
            </a:r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Sóc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tìm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nhà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6482">
            <a:off x="-83065" y="2434511"/>
            <a:ext cx="4185120" cy="4185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755" y="2978827"/>
            <a:ext cx="3340245" cy="432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1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8531657"/>
      </p:ext>
    </p:extLst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911424" y="1421029"/>
            <a:ext cx="9889099" cy="425265"/>
            <a:chOff x="755576" y="843558"/>
            <a:chExt cx="6984776" cy="216024"/>
          </a:xfrm>
        </p:grpSpPr>
        <p:cxnSp>
          <p:nvCxnSpPr>
            <p:cNvPr id="20" name="Straight Arrow Connector 19"/>
            <p:cNvCxnSpPr/>
            <p:nvPr/>
          </p:nvCxnSpPr>
          <p:spPr>
            <a:xfrm flipV="1">
              <a:off x="755576" y="915566"/>
              <a:ext cx="6984776" cy="7200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331640" y="91556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979712" y="91556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654350" y="888905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64670" y="879562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923928" y="88161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72000" y="879562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20072" y="88161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940152" y="86129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732240" y="843558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366912" y="261246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199456" y="4005064"/>
            <a:ext cx="9313035" cy="290771"/>
            <a:chOff x="755576" y="843558"/>
            <a:chExt cx="6984776" cy="218078"/>
          </a:xfrm>
        </p:grpSpPr>
        <p:cxnSp>
          <p:nvCxnSpPr>
            <p:cNvPr id="38" name="Straight Arrow Connector 37"/>
            <p:cNvCxnSpPr/>
            <p:nvPr/>
          </p:nvCxnSpPr>
          <p:spPr>
            <a:xfrm flipV="1">
              <a:off x="755576" y="915566"/>
              <a:ext cx="6984776" cy="7200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331640" y="91556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979712" y="91556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627784" y="917620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275856" y="91556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923928" y="88161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572000" y="879562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220072" y="88161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940152" y="86129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6732240" y="843558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0" name="TextBox 59"/>
          <p:cNvSpPr txBox="1"/>
          <p:nvPr/>
        </p:nvSpPr>
        <p:spPr>
          <a:xfrm>
            <a:off x="1246967" y="1912691"/>
            <a:ext cx="96010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2967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164512" y="1873526"/>
            <a:ext cx="96010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2968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119669" y="1885351"/>
            <a:ext cx="96010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2969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752237" y="1871697"/>
            <a:ext cx="96010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2973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911424" y="4479331"/>
            <a:ext cx="988909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4998    4999           5001                       5004                 5006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978816" y="1882253"/>
            <a:ext cx="105611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2970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895373" y="1857041"/>
            <a:ext cx="124191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2971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817303" y="1850031"/>
            <a:ext cx="112648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2972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799240" y="1835469"/>
            <a:ext cx="105611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2974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941418" y="1855546"/>
            <a:ext cx="105611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2975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167675" y="4479331"/>
            <a:ext cx="105611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5000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895372" y="4454507"/>
            <a:ext cx="105611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5002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759963" y="4454507"/>
            <a:ext cx="105611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5003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584166" y="4481806"/>
            <a:ext cx="105611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5005</a:t>
            </a:r>
            <a:endParaRPr lang="en-US" sz="2667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3621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371" y="260649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19403" y="1700808"/>
          <a:ext cx="10412824" cy="3219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819">
                  <a:extLst>
                    <a:ext uri="{9D8B030D-6E8A-4147-A177-3AD203B41FA5}">
                      <a16:colId xmlns:a16="http://schemas.microsoft.com/office/drawing/2014/main" xmlns="" val="3201427731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xmlns="" val="2365481521"/>
                    </a:ext>
                  </a:extLst>
                </a:gridCol>
                <a:gridCol w="1344149">
                  <a:extLst>
                    <a:ext uri="{9D8B030D-6E8A-4147-A177-3AD203B41FA5}">
                      <a16:colId xmlns:a16="http://schemas.microsoft.com/office/drawing/2014/main" xmlns="" val="3516679632"/>
                    </a:ext>
                  </a:extLst>
                </a:gridCol>
                <a:gridCol w="1344149">
                  <a:extLst>
                    <a:ext uri="{9D8B030D-6E8A-4147-A177-3AD203B41FA5}">
                      <a16:colId xmlns:a16="http://schemas.microsoft.com/office/drawing/2014/main" xmlns="" val="198058206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535853649"/>
                    </a:ext>
                  </a:extLst>
                </a:gridCol>
                <a:gridCol w="3648408">
                  <a:extLst>
                    <a:ext uri="{9D8B030D-6E8A-4147-A177-3AD203B41FA5}">
                      <a16:colId xmlns:a16="http://schemas.microsoft.com/office/drawing/2014/main" xmlns="" val="390637037"/>
                    </a:ext>
                  </a:extLst>
                </a:gridCol>
              </a:tblGrid>
              <a:tr h="934720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3830617395"/>
                  </a:ext>
                </a:extLst>
              </a:tr>
              <a:tr h="11775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bốn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09217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21920" marR="121920" marT="60960" marB="60960">
                    <a:solidFill>
                      <a:srgbClr val="EA7E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rgbClr val="EA7E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rgbClr val="EA7E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rgbClr val="EA7E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rgbClr val="EA7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rgbClr val="EA7E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325776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92011" y="285293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6742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92011" y="3985319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5630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38336" y="3985319"/>
            <a:ext cx="829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99723" y="3985318"/>
            <a:ext cx="829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860260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641" y="1747877"/>
            <a:ext cx="8822220" cy="316835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199456" y="260648"/>
            <a:ext cx="9409045" cy="13441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Oval 6"/>
          <p:cNvSpPr/>
          <p:nvPr/>
        </p:nvSpPr>
        <p:spPr>
          <a:xfrm>
            <a:off x="1679509" y="4965171"/>
            <a:ext cx="8502483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063551" y="5253203"/>
            <a:ext cx="7734397" cy="13441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1000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68260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639616" y="1604797"/>
            <a:ext cx="7104789" cy="297633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图片 2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-1123493" y="2161466"/>
            <a:ext cx="4975672" cy="703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011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300</Words>
  <Application>Microsoft Office PowerPoint</Application>
  <PresentationFormat>Custom</PresentationFormat>
  <Paragraphs>82</Paragraphs>
  <Slides>11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4</cp:revision>
  <dcterms:created xsi:type="dcterms:W3CDTF">2022-08-02T09:47:45Z</dcterms:created>
  <dcterms:modified xsi:type="dcterms:W3CDTF">2023-01-12T02:19:52Z</dcterms:modified>
</cp:coreProperties>
</file>