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314" r:id="rId3"/>
    <p:sldId id="315" r:id="rId4"/>
    <p:sldId id="282" r:id="rId5"/>
    <p:sldId id="292" r:id="rId6"/>
    <p:sldId id="293" r:id="rId7"/>
    <p:sldId id="316" r:id="rId8"/>
    <p:sldId id="375" r:id="rId9"/>
    <p:sldId id="317" r:id="rId10"/>
    <p:sldId id="318" r:id="rId11"/>
    <p:sldId id="369" r:id="rId12"/>
    <p:sldId id="370" r:id="rId13"/>
    <p:sldId id="300" r:id="rId14"/>
    <p:sldId id="297" r:id="rId15"/>
    <p:sldId id="301" r:id="rId16"/>
    <p:sldId id="302" r:id="rId17"/>
    <p:sldId id="303" r:id="rId18"/>
    <p:sldId id="305" r:id="rId19"/>
    <p:sldId id="371" r:id="rId20"/>
    <p:sldId id="313" r:id="rId21"/>
    <p:sldId id="372" r:id="rId22"/>
    <p:sldId id="309" r:id="rId23"/>
    <p:sldId id="307" r:id="rId24"/>
    <p:sldId id="311" r:id="rId25"/>
    <p:sldId id="373" r:id="rId26"/>
    <p:sldId id="374" r:id="rId27"/>
    <p:sldId id="312" r:id="rId28"/>
    <p:sldId id="25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7167" autoAdjust="0"/>
  </p:normalViewPr>
  <p:slideViewPr>
    <p:cSldViewPr snapToGrid="0">
      <p:cViewPr varScale="1">
        <p:scale>
          <a:sx n="75" d="100"/>
          <a:sy n="75" d="100"/>
        </p:scale>
        <p:origin x="1056"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12/01/2026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4</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14</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2026/1/12</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slideLayout" Target="../slideLayouts/slideLayout10.xml"/><Relationship Id="rId1" Type="http://schemas.openxmlformats.org/officeDocument/2006/relationships/themeOverride" Target="../theme/themeOverride9.xml"/><Relationship Id="rId6" Type="http://schemas.microsoft.com/office/2007/relationships/hdphoto" Target="../media/hdphoto2.wdp"/><Relationship Id="rId11" Type="http://schemas.openxmlformats.org/officeDocument/2006/relationships/image" Target="../media/image35.svg"/><Relationship Id="rId5" Type="http://schemas.openxmlformats.org/officeDocument/2006/relationships/image" Target="../media/image30.png"/><Relationship Id="rId15" Type="http://schemas.microsoft.com/office/2007/relationships/hdphoto" Target="../media/hdphoto3.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10.xml"/><Relationship Id="rId5" Type="http://schemas.openxmlformats.org/officeDocument/2006/relationships/image" Target="../media/image39.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2.xml"/><Relationship Id="rId5" Type="http://schemas.openxmlformats.org/officeDocument/2006/relationships/image" Target="../media/image7.emf"/><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21.jp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3.png"/><Relationship Id="rId2" Type="http://schemas.microsoft.com/office/2007/relationships/media" Target="../media/media2.mp4"/><Relationship Id="rId1" Type="http://schemas.openxmlformats.org/officeDocument/2006/relationships/themeOverride" Target="../theme/themeOverride5.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át Ru Hay Nhất Ru Con Ngủ Ngon  Hát Ru Bắc Bộ Cái Cò Đi Đón Cơn Mưa  NSND Thanh Hoài_v720P">
            <a:hlinkClick r:id="" action="ppaction://media"/>
            <a:extLst>
              <a:ext uri="{FF2B5EF4-FFF2-40B4-BE49-F238E27FC236}">
                <a16:creationId xmlns:a16="http://schemas.microsoft.com/office/drawing/2014/main" id="{1D64BDE9-68BD-F6B4-345A-81E0420FF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43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6"/>
          <a:stretch>
            <a:fillRect/>
          </a:stretch>
        </p:blipFill>
        <p:spPr>
          <a:xfrm>
            <a:off x="8947230" y="776880"/>
            <a:ext cx="2925984" cy="4519020"/>
          </a:xfrm>
          <a:prstGeom prst="rect">
            <a:avLst/>
          </a:prstGeom>
        </p:spPr>
      </p:pic>
      <p:pic>
        <p:nvPicPr>
          <p:cNvPr id="3" name="7421606480808">
            <a:hlinkClick r:id="" action="ppaction://media"/>
            <a:extLst>
              <a:ext uri="{FF2B5EF4-FFF2-40B4-BE49-F238E27FC236}">
                <a16:creationId xmlns:a16="http://schemas.microsoft.com/office/drawing/2014/main" id="{2F25F87E-035F-9189-9B40-55DD8DDA009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2677"/>
            <a:ext cx="12196763" cy="6855323"/>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425B47A-D911-4DC6-CC77-D126CF88FA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8A86A5-E601-016B-D1B9-A07BB101025A}"/>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AAFAE9C9-3CC7-374A-7031-065A88323D55}"/>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D34A704E-B06D-AB25-D144-183C91D64B2F}"/>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A92D16B9-79F6-0FE1-5C44-2AE0123EA3FA}"/>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4247956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762</TotalTime>
  <Words>1263</Words>
  <Application>Microsoft Office PowerPoint</Application>
  <PresentationFormat>Widescreen</PresentationFormat>
  <Paragraphs>142</Paragraphs>
  <Slides>28</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Cambria</vt:lpstr>
      <vt:lpstr>iCiel Pony</vt:lpstr>
      <vt:lpstr>Pattaya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5A2</cp:lastModifiedBy>
  <cp:revision>158</cp:revision>
  <dcterms:created xsi:type="dcterms:W3CDTF">2017-06-20T06:33:06Z</dcterms:created>
  <dcterms:modified xsi:type="dcterms:W3CDTF">2026-01-12T03:22:03Z</dcterms:modified>
  <cp:category>T</cp:category>
  <cp:version>K28</cp:version>
</cp:coreProperties>
</file>