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10" r:id="rId4"/>
    <p:sldMasterId id="2147483724" r:id="rId5"/>
    <p:sldMasterId id="2147483736" r:id="rId6"/>
  </p:sldMasterIdLst>
  <p:notesMasterIdLst>
    <p:notesMasterId r:id="rId26"/>
  </p:notesMasterIdLst>
  <p:sldIdLst>
    <p:sldId id="309" r:id="rId7"/>
    <p:sldId id="286" r:id="rId8"/>
    <p:sldId id="311" r:id="rId9"/>
    <p:sldId id="312" r:id="rId10"/>
    <p:sldId id="313" r:id="rId11"/>
    <p:sldId id="291" r:id="rId12"/>
    <p:sldId id="261" r:id="rId13"/>
    <p:sldId id="262" r:id="rId14"/>
    <p:sldId id="263" r:id="rId15"/>
    <p:sldId id="271" r:id="rId16"/>
    <p:sldId id="264" r:id="rId17"/>
    <p:sldId id="265" r:id="rId18"/>
    <p:sldId id="266" r:id="rId19"/>
    <p:sldId id="267" r:id="rId20"/>
    <p:sldId id="268" r:id="rId21"/>
    <p:sldId id="269" r:id="rId22"/>
    <p:sldId id="293" r:id="rId23"/>
    <p:sldId id="314" r:id="rId24"/>
    <p:sldId id="2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2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4371F-5D64-4D87-B16A-7A019A3D1AA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D00C9-DE0A-4021-AC16-7FFAAC86A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76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8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5BF4-C259-46B5-8C92-AB5EA636B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F56C5-0979-4E7A-A916-361E853B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38C18-961E-4D6F-A3EA-5DCEB24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9D3D-10A5-4E34-A8AA-9FCDE6C4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1B50F-0A84-4074-B71E-E0B8CA0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925716DF-B843-417E-A4B7-1D73BE9FD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5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36CF-FA61-4AFF-9D43-76EA440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521F-08EC-4FE0-8EE1-6A88B1F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38A-DE91-43B1-AF99-D5CDEAF5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29146-17F1-4CB1-AD67-CAA669B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1444F-A5D2-4176-A7BC-663E8CC8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79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F1733-A7C1-4D8E-BE3C-3C3F5B9A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09E4E-8D1C-44F8-86D8-506F8A05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1E21A-1057-42E0-A375-843BD03F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8EF25-5B26-46BE-A1EE-AA10C7A3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DB1EF-C979-441C-A260-7DAD7B88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2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07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07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19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89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04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1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47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34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0B9D-6D18-4E2A-950C-E19818BE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0314-B7F2-4D18-8F93-A6BC13C6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9F49-E6E4-447B-8A1B-0D915D0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FD74E-8FA5-4FD8-9704-D41ECA4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49E78-B49F-4787-8104-101FC676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37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49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92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93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48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27475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858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198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525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1237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436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58EB-DF03-4B15-8DB4-3B10B92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22F57-C269-4A16-A002-64A5B15B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C2E87-E837-4A6B-890A-7B00FEBD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9E545-5593-41EB-922B-A50A7E81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E3C3F-8072-4719-A61D-34A43DA4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695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10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108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821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80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168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162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90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17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4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5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61B17-1D2F-4A0B-954A-BF0E260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76E8D-C698-4635-8FF7-8135D74F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1DE5A-E8CF-4186-B7E9-F521A98F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E17EA-D59D-43B5-B268-76D676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BEDD4-01E4-48A7-98A6-EDBEED85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61831-4A71-4B81-B53A-912B76B4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561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443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54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450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7490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48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55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063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6521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998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16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EABB-1561-4F01-9637-ADE8691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C919B-EB2E-45EF-83C7-D2958651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B5445-5F61-4D60-ABC3-C241884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4A57E-7470-4414-8ABC-73C401F52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AB285-59B4-442B-BF99-C526CCD2F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94D0D5-D095-46BC-A23B-AC6E0C6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D511BE-B20A-4C78-9617-A0DC855F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61FA87-B63A-4283-848B-1A5CE42A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656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636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153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676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42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492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50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699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733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152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5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5C3D-D206-475F-BB78-AB450629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55B8F-8EA2-4CC6-87A4-05F0E658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7876F-65CB-4D22-BA30-36F6F4A9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7AC09-5DFE-4DF1-8574-5F8A30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828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838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820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410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883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565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91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00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122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904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30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295BF-27B3-4356-9CEB-3A3C893B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D9944-3630-482E-AE69-96DDF7CC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4241E-73FE-41BD-922C-3103913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866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1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189A-D689-4D02-A39B-79F0EA0E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02A34-FDE7-4137-90FF-E555EEE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3E822-CAA0-4D1E-9B19-3A886E3F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38963-D848-42F7-A30B-CC02021A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828DB-98F4-4796-91BE-0BBDD2FB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30CC4-5D4F-4F5A-A798-FBD2FD8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6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076F-57CA-4A9C-84A5-A6FDB73E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2CB4CA-CC83-4790-A837-8CC6B7D20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C901D-3552-4C5E-878F-D5D7E40D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1C4DB-98F6-4040-AFA9-2871F482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1FC21-345F-4B4D-816E-292A1DB4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0ECB9-A363-421A-9745-21AD3E1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49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6.GIF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88D10-3651-47C4-A70F-90EDF13A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4AC4A-FE8E-42A0-A4CA-EAE3BC5F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C8687-FFB0-4469-A7A6-81DB3710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3ABD-B4A4-4350-B94D-98CE83DF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90223-5450-41F9-B0B0-17FF41A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3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2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690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6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1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4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GIF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image" Target="../media/image29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image" Target="../media/image29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8104" y="2895056"/>
            <a:ext cx="5535795" cy="1084217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3845" y="327660"/>
            <a:ext cx="9699625" cy="16116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79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200B29-51C4-4D5B-8EE7-48815F624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05" y="710881"/>
            <a:ext cx="9726908" cy="124550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310C33-9230-423E-B0E2-26F6480E85CA}"/>
              </a:ext>
            </a:extLst>
          </p:cNvPr>
          <p:cNvSpPr/>
          <p:nvPr/>
        </p:nvSpPr>
        <p:spPr>
          <a:xfrm>
            <a:off x="3200400" y="2443991"/>
            <a:ext cx="6687879" cy="124550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Mi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xăng-ti-mét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 algn="ctr"/>
            <a:r>
              <a:rPr lang="en-US" sz="2800" dirty="0"/>
              <a:t>89 + 9 = 98 (cm)</a:t>
            </a:r>
          </a:p>
          <a:p>
            <a:pPr algn="ctr"/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98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747CF9-09CE-4DD1-A9FC-0469A8581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23" y="318978"/>
            <a:ext cx="10398642" cy="394789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224CD4C-6A57-4C8D-89E6-8D91179EEAB2}"/>
              </a:ext>
            </a:extLst>
          </p:cNvPr>
          <p:cNvSpPr/>
          <p:nvPr/>
        </p:nvSpPr>
        <p:spPr>
          <a:xfrm>
            <a:off x="1711842" y="4529470"/>
            <a:ext cx="8229600" cy="1605516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lphaLcPeriod"/>
            </a:pP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ABC </a:t>
            </a:r>
            <a:r>
              <a:rPr lang="en-US" sz="2800" dirty="0" err="1"/>
              <a:t>dài</a:t>
            </a:r>
            <a:r>
              <a:rPr lang="en-US" sz="2800" dirty="0"/>
              <a:t>: 52 + 38 = 90 (cm)</a:t>
            </a:r>
          </a:p>
          <a:p>
            <a:pPr algn="ctr"/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MNPQ </a:t>
            </a:r>
            <a:r>
              <a:rPr lang="en-US" sz="2800" dirty="0" err="1"/>
              <a:t>dài</a:t>
            </a:r>
            <a:r>
              <a:rPr lang="en-US" sz="2800" dirty="0"/>
              <a:t>: 39 + 23 + 35 =97 (cm)</a:t>
            </a:r>
          </a:p>
          <a:p>
            <a:pPr algn="ctr"/>
            <a:r>
              <a:rPr lang="en-US" sz="2800" dirty="0"/>
              <a:t>b. </a:t>
            </a:r>
            <a:r>
              <a:rPr lang="en-US" sz="2800" dirty="0" err="1"/>
              <a:t>Đường</a:t>
            </a:r>
            <a:r>
              <a:rPr lang="en-US" sz="2800" dirty="0"/>
              <a:t> ABC </a:t>
            </a:r>
            <a:r>
              <a:rPr lang="en-US" sz="2800" dirty="0" err="1"/>
              <a:t>ngắn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D5EADD3-8F84-4E63-90D7-BB893A3B0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" y="0"/>
            <a:ext cx="1564641" cy="712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053738-6587-41F5-AA5A-D6F63CD48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765" y="141657"/>
            <a:ext cx="9090837" cy="353377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C2CA866-645C-4498-A519-52DA7D23D658}"/>
              </a:ext>
            </a:extLst>
          </p:cNvPr>
          <p:cNvSpPr/>
          <p:nvPr/>
        </p:nvSpPr>
        <p:spPr>
          <a:xfrm>
            <a:off x="2317897" y="3170386"/>
            <a:ext cx="467833" cy="4784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38B541-1F62-47AD-8F4E-9A95643EE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897" y="3931388"/>
            <a:ext cx="7040193" cy="269302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4F5F4F9-A8CA-4ABF-9AA8-53A7A66A0369}"/>
              </a:ext>
            </a:extLst>
          </p:cNvPr>
          <p:cNvSpPr/>
          <p:nvPr/>
        </p:nvSpPr>
        <p:spPr>
          <a:xfrm>
            <a:off x="6262576" y="6245466"/>
            <a:ext cx="467833" cy="4784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032A4F-46A1-4CD0-A0A0-D69ED5BF2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51" y="1339703"/>
            <a:ext cx="9363075" cy="3941910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C7D22B53-7861-43D9-92D9-DFAB5A2EC296}"/>
              </a:ext>
            </a:extLst>
          </p:cNvPr>
          <p:cNvSpPr/>
          <p:nvPr/>
        </p:nvSpPr>
        <p:spPr>
          <a:xfrm>
            <a:off x="4752753" y="4805916"/>
            <a:ext cx="329610" cy="41467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7</a:t>
            </a: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064A6052-D1E5-4D91-A634-C596A0A12084}"/>
              </a:ext>
            </a:extLst>
          </p:cNvPr>
          <p:cNvSpPr/>
          <p:nvPr/>
        </p:nvSpPr>
        <p:spPr>
          <a:xfrm>
            <a:off x="8718365" y="4805916"/>
            <a:ext cx="329610" cy="41467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279BE-32EF-47F8-AF99-229397A1B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89" y="664756"/>
            <a:ext cx="9420446" cy="238125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65FE54-E2B3-4515-855A-664299837AC0}"/>
              </a:ext>
            </a:extLst>
          </p:cNvPr>
          <p:cNvSpPr/>
          <p:nvPr/>
        </p:nvSpPr>
        <p:spPr>
          <a:xfrm>
            <a:off x="2445488" y="3583172"/>
            <a:ext cx="7368363" cy="1584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Lớp</a:t>
            </a:r>
            <a:r>
              <a:rPr lang="en-US" sz="2400" dirty="0"/>
              <a:t> 2B </a:t>
            </a:r>
            <a:r>
              <a:rPr lang="en-US" sz="2400" dirty="0" err="1"/>
              <a:t>quyên</a:t>
            </a:r>
            <a:r>
              <a:rPr lang="en-US" sz="2400" dirty="0"/>
              <a:t> </a:t>
            </a:r>
            <a:r>
              <a:rPr lang="en-US" sz="2400" dirty="0" err="1"/>
              <a:t>góp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83 – 18 = 65 (</a:t>
            </a:r>
            <a:r>
              <a:rPr lang="en-US" sz="2400" dirty="0" err="1"/>
              <a:t>quyển</a:t>
            </a:r>
            <a:r>
              <a:rPr lang="en-US" sz="2400" dirty="0"/>
              <a:t>)</a:t>
            </a:r>
          </a:p>
          <a:p>
            <a:pPr algn="ctr"/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65 </a:t>
            </a:r>
            <a:r>
              <a:rPr lang="en-US" sz="2400" dirty="0" err="1"/>
              <a:t>quyển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3AA5BC-A08D-41D7-8EBD-FE7167420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540" y="1244009"/>
            <a:ext cx="8708065" cy="4018553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E3449E8-9B04-469F-BCA5-6E7EF690953C}"/>
              </a:ext>
            </a:extLst>
          </p:cNvPr>
          <p:cNvSpPr/>
          <p:nvPr/>
        </p:nvSpPr>
        <p:spPr>
          <a:xfrm>
            <a:off x="4625163" y="2583434"/>
            <a:ext cx="1031357" cy="84556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56</a:t>
            </a:r>
          </a:p>
        </p:txBody>
      </p:sp>
      <p:sp>
        <p:nvSpPr>
          <p:cNvPr id="10" name="Flowchart: Preparation 9">
            <a:extLst>
              <a:ext uri="{FF2B5EF4-FFF2-40B4-BE49-F238E27FC236}">
                <a16:creationId xmlns:a16="http://schemas.microsoft.com/office/drawing/2014/main" id="{768B63CF-7CD2-404C-AB6B-D7B4E6D7760C}"/>
              </a:ext>
            </a:extLst>
          </p:cNvPr>
          <p:cNvSpPr/>
          <p:nvPr/>
        </p:nvSpPr>
        <p:spPr>
          <a:xfrm>
            <a:off x="6687879" y="1849788"/>
            <a:ext cx="1031357" cy="845566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83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505A512-B5DF-4693-AD2D-6F3546B6A2D6}"/>
              </a:ext>
            </a:extLst>
          </p:cNvPr>
          <p:cNvSpPr/>
          <p:nvPr/>
        </p:nvSpPr>
        <p:spPr>
          <a:xfrm>
            <a:off x="8373139" y="2583434"/>
            <a:ext cx="1031357" cy="84556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43</a:t>
            </a:r>
          </a:p>
        </p:txBody>
      </p:sp>
      <p:sp>
        <p:nvSpPr>
          <p:cNvPr id="12" name="Flowchart: Preparation 11">
            <a:extLst>
              <a:ext uri="{FF2B5EF4-FFF2-40B4-BE49-F238E27FC236}">
                <a16:creationId xmlns:a16="http://schemas.microsoft.com/office/drawing/2014/main" id="{0B72D2C9-E990-4E85-98CD-BA614378CBF2}"/>
              </a:ext>
            </a:extLst>
          </p:cNvPr>
          <p:cNvSpPr/>
          <p:nvPr/>
        </p:nvSpPr>
        <p:spPr>
          <a:xfrm>
            <a:off x="5064643" y="3657599"/>
            <a:ext cx="889590" cy="698814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32</a:t>
            </a:r>
          </a:p>
        </p:txBody>
      </p:sp>
      <p:sp>
        <p:nvSpPr>
          <p:cNvPr id="15" name="Flowchart: Preparation 14">
            <a:extLst>
              <a:ext uri="{FF2B5EF4-FFF2-40B4-BE49-F238E27FC236}">
                <a16:creationId xmlns:a16="http://schemas.microsoft.com/office/drawing/2014/main" id="{FBB7C9C6-51D5-46CB-8C48-7ECEE263E909}"/>
              </a:ext>
            </a:extLst>
          </p:cNvPr>
          <p:cNvSpPr/>
          <p:nvPr/>
        </p:nvSpPr>
        <p:spPr>
          <a:xfrm>
            <a:off x="6914708" y="4444408"/>
            <a:ext cx="889590" cy="698814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13</a:t>
            </a:r>
          </a:p>
        </p:txBody>
      </p:sp>
      <p:sp>
        <p:nvSpPr>
          <p:cNvPr id="18" name="Flowchart: Preparation 17">
            <a:extLst>
              <a:ext uri="{FF2B5EF4-FFF2-40B4-BE49-F238E27FC236}">
                <a16:creationId xmlns:a16="http://schemas.microsoft.com/office/drawing/2014/main" id="{BC43224C-F3BC-4972-9E90-1F149B61C31C}"/>
              </a:ext>
            </a:extLst>
          </p:cNvPr>
          <p:cNvSpPr/>
          <p:nvPr/>
        </p:nvSpPr>
        <p:spPr>
          <a:xfrm>
            <a:off x="8976598" y="3657599"/>
            <a:ext cx="889590" cy="698814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17312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hape, polygon&#10;&#10;Description automatically generated">
            <a:extLst>
              <a:ext uri="{FF2B5EF4-FFF2-40B4-BE49-F238E27FC236}">
                <a16:creationId xmlns:a16="http://schemas.microsoft.com/office/drawing/2014/main" id="{728FF9DA-BA9A-419B-AEC6-F7C5605B4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697820"/>
            <a:ext cx="10905066" cy="346235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DC2774D-D6D5-4EF0-B2C1-77B1CD2A867E}"/>
              </a:ext>
            </a:extLst>
          </p:cNvPr>
          <p:cNvSpPr/>
          <p:nvPr/>
        </p:nvSpPr>
        <p:spPr>
          <a:xfrm>
            <a:off x="1467293" y="3540642"/>
            <a:ext cx="648586" cy="5741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4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73123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TIẾT HỌC KẾT THÚC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88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2667000" y="1107973"/>
            <a:ext cx="3505200" cy="1893764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defTabSz="4572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pPr defTabSz="4572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2658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12" y="469049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05097" y="205485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77632" y="153847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554364" y="3738293"/>
            <a:ext cx="7083286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32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18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2658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12" y="469049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17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06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743740" y="1107974"/>
            <a:ext cx="4261912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can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634B71-2CEB-499C-8D6D-4791044E40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0955" y="218966"/>
            <a:ext cx="3452316" cy="1524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150456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09" y="3738294"/>
            <a:ext cx="469519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21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461412" y="4683074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</a:t>
            </a:r>
            <a:r>
              <a:rPr lang="en-US" sz="27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033" y="3378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6993" y="4682189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 </a:t>
            </a:r>
            <a:r>
              <a:rPr lang="en-US" sz="27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3069" y="3356351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06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002" y="1107974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B4B90-BB96-4437-984A-3325D3B755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3080" y="179141"/>
            <a:ext cx="2543175" cy="1609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:a16="http://schemas.microsoft.com/office/drawing/2014/main" id="{BE02F5E7-19E1-44A8-A616-62EE5762E6FB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>
              <a:extLst>
                <a:ext uri="{FF2B5EF4-FFF2-40B4-BE49-F238E27FC236}">
                  <a16:creationId xmlns:a16="http://schemas.microsoft.com/office/drawing/2014/main" id="{2B7BAD63-9072-47D2-ADE1-D8248BCF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>
              <a:extLst>
                <a:ext uri="{FF2B5EF4-FFF2-40B4-BE49-F238E27FC236}">
                  <a16:creationId xmlns:a16="http://schemas.microsoft.com/office/drawing/2014/main" id="{27DC6CC9-9DDF-4279-BAAE-5A5683AE8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>
              <a:extLst>
                <a:ext uri="{FF2B5EF4-FFF2-40B4-BE49-F238E27FC236}">
                  <a16:creationId xmlns:a16="http://schemas.microsoft.com/office/drawing/2014/main" id="{B68D86A8-44D2-4161-B3B6-5627FA68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>
              <a:extLst>
                <a:ext uri="{FF2B5EF4-FFF2-40B4-BE49-F238E27FC236}">
                  <a16:creationId xmlns:a16="http://schemas.microsoft.com/office/drawing/2014/main" id="{33F5CE1F-54B4-4AC8-9CF2-3DC552D1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>
            <a:extLst>
              <a:ext uri="{FF2B5EF4-FFF2-40B4-BE49-F238E27FC236}">
                <a16:creationId xmlns:a16="http://schemas.microsoft.com/office/drawing/2014/main" id="{C7638E9E-F126-4DD5-8E7B-65F1FCCC5E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>
            <a:extLst>
              <a:ext uri="{FF2B5EF4-FFF2-40B4-BE49-F238E27FC236}">
                <a16:creationId xmlns:a16="http://schemas.microsoft.com/office/drawing/2014/main" id="{67CB7C8A-CF86-436E-A3AE-F2CF3E342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>
            <a:extLst>
              <a:ext uri="{FF2B5EF4-FFF2-40B4-BE49-F238E27FC236}">
                <a16:creationId xmlns:a16="http://schemas.microsoft.com/office/drawing/2014/main" id="{1DA67DCB-E19D-4A6D-A415-2B4877910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>
            <a:extLst>
              <a:ext uri="{FF2B5EF4-FFF2-40B4-BE49-F238E27FC236}">
                <a16:creationId xmlns:a16="http://schemas.microsoft.com/office/drawing/2014/main" id="{524731C3-E731-422D-93F8-856E55219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>
            <a:extLst>
              <a:ext uri="{FF2B5EF4-FFF2-40B4-BE49-F238E27FC236}">
                <a16:creationId xmlns:a16="http://schemas.microsoft.com/office/drawing/2014/main" id="{5106029F-2D38-46E9-8D7B-24F967D0D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:a16="http://schemas.microsoft.com/office/drawing/2014/main" id="{92548300-904C-427C-970F-E0AD17682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:a16="http://schemas.microsoft.com/office/drawing/2014/main" id="{53F44918-4C49-433F-AB81-31AE943AF2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B69D7D4-AEB4-4DBB-9946-7CED55EC9F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>
            <a:extLst>
              <a:ext uri="{FF2B5EF4-FFF2-40B4-BE49-F238E27FC236}">
                <a16:creationId xmlns:a16="http://schemas.microsoft.com/office/drawing/2014/main" id="{D4580FD4-6D71-4788-9FE6-6153C36189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>
            <a:extLst>
              <a:ext uri="{FF2B5EF4-FFF2-40B4-BE49-F238E27FC236}">
                <a16:creationId xmlns:a16="http://schemas.microsoft.com/office/drawing/2014/main" id="{65F9F2CC-DD62-4807-BC6E-2C2A2189F5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>
            <a:extLst>
              <a:ext uri="{FF2B5EF4-FFF2-40B4-BE49-F238E27FC236}">
                <a16:creationId xmlns:a16="http://schemas.microsoft.com/office/drawing/2014/main" id="{E9F62748-0DF0-4ABF-9BE7-9C9AE9286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6F00BB1A-567A-4074-AB6B-9FF35115A74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B9DC3F0E-EF7C-487F-9306-934E4932B2F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>
            <a:extLst>
              <a:ext uri="{FF2B5EF4-FFF2-40B4-BE49-F238E27FC236}">
                <a16:creationId xmlns:a16="http://schemas.microsoft.com/office/drawing/2014/main" id="{159B922C-23E7-4E07-AC79-65957C8F84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>
            <a:extLst>
              <a:ext uri="{FF2B5EF4-FFF2-40B4-BE49-F238E27FC236}">
                <a16:creationId xmlns:a16="http://schemas.microsoft.com/office/drawing/2014/main" id="{A01A7D5B-F0E8-4E02-997A-105CF9F87B3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>
            <a:extLst>
              <a:ext uri="{FF2B5EF4-FFF2-40B4-BE49-F238E27FC236}">
                <a16:creationId xmlns:a16="http://schemas.microsoft.com/office/drawing/2014/main" id="{CF2BB86A-BC34-443D-8DBF-0837B1371CD2}"/>
              </a:ext>
            </a:extLst>
          </p:cNvPr>
          <p:cNvSpPr/>
          <p:nvPr/>
        </p:nvSpPr>
        <p:spPr>
          <a:xfrm>
            <a:off x="2944519" y="2358702"/>
            <a:ext cx="6560816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Bài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36: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Ôn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tập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chung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593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03FB2C-EF40-4A64-BE2C-F1582D657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112" y="1250067"/>
            <a:ext cx="9135655" cy="4201610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88CD788C-AF1B-438D-B102-0DA8496DB675}"/>
              </a:ext>
            </a:extLst>
          </p:cNvPr>
          <p:cNvSpPr/>
          <p:nvPr/>
        </p:nvSpPr>
        <p:spPr>
          <a:xfrm>
            <a:off x="6230679" y="3848986"/>
            <a:ext cx="467833" cy="467833"/>
          </a:xfrm>
          <a:prstGeom prst="flowChartConnec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DEA1F57F-CC23-4107-8143-68F9EB1CC183}"/>
              </a:ext>
            </a:extLst>
          </p:cNvPr>
          <p:cNvSpPr/>
          <p:nvPr/>
        </p:nvSpPr>
        <p:spPr>
          <a:xfrm>
            <a:off x="4221125" y="4880344"/>
            <a:ext cx="467833" cy="467833"/>
          </a:xfrm>
          <a:prstGeom prst="flowChartConnec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F059CE-DBAD-4859-AF1A-532916608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782" y="797442"/>
            <a:ext cx="8495414" cy="535126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6DA91B-2F3C-4CDE-A8CD-4652D6AFD2C6}"/>
              </a:ext>
            </a:extLst>
          </p:cNvPr>
          <p:cNvCxnSpPr/>
          <p:nvPr/>
        </p:nvCxnSpPr>
        <p:spPr>
          <a:xfrm>
            <a:off x="4582633" y="2349795"/>
            <a:ext cx="1233376" cy="28282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0652B9-B614-4BEC-BD0F-13CCD3252AD7}"/>
              </a:ext>
            </a:extLst>
          </p:cNvPr>
          <p:cNvCxnSpPr/>
          <p:nvPr/>
        </p:nvCxnSpPr>
        <p:spPr>
          <a:xfrm flipV="1">
            <a:off x="4582633" y="3168502"/>
            <a:ext cx="1233376" cy="13184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63786A-8ED2-409D-A283-72C8B9FFF3E6}"/>
              </a:ext>
            </a:extLst>
          </p:cNvPr>
          <p:cNvCxnSpPr/>
          <p:nvPr/>
        </p:nvCxnSpPr>
        <p:spPr>
          <a:xfrm flipH="1">
            <a:off x="6911163" y="2030819"/>
            <a:ext cx="808074" cy="21158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9517855-5F23-4554-BE13-F72493425AE6}"/>
              </a:ext>
            </a:extLst>
          </p:cNvPr>
          <p:cNvCxnSpPr/>
          <p:nvPr/>
        </p:nvCxnSpPr>
        <p:spPr>
          <a:xfrm flipH="1" flipV="1">
            <a:off x="6911163" y="2243470"/>
            <a:ext cx="808074" cy="2094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224</Words>
  <Application>Microsoft Office PowerPoint</Application>
  <PresentationFormat>Widescreen</PresentationFormat>
  <Paragraphs>63</Paragraphs>
  <Slides>19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Microsoft YaHei</vt:lpstr>
      <vt:lpstr>Arial</vt:lpstr>
      <vt:lpstr>Arial Rounded MT Bold</vt:lpstr>
      <vt:lpstr>Calibri</vt:lpstr>
      <vt:lpstr>Calibri Light</vt:lpstr>
      <vt:lpstr>Franklin Gothic Book</vt:lpstr>
      <vt:lpstr>Franklin Gothic Medium</vt:lpstr>
      <vt:lpstr>ITC Avant Garde Std Bk</vt:lpstr>
      <vt:lpstr>Montserrat ExtraBold</vt:lpstr>
      <vt:lpstr>Times New Roman</vt:lpstr>
      <vt:lpstr>1_Office Theme</vt:lpstr>
      <vt:lpstr>2_Office Theme</vt:lpstr>
      <vt:lpstr>1_Office 主题​​</vt:lpstr>
      <vt:lpstr>3_Office Theme</vt:lpstr>
      <vt:lpstr>4_Office Theme</vt:lpstr>
      <vt:lpstr>5_Office Theme</vt:lpstr>
      <vt:lpstr>CHÀO MỪNG CÁC CON ĐẾN VỚI TIẾT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TOÁN</dc:title>
  <dc:creator>BENR- Thảo.Trần</dc:creator>
  <cp:lastModifiedBy>duong thai</cp:lastModifiedBy>
  <cp:revision>5</cp:revision>
  <dcterms:created xsi:type="dcterms:W3CDTF">2021-05-21T09:46:05Z</dcterms:created>
  <dcterms:modified xsi:type="dcterms:W3CDTF">2021-12-13T09:01:19Z</dcterms:modified>
</cp:coreProperties>
</file>