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3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67" r:id="rId18"/>
    <p:sldId id="268" r:id="rId19"/>
    <p:sldId id="269" r:id="rId20"/>
    <p:sldId id="29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607243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6374-38F8-4322-96A4-98256687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FA51-504D-45EF-BFB6-0DB4CC64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21543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smtClean="0"/>
              <a:t>                      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0036" y="2373745"/>
            <a:ext cx="437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215</Words>
  <Application>Microsoft Office PowerPoint</Application>
  <PresentationFormat>Widescreen</PresentationFormat>
  <Paragraphs>51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Microsoft YaHei</vt:lpstr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字魂17号-萌趣果冻体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7</cp:revision>
  <dcterms:created xsi:type="dcterms:W3CDTF">2021-05-21T09:12:05Z</dcterms:created>
  <dcterms:modified xsi:type="dcterms:W3CDTF">2022-01-04T09:05:33Z</dcterms:modified>
</cp:coreProperties>
</file>