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11" r:id="rId6"/>
    <p:sldMasterId id="2147483725" r:id="rId7"/>
  </p:sldMasterIdLst>
  <p:notesMasterIdLst>
    <p:notesMasterId r:id="rId23"/>
  </p:notesMasterIdLst>
  <p:sldIdLst>
    <p:sldId id="257" r:id="rId8"/>
    <p:sldId id="258" r:id="rId9"/>
    <p:sldId id="271" r:id="rId10"/>
    <p:sldId id="265" r:id="rId11"/>
    <p:sldId id="272" r:id="rId12"/>
    <p:sldId id="266" r:id="rId13"/>
    <p:sldId id="267" r:id="rId14"/>
    <p:sldId id="268" r:id="rId15"/>
    <p:sldId id="269" r:id="rId16"/>
    <p:sldId id="273" r:id="rId17"/>
    <p:sldId id="276" r:id="rId18"/>
    <p:sldId id="277" r:id="rId19"/>
    <p:sldId id="279" r:id="rId20"/>
    <p:sldId id="278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2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45" y="365125"/>
            <a:ext cx="9303385" cy="744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660" y="1296035"/>
            <a:ext cx="7269480" cy="5390515"/>
          </a:xfrm>
          <a:prstGeom prst="rect">
            <a:avLst/>
          </a:prstGeom>
        </p:spPr>
      </p:pic>
      <p:cxnSp>
        <p:nvCxnSpPr>
          <p:cNvPr id="7" name="Curved Connector 6"/>
          <p:cNvCxnSpPr/>
          <p:nvPr/>
        </p:nvCxnSpPr>
        <p:spPr>
          <a:xfrm rot="10800000" flipV="1">
            <a:off x="4675505" y="3895090"/>
            <a:ext cx="1379220" cy="1308100"/>
          </a:xfrm>
          <a:prstGeom prst="curvedConnector3">
            <a:avLst>
              <a:gd name="adj1" fmla="val 49954"/>
            </a:avLst>
          </a:prstGeom>
          <a:ln w="34925"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5400000" flipV="1">
            <a:off x="3458210" y="4006215"/>
            <a:ext cx="2454910" cy="81280"/>
          </a:xfrm>
          <a:prstGeom prst="curvedConnector3">
            <a:avLst>
              <a:gd name="adj1" fmla="val 50026"/>
            </a:avLst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5400000">
            <a:off x="2874645" y="3504565"/>
            <a:ext cx="3154680" cy="1358900"/>
          </a:xfrm>
          <a:prstGeom prst="curvedConnector3">
            <a:avLst>
              <a:gd name="adj1" fmla="val 50020"/>
            </a:avLst>
          </a:prstGeom>
          <a:ln w="31750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10800000" flipV="1">
            <a:off x="4005580" y="4259580"/>
            <a:ext cx="3103245" cy="1713865"/>
          </a:xfrm>
          <a:prstGeom prst="curvedConnector3">
            <a:avLst>
              <a:gd name="adj1" fmla="val 49990"/>
            </a:avLst>
          </a:prstGeom>
          <a:ln w="31750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5400000" flipV="1">
            <a:off x="4898390" y="4188460"/>
            <a:ext cx="2718435" cy="385445"/>
          </a:xfrm>
          <a:prstGeom prst="curvedConnector3">
            <a:avLst>
              <a:gd name="adj1" fmla="val 50012"/>
            </a:avLst>
          </a:prstGeom>
          <a:ln w="44450"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5400000">
            <a:off x="6226810" y="4128135"/>
            <a:ext cx="1866900" cy="1419860"/>
          </a:xfrm>
          <a:prstGeom prst="curvedConnector3">
            <a:avLst>
              <a:gd name="adj1" fmla="val 50034"/>
            </a:avLst>
          </a:prstGeom>
          <a:ln w="44450"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rot="5400000" flipV="1">
            <a:off x="6090285" y="3849370"/>
            <a:ext cx="2099310" cy="588010"/>
          </a:xfrm>
          <a:prstGeom prst="curvedConnector3">
            <a:avLst>
              <a:gd name="adj1" fmla="val 50030"/>
            </a:avLst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>
            <a:off x="5243195" y="3164840"/>
            <a:ext cx="2140585" cy="2007870"/>
          </a:xfrm>
          <a:prstGeom prst="curvedConnector3">
            <a:avLst>
              <a:gd name="adj1" fmla="val 50015"/>
            </a:avLst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>
            <a:off x="6754495" y="4625340"/>
            <a:ext cx="669925" cy="527050"/>
          </a:xfrm>
          <a:prstGeom prst="curvedConnector3">
            <a:avLst>
              <a:gd name="adj1" fmla="val 50047"/>
            </a:avLst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>
            <a:off x="4533265" y="4077335"/>
            <a:ext cx="2708275" cy="1105535"/>
          </a:xfrm>
          <a:prstGeom prst="curvedConnector3">
            <a:avLst>
              <a:gd name="adj1" fmla="val 50012"/>
            </a:avLst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06145" y="0"/>
            <a:ext cx="9302750" cy="200596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125845" y="1071245"/>
            <a:ext cx="831850" cy="5175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24420" y="1109345"/>
            <a:ext cx="831850" cy="5175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631555" y="1071245"/>
            <a:ext cx="831850" cy="5175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</a:p>
        </p:txBody>
      </p:sp>
      <p:cxnSp>
        <p:nvCxnSpPr>
          <p:cNvPr id="22" name="Curved Connector 21"/>
          <p:cNvCxnSpPr/>
          <p:nvPr/>
        </p:nvCxnSpPr>
        <p:spPr>
          <a:xfrm rot="5400000">
            <a:off x="3858895" y="4625975"/>
            <a:ext cx="1227455" cy="1014095"/>
          </a:xfrm>
          <a:prstGeom prst="curvedConnector3">
            <a:avLst>
              <a:gd name="adj1" fmla="val 50026"/>
            </a:avLst>
          </a:prstGeom>
          <a:ln w="41275"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1395" y="1884045"/>
            <a:ext cx="10481945" cy="290131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93085" y="3225800"/>
            <a:ext cx="456565" cy="49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72765" y="4037330"/>
            <a:ext cx="456565" cy="49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58890" y="3225800"/>
            <a:ext cx="456565" cy="49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&gt;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69050" y="4037330"/>
            <a:ext cx="456565" cy="49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&lt;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726295" y="3225800"/>
            <a:ext cx="456565" cy="49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&lt;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575" y="605155"/>
            <a:ext cx="10356850" cy="3616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880" y="1789430"/>
            <a:ext cx="969010" cy="1119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900" y="1598295"/>
            <a:ext cx="1074420" cy="1272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225" y="250825"/>
            <a:ext cx="10179050" cy="313309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358265" y="3895090"/>
            <a:ext cx="9269730" cy="2078355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Buổi chiều cửa hàng bán được số máy tính là:</a:t>
            </a:r>
          </a:p>
          <a:p>
            <a:pPr algn="ctr"/>
            <a:r>
              <a:rPr lang="en-US" sz="3200"/>
              <a:t>11 - 3 = 8 (máy)</a:t>
            </a:r>
          </a:p>
          <a:p>
            <a:pPr algn="ctr"/>
            <a:r>
              <a:rPr lang="en-US" sz="3200"/>
              <a:t>Đáp số: 8 máy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ớp Chúng Ta Đoàn Kết - Nhạc Thiếu Nhi Có Lời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570" y="60960"/>
            <a:ext cx="10180320" cy="6173470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33: Ôn tập phép cộng, phép trừ trong phạm vi 100</a:t>
            </a:r>
            <a:endParaRPr lang="zh-CN" altLang="en-US" sz="60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970" y="306705"/>
            <a:ext cx="2446020" cy="10591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66090" y="1440180"/>
            <a:ext cx="2717800" cy="6692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1. Tính nhẩm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255" y="662940"/>
            <a:ext cx="6847840" cy="144653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27050" y="2809875"/>
            <a:ext cx="2576195" cy="199771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 + 7 = 14</a:t>
            </a:r>
          </a:p>
          <a:p>
            <a:pPr algn="ctr"/>
            <a:r>
              <a:rPr lang="en-US" sz="3600"/>
              <a:t>6 + 9 = 15</a:t>
            </a:r>
          </a:p>
          <a:p>
            <a:pPr algn="ctr"/>
            <a:r>
              <a:rPr lang="en-US" sz="3600"/>
              <a:t>12 - 4 = 8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549650" y="2779395"/>
            <a:ext cx="2576195" cy="199771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 + 6 = 15</a:t>
            </a:r>
          </a:p>
          <a:p>
            <a:pPr algn="ctr"/>
            <a:r>
              <a:rPr lang="en-US" sz="3600"/>
              <a:t>4 + 8 = 12</a:t>
            </a:r>
          </a:p>
          <a:p>
            <a:pPr algn="ctr"/>
            <a:r>
              <a:rPr lang="en-US" sz="3600"/>
              <a:t>11 - 7 = 4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450965" y="2809875"/>
            <a:ext cx="2576195" cy="199771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 + 4 = 12</a:t>
            </a:r>
          </a:p>
          <a:p>
            <a:pPr algn="ctr"/>
            <a:r>
              <a:rPr lang="en-US" sz="3600"/>
              <a:t>14 - 5 = 9</a:t>
            </a:r>
          </a:p>
          <a:p>
            <a:pPr algn="ctr"/>
            <a:r>
              <a:rPr lang="en-US" sz="3600"/>
              <a:t>15 - 9 = 6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9351645" y="2708275"/>
            <a:ext cx="2576195" cy="199771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 + 7 = 12</a:t>
            </a:r>
          </a:p>
          <a:p>
            <a:pPr algn="ctr"/>
            <a:r>
              <a:rPr lang="en-US" sz="3600"/>
              <a:t>15 - 6 = 9</a:t>
            </a:r>
          </a:p>
          <a:p>
            <a:pPr algn="ctr"/>
            <a:r>
              <a:rPr lang="en-US" sz="3600"/>
              <a:t>13 - 8 =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955" y="975360"/>
            <a:ext cx="10137140" cy="494601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988175" y="2699385"/>
            <a:ext cx="902335" cy="770890"/>
          </a:xfrm>
          <a:prstGeom prst="straightConnector1">
            <a:avLst/>
          </a:prstGeom>
          <a:ln w="412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525385" y="2151380"/>
            <a:ext cx="669290" cy="1065530"/>
          </a:xfrm>
          <a:prstGeom prst="straightConnector1">
            <a:avLst/>
          </a:prstGeom>
          <a:ln w="412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910830" y="2892425"/>
            <a:ext cx="1054735" cy="567690"/>
          </a:xfrm>
          <a:prstGeom prst="straightConnector1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673215" y="3358515"/>
            <a:ext cx="821690" cy="254000"/>
          </a:xfrm>
          <a:prstGeom prst="straightConnector1">
            <a:avLst/>
          </a:prstGeom>
          <a:ln w="412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221220" y="3439795"/>
            <a:ext cx="233045" cy="953770"/>
          </a:xfrm>
          <a:prstGeom prst="straightConnector1">
            <a:avLst/>
          </a:prstGeom>
          <a:ln w="412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286115" y="3571875"/>
            <a:ext cx="50800" cy="811530"/>
          </a:xfrm>
          <a:prstGeom prst="straightConnector1">
            <a:avLst/>
          </a:prstGeom>
          <a:ln w="38100" cmpd="sng">
            <a:solidFill>
              <a:schemeClr val="tx1">
                <a:lumMod val="95000"/>
                <a:lumOff val="5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951470" y="3084830"/>
            <a:ext cx="1095375" cy="679450"/>
          </a:xfrm>
          <a:prstGeom prst="straightConnector1">
            <a:avLst/>
          </a:prstGeom>
          <a:ln w="41275"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010" y="741045"/>
            <a:ext cx="8881745" cy="45745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193030" y="4585970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13</a:t>
            </a:r>
          </a:p>
        </p:txBody>
      </p:sp>
      <p:sp>
        <p:nvSpPr>
          <p:cNvPr id="11" name="Oval 10"/>
          <p:cNvSpPr/>
          <p:nvPr/>
        </p:nvSpPr>
        <p:spPr>
          <a:xfrm>
            <a:off x="7708265" y="434276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9</a:t>
            </a:r>
          </a:p>
        </p:txBody>
      </p:sp>
      <p:sp>
        <p:nvSpPr>
          <p:cNvPr id="12" name="Oval 11"/>
          <p:cNvSpPr/>
          <p:nvPr/>
        </p:nvSpPr>
        <p:spPr>
          <a:xfrm>
            <a:off x="6541770" y="282130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16</a:t>
            </a:r>
          </a:p>
        </p:txBody>
      </p:sp>
      <p:sp>
        <p:nvSpPr>
          <p:cNvPr id="13" name="Oval 12"/>
          <p:cNvSpPr/>
          <p:nvPr/>
        </p:nvSpPr>
        <p:spPr>
          <a:xfrm>
            <a:off x="5193030" y="135064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9</a:t>
            </a:r>
          </a:p>
        </p:txBody>
      </p:sp>
      <p:sp>
        <p:nvSpPr>
          <p:cNvPr id="14" name="Oval 13"/>
          <p:cNvSpPr/>
          <p:nvPr/>
        </p:nvSpPr>
        <p:spPr>
          <a:xfrm>
            <a:off x="3752215" y="288226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140" y="239395"/>
            <a:ext cx="10012680" cy="41560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97480" y="4718050"/>
            <a:ext cx="6795770" cy="1287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Lớp 2A có số học sinh học võ là:</a:t>
            </a:r>
          </a:p>
          <a:p>
            <a:pPr algn="ctr"/>
            <a:r>
              <a:rPr lang="en-US" sz="2800"/>
              <a:t>8 + 5 = 13 (bạn)</a:t>
            </a:r>
          </a:p>
          <a:p>
            <a:pPr algn="ctr"/>
            <a:r>
              <a:rPr lang="en-US" sz="2800"/>
              <a:t>Đáp số 13 (bạn)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</Words>
  <Application>Microsoft Office PowerPoint</Application>
  <PresentationFormat>Widescreen</PresentationFormat>
  <Paragraphs>45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Microsoft YaHei</vt:lpstr>
      <vt:lpstr>Arial</vt:lpstr>
      <vt:lpstr>Arial Rounded MT Bold</vt:lpstr>
      <vt:lpstr>Calibri</vt:lpstr>
      <vt:lpstr>Calibri Light</vt:lpstr>
      <vt:lpstr>Franklin Gothic Book</vt:lpstr>
      <vt:lpstr>Franklin Gothic Medium</vt:lpstr>
      <vt:lpstr>ITC Avant Garde Std Bk</vt:lpstr>
      <vt:lpstr>Tahoma</vt:lpstr>
      <vt:lpstr>Wingdings 2</vt:lpstr>
      <vt:lpstr>方正卡通简体</vt:lpstr>
      <vt:lpstr>Office 主题​​</vt:lpstr>
      <vt:lpstr>1_Default Design</vt:lpstr>
      <vt:lpstr>Trek</vt:lpstr>
      <vt:lpstr>1_Office 主题​​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duong thai</cp:lastModifiedBy>
  <cp:revision>5</cp:revision>
  <dcterms:created xsi:type="dcterms:W3CDTF">2021-05-22T03:38:00Z</dcterms:created>
  <dcterms:modified xsi:type="dcterms:W3CDTF">2021-12-13T08:54:44Z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