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1"/>
  </p:notesMasterIdLst>
  <p:sldIdLst>
    <p:sldId id="256" r:id="rId5"/>
    <p:sldId id="257" r:id="rId6"/>
    <p:sldId id="305" r:id="rId7"/>
    <p:sldId id="316" r:id="rId8"/>
    <p:sldId id="317" r:id="rId9"/>
    <p:sldId id="318" r:id="rId10"/>
    <p:sldId id="319" r:id="rId11"/>
    <p:sldId id="360" r:id="rId12"/>
    <p:sldId id="258" r:id="rId13"/>
    <p:sldId id="259" r:id="rId14"/>
    <p:sldId id="364" r:id="rId15"/>
    <p:sldId id="262" r:id="rId16"/>
    <p:sldId id="263" r:id="rId17"/>
    <p:sldId id="264" r:id="rId18"/>
    <p:sldId id="265" r:id="rId19"/>
    <p:sldId id="365" r:id="rId20"/>
    <p:sldId id="366" r:id="rId21"/>
    <p:sldId id="367" r:id="rId22"/>
    <p:sldId id="368" r:id="rId23"/>
    <p:sldId id="369" r:id="rId24"/>
    <p:sldId id="370" r:id="rId25"/>
    <p:sldId id="371" r:id="rId26"/>
    <p:sldId id="280" r:id="rId27"/>
    <p:sldId id="372" r:id="rId28"/>
    <p:sldId id="373" r:id="rId29"/>
    <p:sldId id="267"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48"/>
  </p:normalViewPr>
  <p:slideViewPr>
    <p:cSldViewPr snapToGrid="0">
      <p:cViewPr varScale="1">
        <p:scale>
          <a:sx n="84" d="100"/>
          <a:sy n="84" d="100"/>
        </p:scale>
        <p:origin x="10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9BB8E476-BDB2-DA4B-9C96-FD9DBEB020FF}"/>
    <pc:docChg chg="modSld">
      <pc:chgData name="Huyền Ngọc" userId="74af6240d90ddfe1" providerId="LiveId" clId="{9BB8E476-BDB2-DA4B-9C96-FD9DBEB020FF}" dt="2024-12-20T07:59:00.575" v="29" actId="1076"/>
      <pc:docMkLst>
        <pc:docMk/>
      </pc:docMkLst>
      <pc:sldChg chg="modSp mod">
        <pc:chgData name="Huyền Ngọc" userId="74af6240d90ddfe1" providerId="LiveId" clId="{9BB8E476-BDB2-DA4B-9C96-FD9DBEB020FF}" dt="2024-12-20T07:59:00.575" v="29" actId="1076"/>
        <pc:sldMkLst>
          <pc:docMk/>
          <pc:sldMk cId="3771091626" sldId="364"/>
        </pc:sldMkLst>
        <pc:spChg chg="mod">
          <ac:chgData name="Huyền Ngọc" userId="74af6240d90ddfe1" providerId="LiveId" clId="{9BB8E476-BDB2-DA4B-9C96-FD9DBEB020FF}" dt="2024-12-20T07:58:53.520" v="17" actId="1035"/>
          <ac:spMkLst>
            <pc:docMk/>
            <pc:sldMk cId="3771091626" sldId="364"/>
            <ac:spMk id="7" creationId="{9D4A5602-1093-68A7-EBD4-829A4652F142}"/>
          </ac:spMkLst>
        </pc:spChg>
        <pc:picChg chg="mod">
          <ac:chgData name="Huyền Ngọc" userId="74af6240d90ddfe1" providerId="LiveId" clId="{9BB8E476-BDB2-DA4B-9C96-FD9DBEB020FF}" dt="2024-12-20T07:59:00.575" v="29" actId="1076"/>
          <ac:picMkLst>
            <pc:docMk/>
            <pc:sldMk cId="3771091626" sldId="364"/>
            <ac:picMk id="4" creationId="{80D6AE50-CFDE-6075-1762-9A520A9532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20/01/2025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8</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20/01/2025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20/01/2025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20/01/2025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20/01/2025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20/01/2025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20/01/2025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20/01/2025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20/01/2025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20/01/2025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20/01/2025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20/01/2025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20/01/2025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20/01/2025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20/01/2025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20/01/2025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20/01/2025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20/01/2025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20/01/2025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20/01/2025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20/01/2025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20/01/2025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20/01/2025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svg"/><Relationship Id="rId7"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9.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9.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386"/>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507920" y="70827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a:t>
            </a:r>
            <a:r>
              <a:rPr lang="vi-VN" sz="3600" b="1" i="1" dirty="0">
                <a:solidFill>
                  <a:srgbClr val="FF0000"/>
                </a:solidFill>
                <a:effectLst/>
                <a:latin typeface="Cambria" panose="02040503050406030204" pitchFamily="18" charset="0"/>
                <a:ea typeface="Cambria" panose="02040503050406030204" pitchFamily="18" charset="0"/>
              </a:rPr>
              <a:t>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a:t>
            </a:r>
            <a:r>
              <a:rPr lang="vi-VN" sz="3600" b="1" i="1" dirty="0">
                <a:solidFill>
                  <a:schemeClr val="accent3">
                    <a:lumMod val="60000"/>
                    <a:lumOff val="40000"/>
                  </a:schemeClr>
                </a:solidFill>
                <a:effectLst/>
                <a:latin typeface="Cambria" panose="02040503050406030204" pitchFamily="18" charset="0"/>
                <a:ea typeface="Cambria" panose="02040503050406030204" pitchFamily="18" charset="0"/>
              </a:rPr>
              <a:t>nhưng</a:t>
            </a:r>
            <a:r>
              <a:rPr lang="vi-VN" sz="3600" b="1" i="1" dirty="0">
                <a:effectLst/>
                <a:latin typeface="Cambria" panose="02040503050406030204" pitchFamily="18" charset="0"/>
                <a:ea typeface="Cambria" panose="02040503050406030204" pitchFamily="18" charset="0"/>
              </a:rPr>
              <a:t> </a:t>
            </a:r>
            <a:r>
              <a:rPr lang="vi-VN" sz="3600" b="1" i="1" dirty="0">
                <a:solidFill>
                  <a:srgbClr val="FF0000"/>
                </a:solidFill>
                <a:effectLst/>
                <a:latin typeface="Cambria" panose="02040503050406030204" pitchFamily="18" charset="0"/>
                <a:ea typeface="Cambria" panose="02040503050406030204" pitchFamily="18" charset="0"/>
              </a:rPr>
              <a:t>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solidFill>
                  <a:srgbClr val="FF0000"/>
                </a:solidFill>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đàn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trâu</a:t>
            </a:r>
            <a:r>
              <a:rPr lang="en-US" sz="3200" b="1" dirty="0">
                <a:solidFill>
                  <a:srgbClr val="FF0000"/>
                </a:solidFill>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solidFill>
                  <a:srgbClr val="FF0000"/>
                </a:solidFill>
                <a:latin typeface="Cambria" panose="02040503050406030204" pitchFamily="18" charset="0"/>
                <a:ea typeface="Cambria" panose="02040503050406030204" pitchFamily="18" charset="0"/>
              </a:rPr>
              <a:t>chúng</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tôi</a:t>
            </a:r>
            <a:r>
              <a:rPr lang="en-US" sz="3000" b="1" dirty="0">
                <a:solidFill>
                  <a:srgbClr val="FF0000"/>
                </a:solidFill>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771</Words>
  <Application>Microsoft Office PowerPoint</Application>
  <PresentationFormat>Widescreen</PresentationFormat>
  <Paragraphs>65</Paragraphs>
  <Slides>26</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Aptos</vt:lpstr>
      <vt:lpstr>Aptos Display</vt: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5A2</cp:lastModifiedBy>
  <cp:revision>35</cp:revision>
  <dcterms:created xsi:type="dcterms:W3CDTF">2024-09-03T18:15:03Z</dcterms:created>
  <dcterms:modified xsi:type="dcterms:W3CDTF">2025-01-20T04:14:38Z</dcterms:modified>
</cp:coreProperties>
</file>