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56" r:id="rId4"/>
    <p:sldId id="258" r:id="rId5"/>
    <p:sldId id="272" r:id="rId6"/>
    <p:sldId id="279" r:id="rId7"/>
    <p:sldId id="259" r:id="rId8"/>
    <p:sldId id="273" r:id="rId9"/>
    <p:sldId id="266" r:id="rId10"/>
    <p:sldId id="261" r:id="rId11"/>
    <p:sldId id="262" r:id="rId12"/>
    <p:sldId id="257" r:id="rId13"/>
    <p:sldId id="278" r:id="rId14"/>
    <p:sldId id="270" r:id="rId15"/>
    <p:sldId id="275" r:id="rId16"/>
    <p:sldId id="276" r:id="rId17"/>
    <p:sldId id="277" r:id="rId18"/>
  </p:sldIdLst>
  <p:sldSz cx="18288000" cy="10287000"/>
  <p:notesSz cx="6858000" cy="9144000"/>
  <p:embeddedFontLst>
    <p:embeddedFont>
      <p:font typeface="#9Slide06 SVNDope Script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SVN-Newton" panose="0204060305050602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1B26"/>
    <a:srgbClr val="D99170"/>
    <a:srgbClr val="D23817"/>
    <a:srgbClr val="CDB3D5"/>
    <a:srgbClr val="FEF4EC"/>
    <a:srgbClr val="323A37"/>
    <a:srgbClr val="EA8F40"/>
    <a:srgbClr val="D43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1098" y="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8B6AF-06B6-4FBC-8497-9D41DFD4A987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2E227-130B-4AE9-9D41-D8D815241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62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2E227-130B-4AE9-9D41-D8D815241EA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2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63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97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92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36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65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28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88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0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17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9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2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80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548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340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278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421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336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245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906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23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07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5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7145000" y="-13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7145000" y="-13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57200" y="342900"/>
            <a:ext cx="17449800" cy="9525000"/>
          </a:xfrm>
          <a:prstGeom prst="rect">
            <a:avLst/>
          </a:prstGeom>
          <a:solidFill>
            <a:schemeClr val="bg1"/>
          </a:solidFill>
          <a:ln w="38100">
            <a:solidFill>
              <a:srgbClr val="323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8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972300" y="1190315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86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679040">
            <a:off x="15524379" y="-1359852"/>
            <a:ext cx="4200159" cy="4147657"/>
          </a:xfrm>
          <a:custGeom>
            <a:avLst/>
            <a:gdLst/>
            <a:ahLst/>
            <a:cxnLst/>
            <a:rect l="l" t="t" r="r" b="b"/>
            <a:pathLst>
              <a:path w="4200159" h="4147657">
                <a:moveTo>
                  <a:pt x="0" y="0"/>
                </a:moveTo>
                <a:lnTo>
                  <a:pt x="4200159" y="0"/>
                </a:lnTo>
                <a:lnTo>
                  <a:pt x="4200159" y="4147656"/>
                </a:lnTo>
                <a:lnTo>
                  <a:pt x="0" y="4147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550344">
            <a:off x="-1420745" y="-1342686"/>
            <a:ext cx="4200159" cy="4147657"/>
          </a:xfrm>
          <a:custGeom>
            <a:avLst/>
            <a:gdLst/>
            <a:ahLst/>
            <a:cxnLst/>
            <a:rect l="l" t="t" r="r" b="b"/>
            <a:pathLst>
              <a:path w="4200159" h="4147657">
                <a:moveTo>
                  <a:pt x="0" y="0"/>
                </a:moveTo>
                <a:lnTo>
                  <a:pt x="4200158" y="0"/>
                </a:lnTo>
                <a:lnTo>
                  <a:pt x="4200158" y="4147657"/>
                </a:lnTo>
                <a:lnTo>
                  <a:pt x="0" y="4147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84431" y="6692148"/>
            <a:ext cx="10201960" cy="3494171"/>
          </a:xfrm>
          <a:custGeom>
            <a:avLst/>
            <a:gdLst/>
            <a:ahLst/>
            <a:cxnLst/>
            <a:rect l="l" t="t" r="r" b="b"/>
            <a:pathLst>
              <a:path w="10201960" h="3494171">
                <a:moveTo>
                  <a:pt x="0" y="0"/>
                </a:moveTo>
                <a:lnTo>
                  <a:pt x="10201960" y="0"/>
                </a:lnTo>
                <a:lnTo>
                  <a:pt x="10201960" y="3494172"/>
                </a:lnTo>
                <a:lnTo>
                  <a:pt x="0" y="3494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18879" y="8320865"/>
            <a:ext cx="1265552" cy="1788766"/>
          </a:xfrm>
          <a:custGeom>
            <a:avLst/>
            <a:gdLst/>
            <a:ahLst/>
            <a:cxnLst/>
            <a:rect l="l" t="t" r="r" b="b"/>
            <a:pathLst>
              <a:path w="1265552" h="1788766">
                <a:moveTo>
                  <a:pt x="0" y="0"/>
                </a:moveTo>
                <a:lnTo>
                  <a:pt x="1265552" y="0"/>
                </a:lnTo>
                <a:lnTo>
                  <a:pt x="1265552" y="1788767"/>
                </a:lnTo>
                <a:lnTo>
                  <a:pt x="0" y="1788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0" y="8145461"/>
            <a:ext cx="1515980" cy="1788766"/>
          </a:xfrm>
          <a:custGeom>
            <a:avLst/>
            <a:gdLst/>
            <a:ahLst/>
            <a:cxnLst/>
            <a:rect l="l" t="t" r="r" b="b"/>
            <a:pathLst>
              <a:path w="1515980" h="1788766">
                <a:moveTo>
                  <a:pt x="1515980" y="0"/>
                </a:moveTo>
                <a:lnTo>
                  <a:pt x="0" y="0"/>
                </a:lnTo>
                <a:lnTo>
                  <a:pt x="0" y="1788767"/>
                </a:lnTo>
                <a:lnTo>
                  <a:pt x="1515980" y="1788767"/>
                </a:lnTo>
                <a:lnTo>
                  <a:pt x="151598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25761">
            <a:off x="-50556" y="5255256"/>
            <a:ext cx="4051028" cy="4925262"/>
          </a:xfrm>
          <a:custGeom>
            <a:avLst/>
            <a:gdLst/>
            <a:ahLst/>
            <a:cxnLst/>
            <a:rect l="l" t="t" r="r" b="b"/>
            <a:pathLst>
              <a:path w="4051028" h="4925262">
                <a:moveTo>
                  <a:pt x="0" y="0"/>
                </a:moveTo>
                <a:lnTo>
                  <a:pt x="4051028" y="0"/>
                </a:lnTo>
                <a:lnTo>
                  <a:pt x="4051028" y="4925262"/>
                </a:lnTo>
                <a:lnTo>
                  <a:pt x="0" y="49252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6991682" y="8145461"/>
            <a:ext cx="1265552" cy="1788766"/>
          </a:xfrm>
          <a:custGeom>
            <a:avLst/>
            <a:gdLst/>
            <a:ahLst/>
            <a:cxnLst/>
            <a:rect l="l" t="t" r="r" b="b"/>
            <a:pathLst>
              <a:path w="1265552" h="1788766">
                <a:moveTo>
                  <a:pt x="1265553" y="0"/>
                </a:moveTo>
                <a:lnTo>
                  <a:pt x="0" y="0"/>
                </a:lnTo>
                <a:lnTo>
                  <a:pt x="0" y="1788767"/>
                </a:lnTo>
                <a:lnTo>
                  <a:pt x="1265553" y="1788767"/>
                </a:lnTo>
                <a:lnTo>
                  <a:pt x="126555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8665">
            <a:off x="14101155" y="3981174"/>
            <a:ext cx="5335294" cy="6045659"/>
          </a:xfrm>
          <a:custGeom>
            <a:avLst/>
            <a:gdLst/>
            <a:ahLst/>
            <a:cxnLst/>
            <a:rect l="l" t="t" r="r" b="b"/>
            <a:pathLst>
              <a:path w="5335294" h="6045659">
                <a:moveTo>
                  <a:pt x="0" y="0"/>
                </a:moveTo>
                <a:lnTo>
                  <a:pt x="5335294" y="0"/>
                </a:lnTo>
                <a:lnTo>
                  <a:pt x="5335294" y="6045658"/>
                </a:lnTo>
                <a:lnTo>
                  <a:pt x="0" y="60456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Freeform 9"/>
          <p:cNvSpPr/>
          <p:nvPr/>
        </p:nvSpPr>
        <p:spPr>
          <a:xfrm rot="1360500">
            <a:off x="4989136" y="7361791"/>
            <a:ext cx="1199676" cy="987109"/>
          </a:xfrm>
          <a:custGeom>
            <a:avLst/>
            <a:gdLst/>
            <a:ahLst/>
            <a:cxnLst/>
            <a:rect l="l" t="t" r="r" b="b"/>
            <a:pathLst>
              <a:path w="2085033" h="1946899">
                <a:moveTo>
                  <a:pt x="0" y="0"/>
                </a:moveTo>
                <a:lnTo>
                  <a:pt x="2085033" y="0"/>
                </a:lnTo>
                <a:lnTo>
                  <a:pt x="2085033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1" y="38100"/>
            <a:ext cx="14400000" cy="8522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7"/>
          <p:cNvSpPr/>
          <p:nvPr/>
        </p:nvSpPr>
        <p:spPr>
          <a:xfrm>
            <a:off x="11277600" y="1138440"/>
            <a:ext cx="6378076" cy="8614127"/>
          </a:xfrm>
          <a:custGeom>
            <a:avLst/>
            <a:gdLst/>
            <a:ahLst/>
            <a:cxnLst/>
            <a:rect l="l" t="t" r="r" b="b"/>
            <a:pathLst>
              <a:path w="1614880" h="1864219">
                <a:moveTo>
                  <a:pt x="0" y="0"/>
                </a:moveTo>
                <a:lnTo>
                  <a:pt x="1614880" y="0"/>
                </a:lnTo>
                <a:lnTo>
                  <a:pt x="1614880" y="1864220"/>
                </a:lnTo>
                <a:lnTo>
                  <a:pt x="0" y="1864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17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18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3"/>
          <p:cNvSpPr/>
          <p:nvPr/>
        </p:nvSpPr>
        <p:spPr>
          <a:xfrm rot="2107196">
            <a:off x="-760719" y="7777106"/>
            <a:ext cx="3310630" cy="3171377"/>
          </a:xfrm>
          <a:custGeom>
            <a:avLst/>
            <a:gdLst/>
            <a:ahLst/>
            <a:cxnLst/>
            <a:rect l="l" t="t" r="r" b="b"/>
            <a:pathLst>
              <a:path w="1887817" h="1864219">
                <a:moveTo>
                  <a:pt x="0" y="0"/>
                </a:moveTo>
                <a:lnTo>
                  <a:pt x="1887817" y="0"/>
                </a:lnTo>
                <a:lnTo>
                  <a:pt x="1887817" y="1864220"/>
                </a:lnTo>
                <a:lnTo>
                  <a:pt x="0" y="186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9"/>
          <p:cNvSpPr/>
          <p:nvPr/>
        </p:nvSpPr>
        <p:spPr>
          <a:xfrm>
            <a:off x="15849600" y="630075"/>
            <a:ext cx="2085033" cy="1946899"/>
          </a:xfrm>
          <a:custGeom>
            <a:avLst/>
            <a:gdLst/>
            <a:ahLst/>
            <a:cxnLst/>
            <a:rect l="l" t="t" r="r" b="b"/>
            <a:pathLst>
              <a:path w="2085033" h="1946899">
                <a:moveTo>
                  <a:pt x="0" y="0"/>
                </a:moveTo>
                <a:lnTo>
                  <a:pt x="2085033" y="0"/>
                </a:lnTo>
                <a:lnTo>
                  <a:pt x="2085033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8"/>
          <p:cNvSpPr/>
          <p:nvPr/>
        </p:nvSpPr>
        <p:spPr>
          <a:xfrm rot="11574020" flipH="1">
            <a:off x="10258403" y="-1809565"/>
            <a:ext cx="2767575" cy="3911767"/>
          </a:xfrm>
          <a:custGeom>
            <a:avLst/>
            <a:gdLst/>
            <a:ahLst/>
            <a:cxnLst/>
            <a:rect l="l" t="t" r="r" b="b"/>
            <a:pathLst>
              <a:path w="2767575" h="3911767">
                <a:moveTo>
                  <a:pt x="2767575" y="0"/>
                </a:moveTo>
                <a:lnTo>
                  <a:pt x="0" y="0"/>
                </a:lnTo>
                <a:lnTo>
                  <a:pt x="0" y="3911767"/>
                </a:lnTo>
                <a:lnTo>
                  <a:pt x="2767575" y="3911767"/>
                </a:lnTo>
                <a:lnTo>
                  <a:pt x="276757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8" name="Freeform 15"/>
          <p:cNvSpPr/>
          <p:nvPr/>
        </p:nvSpPr>
        <p:spPr>
          <a:xfrm rot="4755420" flipH="1">
            <a:off x="-348790" y="-175349"/>
            <a:ext cx="1370134" cy="1946899"/>
          </a:xfrm>
          <a:custGeom>
            <a:avLst/>
            <a:gdLst/>
            <a:ahLst/>
            <a:cxnLst/>
            <a:rect l="l" t="t" r="r" b="b"/>
            <a:pathLst>
              <a:path w="1649997" h="1946899">
                <a:moveTo>
                  <a:pt x="0" y="0"/>
                </a:moveTo>
                <a:lnTo>
                  <a:pt x="1649997" y="0"/>
                </a:lnTo>
                <a:lnTo>
                  <a:pt x="1649997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75" y="957555"/>
            <a:ext cx="11662659" cy="8151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624251" y="4057347"/>
            <a:ext cx="4673108" cy="6108638"/>
          </a:xfrm>
          <a:custGeom>
            <a:avLst/>
            <a:gdLst/>
            <a:ahLst/>
            <a:cxnLst/>
            <a:rect l="l" t="t" r="r" b="b"/>
            <a:pathLst>
              <a:path w="4673108" h="6108638">
                <a:moveTo>
                  <a:pt x="0" y="0"/>
                </a:moveTo>
                <a:lnTo>
                  <a:pt x="4673108" y="0"/>
                </a:lnTo>
                <a:lnTo>
                  <a:pt x="4673108" y="6108638"/>
                </a:lnTo>
                <a:lnTo>
                  <a:pt x="0" y="6108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251869">
            <a:off x="15515522" y="-1152742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0" y="0"/>
                </a:moveTo>
                <a:lnTo>
                  <a:pt x="3205176" y="0"/>
                </a:lnTo>
                <a:lnTo>
                  <a:pt x="3205176" y="4530284"/>
                </a:lnTo>
                <a:lnTo>
                  <a:pt x="0" y="4530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077039" flipH="1">
            <a:off x="-367631" y="-1300455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3205176" y="0"/>
                </a:moveTo>
                <a:lnTo>
                  <a:pt x="0" y="0"/>
                </a:lnTo>
                <a:lnTo>
                  <a:pt x="0" y="4530283"/>
                </a:lnTo>
                <a:lnTo>
                  <a:pt x="3205176" y="4530283"/>
                </a:lnTo>
                <a:lnTo>
                  <a:pt x="32051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4933" y="3721987"/>
            <a:ext cx="4252451" cy="6299927"/>
          </a:xfrm>
          <a:custGeom>
            <a:avLst/>
            <a:gdLst/>
            <a:ahLst/>
            <a:cxnLst/>
            <a:rect l="l" t="t" r="r" b="b"/>
            <a:pathLst>
              <a:path w="4252451" h="6299927">
                <a:moveTo>
                  <a:pt x="0" y="0"/>
                </a:moveTo>
                <a:lnTo>
                  <a:pt x="4252450" y="0"/>
                </a:lnTo>
                <a:lnTo>
                  <a:pt x="4252450" y="6299927"/>
                </a:lnTo>
                <a:lnTo>
                  <a:pt x="0" y="629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830" y="694096"/>
            <a:ext cx="10636733" cy="82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3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022210" y="566597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4457"/>
            <a:ext cx="10315326" cy="84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7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91800" y="1257300"/>
            <a:ext cx="7408604" cy="8220365"/>
          </a:xfrm>
          <a:custGeom>
            <a:avLst/>
            <a:gdLst/>
            <a:ahLst/>
            <a:cxnLst/>
            <a:rect l="l" t="t" r="r" b="b"/>
            <a:pathLst>
              <a:path w="7408604" h="8220365">
                <a:moveTo>
                  <a:pt x="0" y="0"/>
                </a:moveTo>
                <a:lnTo>
                  <a:pt x="7408604" y="0"/>
                </a:lnTo>
                <a:lnTo>
                  <a:pt x="7408604" y="8220365"/>
                </a:lnTo>
                <a:lnTo>
                  <a:pt x="0" y="822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8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06" y="800100"/>
            <a:ext cx="9742252" cy="76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6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98919" y="394816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606" y="540475"/>
            <a:ext cx="7191353" cy="93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8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14800" y="-2324100"/>
            <a:ext cx="22801016" cy="144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022210" y="566597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-410547" y="553897"/>
            <a:ext cx="11584261" cy="8591906"/>
            <a:chOff x="-285034" y="674301"/>
            <a:chExt cx="10804364" cy="818854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b="51024"/>
            <a:stretch/>
          </p:blipFill>
          <p:spPr>
            <a:xfrm>
              <a:off x="-285034" y="674301"/>
              <a:ext cx="8431499" cy="441309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45595" b="-1"/>
            <a:stretch/>
          </p:blipFill>
          <p:spPr>
            <a:xfrm>
              <a:off x="2087831" y="3960471"/>
              <a:ext cx="8431499" cy="490237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Khởi động đầu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" y="-1"/>
            <a:ext cx="18282920" cy="1028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3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679040">
            <a:off x="15524379" y="-1359852"/>
            <a:ext cx="4200159" cy="4147657"/>
          </a:xfrm>
          <a:custGeom>
            <a:avLst/>
            <a:gdLst/>
            <a:ahLst/>
            <a:cxnLst/>
            <a:rect l="l" t="t" r="r" b="b"/>
            <a:pathLst>
              <a:path w="4200159" h="4147657">
                <a:moveTo>
                  <a:pt x="0" y="0"/>
                </a:moveTo>
                <a:lnTo>
                  <a:pt x="4200159" y="0"/>
                </a:lnTo>
                <a:lnTo>
                  <a:pt x="4200159" y="4147656"/>
                </a:lnTo>
                <a:lnTo>
                  <a:pt x="0" y="4147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550344">
            <a:off x="-1420745" y="-1342686"/>
            <a:ext cx="4200159" cy="4147657"/>
          </a:xfrm>
          <a:custGeom>
            <a:avLst/>
            <a:gdLst/>
            <a:ahLst/>
            <a:cxnLst/>
            <a:rect l="l" t="t" r="r" b="b"/>
            <a:pathLst>
              <a:path w="4200159" h="4147657">
                <a:moveTo>
                  <a:pt x="0" y="0"/>
                </a:moveTo>
                <a:lnTo>
                  <a:pt x="4200158" y="0"/>
                </a:lnTo>
                <a:lnTo>
                  <a:pt x="4200158" y="4147657"/>
                </a:lnTo>
                <a:lnTo>
                  <a:pt x="0" y="4147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84431" y="6692148"/>
            <a:ext cx="10201960" cy="3494171"/>
          </a:xfrm>
          <a:custGeom>
            <a:avLst/>
            <a:gdLst/>
            <a:ahLst/>
            <a:cxnLst/>
            <a:rect l="l" t="t" r="r" b="b"/>
            <a:pathLst>
              <a:path w="10201960" h="3494171">
                <a:moveTo>
                  <a:pt x="0" y="0"/>
                </a:moveTo>
                <a:lnTo>
                  <a:pt x="10201960" y="0"/>
                </a:lnTo>
                <a:lnTo>
                  <a:pt x="10201960" y="3494172"/>
                </a:lnTo>
                <a:lnTo>
                  <a:pt x="0" y="3494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18879" y="8320865"/>
            <a:ext cx="1265552" cy="1788766"/>
          </a:xfrm>
          <a:custGeom>
            <a:avLst/>
            <a:gdLst/>
            <a:ahLst/>
            <a:cxnLst/>
            <a:rect l="l" t="t" r="r" b="b"/>
            <a:pathLst>
              <a:path w="1265552" h="1788766">
                <a:moveTo>
                  <a:pt x="0" y="0"/>
                </a:moveTo>
                <a:lnTo>
                  <a:pt x="1265552" y="0"/>
                </a:lnTo>
                <a:lnTo>
                  <a:pt x="1265552" y="1788767"/>
                </a:lnTo>
                <a:lnTo>
                  <a:pt x="0" y="1788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0" y="8145461"/>
            <a:ext cx="1515980" cy="1788766"/>
          </a:xfrm>
          <a:custGeom>
            <a:avLst/>
            <a:gdLst/>
            <a:ahLst/>
            <a:cxnLst/>
            <a:rect l="l" t="t" r="r" b="b"/>
            <a:pathLst>
              <a:path w="1515980" h="1788766">
                <a:moveTo>
                  <a:pt x="1515980" y="0"/>
                </a:moveTo>
                <a:lnTo>
                  <a:pt x="0" y="0"/>
                </a:lnTo>
                <a:lnTo>
                  <a:pt x="0" y="1788767"/>
                </a:lnTo>
                <a:lnTo>
                  <a:pt x="1515980" y="1788767"/>
                </a:lnTo>
                <a:lnTo>
                  <a:pt x="151598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25761">
            <a:off x="-50556" y="5255256"/>
            <a:ext cx="4051028" cy="4925262"/>
          </a:xfrm>
          <a:custGeom>
            <a:avLst/>
            <a:gdLst/>
            <a:ahLst/>
            <a:cxnLst/>
            <a:rect l="l" t="t" r="r" b="b"/>
            <a:pathLst>
              <a:path w="4051028" h="4925262">
                <a:moveTo>
                  <a:pt x="0" y="0"/>
                </a:moveTo>
                <a:lnTo>
                  <a:pt x="4051028" y="0"/>
                </a:lnTo>
                <a:lnTo>
                  <a:pt x="4051028" y="4925262"/>
                </a:lnTo>
                <a:lnTo>
                  <a:pt x="0" y="49252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6991682" y="8145461"/>
            <a:ext cx="1265552" cy="1788766"/>
          </a:xfrm>
          <a:custGeom>
            <a:avLst/>
            <a:gdLst/>
            <a:ahLst/>
            <a:cxnLst/>
            <a:rect l="l" t="t" r="r" b="b"/>
            <a:pathLst>
              <a:path w="1265552" h="1788766">
                <a:moveTo>
                  <a:pt x="1265553" y="0"/>
                </a:moveTo>
                <a:lnTo>
                  <a:pt x="0" y="0"/>
                </a:lnTo>
                <a:lnTo>
                  <a:pt x="0" y="1788767"/>
                </a:lnTo>
                <a:lnTo>
                  <a:pt x="1265553" y="1788767"/>
                </a:lnTo>
                <a:lnTo>
                  <a:pt x="126555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8665">
            <a:off x="14101155" y="3981174"/>
            <a:ext cx="5335294" cy="6045659"/>
          </a:xfrm>
          <a:custGeom>
            <a:avLst/>
            <a:gdLst/>
            <a:ahLst/>
            <a:cxnLst/>
            <a:rect l="l" t="t" r="r" b="b"/>
            <a:pathLst>
              <a:path w="5335294" h="6045659">
                <a:moveTo>
                  <a:pt x="0" y="0"/>
                </a:moveTo>
                <a:lnTo>
                  <a:pt x="5335294" y="0"/>
                </a:lnTo>
                <a:lnTo>
                  <a:pt x="5335294" y="6045658"/>
                </a:lnTo>
                <a:lnTo>
                  <a:pt x="0" y="60456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Freeform 9"/>
          <p:cNvSpPr/>
          <p:nvPr/>
        </p:nvSpPr>
        <p:spPr>
          <a:xfrm rot="1360500">
            <a:off x="4989136" y="7361791"/>
            <a:ext cx="1199676" cy="987109"/>
          </a:xfrm>
          <a:custGeom>
            <a:avLst/>
            <a:gdLst/>
            <a:ahLst/>
            <a:cxnLst/>
            <a:rect l="l" t="t" r="r" b="b"/>
            <a:pathLst>
              <a:path w="2085033" h="1946899">
                <a:moveTo>
                  <a:pt x="0" y="0"/>
                </a:moveTo>
                <a:lnTo>
                  <a:pt x="2085033" y="0"/>
                </a:lnTo>
                <a:lnTo>
                  <a:pt x="2085033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1" y="38100"/>
            <a:ext cx="14400000" cy="85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6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85949" y="129786"/>
            <a:ext cx="6581998" cy="9031901"/>
          </a:xfrm>
          <a:custGeom>
            <a:avLst/>
            <a:gdLst/>
            <a:ahLst/>
            <a:cxnLst/>
            <a:rect l="l" t="t" r="r" b="b"/>
            <a:pathLst>
              <a:path w="6581998" h="9031901">
                <a:moveTo>
                  <a:pt x="0" y="0"/>
                </a:moveTo>
                <a:lnTo>
                  <a:pt x="6581998" y="0"/>
                </a:lnTo>
                <a:lnTo>
                  <a:pt x="6581998" y="9031902"/>
                </a:lnTo>
                <a:lnTo>
                  <a:pt x="0" y="9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111" y="691443"/>
            <a:ext cx="10283504" cy="8452196"/>
          </a:xfrm>
          <a:prstGeom prst="rect">
            <a:avLst/>
          </a:prstGeom>
        </p:spPr>
      </p:pic>
      <p:grpSp>
        <p:nvGrpSpPr>
          <p:cNvPr id="23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24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25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8"/>
          <p:cNvSpPr/>
          <p:nvPr/>
        </p:nvSpPr>
        <p:spPr>
          <a:xfrm rot="2178624">
            <a:off x="-440670" y="6805446"/>
            <a:ext cx="3756546" cy="3756239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9"/>
          <p:cNvSpPr/>
          <p:nvPr/>
        </p:nvSpPr>
        <p:spPr>
          <a:xfrm rot="8053172" flipH="1">
            <a:off x="-433117" y="-192344"/>
            <a:ext cx="1937492" cy="2586442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3205176" y="0"/>
                </a:moveTo>
                <a:lnTo>
                  <a:pt x="0" y="0"/>
                </a:lnTo>
                <a:lnTo>
                  <a:pt x="0" y="4530283"/>
                </a:lnTo>
                <a:lnTo>
                  <a:pt x="3205176" y="4530283"/>
                </a:lnTo>
                <a:lnTo>
                  <a:pt x="320517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9388" y="419100"/>
            <a:ext cx="173014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b="1" dirty="0" smtClean="0">
                <a:solidFill>
                  <a:srgbClr val="0A62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812710"/>
              </p:ext>
            </p:extLst>
          </p:nvPr>
        </p:nvGraphicFramePr>
        <p:xfrm>
          <a:off x="912393" y="2979421"/>
          <a:ext cx="16535400" cy="6460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5400">
                  <a:extLst>
                    <a:ext uri="{9D8B030D-6E8A-4147-A177-3AD203B41FA5}">
                      <a16:colId xmlns:a16="http://schemas.microsoft.com/office/drawing/2014/main" val="3896527546"/>
                    </a:ext>
                  </a:extLst>
                </a:gridCol>
              </a:tblGrid>
              <a:tr h="70025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CDB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464353"/>
                  </a:ext>
                </a:extLst>
              </a:tr>
              <a:tr h="3002240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gây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Nêu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huống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Nêu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xúc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978867"/>
                  </a:ext>
                </a:extLst>
              </a:tr>
              <a:tr h="7002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Về</a:t>
                      </a: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hình</a:t>
                      </a: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thức</a:t>
                      </a:r>
                      <a:endParaRPr kumimoji="0" lang="en-GB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rgbClr val="CDB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169907"/>
                  </a:ext>
                </a:extLst>
              </a:tr>
              <a:tr h="2028541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Sắp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xếp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sạch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ràng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084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65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06278" y="4011822"/>
            <a:ext cx="8018428" cy="7918198"/>
          </a:xfrm>
          <a:custGeom>
            <a:avLst/>
            <a:gdLst/>
            <a:ahLst/>
            <a:cxnLst/>
            <a:rect l="l" t="t" r="r" b="b"/>
            <a:pathLst>
              <a:path w="8018428" h="7918198">
                <a:moveTo>
                  <a:pt x="0" y="0"/>
                </a:moveTo>
                <a:lnTo>
                  <a:pt x="8018428" y="0"/>
                </a:lnTo>
                <a:lnTo>
                  <a:pt x="8018428" y="7918198"/>
                </a:lnTo>
                <a:lnTo>
                  <a:pt x="0" y="7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53753">
            <a:off x="-2500637" y="654626"/>
            <a:ext cx="7445972" cy="5695330"/>
          </a:xfrm>
          <a:custGeom>
            <a:avLst/>
            <a:gdLst/>
            <a:ahLst/>
            <a:cxnLst/>
            <a:rect l="l" t="t" r="r" b="b"/>
            <a:pathLst>
              <a:path w="8585575" h="6503573">
                <a:moveTo>
                  <a:pt x="0" y="0"/>
                </a:moveTo>
                <a:lnTo>
                  <a:pt x="8585575" y="0"/>
                </a:lnTo>
                <a:lnTo>
                  <a:pt x="8585575" y="6503573"/>
                </a:lnTo>
                <a:lnTo>
                  <a:pt x="0" y="6503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263780">
            <a:off x="14822966" y="-1140829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8" y="0"/>
                </a:lnTo>
                <a:lnTo>
                  <a:pt x="3908118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019160">
            <a:off x="-343240" y="7655662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9" y="0"/>
                </a:lnTo>
                <a:lnTo>
                  <a:pt x="3908119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35" y="1409700"/>
            <a:ext cx="14095174" cy="7968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624251" y="4057347"/>
            <a:ext cx="4673108" cy="6108638"/>
          </a:xfrm>
          <a:custGeom>
            <a:avLst/>
            <a:gdLst/>
            <a:ahLst/>
            <a:cxnLst/>
            <a:rect l="l" t="t" r="r" b="b"/>
            <a:pathLst>
              <a:path w="4673108" h="6108638">
                <a:moveTo>
                  <a:pt x="0" y="0"/>
                </a:moveTo>
                <a:lnTo>
                  <a:pt x="4673108" y="0"/>
                </a:lnTo>
                <a:lnTo>
                  <a:pt x="4673108" y="6108638"/>
                </a:lnTo>
                <a:lnTo>
                  <a:pt x="0" y="6108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251869">
            <a:off x="15515522" y="-1152742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0" y="0"/>
                </a:moveTo>
                <a:lnTo>
                  <a:pt x="3205176" y="0"/>
                </a:lnTo>
                <a:lnTo>
                  <a:pt x="3205176" y="4530284"/>
                </a:lnTo>
                <a:lnTo>
                  <a:pt x="0" y="4530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077039" flipH="1">
            <a:off x="-367631" y="-1300455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3205176" y="0"/>
                </a:moveTo>
                <a:lnTo>
                  <a:pt x="0" y="0"/>
                </a:lnTo>
                <a:lnTo>
                  <a:pt x="0" y="4530283"/>
                </a:lnTo>
                <a:lnTo>
                  <a:pt x="3205176" y="4530283"/>
                </a:lnTo>
                <a:lnTo>
                  <a:pt x="32051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4933" y="3721987"/>
            <a:ext cx="4252451" cy="6299927"/>
          </a:xfrm>
          <a:custGeom>
            <a:avLst/>
            <a:gdLst/>
            <a:ahLst/>
            <a:cxnLst/>
            <a:rect l="l" t="t" r="r" b="b"/>
            <a:pathLst>
              <a:path w="4252451" h="6299927">
                <a:moveTo>
                  <a:pt x="0" y="0"/>
                </a:moveTo>
                <a:lnTo>
                  <a:pt x="4252450" y="0"/>
                </a:lnTo>
                <a:lnTo>
                  <a:pt x="4252450" y="6299927"/>
                </a:lnTo>
                <a:lnTo>
                  <a:pt x="0" y="629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830" y="694096"/>
            <a:ext cx="10636733" cy="82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91800" y="1257300"/>
            <a:ext cx="7408604" cy="8220365"/>
          </a:xfrm>
          <a:custGeom>
            <a:avLst/>
            <a:gdLst/>
            <a:ahLst/>
            <a:cxnLst/>
            <a:rect l="l" t="t" r="r" b="b"/>
            <a:pathLst>
              <a:path w="7408604" h="8220365">
                <a:moveTo>
                  <a:pt x="0" y="0"/>
                </a:moveTo>
                <a:lnTo>
                  <a:pt x="7408604" y="0"/>
                </a:lnTo>
                <a:lnTo>
                  <a:pt x="7408604" y="8220365"/>
                </a:lnTo>
                <a:lnTo>
                  <a:pt x="0" y="822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8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63" y="1028700"/>
            <a:ext cx="9742252" cy="7669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177</Words>
  <Application>Microsoft Office PowerPoint</Application>
  <PresentationFormat>Custom</PresentationFormat>
  <Paragraphs>15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#9Slide06 SVNDope Script</vt:lpstr>
      <vt:lpstr>Calibri</vt:lpstr>
      <vt:lpstr>Cambria</vt:lpstr>
      <vt:lpstr>SVN-Newton</vt:lpstr>
      <vt:lpstr>Arial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hoat hinh</dc:title>
  <cp:lastModifiedBy>admin</cp:lastModifiedBy>
  <cp:revision>14</cp:revision>
  <dcterms:created xsi:type="dcterms:W3CDTF">2006-08-16T00:00:00Z</dcterms:created>
  <dcterms:modified xsi:type="dcterms:W3CDTF">2024-11-05T13:59:35Z</dcterms:modified>
  <dc:identifier>DAGVks_tn30</dc:identifier>
</cp:coreProperties>
</file>