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0"/>
  </p:notesMasterIdLst>
  <p:sldIdLst>
    <p:sldId id="258" r:id="rId3"/>
    <p:sldId id="324" r:id="rId4"/>
    <p:sldId id="319" r:id="rId5"/>
    <p:sldId id="257" r:id="rId6"/>
    <p:sldId id="298" r:id="rId7"/>
    <p:sldId id="314" r:id="rId8"/>
    <p:sldId id="259" r:id="rId9"/>
    <p:sldId id="260" r:id="rId10"/>
    <p:sldId id="323" r:id="rId11"/>
    <p:sldId id="311" r:id="rId12"/>
    <p:sldId id="304" r:id="rId13"/>
    <p:sldId id="261" r:id="rId14"/>
    <p:sldId id="320" r:id="rId15"/>
    <p:sldId id="321" r:id="rId16"/>
    <p:sldId id="322" r:id="rId17"/>
    <p:sldId id="263" r:id="rId18"/>
    <p:sldId id="318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742E75-8904-4ADA-ADCC-63D3DA743A60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17BAE6-CF7F-495C-B491-99D871BB70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0289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F37F59-90D8-49A3-9FE7-EA015BE545B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93108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F37F59-90D8-49A3-9FE7-EA015BE545B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25481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F37F59-90D8-49A3-9FE7-EA015BE545B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99880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2784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Bar dir="vert"/>
      </p:transition>
    </mc:Choice>
    <mc:Fallback xmlns="">
      <p:transition spd="slow" advClick="0">
        <p:randomBar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8113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Bar dir="vert"/>
      </p:transition>
    </mc:Choice>
    <mc:Fallback xmlns="">
      <p:transition spd="slow" advClick="0">
        <p:randomBar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6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Bar dir="vert"/>
      </p:transition>
    </mc:Choice>
    <mc:Fallback xmlns="">
      <p:transition spd="slow" advClick="0">
        <p:randomBar dir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6664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4661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3591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6907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4396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7272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6084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8319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9488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Bar dir="vert"/>
      </p:transition>
    </mc:Choice>
    <mc:Fallback xmlns="">
      <p:transition spd="slow" advClick="0">
        <p:randomBar dir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854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4427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6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9896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Bar dir="vert"/>
      </p:transition>
    </mc:Choice>
    <mc:Fallback xmlns="">
      <p:transition spd="slow" advClick="0">
        <p:randomBar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5913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Bar dir="vert"/>
      </p:transition>
    </mc:Choice>
    <mc:Fallback xmlns="">
      <p:transition spd="slow" advClick="0">
        <p:randomBar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8334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Bar dir="vert"/>
      </p:transition>
    </mc:Choice>
    <mc:Fallback xmlns="">
      <p:transition spd="slow" advClick="0">
        <p:randomBar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2601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Bar dir="vert"/>
      </p:transition>
    </mc:Choice>
    <mc:Fallback xmlns="">
      <p:transition spd="slow" advClick="0">
        <p:randomBar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230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Bar dir="vert"/>
      </p:transition>
    </mc:Choice>
    <mc:Fallback xmlns="">
      <p:transition spd="slow" advClick="0">
        <p:randomBar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949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Bar dir="vert"/>
      </p:transition>
    </mc:Choice>
    <mc:Fallback xmlns="">
      <p:transition spd="slow" advClick="0">
        <p:randomBar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1869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Bar dir="vert"/>
      </p:transition>
    </mc:Choice>
    <mc:Fallback xmlns="">
      <p:transition spd="slow" advClick="0">
        <p:randomBar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F488368-549C-C7D2-FD77-7ED0526A3EE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152" y="91605"/>
            <a:ext cx="1526987" cy="1526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582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>
        <p:randomBar dir="vert"/>
      </p:transition>
    </mc:Choice>
    <mc:Fallback xmlns="">
      <p:transition spd="slow" advClick="0">
        <p:randomBar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17号-萌趣果冻体" panose="00000500000000000000" pitchFamily="2" charset="-122"/>
          <a:ea typeface="字魂17号-萌趣果冻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17号-萌趣果冻体" panose="00000500000000000000" pitchFamily="2" charset="-122"/>
          <a:ea typeface="字魂17号-萌趣果冻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17号-萌趣果冻体" panose="00000500000000000000" pitchFamily="2" charset="-122"/>
          <a:ea typeface="字魂17号-萌趣果冻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17号-萌趣果冻体" panose="00000500000000000000" pitchFamily="2" charset="-122"/>
          <a:ea typeface="字魂17号-萌趣果冻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17号-萌趣果冻体" panose="00000500000000000000" pitchFamily="2" charset="-122"/>
          <a:ea typeface="字魂17号-萌趣果冻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17号-萌趣果冻体" panose="00000500000000000000" pitchFamily="2" charset="-122"/>
          <a:ea typeface="字魂17号-萌趣果冻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3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3" tIns="36282" rIns="72563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0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10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3" tIns="36282" rIns="72563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3" tIns="36282" rIns="72563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010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sv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svg"/><Relationship Id="rId10" Type="http://schemas.openxmlformats.org/officeDocument/2006/relationships/image" Target="../media/image40.sv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6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2777613" y="0"/>
            <a:ext cx="6636775" cy="6858000"/>
          </a:xfrm>
          <a:prstGeom prst="rect">
            <a:avLst/>
          </a:prstGeom>
          <a:solidFill>
            <a:srgbClr val="51A5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7号-萌趣果冻体"/>
              <a:cs typeface="+mn-ea"/>
              <a:sym typeface="+mn-lt"/>
            </a:endParaRPr>
          </a:p>
        </p:txBody>
      </p:sp>
      <p:sp>
        <p:nvSpPr>
          <p:cNvPr id="8" name="矩形 7"/>
          <p:cNvSpPr/>
          <p:nvPr/>
        </p:nvSpPr>
        <p:spPr>
          <a:xfrm rot="10800000" flipV="1">
            <a:off x="1095307" y="1236926"/>
            <a:ext cx="7668985" cy="3398292"/>
          </a:xfrm>
          <a:prstGeom prst="rect">
            <a:avLst/>
          </a:prstGeom>
          <a:solidFill>
            <a:srgbClr val="0A848B"/>
          </a:solidFill>
          <a:ln>
            <a:noFill/>
          </a:ln>
          <a:effectLst>
            <a:outerShdw blurRad="152400" dist="762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7号-萌趣果冻体"/>
              <a:cs typeface="+mn-ea"/>
              <a:sym typeface="+mn-lt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3014525" y="2099940"/>
            <a:ext cx="7712598" cy="325165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04800" dist="241300" dir="42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7号-萌趣果冻体"/>
              <a:cs typeface="+mn-ea"/>
              <a:sym typeface="+mn-lt"/>
            </a:endParaRPr>
          </a:p>
        </p:txBody>
      </p:sp>
      <p:pic>
        <p:nvPicPr>
          <p:cNvPr id="9" name="图片 8" descr="C:\Users\Am'be'r\Desktop\13.png1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898459" y="2291737"/>
            <a:ext cx="3986530" cy="268960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8672" y="2291737"/>
            <a:ext cx="5047926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292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Bar dir="vert"/>
      </p:transition>
    </mc:Choice>
    <mc:Fallback xmlns="">
      <p:transition spd="slow" advClick="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8" grpId="0" bldLvl="0" animBg="1"/>
      <p:bldP spid="21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442085" y="0"/>
            <a:ext cx="9674860" cy="6858000"/>
            <a:chOff x="2271" y="0"/>
            <a:chExt cx="15236" cy="10800"/>
          </a:xfrm>
        </p:grpSpPr>
        <p:sp>
          <p:nvSpPr>
            <p:cNvPr id="4" name="矩形 3"/>
            <p:cNvSpPr/>
            <p:nvPr/>
          </p:nvSpPr>
          <p:spPr>
            <a:xfrm>
              <a:off x="4374" y="0"/>
              <a:ext cx="10452" cy="10800"/>
            </a:xfrm>
            <a:prstGeom prst="rect">
              <a:avLst/>
            </a:prstGeom>
            <a:solidFill>
              <a:srgbClr val="51A5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7号-萌趣果冻体"/>
                <a:cs typeface="+mn-ea"/>
                <a:sym typeface="+mn-lt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2271" y="1445"/>
              <a:ext cx="15236" cy="80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304800" dist="241300" dir="42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7号-萌趣果冻体"/>
                <a:cs typeface="+mn-ea"/>
                <a:sym typeface="+mn-lt"/>
              </a:endParaRPr>
            </a:p>
          </p:txBody>
        </p:sp>
      </p:grpSp>
      <p:sp>
        <p:nvSpPr>
          <p:cNvPr id="3" name="Bong bóng Ý nghĩ: Hình đám mây 13">
            <a:extLst>
              <a:ext uri="{FF2B5EF4-FFF2-40B4-BE49-F238E27FC236}">
                <a16:creationId xmlns:a16="http://schemas.microsoft.com/office/drawing/2014/main" id="{9401510C-C2FE-BC19-9461-3B9B62827F11}"/>
              </a:ext>
            </a:extLst>
          </p:cNvPr>
          <p:cNvSpPr/>
          <p:nvPr/>
        </p:nvSpPr>
        <p:spPr>
          <a:xfrm>
            <a:off x="3571875" y="76200"/>
            <a:ext cx="7077075" cy="2612184"/>
          </a:xfrm>
          <a:prstGeom prst="cloudCallout">
            <a:avLst/>
          </a:prstGeom>
          <a:solidFill>
            <a:schemeClr val="accent4">
              <a:lumMod val="40000"/>
              <a:lumOff val="60000"/>
            </a:schemeClr>
          </a:solidFill>
          <a:ln w="698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r>
              <a:rPr lang="en-US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vở</a:t>
            </a:r>
            <a:endParaRPr lang="en-US" sz="6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Hình ảnh 11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030E1C2A-1A7D-9099-6D3D-6EE67FFC51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36"/>
          <a:stretch/>
        </p:blipFill>
        <p:spPr>
          <a:xfrm>
            <a:off x="3514725" y="2807813"/>
            <a:ext cx="6060609" cy="3183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679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Bar dir="vert"/>
      </p:transition>
    </mc:Choice>
    <mc:Fallback xmlns="">
      <p:transition spd="slow" advClick="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476250" y="-32385"/>
            <a:ext cx="11487150" cy="6858000"/>
            <a:chOff x="2271" y="0"/>
            <a:chExt cx="15236" cy="10800"/>
          </a:xfrm>
        </p:grpSpPr>
        <p:sp>
          <p:nvSpPr>
            <p:cNvPr id="5" name="矩形 4"/>
            <p:cNvSpPr/>
            <p:nvPr/>
          </p:nvSpPr>
          <p:spPr>
            <a:xfrm>
              <a:off x="4374" y="0"/>
              <a:ext cx="10452" cy="10800"/>
            </a:xfrm>
            <a:prstGeom prst="rect">
              <a:avLst/>
            </a:prstGeom>
            <a:solidFill>
              <a:srgbClr val="51A5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cs typeface="+mn-ea"/>
                <a:sym typeface="+mn-lt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2271" y="1445"/>
              <a:ext cx="15236" cy="80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304800" dist="241300" dir="42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cs typeface="+mn-ea"/>
                <a:sym typeface="+mn-lt"/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3145059" y="67824"/>
            <a:ext cx="6170392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 cmpd="sng">
            <a:solidFill>
              <a:schemeClr val="tx1"/>
            </a:solidFill>
            <a:prstDash val="solid"/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2.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Đọc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soát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và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chỉnh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sửa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F1FB241-A6ED-3F03-87A5-8A955FE16F0B}"/>
              </a:ext>
            </a:extLst>
          </p:cNvPr>
          <p:cNvSpPr txBox="1"/>
          <p:nvPr/>
        </p:nvSpPr>
        <p:spPr>
          <a:xfrm>
            <a:off x="809625" y="1047750"/>
            <a:ext cx="7391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lỗi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BD5716-D4E1-B9A1-D74E-9EF52018CF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00" y="2128837"/>
            <a:ext cx="2057400" cy="10572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09555E1-7446-28DF-63C6-62D725E9EC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2825" y="2047875"/>
            <a:ext cx="3905250" cy="10477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0092E25-0319-9E5A-FECD-995A9D13D8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0975" y="2019300"/>
            <a:ext cx="1790700" cy="10668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50FD5C9-ED02-3DAC-8ECA-8E4B5D8DE5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29800" y="2009775"/>
            <a:ext cx="1676400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087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Bar dir="vert"/>
      </p:transition>
    </mc:Choice>
    <mc:Fallback xmlns="">
      <p:transition spd="slow" advClick="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442085" y="-32385"/>
            <a:ext cx="9674860" cy="6858000"/>
            <a:chOff x="2271" y="0"/>
            <a:chExt cx="15236" cy="10800"/>
          </a:xfrm>
        </p:grpSpPr>
        <p:sp>
          <p:nvSpPr>
            <p:cNvPr id="4" name="矩形 3"/>
            <p:cNvSpPr/>
            <p:nvPr/>
          </p:nvSpPr>
          <p:spPr>
            <a:xfrm>
              <a:off x="4374" y="0"/>
              <a:ext cx="10452" cy="10800"/>
            </a:xfrm>
            <a:prstGeom prst="rect">
              <a:avLst/>
            </a:prstGeom>
            <a:solidFill>
              <a:srgbClr val="51A5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7号-萌趣果冻体"/>
                <a:cs typeface="+mn-ea"/>
                <a:sym typeface="+mn-lt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2271" y="1445"/>
              <a:ext cx="15236" cy="80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304800" dist="241300" dir="42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7号-萌趣果冻体"/>
                <a:cs typeface="+mn-ea"/>
                <a:sym typeface="+mn-lt"/>
              </a:endParaRPr>
            </a:p>
          </p:txBody>
        </p:sp>
      </p:grpSp>
      <p:pic>
        <p:nvPicPr>
          <p:cNvPr id="7" name="图片 6" descr="C:\Users\Am'be'r\Desktop\千库网_儿童小孩子手牵手围城一圈_元素编号11860023.png千库网_儿童小孩子手牵手围城一圈_元素编号1186002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27870" y="1124620"/>
            <a:ext cx="4542602" cy="4543989"/>
          </a:xfrm>
          <a:prstGeom prst="rect">
            <a:avLst/>
          </a:prstGeom>
        </p:spPr>
      </p:pic>
      <p:pic>
        <p:nvPicPr>
          <p:cNvPr id="12" name="图片 11" descr="51miz-E716829-E2595A0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0997" y="506754"/>
            <a:ext cx="6925948" cy="5217160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5340422" y="2254304"/>
            <a:ext cx="4608048" cy="2308324"/>
          </a:xfrm>
          <a:prstGeom prst="rect">
            <a:avLst/>
          </a:prstGeom>
          <a:noFill/>
          <a:ln w="12700" cmpd="sng">
            <a:noFill/>
            <a:prstDash val="solid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0A848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Sửa</a:t>
            </a:r>
            <a:r>
              <a:rPr kumimoji="0" lang="en-US" altLang="zh-CN" sz="7200" b="1" i="0" u="none" strike="noStrike" kern="1200" cap="none" spc="0" normalizeH="0" noProof="0" dirty="0">
                <a:ln>
                  <a:noFill/>
                </a:ln>
                <a:solidFill>
                  <a:srgbClr val="0A848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 </a:t>
            </a:r>
            <a:r>
              <a:rPr kumimoji="0" lang="en-US" altLang="zh-CN" sz="7200" b="1" i="0" u="none" strike="noStrike" kern="1200" cap="none" spc="0" normalizeH="0" noProof="0" dirty="0" err="1">
                <a:ln>
                  <a:noFill/>
                </a:ln>
                <a:solidFill>
                  <a:srgbClr val="0A848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lỗi</a:t>
            </a:r>
            <a:r>
              <a:rPr kumimoji="0" lang="en-US" altLang="zh-CN" sz="7200" b="1" i="0" u="none" strike="noStrike" kern="1200" cap="none" spc="0" normalizeH="0" noProof="0" dirty="0">
                <a:ln>
                  <a:noFill/>
                </a:ln>
                <a:solidFill>
                  <a:srgbClr val="0A848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 (</a:t>
            </a:r>
            <a:r>
              <a:rPr kumimoji="0" lang="en-US" altLang="zh-CN" sz="7200" b="1" i="0" u="none" strike="noStrike" kern="1200" cap="none" spc="0" normalizeH="0" noProof="0" dirty="0" err="1">
                <a:ln>
                  <a:noFill/>
                </a:ln>
                <a:solidFill>
                  <a:srgbClr val="0A848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nếu</a:t>
            </a:r>
            <a:r>
              <a:rPr kumimoji="0" lang="en-US" altLang="zh-CN" sz="7200" b="1" i="0" u="none" strike="noStrike" kern="1200" cap="none" spc="0" normalizeH="0" noProof="0" dirty="0">
                <a:ln>
                  <a:noFill/>
                </a:ln>
                <a:solidFill>
                  <a:srgbClr val="0A848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 </a:t>
            </a:r>
            <a:r>
              <a:rPr kumimoji="0" lang="en-US" altLang="zh-CN" sz="7200" b="1" i="0" u="none" strike="noStrike" kern="1200" cap="none" spc="0" normalizeH="0" noProof="0" dirty="0" err="1">
                <a:ln>
                  <a:noFill/>
                </a:ln>
                <a:solidFill>
                  <a:srgbClr val="0A848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có</a:t>
            </a:r>
            <a:r>
              <a:rPr kumimoji="0" lang="en-US" altLang="zh-CN" sz="7200" b="1" i="0" u="none" strike="noStrike" kern="1200" cap="none" spc="0" normalizeH="0" noProof="0" dirty="0">
                <a:ln>
                  <a:noFill/>
                </a:ln>
                <a:solidFill>
                  <a:srgbClr val="0A848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)</a:t>
            </a:r>
            <a:endParaRPr kumimoji="0" lang="en-US" altLang="zh-CN" sz="7200" b="1" i="0" u="none" strike="noStrike" kern="1200" cap="none" spc="0" normalizeH="0" baseline="0" noProof="0" dirty="0">
              <a:ln>
                <a:noFill/>
              </a:ln>
              <a:solidFill>
                <a:srgbClr val="0A848B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字魂100号-方方先锋体" panose="000005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30166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Bar dir="vert"/>
      </p:transition>
    </mc:Choice>
    <mc:Fallback xmlns="">
      <p:transition spd="slow" advClick="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ldLvl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6">
            <a:extLst>
              <a:ext uri="{FF2B5EF4-FFF2-40B4-BE49-F238E27FC236}">
                <a16:creationId xmlns:a16="http://schemas.microsoft.com/office/drawing/2014/main" id="{4177FD89-6341-2A3D-2BD2-E6DA9A599110}"/>
              </a:ext>
            </a:extLst>
          </p:cNvPr>
          <p:cNvGrpSpPr/>
          <p:nvPr/>
        </p:nvGrpSpPr>
        <p:grpSpPr>
          <a:xfrm>
            <a:off x="5167225" y="685800"/>
            <a:ext cx="5548401" cy="5486400"/>
            <a:chOff x="0" y="0"/>
            <a:chExt cx="2191961" cy="2167467"/>
          </a:xfrm>
        </p:grpSpPr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4E79E339-EE85-BB8F-67F5-4B3101646593}"/>
                </a:ext>
              </a:extLst>
            </p:cNvPr>
            <p:cNvSpPr/>
            <p:nvPr/>
          </p:nvSpPr>
          <p:spPr>
            <a:xfrm>
              <a:off x="0" y="0"/>
              <a:ext cx="2191961" cy="2167467"/>
            </a:xfrm>
            <a:custGeom>
              <a:avLst/>
              <a:gdLst/>
              <a:ahLst/>
              <a:cxnLst/>
              <a:rect l="l" t="t" r="r" b="b"/>
              <a:pathLst>
                <a:path w="2191961" h="2167467">
                  <a:moveTo>
                    <a:pt x="47442" y="0"/>
                  </a:moveTo>
                  <a:lnTo>
                    <a:pt x="2144519" y="0"/>
                  </a:lnTo>
                  <a:cubicBezTo>
                    <a:pt x="2170720" y="0"/>
                    <a:pt x="2191961" y="21240"/>
                    <a:pt x="2191961" y="47442"/>
                  </a:cubicBezTo>
                  <a:lnTo>
                    <a:pt x="2191961" y="2120025"/>
                  </a:lnTo>
                  <a:cubicBezTo>
                    <a:pt x="2191961" y="2146226"/>
                    <a:pt x="2170720" y="2167467"/>
                    <a:pt x="2144519" y="2167467"/>
                  </a:cubicBezTo>
                  <a:lnTo>
                    <a:pt x="47442" y="2167467"/>
                  </a:lnTo>
                  <a:cubicBezTo>
                    <a:pt x="34859" y="2167467"/>
                    <a:pt x="22792" y="2162468"/>
                    <a:pt x="13895" y="2153571"/>
                  </a:cubicBezTo>
                  <a:cubicBezTo>
                    <a:pt x="4998" y="2144674"/>
                    <a:pt x="0" y="2132607"/>
                    <a:pt x="0" y="2120025"/>
                  </a:cubicBezTo>
                  <a:lnTo>
                    <a:pt x="0" y="47442"/>
                  </a:lnTo>
                  <a:cubicBezTo>
                    <a:pt x="0" y="21240"/>
                    <a:pt x="21240" y="0"/>
                    <a:pt x="47442" y="0"/>
                  </a:cubicBezTo>
                  <a:close/>
                </a:path>
              </a:pathLst>
            </a:custGeom>
            <a:solidFill>
              <a:srgbClr val="FAF9F0"/>
            </a:solidFill>
            <a:ln w="57150">
              <a:solidFill>
                <a:srgbClr val="C35632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8">
              <a:extLst>
                <a:ext uri="{FF2B5EF4-FFF2-40B4-BE49-F238E27FC236}">
                  <a16:creationId xmlns:a16="http://schemas.microsoft.com/office/drawing/2014/main" id="{873EF0AD-D551-9CCC-8D9F-9315887961EF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5F0405D5-E244-7D63-3A1D-03B88FAAD446}"/>
              </a:ext>
            </a:extLst>
          </p:cNvPr>
          <p:cNvSpPr txBox="1"/>
          <p:nvPr/>
        </p:nvSpPr>
        <p:spPr>
          <a:xfrm>
            <a:off x="5457825" y="1086257"/>
            <a:ext cx="4776095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spcBef>
                <a:spcPct val="0"/>
              </a:spcBef>
            </a:pP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Nghe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thầy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xét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chỉnh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sửa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góp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5E865AF-7D59-0832-81EE-438262C0AE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5138" y="2950740"/>
            <a:ext cx="3492573" cy="3497097"/>
          </a:xfrm>
          <a:prstGeom prst="rect">
            <a:avLst/>
          </a:prstGeom>
        </p:spPr>
      </p:pic>
      <p:sp>
        <p:nvSpPr>
          <p:cNvPr id="18" name="Freeform 17">
            <a:extLst>
              <a:ext uri="{FF2B5EF4-FFF2-40B4-BE49-F238E27FC236}">
                <a16:creationId xmlns:a16="http://schemas.microsoft.com/office/drawing/2014/main" id="{E1772545-2D7A-9CD9-D216-EFD17D56A4F1}"/>
              </a:ext>
            </a:extLst>
          </p:cNvPr>
          <p:cNvSpPr/>
          <p:nvPr/>
        </p:nvSpPr>
        <p:spPr>
          <a:xfrm flipH="1">
            <a:off x="2053285" y="1382467"/>
            <a:ext cx="2590800" cy="5065369"/>
          </a:xfrm>
          <a:custGeom>
            <a:avLst/>
            <a:gdLst/>
            <a:ahLst/>
            <a:cxnLst/>
            <a:rect l="l" t="t" r="r" b="b"/>
            <a:pathLst>
              <a:path w="6348079" h="10874654">
                <a:moveTo>
                  <a:pt x="0" y="0"/>
                </a:moveTo>
                <a:lnTo>
                  <a:pt x="6348080" y="0"/>
                </a:lnTo>
                <a:lnTo>
                  <a:pt x="6348080" y="10874654"/>
                </a:lnTo>
                <a:lnTo>
                  <a:pt x="0" y="1087465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651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Bar dir="vert"/>
      </p:transition>
    </mc:Choice>
    <mc:Fallback xmlns="">
      <p:transition spd="slow" advClick="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2777613" y="0"/>
            <a:ext cx="6636775" cy="6858000"/>
          </a:xfrm>
          <a:prstGeom prst="rect">
            <a:avLst/>
          </a:prstGeom>
          <a:solidFill>
            <a:srgbClr val="51A5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7号-萌趣果冻体"/>
              <a:cs typeface="+mn-ea"/>
              <a:sym typeface="+mn-lt"/>
            </a:endParaRPr>
          </a:p>
        </p:txBody>
      </p:sp>
      <p:sp>
        <p:nvSpPr>
          <p:cNvPr id="8" name="矩形 7"/>
          <p:cNvSpPr/>
          <p:nvPr/>
        </p:nvSpPr>
        <p:spPr>
          <a:xfrm rot="10800000" flipV="1">
            <a:off x="1095307" y="1236926"/>
            <a:ext cx="7668985" cy="3398292"/>
          </a:xfrm>
          <a:prstGeom prst="rect">
            <a:avLst/>
          </a:prstGeom>
          <a:solidFill>
            <a:srgbClr val="0A848B"/>
          </a:solidFill>
          <a:ln>
            <a:noFill/>
          </a:ln>
          <a:effectLst>
            <a:outerShdw blurRad="152400" dist="762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7号-萌趣果冻体"/>
              <a:cs typeface="+mn-ea"/>
              <a:sym typeface="+mn-lt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3014525" y="2099940"/>
            <a:ext cx="7712598" cy="325165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04800" dist="241300" dir="42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7号-萌趣果冻体"/>
              <a:cs typeface="+mn-ea"/>
              <a:sym typeface="+mn-lt"/>
            </a:endParaRPr>
          </a:p>
        </p:txBody>
      </p:sp>
      <p:pic>
        <p:nvPicPr>
          <p:cNvPr id="9" name="图片 8" descr="C:\Users\Am'be'r\Desktop\13.png1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898459" y="2291737"/>
            <a:ext cx="3986530" cy="268960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5D1D13F-46F5-4D2A-16B9-A51D3B4852C8}"/>
              </a:ext>
            </a:extLst>
          </p:cNvPr>
          <p:cNvSpPr txBox="1"/>
          <p:nvPr/>
        </p:nvSpPr>
        <p:spPr>
          <a:xfrm>
            <a:off x="5629275" y="2667000"/>
            <a:ext cx="38481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Vận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dụng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2160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Bar dir="vert"/>
      </p:transition>
    </mc:Choice>
    <mc:Fallback xmlns="">
      <p:transition spd="slow" advClick="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8" grpId="0" bldLvl="0" animBg="1"/>
      <p:bldP spid="21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>
            <a:extLst>
              <a:ext uri="{FF2B5EF4-FFF2-40B4-BE49-F238E27FC236}">
                <a16:creationId xmlns:a16="http://schemas.microsoft.com/office/drawing/2014/main" id="{1D422D24-B9F6-B05B-F278-E491F85CCA97}"/>
              </a:ext>
            </a:extLst>
          </p:cNvPr>
          <p:cNvGrpSpPr/>
          <p:nvPr/>
        </p:nvGrpSpPr>
        <p:grpSpPr>
          <a:xfrm>
            <a:off x="1400174" y="1108209"/>
            <a:ext cx="9763125" cy="5230628"/>
            <a:chOff x="0" y="0"/>
            <a:chExt cx="2191961" cy="2167467"/>
          </a:xfrm>
        </p:grpSpPr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7439512D-591B-0ED6-A87D-129D846010F8}"/>
                </a:ext>
              </a:extLst>
            </p:cNvPr>
            <p:cNvSpPr/>
            <p:nvPr/>
          </p:nvSpPr>
          <p:spPr>
            <a:xfrm>
              <a:off x="0" y="0"/>
              <a:ext cx="2191961" cy="2167467"/>
            </a:xfrm>
            <a:custGeom>
              <a:avLst/>
              <a:gdLst/>
              <a:ahLst/>
              <a:cxnLst/>
              <a:rect l="l" t="t" r="r" b="b"/>
              <a:pathLst>
                <a:path w="2191961" h="2167467">
                  <a:moveTo>
                    <a:pt x="47442" y="0"/>
                  </a:moveTo>
                  <a:lnTo>
                    <a:pt x="2144519" y="0"/>
                  </a:lnTo>
                  <a:cubicBezTo>
                    <a:pt x="2170720" y="0"/>
                    <a:pt x="2191961" y="21240"/>
                    <a:pt x="2191961" y="47442"/>
                  </a:cubicBezTo>
                  <a:lnTo>
                    <a:pt x="2191961" y="2120025"/>
                  </a:lnTo>
                  <a:cubicBezTo>
                    <a:pt x="2191961" y="2146226"/>
                    <a:pt x="2170720" y="2167467"/>
                    <a:pt x="2144519" y="2167467"/>
                  </a:cubicBezTo>
                  <a:lnTo>
                    <a:pt x="47442" y="2167467"/>
                  </a:lnTo>
                  <a:cubicBezTo>
                    <a:pt x="34859" y="2167467"/>
                    <a:pt x="22792" y="2162468"/>
                    <a:pt x="13895" y="2153571"/>
                  </a:cubicBezTo>
                  <a:cubicBezTo>
                    <a:pt x="4998" y="2144674"/>
                    <a:pt x="0" y="2132607"/>
                    <a:pt x="0" y="2120025"/>
                  </a:cubicBezTo>
                  <a:lnTo>
                    <a:pt x="0" y="47442"/>
                  </a:lnTo>
                  <a:cubicBezTo>
                    <a:pt x="0" y="21240"/>
                    <a:pt x="21240" y="0"/>
                    <a:pt x="47442" y="0"/>
                  </a:cubicBezTo>
                  <a:close/>
                </a:path>
              </a:pathLst>
            </a:custGeom>
            <a:solidFill>
              <a:srgbClr val="FAF9F0"/>
            </a:solidFill>
            <a:ln w="57150">
              <a:solidFill>
                <a:srgbClr val="3F5700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8">
              <a:extLst>
                <a:ext uri="{FF2B5EF4-FFF2-40B4-BE49-F238E27FC236}">
                  <a16:creationId xmlns:a16="http://schemas.microsoft.com/office/drawing/2014/main" id="{19F21093-8D80-EA4F-8D09-EFD2F73B3BAA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10A97511-854D-FA59-1C23-B5170A0BD38A}"/>
              </a:ext>
            </a:extLst>
          </p:cNvPr>
          <p:cNvSpPr/>
          <p:nvPr/>
        </p:nvSpPr>
        <p:spPr>
          <a:xfrm>
            <a:off x="2028825" y="1587217"/>
            <a:ext cx="8343899" cy="2472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30">
              <a:spcBef>
                <a:spcPct val="0"/>
              </a:spcBef>
            </a:pPr>
            <a:r>
              <a:rPr lang="en-US" sz="48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</a:t>
            </a:r>
            <a:r>
              <a:rPr lang="vi-VN" sz="48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ề nhà</a:t>
            </a:r>
            <a:r>
              <a:rPr lang="en-US" sz="48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457200" indent="-457200" algn="just" defTabSz="60963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667" b="1" i="1" dirty="0">
                <a:solidFill>
                  <a:srgbClr val="F79646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lang="vi-VN" sz="2667" b="1" i="1" dirty="0">
                <a:solidFill>
                  <a:srgbClr val="F79646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oàn thiện bài viết của mình và đọc thư cho người thân nghe.</a:t>
            </a:r>
            <a:endParaRPr lang="en-US" sz="2667" b="1" i="1" dirty="0">
              <a:solidFill>
                <a:srgbClr val="F79646">
                  <a:lumMod val="7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 algn="just" defTabSz="60963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vi-VN" sz="2667" b="1" i="1" dirty="0">
                <a:solidFill>
                  <a:srgbClr val="F79646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 viết 1 bức thư cho bạn hoặc người thân ở xa để báo tin việc học ở lớp.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8913175B-8B77-3FC1-76A6-D05350DB126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75"/>
          <a:stretch/>
        </p:blipFill>
        <p:spPr>
          <a:xfrm>
            <a:off x="3927057" y="3838575"/>
            <a:ext cx="5279625" cy="3556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885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Bar dir="vert"/>
      </p:transition>
    </mc:Choice>
    <mc:Fallback xmlns="">
      <p:transition spd="slow" advClick="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C2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706335">
            <a:off x="-1569568" y="3650313"/>
            <a:ext cx="5910137" cy="3590408"/>
          </a:xfrm>
          <a:custGeom>
            <a:avLst/>
            <a:gdLst/>
            <a:ahLst/>
            <a:cxnLst/>
            <a:rect l="l" t="t" r="r" b="b"/>
            <a:pathLst>
              <a:path w="8865205" h="5385612">
                <a:moveTo>
                  <a:pt x="0" y="0"/>
                </a:moveTo>
                <a:lnTo>
                  <a:pt x="8865204" y="0"/>
                </a:lnTo>
                <a:lnTo>
                  <a:pt x="8865204" y="5385612"/>
                </a:lnTo>
                <a:lnTo>
                  <a:pt x="0" y="53856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849613">
            <a:off x="6327960" y="4383219"/>
            <a:ext cx="6261658" cy="3803957"/>
          </a:xfrm>
          <a:custGeom>
            <a:avLst/>
            <a:gdLst/>
            <a:ahLst/>
            <a:cxnLst/>
            <a:rect l="l" t="t" r="r" b="b"/>
            <a:pathLst>
              <a:path w="9392487" h="5705936">
                <a:moveTo>
                  <a:pt x="0" y="0"/>
                </a:moveTo>
                <a:lnTo>
                  <a:pt x="9392488" y="0"/>
                </a:lnTo>
                <a:lnTo>
                  <a:pt x="9392488" y="5705937"/>
                </a:lnTo>
                <a:lnTo>
                  <a:pt x="0" y="57059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7945623">
            <a:off x="3492013" y="3999295"/>
            <a:ext cx="2820133" cy="2892444"/>
          </a:xfrm>
          <a:custGeom>
            <a:avLst/>
            <a:gdLst/>
            <a:ahLst/>
            <a:cxnLst/>
            <a:rect l="l" t="t" r="r" b="b"/>
            <a:pathLst>
              <a:path w="4230199" h="4338666">
                <a:moveTo>
                  <a:pt x="0" y="0"/>
                </a:moveTo>
                <a:lnTo>
                  <a:pt x="4230199" y="0"/>
                </a:lnTo>
                <a:lnTo>
                  <a:pt x="4230199" y="4338666"/>
                </a:lnTo>
                <a:lnTo>
                  <a:pt x="0" y="43386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5293360"/>
            <a:ext cx="12192000" cy="1564640"/>
          </a:xfrm>
          <a:custGeom>
            <a:avLst/>
            <a:gdLst/>
            <a:ahLst/>
            <a:cxnLst/>
            <a:rect l="l" t="t" r="r" b="b"/>
            <a:pathLst>
              <a:path w="18288000" h="2346960">
                <a:moveTo>
                  <a:pt x="0" y="0"/>
                </a:moveTo>
                <a:lnTo>
                  <a:pt x="18288000" y="0"/>
                </a:lnTo>
                <a:lnTo>
                  <a:pt x="18288000" y="2346960"/>
                </a:lnTo>
                <a:lnTo>
                  <a:pt x="0" y="234696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5957800" y="685800"/>
            <a:ext cx="5548401" cy="5230628"/>
            <a:chOff x="0" y="0"/>
            <a:chExt cx="2191961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191961" cy="2167467"/>
            </a:xfrm>
            <a:custGeom>
              <a:avLst/>
              <a:gdLst/>
              <a:ahLst/>
              <a:cxnLst/>
              <a:rect l="l" t="t" r="r" b="b"/>
              <a:pathLst>
                <a:path w="2191961" h="2167467">
                  <a:moveTo>
                    <a:pt x="47442" y="0"/>
                  </a:moveTo>
                  <a:lnTo>
                    <a:pt x="2144519" y="0"/>
                  </a:lnTo>
                  <a:cubicBezTo>
                    <a:pt x="2170720" y="0"/>
                    <a:pt x="2191961" y="21240"/>
                    <a:pt x="2191961" y="47442"/>
                  </a:cubicBezTo>
                  <a:lnTo>
                    <a:pt x="2191961" y="2120025"/>
                  </a:lnTo>
                  <a:cubicBezTo>
                    <a:pt x="2191961" y="2146226"/>
                    <a:pt x="2170720" y="2167467"/>
                    <a:pt x="2144519" y="2167467"/>
                  </a:cubicBezTo>
                  <a:lnTo>
                    <a:pt x="47442" y="2167467"/>
                  </a:lnTo>
                  <a:cubicBezTo>
                    <a:pt x="34859" y="2167467"/>
                    <a:pt x="22792" y="2162468"/>
                    <a:pt x="13895" y="2153571"/>
                  </a:cubicBezTo>
                  <a:cubicBezTo>
                    <a:pt x="4998" y="2144674"/>
                    <a:pt x="0" y="2132607"/>
                    <a:pt x="0" y="2120025"/>
                  </a:cubicBezTo>
                  <a:lnTo>
                    <a:pt x="0" y="47442"/>
                  </a:lnTo>
                  <a:cubicBezTo>
                    <a:pt x="0" y="21240"/>
                    <a:pt x="21240" y="0"/>
                    <a:pt x="47442" y="0"/>
                  </a:cubicBezTo>
                  <a:close/>
                </a:path>
              </a:pathLst>
            </a:custGeom>
            <a:solidFill>
              <a:srgbClr val="FAF9F0"/>
            </a:solidFill>
            <a:ln w="57150">
              <a:solidFill>
                <a:srgbClr val="3F5700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4887527" y="3367938"/>
            <a:ext cx="1364512" cy="828941"/>
          </a:xfrm>
          <a:custGeom>
            <a:avLst/>
            <a:gdLst/>
            <a:ahLst/>
            <a:cxnLst/>
            <a:rect l="l" t="t" r="r" b="b"/>
            <a:pathLst>
              <a:path w="2046768" h="1243412">
                <a:moveTo>
                  <a:pt x="0" y="0"/>
                </a:moveTo>
                <a:lnTo>
                  <a:pt x="2046768" y="0"/>
                </a:lnTo>
                <a:lnTo>
                  <a:pt x="2046768" y="1243411"/>
                </a:lnTo>
                <a:lnTo>
                  <a:pt x="0" y="12434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>
            <a:off x="10668000" y="334474"/>
            <a:ext cx="1420622" cy="863028"/>
          </a:xfrm>
          <a:custGeom>
            <a:avLst/>
            <a:gdLst/>
            <a:ahLst/>
            <a:cxnLst/>
            <a:rect l="l" t="t" r="r" b="b"/>
            <a:pathLst>
              <a:path w="2130933" h="1294542">
                <a:moveTo>
                  <a:pt x="2130933" y="0"/>
                </a:moveTo>
                <a:lnTo>
                  <a:pt x="0" y="0"/>
                </a:lnTo>
                <a:lnTo>
                  <a:pt x="0" y="1294542"/>
                </a:lnTo>
                <a:lnTo>
                  <a:pt x="2130933" y="1294542"/>
                </a:lnTo>
                <a:lnTo>
                  <a:pt x="213093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flipH="1">
            <a:off x="-877488" y="5735228"/>
            <a:ext cx="3126576" cy="1831653"/>
          </a:xfrm>
          <a:custGeom>
            <a:avLst/>
            <a:gdLst/>
            <a:ahLst/>
            <a:cxnLst/>
            <a:rect l="l" t="t" r="r" b="b"/>
            <a:pathLst>
              <a:path w="4689864" h="2747479">
                <a:moveTo>
                  <a:pt x="4689864" y="0"/>
                </a:moveTo>
                <a:lnTo>
                  <a:pt x="0" y="0"/>
                </a:lnTo>
                <a:lnTo>
                  <a:pt x="0" y="2747479"/>
                </a:lnTo>
                <a:lnTo>
                  <a:pt x="4689864" y="2747479"/>
                </a:lnTo>
                <a:lnTo>
                  <a:pt x="4689864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232061" y="5916428"/>
            <a:ext cx="1835721" cy="941572"/>
          </a:xfrm>
          <a:custGeom>
            <a:avLst/>
            <a:gdLst/>
            <a:ahLst/>
            <a:cxnLst/>
            <a:rect l="l" t="t" r="r" b="b"/>
            <a:pathLst>
              <a:path w="2753582" h="1412358">
                <a:moveTo>
                  <a:pt x="0" y="0"/>
                </a:moveTo>
                <a:lnTo>
                  <a:pt x="2753582" y="0"/>
                </a:lnTo>
                <a:lnTo>
                  <a:pt x="2753582" y="1412358"/>
                </a:lnTo>
                <a:lnTo>
                  <a:pt x="0" y="141235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994957" y="1059787"/>
            <a:ext cx="3439138" cy="5230628"/>
          </a:xfrm>
          <a:custGeom>
            <a:avLst/>
            <a:gdLst/>
            <a:ahLst/>
            <a:cxnLst/>
            <a:rect l="l" t="t" r="r" b="b"/>
            <a:pathLst>
              <a:path w="5158707" h="7845942">
                <a:moveTo>
                  <a:pt x="0" y="0"/>
                </a:moveTo>
                <a:lnTo>
                  <a:pt x="5158707" y="0"/>
                </a:lnTo>
                <a:lnTo>
                  <a:pt x="5158707" y="7845942"/>
                </a:lnTo>
                <a:lnTo>
                  <a:pt x="0" y="784594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flipH="1">
            <a:off x="2090373" y="5611176"/>
            <a:ext cx="1499911" cy="878698"/>
          </a:xfrm>
          <a:custGeom>
            <a:avLst/>
            <a:gdLst/>
            <a:ahLst/>
            <a:cxnLst/>
            <a:rect l="l" t="t" r="r" b="b"/>
            <a:pathLst>
              <a:path w="2249867" h="1318047">
                <a:moveTo>
                  <a:pt x="2249867" y="0"/>
                </a:moveTo>
                <a:lnTo>
                  <a:pt x="0" y="0"/>
                </a:lnTo>
                <a:lnTo>
                  <a:pt x="0" y="1318047"/>
                </a:lnTo>
                <a:lnTo>
                  <a:pt x="2249867" y="1318047"/>
                </a:lnTo>
                <a:lnTo>
                  <a:pt x="2249867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6400800" y="1164808"/>
            <a:ext cx="4715181" cy="2554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09630">
              <a:spcBef>
                <a:spcPct val="0"/>
              </a:spcBef>
            </a:pPr>
            <a:r>
              <a:rPr lang="en-US" sz="2667" b="1" i="1" dirty="0" err="1">
                <a:solidFill>
                  <a:srgbClr val="F79646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667" b="1" i="1" dirty="0">
                <a:solidFill>
                  <a:srgbClr val="F79646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b="1" i="1" dirty="0" err="1">
                <a:solidFill>
                  <a:srgbClr val="F79646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667" b="1" i="1" dirty="0">
                <a:solidFill>
                  <a:srgbClr val="F79646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b="1" i="1" dirty="0" err="1">
                <a:solidFill>
                  <a:srgbClr val="F79646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vở</a:t>
            </a:r>
            <a:r>
              <a:rPr lang="en-US" sz="2667" b="1" i="1" dirty="0">
                <a:solidFill>
                  <a:srgbClr val="F79646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b="1" i="1" dirty="0" err="1">
                <a:solidFill>
                  <a:srgbClr val="F79646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2667" b="1" i="1" dirty="0">
                <a:solidFill>
                  <a:srgbClr val="F79646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b="1" i="1" dirty="0" err="1">
                <a:solidFill>
                  <a:srgbClr val="F79646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sổ</a:t>
            </a:r>
            <a:r>
              <a:rPr lang="en-US" sz="2667" b="1" i="1" dirty="0">
                <a:solidFill>
                  <a:srgbClr val="F79646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b="1" i="1" dirty="0" err="1">
                <a:solidFill>
                  <a:srgbClr val="F79646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  <a:r>
              <a:rPr lang="en-US" sz="2667" b="1" i="1" dirty="0">
                <a:solidFill>
                  <a:srgbClr val="F79646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b="1" i="1" dirty="0" err="1">
                <a:solidFill>
                  <a:srgbClr val="F79646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667" b="1" i="1" dirty="0">
                <a:solidFill>
                  <a:srgbClr val="F79646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b="1" i="1" dirty="0" err="1">
                <a:solidFill>
                  <a:srgbClr val="F79646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667" b="1" i="1" dirty="0">
                <a:solidFill>
                  <a:srgbClr val="F79646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b="1" i="1" dirty="0" err="1">
                <a:solidFill>
                  <a:srgbClr val="F79646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2667" b="1" i="1" dirty="0">
                <a:solidFill>
                  <a:srgbClr val="F79646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b="1" i="1" dirty="0" err="1">
                <a:solidFill>
                  <a:srgbClr val="F79646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2667" b="1" i="1" dirty="0">
                <a:solidFill>
                  <a:srgbClr val="F79646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b="1" i="1" dirty="0" err="1">
                <a:solidFill>
                  <a:srgbClr val="F79646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667" b="1" i="1" dirty="0">
                <a:solidFill>
                  <a:srgbClr val="F79646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b="1" i="1" dirty="0" err="1">
                <a:solidFill>
                  <a:srgbClr val="F79646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2667" b="1" i="1" dirty="0">
                <a:solidFill>
                  <a:srgbClr val="F79646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b="1" i="1" dirty="0" err="1">
                <a:solidFill>
                  <a:srgbClr val="F79646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2667" b="1" i="1" dirty="0">
                <a:solidFill>
                  <a:srgbClr val="F79646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b="1" i="1" dirty="0" err="1">
                <a:solidFill>
                  <a:srgbClr val="F79646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667" b="1" i="1" dirty="0">
                <a:solidFill>
                  <a:srgbClr val="F79646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b="1" i="1" dirty="0" err="1">
                <a:solidFill>
                  <a:srgbClr val="F79646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667" b="1" i="1" dirty="0">
                <a:solidFill>
                  <a:srgbClr val="F79646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b="1" i="1" dirty="0" err="1">
                <a:solidFill>
                  <a:srgbClr val="F79646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667" b="1" i="1" dirty="0">
                <a:solidFill>
                  <a:srgbClr val="F79646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b="1" i="1" dirty="0" err="1">
                <a:solidFill>
                  <a:srgbClr val="F79646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667" b="1" i="1" dirty="0">
                <a:solidFill>
                  <a:srgbClr val="F79646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b="1" i="1" dirty="0" err="1">
                <a:solidFill>
                  <a:srgbClr val="F79646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2667" b="1" i="1" dirty="0">
                <a:solidFill>
                  <a:srgbClr val="F79646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667" b="1" i="1" dirty="0" err="1">
                <a:solidFill>
                  <a:srgbClr val="F79646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US" sz="2667" b="1" i="1" dirty="0">
                <a:solidFill>
                  <a:srgbClr val="F79646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b="1" i="1" dirty="0" err="1">
                <a:solidFill>
                  <a:srgbClr val="F79646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sz="2667" b="1" i="1" dirty="0">
                <a:solidFill>
                  <a:srgbClr val="F79646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b="1" i="1" dirty="0" err="1">
                <a:solidFill>
                  <a:srgbClr val="F79646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667" b="1" i="1" dirty="0">
                <a:solidFill>
                  <a:srgbClr val="F79646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b="1" i="1" dirty="0" err="1">
                <a:solidFill>
                  <a:srgbClr val="F79646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667" b="1" i="1" dirty="0">
                <a:solidFill>
                  <a:srgbClr val="F79646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b="1" i="1" dirty="0" err="1">
                <a:solidFill>
                  <a:srgbClr val="F79646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2667" b="1" i="1" dirty="0">
                <a:solidFill>
                  <a:srgbClr val="F79646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b="1" i="1" dirty="0" err="1">
                <a:solidFill>
                  <a:srgbClr val="F79646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endParaRPr lang="en-US" sz="2667" b="1" i="1" dirty="0">
              <a:solidFill>
                <a:srgbClr val="F79646">
                  <a:lumMod val="7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defTabSz="609630">
              <a:spcBef>
                <a:spcPct val="0"/>
              </a:spcBef>
            </a:pPr>
            <a:endParaRPr lang="en-US" sz="2667" b="1" i="1" dirty="0">
              <a:solidFill>
                <a:prstClr val="black">
                  <a:lumMod val="85000"/>
                  <a:lumOff val="1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defTabSz="609630">
              <a:spcBef>
                <a:spcPct val="0"/>
              </a:spcBef>
            </a:pPr>
            <a:r>
              <a:rPr lang="en-US" sz="2667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M: </a:t>
            </a:r>
            <a:r>
              <a:rPr lang="en-US" sz="2667" b="1" i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2667" b="1" i="1" dirty="0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i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endParaRPr lang="en-US" sz="2667" i="1" dirty="0">
              <a:solidFill>
                <a:prstClr val="black">
                  <a:lumMod val="85000"/>
                  <a:lumOff val="1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7649" y="2928055"/>
            <a:ext cx="3499407" cy="35075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9865" y="0"/>
            <a:ext cx="6636385" cy="6858635"/>
          </a:xfrm>
          <a:prstGeom prst="rect">
            <a:avLst/>
          </a:prstGeom>
          <a:effectLst/>
        </p:spPr>
      </p:pic>
      <p:pic>
        <p:nvPicPr>
          <p:cNvPr id="5" name="图片 4" descr="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97640" y="0"/>
            <a:ext cx="67437" cy="6760770"/>
          </a:xfrm>
          <a:prstGeom prst="rect">
            <a:avLst/>
          </a:prstGeom>
        </p:spPr>
      </p:pic>
      <p:pic>
        <p:nvPicPr>
          <p:cNvPr id="6" name="图片 5" descr="12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0" y="478155"/>
            <a:ext cx="4204741" cy="3600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581026" y="1025525"/>
            <a:ext cx="10512832" cy="495871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7号-萌趣果冻体"/>
              <a:cs typeface="+mn-cs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1366203" y="4750371"/>
            <a:ext cx="8968740" cy="2146300"/>
            <a:chOff x="2332" y="6262"/>
            <a:chExt cx="14124" cy="3380"/>
          </a:xfrm>
        </p:grpSpPr>
        <p:pic>
          <p:nvPicPr>
            <p:cNvPr id="7" name="图片 6" descr="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32" y="6262"/>
              <a:ext cx="5008" cy="3380"/>
            </a:xfrm>
            <a:prstGeom prst="rect">
              <a:avLst/>
            </a:prstGeom>
          </p:spPr>
        </p:pic>
        <p:pic>
          <p:nvPicPr>
            <p:cNvPr id="9" name="图片 8" descr="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96" y="6262"/>
              <a:ext cx="5008" cy="3380"/>
            </a:xfrm>
            <a:prstGeom prst="rect">
              <a:avLst/>
            </a:prstGeom>
          </p:spPr>
        </p:pic>
        <p:pic>
          <p:nvPicPr>
            <p:cNvPr id="13" name="图片 12" descr="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448" y="6262"/>
              <a:ext cx="5008" cy="3380"/>
            </a:xfrm>
            <a:prstGeom prst="rect">
              <a:avLst/>
            </a:prstGeom>
          </p:spPr>
        </p:pic>
      </p:grpSp>
      <p:sp>
        <p:nvSpPr>
          <p:cNvPr id="17" name="矩形 6">
            <a:extLst>
              <a:ext uri="{FF2B5EF4-FFF2-40B4-BE49-F238E27FC236}">
                <a16:creationId xmlns:a16="http://schemas.microsoft.com/office/drawing/2014/main" id="{AF038A5A-7482-490A-872F-8D39DA9242CB}"/>
              </a:ext>
            </a:extLst>
          </p:cNvPr>
          <p:cNvSpPr/>
          <p:nvPr/>
        </p:nvSpPr>
        <p:spPr>
          <a:xfrm>
            <a:off x="-1492628" y="1967218"/>
            <a:ext cx="14660139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800" b="1" i="0" u="none" strike="noStrike" kern="1200" cap="none" spc="0" normalizeH="0" baseline="0" noProof="0" dirty="0" err="1">
                <a:ln w="38100">
                  <a:solidFill>
                    <a:srgbClr val="450016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7 IcielSoup of Justice" pitchFamily="2" charset="0"/>
                <a:ea typeface="字魂151号-联盟综艺体" panose="00000500000000000000" pitchFamily="2" charset="-122"/>
                <a:cs typeface="等线" panose="020B0604020202020204" charset="-122"/>
                <a:sym typeface="字魂58号-创中黑" panose="00000500000000000000" pitchFamily="2" charset="-122"/>
              </a:rPr>
              <a:t>Tạm</a:t>
            </a:r>
            <a:r>
              <a:rPr kumimoji="0" lang="en-US" altLang="zh-CN" sz="13800" b="1" i="0" u="none" strike="noStrike" kern="1200" cap="none" spc="0" normalizeH="0" baseline="0" noProof="0" dirty="0">
                <a:ln w="38100">
                  <a:solidFill>
                    <a:srgbClr val="450016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7 IcielSoup of Justice" pitchFamily="2" charset="0"/>
                <a:ea typeface="字魂151号-联盟综艺体" panose="00000500000000000000" pitchFamily="2" charset="-122"/>
                <a:cs typeface="等线" panose="020B0604020202020204" charset="-122"/>
                <a:sym typeface="字魂58号-创中黑" panose="00000500000000000000" pitchFamily="2" charset="-122"/>
              </a:rPr>
              <a:t> </a:t>
            </a:r>
            <a:r>
              <a:rPr kumimoji="0" lang="en-US" altLang="zh-CN" sz="13800" b="1" i="0" u="none" strike="noStrike" kern="1200" cap="none" spc="0" normalizeH="0" baseline="0" noProof="0" dirty="0" err="1">
                <a:ln w="38100">
                  <a:solidFill>
                    <a:srgbClr val="450016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7 IcielSoup of Justice" pitchFamily="2" charset="0"/>
                <a:ea typeface="字魂151号-联盟综艺体" panose="00000500000000000000" pitchFamily="2" charset="-122"/>
                <a:cs typeface="等线" panose="020B0604020202020204" charset="-122"/>
                <a:sym typeface="字魂58号-创中黑" panose="00000500000000000000" pitchFamily="2" charset="-122"/>
              </a:rPr>
              <a:t>biệt</a:t>
            </a:r>
            <a:r>
              <a:rPr kumimoji="0" lang="en-US" altLang="zh-CN" sz="13800" b="1" i="0" u="none" strike="noStrike" kern="1200" cap="none" spc="0" normalizeH="0" baseline="0" noProof="0" dirty="0">
                <a:ln w="38100">
                  <a:solidFill>
                    <a:srgbClr val="450016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7 IcielSoup of Justice" pitchFamily="2" charset="0"/>
                <a:ea typeface="字魂151号-联盟综艺体" panose="00000500000000000000" pitchFamily="2" charset="-122"/>
                <a:cs typeface="等线" panose="020B0604020202020204" charset="-122"/>
                <a:sym typeface="字魂58号-创中黑" panose="00000500000000000000" pitchFamily="2" charset="-122"/>
              </a:rPr>
              <a:t> </a:t>
            </a:r>
            <a:r>
              <a:rPr kumimoji="0" lang="en-US" altLang="zh-CN" sz="13800" b="1" i="0" u="none" strike="noStrike" kern="1200" cap="none" spc="0" normalizeH="0" baseline="0" noProof="0" dirty="0" err="1">
                <a:ln w="38100">
                  <a:solidFill>
                    <a:srgbClr val="450016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7 IcielSoup of Justice" pitchFamily="2" charset="0"/>
                <a:ea typeface="字魂151号-联盟综艺体" panose="00000500000000000000" pitchFamily="2" charset="-122"/>
                <a:cs typeface="等线" panose="020B0604020202020204" charset="-122"/>
                <a:sym typeface="字魂58号-创中黑" panose="00000500000000000000" pitchFamily="2" charset="-122"/>
              </a:rPr>
              <a:t>nhé</a:t>
            </a:r>
            <a:r>
              <a:rPr kumimoji="0" lang="en-US" altLang="zh-CN" sz="13800" b="1" i="0" u="none" strike="noStrike" kern="1200" cap="none" spc="0" normalizeH="0" baseline="0" noProof="0" dirty="0">
                <a:ln w="38100">
                  <a:solidFill>
                    <a:srgbClr val="450016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7 IcielSoup of Justice" pitchFamily="2" charset="0"/>
                <a:ea typeface="字魂151号-联盟综艺体" panose="00000500000000000000" pitchFamily="2" charset="-122"/>
                <a:cs typeface="等线" panose="020B0604020202020204" charset="-122"/>
                <a:sym typeface="字魂58号-创中黑" panose="00000500000000000000" pitchFamily="2" charset="-122"/>
              </a:rPr>
              <a:t>!</a:t>
            </a:r>
            <a:endParaRPr kumimoji="0" lang="zh-CN" altLang="en-US" sz="13800" b="1" i="0" u="none" strike="noStrike" kern="1200" cap="none" spc="0" normalizeH="0" baseline="0" noProof="0" dirty="0">
              <a:ln w="38100">
                <a:solidFill>
                  <a:srgbClr val="450016"/>
                </a:solidFill>
              </a:ln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7 IcielSoup of Justice" pitchFamily="2" charset="0"/>
              <a:ea typeface="字魂151号-联盟综艺体" panose="00000500000000000000" pitchFamily="2" charset="-122"/>
              <a:cs typeface="等线" panose="020B0604020202020204" charset="-122"/>
              <a:sym typeface="字魂58号-创中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97585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Bar dir="vert"/>
      </p:transition>
    </mc:Choice>
    <mc:Fallback xmlns="">
      <p:transition spd="slow" advClick="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8DF74-B286-0450-F6F0-181A7649F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Một bức thư gồm mấy phần mỗi phần có những nội dung gì">
            <a:hlinkClick r:id="" action="ppaction://media"/>
            <a:extLst>
              <a:ext uri="{FF2B5EF4-FFF2-40B4-BE49-F238E27FC236}">
                <a16:creationId xmlns:a16="http://schemas.microsoft.com/office/drawing/2014/main" id="{189A1B6F-85B4-6EA5-0382-B0F5E5E6A2D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6" cy="6858000"/>
          </a:xfrm>
        </p:spPr>
      </p:pic>
    </p:spTree>
    <p:extLst>
      <p:ext uri="{BB962C8B-B14F-4D97-AF65-F5344CB8AC3E}">
        <p14:creationId xmlns:p14="http://schemas.microsoft.com/office/powerpoint/2010/main" val="48073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Bar dir="vert"/>
      </p:transition>
    </mc:Choice>
    <mc:Fallback xmlns="">
      <p:transition spd="slow" advClick="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475615" y="0"/>
            <a:ext cx="11365865" cy="6858000"/>
            <a:chOff x="749" y="0"/>
            <a:chExt cx="17899" cy="10800"/>
          </a:xfrm>
        </p:grpSpPr>
        <p:sp>
          <p:nvSpPr>
            <p:cNvPr id="4" name="矩形 3"/>
            <p:cNvSpPr/>
            <p:nvPr/>
          </p:nvSpPr>
          <p:spPr>
            <a:xfrm>
              <a:off x="4374" y="0"/>
              <a:ext cx="10452" cy="10800"/>
            </a:xfrm>
            <a:prstGeom prst="rect">
              <a:avLst/>
            </a:prstGeom>
            <a:solidFill>
              <a:srgbClr val="51A5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7号-萌趣果冻体"/>
                <a:ea typeface="字魂17号-萌趣果冻体" panose="00000500000000000000"/>
                <a:cs typeface="+mn-ea"/>
                <a:sym typeface="+mn-lt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749" y="694"/>
              <a:ext cx="17899" cy="96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304800" dist="241300" dir="42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7号-萌趣果冻体"/>
                <a:ea typeface="字魂17号-萌趣果冻体" panose="00000500000000000000"/>
                <a:cs typeface="+mn-ea"/>
                <a:sym typeface="+mn-lt"/>
              </a:endParaRPr>
            </a:p>
          </p:txBody>
        </p:sp>
      </p:grpSp>
      <p:pic>
        <p:nvPicPr>
          <p:cNvPr id="6" name="Picture 5" descr="A hand writing on a paper&#10;&#10;Description automatically generated">
            <a:extLst>
              <a:ext uri="{FF2B5EF4-FFF2-40B4-BE49-F238E27FC236}">
                <a16:creationId xmlns:a16="http://schemas.microsoft.com/office/drawing/2014/main" id="{DFC32D7A-774C-B584-0266-F6A2D932BF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74" y="2190751"/>
            <a:ext cx="3448050" cy="3448050"/>
          </a:xfrm>
          <a:prstGeom prst="rect">
            <a:avLst/>
          </a:prstGeom>
        </p:spPr>
      </p:pic>
      <p:pic>
        <p:nvPicPr>
          <p:cNvPr id="10" name="图片 18" descr="51miz-E889010-2323AF0E">
            <a:extLst>
              <a:ext uri="{FF2B5EF4-FFF2-40B4-BE49-F238E27FC236}">
                <a16:creationId xmlns:a16="http://schemas.microsoft.com/office/drawing/2014/main" id="{FA021940-F247-2FD2-C7D5-689A04D140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2715" y="897566"/>
            <a:ext cx="7477125" cy="3782336"/>
          </a:xfrm>
          <a:prstGeom prst="rect">
            <a:avLst/>
          </a:prstGeom>
        </p:spPr>
      </p:pic>
      <p:sp>
        <p:nvSpPr>
          <p:cNvPr id="11" name="Rectangle: Rounded Corners 8">
            <a:extLst>
              <a:ext uri="{FF2B5EF4-FFF2-40B4-BE49-F238E27FC236}">
                <a16:creationId xmlns:a16="http://schemas.microsoft.com/office/drawing/2014/main" id="{06807AAC-4E86-CD80-24EF-3C2A28BF50A3}"/>
              </a:ext>
            </a:extLst>
          </p:cNvPr>
          <p:cNvSpPr/>
          <p:nvPr/>
        </p:nvSpPr>
        <p:spPr>
          <a:xfrm>
            <a:off x="4620512" y="1266085"/>
            <a:ext cx="6753224" cy="1200150"/>
          </a:xfrm>
          <a:prstGeom prst="roundRect">
            <a:avLst/>
          </a:prstGeom>
          <a:noFill/>
          <a:ln w="5715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4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Địa</a:t>
            </a:r>
            <a:r>
              <a:rPr lang="en-US" sz="24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24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24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24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4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r>
              <a:rPr lang="en-US" sz="24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  <a:r>
              <a:rPr lang="en-US" sz="24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24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thưa</a:t>
            </a:r>
            <a:r>
              <a:rPr lang="en-US" sz="24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gửi</a:t>
            </a:r>
            <a:r>
              <a:rPr lang="en-US" sz="24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24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chào</a:t>
            </a:r>
            <a:r>
              <a:rPr lang="en-US" sz="24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24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r>
              <a:rPr lang="en-US" sz="24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5" name="Rectangle: Rounded Corners 8">
            <a:extLst>
              <a:ext uri="{FF2B5EF4-FFF2-40B4-BE49-F238E27FC236}">
                <a16:creationId xmlns:a16="http://schemas.microsoft.com/office/drawing/2014/main" id="{F0EF1683-5D3A-F5D6-949D-1A6D9E169616}"/>
              </a:ext>
            </a:extLst>
          </p:cNvPr>
          <p:cNvSpPr/>
          <p:nvPr/>
        </p:nvSpPr>
        <p:spPr>
          <a:xfrm>
            <a:off x="4610987" y="2409085"/>
            <a:ext cx="6753224" cy="1200150"/>
          </a:xfrm>
          <a:prstGeom prst="roundRect">
            <a:avLst/>
          </a:prstGeom>
          <a:noFill/>
          <a:ln w="5715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 chính: </a:t>
            </a:r>
            <a:r>
              <a:rPr lang="vi-VN" sz="24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Thăm hỏi tình hình của người nhận thư; chia sẻ tin tức của người viết thư.</a:t>
            </a:r>
            <a:endParaRPr lang="en-US" sz="2400" b="1" i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ectangle: Rounded Corners 8">
            <a:extLst>
              <a:ext uri="{FF2B5EF4-FFF2-40B4-BE49-F238E27FC236}">
                <a16:creationId xmlns:a16="http://schemas.microsoft.com/office/drawing/2014/main" id="{76E7387F-634C-F42C-FA2B-30925FA1D072}"/>
              </a:ext>
            </a:extLst>
          </p:cNvPr>
          <p:cNvSpPr/>
          <p:nvPr/>
        </p:nvSpPr>
        <p:spPr>
          <a:xfrm>
            <a:off x="4544312" y="3399685"/>
            <a:ext cx="6753224" cy="1200150"/>
          </a:xfrm>
          <a:prstGeom prst="roundRect">
            <a:avLst/>
          </a:prstGeom>
          <a:noFill/>
          <a:ln w="5715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 cuối: </a:t>
            </a:r>
            <a:r>
              <a:rPr lang="vi-VN" sz="24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 chúc, lời cảm ơn, hứa hẹn; chữ kí và tên hoặc họ, tên.</a:t>
            </a:r>
            <a:endParaRPr lang="en-US" sz="2400" b="1" i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8230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Bar dir="vert"/>
      </p:transition>
    </mc:Choice>
    <mc:Fallback xmlns="">
      <p:transition spd="slow" advClick="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9865" y="0"/>
            <a:ext cx="6636385" cy="6858635"/>
          </a:xfrm>
          <a:prstGeom prst="rect">
            <a:avLst/>
          </a:prstGeom>
          <a:effectLst/>
        </p:spPr>
      </p:pic>
      <p:pic>
        <p:nvPicPr>
          <p:cNvPr id="5" name="图片 4" descr="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97640" y="0"/>
            <a:ext cx="67437" cy="6760770"/>
          </a:xfrm>
          <a:prstGeom prst="rect">
            <a:avLst/>
          </a:prstGeom>
        </p:spPr>
      </p:pic>
      <p:pic>
        <p:nvPicPr>
          <p:cNvPr id="6" name="图片 5" descr="12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0" y="478155"/>
            <a:ext cx="4204741" cy="3600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581026" y="1025525"/>
            <a:ext cx="10512832" cy="495871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7号-萌趣果冻体"/>
              <a:cs typeface="+mn-cs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1366203" y="4750371"/>
            <a:ext cx="8968740" cy="2146300"/>
            <a:chOff x="2332" y="6262"/>
            <a:chExt cx="14124" cy="3380"/>
          </a:xfrm>
        </p:grpSpPr>
        <p:pic>
          <p:nvPicPr>
            <p:cNvPr id="7" name="图片 6" descr="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32" y="6262"/>
              <a:ext cx="5008" cy="3380"/>
            </a:xfrm>
            <a:prstGeom prst="rect">
              <a:avLst/>
            </a:prstGeom>
          </p:spPr>
        </p:pic>
        <p:pic>
          <p:nvPicPr>
            <p:cNvPr id="9" name="图片 8" descr="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96" y="6262"/>
              <a:ext cx="5008" cy="3380"/>
            </a:xfrm>
            <a:prstGeom prst="rect">
              <a:avLst/>
            </a:prstGeom>
          </p:spPr>
        </p:pic>
        <p:pic>
          <p:nvPicPr>
            <p:cNvPr id="13" name="图片 12" descr="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448" y="6262"/>
              <a:ext cx="5008" cy="3380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2F79FA84-4826-3F03-05D5-EA87D3FD47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98887" y="2311821"/>
            <a:ext cx="6803726" cy="2005758"/>
          </a:xfrm>
          <a:prstGeom prst="rect">
            <a:avLst/>
          </a:prstGeom>
        </p:spPr>
      </p:pic>
      <p:pic>
        <p:nvPicPr>
          <p:cNvPr id="12" name="Picture 11" descr="A pink envelope with a white card and a heart&#10;&#10;Description automatically generated">
            <a:extLst>
              <a:ext uri="{FF2B5EF4-FFF2-40B4-BE49-F238E27FC236}">
                <a16:creationId xmlns:a16="http://schemas.microsoft.com/office/drawing/2014/main" id="{5FEBEADD-B37B-6996-AEDC-E1A82CBF02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4556" y="378559"/>
            <a:ext cx="2037287" cy="198608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8C11C54-E297-B325-166E-CAA1447C91E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3210" y="855847"/>
            <a:ext cx="1523956" cy="150886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5861866-F879-428A-7C73-2BB4582ADDF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5684" y="2018500"/>
            <a:ext cx="3456732" cy="87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24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Bar dir="vert"/>
      </p:transition>
    </mc:Choice>
    <mc:Fallback xmlns="">
      <p:transition spd="slow" advClick="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2777613" y="0"/>
            <a:ext cx="6636775" cy="6858000"/>
          </a:xfrm>
          <a:prstGeom prst="rect">
            <a:avLst/>
          </a:prstGeom>
          <a:solidFill>
            <a:srgbClr val="51A5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7号-萌趣果冻体"/>
              <a:cs typeface="+mn-ea"/>
              <a:sym typeface="+mn-lt"/>
            </a:endParaRPr>
          </a:p>
        </p:txBody>
      </p:sp>
      <p:sp>
        <p:nvSpPr>
          <p:cNvPr id="8" name="矩形 7"/>
          <p:cNvSpPr/>
          <p:nvPr/>
        </p:nvSpPr>
        <p:spPr>
          <a:xfrm rot="10800000" flipV="1">
            <a:off x="1095307" y="1236926"/>
            <a:ext cx="7668985" cy="3398292"/>
          </a:xfrm>
          <a:prstGeom prst="rect">
            <a:avLst/>
          </a:prstGeom>
          <a:solidFill>
            <a:srgbClr val="0A848B"/>
          </a:solidFill>
          <a:ln>
            <a:noFill/>
          </a:ln>
          <a:effectLst>
            <a:outerShdw blurRad="152400" dist="762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7号-萌趣果冻体"/>
              <a:cs typeface="+mn-ea"/>
              <a:sym typeface="+mn-lt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3014525" y="2099940"/>
            <a:ext cx="7712598" cy="325165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04800" dist="241300" dir="42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7号-萌趣果冻体"/>
              <a:cs typeface="+mn-ea"/>
              <a:sym typeface="+mn-lt"/>
            </a:endParaRPr>
          </a:p>
        </p:txBody>
      </p:sp>
      <p:pic>
        <p:nvPicPr>
          <p:cNvPr id="9" name="图片 8" descr="C:\Users\Am'be'r\Desktop\13.png1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898459" y="2291737"/>
            <a:ext cx="3986530" cy="268960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5D1D13F-46F5-4D2A-16B9-A51D3B4852C8}"/>
              </a:ext>
            </a:extLst>
          </p:cNvPr>
          <p:cNvSpPr txBox="1"/>
          <p:nvPr/>
        </p:nvSpPr>
        <p:spPr>
          <a:xfrm>
            <a:off x="5629275" y="2667000"/>
            <a:ext cx="38481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en-US" sz="60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</a:t>
            </a:r>
            <a:r>
              <a:rPr lang="en-US" sz="6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endParaRPr lang="en-US" sz="60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9688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Bar dir="vert"/>
      </p:transition>
    </mc:Choice>
    <mc:Fallback xmlns="">
      <p:transition spd="slow" advClick="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8" grpId="0" bldLvl="0" animBg="1"/>
      <p:bldP spid="21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442085" y="-32385"/>
            <a:ext cx="9674860" cy="6858000"/>
            <a:chOff x="2271" y="0"/>
            <a:chExt cx="15236" cy="10800"/>
          </a:xfrm>
        </p:grpSpPr>
        <p:sp>
          <p:nvSpPr>
            <p:cNvPr id="4" name="矩形 3"/>
            <p:cNvSpPr/>
            <p:nvPr/>
          </p:nvSpPr>
          <p:spPr>
            <a:xfrm>
              <a:off x="4374" y="0"/>
              <a:ext cx="10452" cy="10800"/>
            </a:xfrm>
            <a:prstGeom prst="rect">
              <a:avLst/>
            </a:prstGeom>
            <a:solidFill>
              <a:srgbClr val="51A5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7号-萌趣果冻体"/>
                <a:cs typeface="+mn-ea"/>
                <a:sym typeface="+mn-lt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2271" y="1445"/>
              <a:ext cx="15236" cy="80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304800" dist="241300" dir="42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7号-萌趣果冻体"/>
                <a:cs typeface="+mn-ea"/>
                <a:sym typeface="+mn-lt"/>
              </a:endParaRPr>
            </a:p>
          </p:txBody>
        </p:sp>
      </p:grpSp>
      <p:grpSp>
        <p:nvGrpSpPr>
          <p:cNvPr id="3" name="组合 21">
            <a:extLst>
              <a:ext uri="{FF2B5EF4-FFF2-40B4-BE49-F238E27FC236}">
                <a16:creationId xmlns:a16="http://schemas.microsoft.com/office/drawing/2014/main" id="{2296B9C9-B1A6-9A13-3884-9D308CB64F67}"/>
              </a:ext>
            </a:extLst>
          </p:cNvPr>
          <p:cNvGrpSpPr/>
          <p:nvPr/>
        </p:nvGrpSpPr>
        <p:grpSpPr>
          <a:xfrm>
            <a:off x="1552575" y="123235"/>
            <a:ext cx="9163049" cy="5911272"/>
            <a:chOff x="1277257" y="0"/>
            <a:chExt cx="6858000" cy="6858000"/>
          </a:xfrm>
        </p:grpSpPr>
        <p:sp>
          <p:nvSpPr>
            <p:cNvPr id="5" name="任意多边形: 形状 11">
              <a:extLst>
                <a:ext uri="{FF2B5EF4-FFF2-40B4-BE49-F238E27FC236}">
                  <a16:creationId xmlns:a16="http://schemas.microsoft.com/office/drawing/2014/main" id="{A9A1276C-F57B-BC5A-6E1D-235F2D9CA3CE}"/>
                </a:ext>
              </a:extLst>
            </p:cNvPr>
            <p:cNvSpPr/>
            <p:nvPr/>
          </p:nvSpPr>
          <p:spPr>
            <a:xfrm>
              <a:off x="2104571" y="2090057"/>
              <a:ext cx="5167086" cy="3976914"/>
            </a:xfrm>
            <a:custGeom>
              <a:avLst/>
              <a:gdLst>
                <a:gd name="connsiteX0" fmla="*/ 391886 w 5167086"/>
                <a:gd name="connsiteY0" fmla="*/ 0 h 3976914"/>
                <a:gd name="connsiteX1" fmla="*/ 0 w 5167086"/>
                <a:gd name="connsiteY1" fmla="*/ 3889829 h 3976914"/>
                <a:gd name="connsiteX2" fmla="*/ 174172 w 5167086"/>
                <a:gd name="connsiteY2" fmla="*/ 3976914 h 3976914"/>
                <a:gd name="connsiteX3" fmla="*/ 4847772 w 5167086"/>
                <a:gd name="connsiteY3" fmla="*/ 3918857 h 3976914"/>
                <a:gd name="connsiteX4" fmla="*/ 4949372 w 5167086"/>
                <a:gd name="connsiteY4" fmla="*/ 3889829 h 3976914"/>
                <a:gd name="connsiteX5" fmla="*/ 5167086 w 5167086"/>
                <a:gd name="connsiteY5" fmla="*/ 58057 h 3976914"/>
                <a:gd name="connsiteX6" fmla="*/ 493486 w 5167086"/>
                <a:gd name="connsiteY6" fmla="*/ 0 h 3976914"/>
                <a:gd name="connsiteX7" fmla="*/ 493486 w 5167086"/>
                <a:gd name="connsiteY7" fmla="*/ 0 h 3976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67086" h="3976914">
                  <a:moveTo>
                    <a:pt x="391886" y="0"/>
                  </a:moveTo>
                  <a:lnTo>
                    <a:pt x="0" y="3889829"/>
                  </a:lnTo>
                  <a:lnTo>
                    <a:pt x="174172" y="3976914"/>
                  </a:lnTo>
                  <a:lnTo>
                    <a:pt x="4847772" y="3918857"/>
                  </a:lnTo>
                  <a:lnTo>
                    <a:pt x="4949372" y="3889829"/>
                  </a:lnTo>
                  <a:lnTo>
                    <a:pt x="5167086" y="58057"/>
                  </a:lnTo>
                  <a:lnTo>
                    <a:pt x="493486" y="0"/>
                  </a:lnTo>
                  <a:lnTo>
                    <a:pt x="493486" y="0"/>
                  </a:lnTo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7" descr="卡通人物&#10;&#10;低可信度描述已自动生成">
              <a:extLst>
                <a:ext uri="{FF2B5EF4-FFF2-40B4-BE49-F238E27FC236}">
                  <a16:creationId xmlns:a16="http://schemas.microsoft.com/office/drawing/2014/main" id="{DD62337E-A93B-8001-FCDA-34221ADD54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7257" y="0"/>
              <a:ext cx="6858000" cy="6858000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5489774C-56C5-A243-6164-44AC66D8F76B}"/>
              </a:ext>
            </a:extLst>
          </p:cNvPr>
          <p:cNvSpPr txBox="1"/>
          <p:nvPr/>
        </p:nvSpPr>
        <p:spPr>
          <a:xfrm>
            <a:off x="3276600" y="2455096"/>
            <a:ext cx="599122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bức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bè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</a:t>
            </a:r>
            <a:endParaRPr lang="en-US" sz="4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1067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Bar dir="vert"/>
      </p:transition>
    </mc:Choice>
    <mc:Fallback xmlns="">
      <p:transition spd="slow" advClick="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51">
            <a:extLst>
              <a:ext uri="{FF2B5EF4-FFF2-40B4-BE49-F238E27FC236}">
                <a16:creationId xmlns:a16="http://schemas.microsoft.com/office/drawing/2014/main" id="{4C43FD98-D1A6-2C1D-AA67-1139B59356DF}"/>
              </a:ext>
            </a:extLst>
          </p:cNvPr>
          <p:cNvGrpSpPr/>
          <p:nvPr/>
        </p:nvGrpSpPr>
        <p:grpSpPr>
          <a:xfrm>
            <a:off x="-1336372" y="5299493"/>
            <a:ext cx="14518289" cy="1880413"/>
            <a:chOff x="-837574" y="5648578"/>
            <a:chExt cx="14518289" cy="1880413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sp>
          <p:nvSpPr>
            <p:cNvPr id="6" name="cloud-sky-storm_13919">
              <a:extLst>
                <a:ext uri="{FF2B5EF4-FFF2-40B4-BE49-F238E27FC236}">
                  <a16:creationId xmlns:a16="http://schemas.microsoft.com/office/drawing/2014/main" id="{06DE9573-6D47-6573-50EE-516D643C5819}"/>
                </a:ext>
              </a:extLst>
            </p:cNvPr>
            <p:cNvSpPr>
              <a:spLocks noChangeAspect="1"/>
            </p:cNvSpPr>
            <p:nvPr/>
          </p:nvSpPr>
          <p:spPr bwMode="auto">
            <a:xfrm rot="1722132">
              <a:off x="-837574" y="5648578"/>
              <a:ext cx="2513134" cy="1595238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latin typeface="Cambria" panose="02040503050406030204" pitchFamily="18" charset="0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7" name="cloud-sky-storm_13919">
              <a:extLst>
                <a:ext uri="{FF2B5EF4-FFF2-40B4-BE49-F238E27FC236}">
                  <a16:creationId xmlns:a16="http://schemas.microsoft.com/office/drawing/2014/main" id="{E1465235-81C8-0189-22B3-906844757566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1163030" y="6244721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latin typeface="Cambria" panose="02040503050406030204" pitchFamily="18" charset="0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8" name="cloud-sky-storm_13919">
              <a:extLst>
                <a:ext uri="{FF2B5EF4-FFF2-40B4-BE49-F238E27FC236}">
                  <a16:creationId xmlns:a16="http://schemas.microsoft.com/office/drawing/2014/main" id="{B4370CB6-0DA4-7D84-31A7-5698A7CFD2A7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2627308" y="6365740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latin typeface="Cambria" panose="02040503050406030204" pitchFamily="18" charset="0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10" name="cloud-sky-storm_13919">
              <a:extLst>
                <a:ext uri="{FF2B5EF4-FFF2-40B4-BE49-F238E27FC236}">
                  <a16:creationId xmlns:a16="http://schemas.microsoft.com/office/drawing/2014/main" id="{684DC6E6-E125-7EC3-98B1-08B8E83F6A58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4131914" y="6303265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latin typeface="Cambria" panose="02040503050406030204" pitchFamily="18" charset="0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11" name="cloud-sky-storm_13919">
              <a:extLst>
                <a:ext uri="{FF2B5EF4-FFF2-40B4-BE49-F238E27FC236}">
                  <a16:creationId xmlns:a16="http://schemas.microsoft.com/office/drawing/2014/main" id="{6C183EB8-478C-C0E2-E645-DA52B4895B14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5594920" y="6303264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latin typeface="Cambria" panose="02040503050406030204" pitchFamily="18" charset="0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12" name="cloud-sky-storm_13919">
              <a:extLst>
                <a:ext uri="{FF2B5EF4-FFF2-40B4-BE49-F238E27FC236}">
                  <a16:creationId xmlns:a16="http://schemas.microsoft.com/office/drawing/2014/main" id="{18A1FF44-6C58-681E-2662-D0B67EB4905B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7007766" y="6384897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latin typeface="Cambria" panose="02040503050406030204" pitchFamily="18" charset="0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13" name="cloud-sky-storm_13919">
              <a:extLst>
                <a:ext uri="{FF2B5EF4-FFF2-40B4-BE49-F238E27FC236}">
                  <a16:creationId xmlns:a16="http://schemas.microsoft.com/office/drawing/2014/main" id="{88E42E33-8739-6282-8F39-06FAB4C1D9FD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8441624" y="6368436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latin typeface="Cambria" panose="02040503050406030204" pitchFamily="18" charset="0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15" name="cloud-sky-storm_13919">
              <a:extLst>
                <a:ext uri="{FF2B5EF4-FFF2-40B4-BE49-F238E27FC236}">
                  <a16:creationId xmlns:a16="http://schemas.microsoft.com/office/drawing/2014/main" id="{EE0251B6-D307-7BA3-ABE9-0C99ED30269E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9939135" y="6376668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latin typeface="Cambria" panose="02040503050406030204" pitchFamily="18" charset="0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16" name="cloud-sky-storm_13919">
              <a:extLst>
                <a:ext uri="{FF2B5EF4-FFF2-40B4-BE49-F238E27FC236}">
                  <a16:creationId xmlns:a16="http://schemas.microsoft.com/office/drawing/2014/main" id="{60BF6095-C59D-57B4-B976-04E00ACA217E}"/>
                </a:ext>
              </a:extLst>
            </p:cNvPr>
            <p:cNvSpPr>
              <a:spLocks noChangeAspect="1"/>
            </p:cNvSpPr>
            <p:nvPr/>
          </p:nvSpPr>
          <p:spPr bwMode="auto">
            <a:xfrm rot="19877868" flipH="1">
              <a:off x="11167581" y="5754903"/>
              <a:ext cx="2513134" cy="1595238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latin typeface="Cambria" panose="02040503050406030204" pitchFamily="18" charset="0"/>
                <a:cs typeface="Arial" panose="020B0604020202020204" pitchFamily="34" charset="0"/>
                <a:sym typeface="+mn-lt"/>
              </a:endParaRPr>
            </a:p>
          </p:txBody>
        </p:sp>
      </p:grpSp>
      <p:grpSp>
        <p:nvGrpSpPr>
          <p:cNvPr id="17" name="Google Shape;2442;p12">
            <a:extLst>
              <a:ext uri="{FF2B5EF4-FFF2-40B4-BE49-F238E27FC236}">
                <a16:creationId xmlns:a16="http://schemas.microsoft.com/office/drawing/2014/main" id="{F60D34FC-6E04-C28A-3766-89742E491A3F}"/>
              </a:ext>
            </a:extLst>
          </p:cNvPr>
          <p:cNvGrpSpPr/>
          <p:nvPr/>
        </p:nvGrpSpPr>
        <p:grpSpPr>
          <a:xfrm>
            <a:off x="122701" y="419379"/>
            <a:ext cx="6114326" cy="5262209"/>
            <a:chOff x="3317" y="-1457"/>
            <a:chExt cx="5418" cy="4550"/>
          </a:xfrm>
        </p:grpSpPr>
        <p:sp>
          <p:nvSpPr>
            <p:cNvPr id="18" name="Google Shape;2443;p12">
              <a:extLst>
                <a:ext uri="{FF2B5EF4-FFF2-40B4-BE49-F238E27FC236}">
                  <a16:creationId xmlns:a16="http://schemas.microsoft.com/office/drawing/2014/main" id="{88442E2C-5CBB-EFCC-883A-C1BAD099A53D}"/>
                </a:ext>
              </a:extLst>
            </p:cNvPr>
            <p:cNvSpPr/>
            <p:nvPr/>
          </p:nvSpPr>
          <p:spPr>
            <a:xfrm>
              <a:off x="3479" y="-1440"/>
              <a:ext cx="4726" cy="43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Oi"/>
              </a:endParaRPr>
            </a:p>
          </p:txBody>
        </p:sp>
        <p:sp>
          <p:nvSpPr>
            <p:cNvPr id="19" name="Google Shape;2444;p12">
              <a:extLst>
                <a:ext uri="{FF2B5EF4-FFF2-40B4-BE49-F238E27FC236}">
                  <a16:creationId xmlns:a16="http://schemas.microsoft.com/office/drawing/2014/main" id="{F0B395F4-A9E7-09C4-2742-D9AF3D9821E6}"/>
                </a:ext>
              </a:extLst>
            </p:cNvPr>
            <p:cNvSpPr/>
            <p:nvPr/>
          </p:nvSpPr>
          <p:spPr>
            <a:xfrm>
              <a:off x="3317" y="-1457"/>
              <a:ext cx="5418" cy="4550"/>
            </a:xfrm>
            <a:custGeom>
              <a:avLst/>
              <a:gdLst/>
              <a:ahLst/>
              <a:cxnLst/>
              <a:rect l="l" t="t" r="r" b="b"/>
              <a:pathLst>
                <a:path w="5193" h="4370" extrusionOk="0">
                  <a:moveTo>
                    <a:pt x="388" y="2071"/>
                  </a:moveTo>
                  <a:cubicBezTo>
                    <a:pt x="388" y="2071"/>
                    <a:pt x="0" y="1572"/>
                    <a:pt x="397" y="1102"/>
                  </a:cubicBezTo>
                  <a:cubicBezTo>
                    <a:pt x="634" y="820"/>
                    <a:pt x="907" y="785"/>
                    <a:pt x="1066" y="856"/>
                  </a:cubicBezTo>
                  <a:cubicBezTo>
                    <a:pt x="1066" y="856"/>
                    <a:pt x="1202" y="353"/>
                    <a:pt x="2060" y="177"/>
                  </a:cubicBezTo>
                  <a:cubicBezTo>
                    <a:pt x="2919" y="0"/>
                    <a:pt x="3374" y="379"/>
                    <a:pt x="3538" y="821"/>
                  </a:cubicBezTo>
                  <a:cubicBezTo>
                    <a:pt x="4195" y="644"/>
                    <a:pt x="5193" y="1869"/>
                    <a:pt x="4384" y="2639"/>
                  </a:cubicBezTo>
                  <a:cubicBezTo>
                    <a:pt x="4649" y="3119"/>
                    <a:pt x="3980" y="4269"/>
                    <a:pt x="3071" y="3839"/>
                  </a:cubicBezTo>
                  <a:cubicBezTo>
                    <a:pt x="2768" y="4370"/>
                    <a:pt x="1284" y="4212"/>
                    <a:pt x="1126" y="3656"/>
                  </a:cubicBezTo>
                  <a:cubicBezTo>
                    <a:pt x="1126" y="3656"/>
                    <a:pt x="374" y="3593"/>
                    <a:pt x="210" y="2987"/>
                  </a:cubicBezTo>
                  <a:cubicBezTo>
                    <a:pt x="46" y="2381"/>
                    <a:pt x="287" y="2128"/>
                    <a:pt x="388" y="20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Oi"/>
              </a:endParaRPr>
            </a:p>
          </p:txBody>
        </p:sp>
        <p:sp>
          <p:nvSpPr>
            <p:cNvPr id="20" name="Google Shape;2445;p12">
              <a:extLst>
                <a:ext uri="{FF2B5EF4-FFF2-40B4-BE49-F238E27FC236}">
                  <a16:creationId xmlns:a16="http://schemas.microsoft.com/office/drawing/2014/main" id="{9F4D4B00-D55D-52B9-1E7F-08D13643364E}"/>
                </a:ext>
              </a:extLst>
            </p:cNvPr>
            <p:cNvSpPr/>
            <p:nvPr/>
          </p:nvSpPr>
          <p:spPr>
            <a:xfrm>
              <a:off x="5852" y="-1447"/>
              <a:ext cx="1054" cy="630"/>
            </a:xfrm>
            <a:custGeom>
              <a:avLst/>
              <a:gdLst/>
              <a:ahLst/>
              <a:cxnLst/>
              <a:rect l="l" t="t" r="r" b="b"/>
              <a:pathLst>
                <a:path w="1010" h="605" extrusionOk="0">
                  <a:moveTo>
                    <a:pt x="914" y="258"/>
                  </a:moveTo>
                  <a:cubicBezTo>
                    <a:pt x="897" y="257"/>
                    <a:pt x="880" y="261"/>
                    <a:pt x="865" y="268"/>
                  </a:cubicBezTo>
                  <a:cubicBezTo>
                    <a:pt x="849" y="193"/>
                    <a:pt x="785" y="134"/>
                    <a:pt x="704" y="130"/>
                  </a:cubicBezTo>
                  <a:cubicBezTo>
                    <a:pt x="682" y="128"/>
                    <a:pt x="660" y="131"/>
                    <a:pt x="640" y="138"/>
                  </a:cubicBezTo>
                  <a:cubicBezTo>
                    <a:pt x="623" y="66"/>
                    <a:pt x="561" y="10"/>
                    <a:pt x="483" y="6"/>
                  </a:cubicBezTo>
                  <a:cubicBezTo>
                    <a:pt x="389" y="0"/>
                    <a:pt x="308" y="72"/>
                    <a:pt x="302" y="167"/>
                  </a:cubicBezTo>
                  <a:cubicBezTo>
                    <a:pt x="302" y="171"/>
                    <a:pt x="302" y="175"/>
                    <a:pt x="302" y="180"/>
                  </a:cubicBezTo>
                  <a:cubicBezTo>
                    <a:pt x="241" y="179"/>
                    <a:pt x="186" y="209"/>
                    <a:pt x="152" y="255"/>
                  </a:cubicBezTo>
                  <a:cubicBezTo>
                    <a:pt x="145" y="253"/>
                    <a:pt x="137" y="252"/>
                    <a:pt x="128" y="251"/>
                  </a:cubicBezTo>
                  <a:cubicBezTo>
                    <a:pt x="64" y="248"/>
                    <a:pt x="8" y="297"/>
                    <a:pt x="4" y="362"/>
                  </a:cubicBezTo>
                  <a:cubicBezTo>
                    <a:pt x="0" y="427"/>
                    <a:pt x="50" y="482"/>
                    <a:pt x="115" y="486"/>
                  </a:cubicBezTo>
                  <a:cubicBezTo>
                    <a:pt x="130" y="487"/>
                    <a:pt x="145" y="485"/>
                    <a:pt x="159" y="480"/>
                  </a:cubicBezTo>
                  <a:cubicBezTo>
                    <a:pt x="190" y="519"/>
                    <a:pt x="237" y="544"/>
                    <a:pt x="290" y="547"/>
                  </a:cubicBezTo>
                  <a:cubicBezTo>
                    <a:pt x="319" y="549"/>
                    <a:pt x="346" y="544"/>
                    <a:pt x="370" y="534"/>
                  </a:cubicBezTo>
                  <a:cubicBezTo>
                    <a:pt x="400" y="572"/>
                    <a:pt x="445" y="597"/>
                    <a:pt x="497" y="600"/>
                  </a:cubicBezTo>
                  <a:cubicBezTo>
                    <a:pt x="569" y="605"/>
                    <a:pt x="633" y="565"/>
                    <a:pt x="663" y="504"/>
                  </a:cubicBezTo>
                  <a:cubicBezTo>
                    <a:pt x="682" y="529"/>
                    <a:pt x="712" y="546"/>
                    <a:pt x="747" y="548"/>
                  </a:cubicBezTo>
                  <a:cubicBezTo>
                    <a:pt x="808" y="552"/>
                    <a:pt x="861" y="507"/>
                    <a:pt x="867" y="446"/>
                  </a:cubicBezTo>
                  <a:cubicBezTo>
                    <a:pt x="878" y="451"/>
                    <a:pt x="890" y="454"/>
                    <a:pt x="903" y="455"/>
                  </a:cubicBezTo>
                  <a:cubicBezTo>
                    <a:pt x="957" y="458"/>
                    <a:pt x="1004" y="417"/>
                    <a:pt x="1007" y="362"/>
                  </a:cubicBezTo>
                  <a:cubicBezTo>
                    <a:pt x="1010" y="308"/>
                    <a:pt x="969" y="261"/>
                    <a:pt x="914" y="258"/>
                  </a:cubicBezTo>
                  <a:close/>
                </a:path>
              </a:pathLst>
            </a:custGeom>
            <a:solidFill>
              <a:srgbClr val="97F2F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Oi"/>
              </a:endParaRPr>
            </a:p>
          </p:txBody>
        </p:sp>
        <p:sp>
          <p:nvSpPr>
            <p:cNvPr id="21" name="Google Shape;2446;p12">
              <a:extLst>
                <a:ext uri="{FF2B5EF4-FFF2-40B4-BE49-F238E27FC236}">
                  <a16:creationId xmlns:a16="http://schemas.microsoft.com/office/drawing/2014/main" id="{8B3A7D1F-DF8E-82C5-8628-D24E57ED234F}"/>
                </a:ext>
              </a:extLst>
            </p:cNvPr>
            <p:cNvSpPr/>
            <p:nvPr/>
          </p:nvSpPr>
          <p:spPr>
            <a:xfrm>
              <a:off x="5899" y="-1327"/>
              <a:ext cx="859" cy="445"/>
            </a:xfrm>
            <a:custGeom>
              <a:avLst/>
              <a:gdLst/>
              <a:ahLst/>
              <a:cxnLst/>
              <a:rect l="l" t="t" r="r" b="b"/>
              <a:pathLst>
                <a:path w="823" h="428" extrusionOk="0">
                  <a:moveTo>
                    <a:pt x="741" y="171"/>
                  </a:moveTo>
                  <a:cubicBezTo>
                    <a:pt x="722" y="168"/>
                    <a:pt x="687" y="183"/>
                    <a:pt x="680" y="198"/>
                  </a:cubicBezTo>
                  <a:cubicBezTo>
                    <a:pt x="693" y="138"/>
                    <a:pt x="649" y="87"/>
                    <a:pt x="583" y="83"/>
                  </a:cubicBezTo>
                  <a:cubicBezTo>
                    <a:pt x="565" y="82"/>
                    <a:pt x="517" y="98"/>
                    <a:pt x="507" y="109"/>
                  </a:cubicBezTo>
                  <a:cubicBezTo>
                    <a:pt x="493" y="56"/>
                    <a:pt x="466" y="0"/>
                    <a:pt x="403" y="0"/>
                  </a:cubicBezTo>
                  <a:cubicBezTo>
                    <a:pt x="329" y="0"/>
                    <a:pt x="292" y="28"/>
                    <a:pt x="275" y="100"/>
                  </a:cubicBezTo>
                  <a:cubicBezTo>
                    <a:pt x="268" y="131"/>
                    <a:pt x="278" y="155"/>
                    <a:pt x="278" y="158"/>
                  </a:cubicBezTo>
                  <a:cubicBezTo>
                    <a:pt x="225" y="112"/>
                    <a:pt x="149" y="153"/>
                    <a:pt x="135" y="196"/>
                  </a:cubicBezTo>
                  <a:cubicBezTo>
                    <a:pt x="133" y="170"/>
                    <a:pt x="110" y="164"/>
                    <a:pt x="104" y="163"/>
                  </a:cubicBezTo>
                  <a:cubicBezTo>
                    <a:pt x="51" y="160"/>
                    <a:pt x="6" y="197"/>
                    <a:pt x="3" y="245"/>
                  </a:cubicBezTo>
                  <a:cubicBezTo>
                    <a:pt x="0" y="293"/>
                    <a:pt x="41" y="335"/>
                    <a:pt x="93" y="338"/>
                  </a:cubicBezTo>
                  <a:cubicBezTo>
                    <a:pt x="106" y="338"/>
                    <a:pt x="118" y="337"/>
                    <a:pt x="129" y="334"/>
                  </a:cubicBezTo>
                  <a:cubicBezTo>
                    <a:pt x="155" y="362"/>
                    <a:pt x="193" y="382"/>
                    <a:pt x="237" y="384"/>
                  </a:cubicBezTo>
                  <a:cubicBezTo>
                    <a:pt x="260" y="386"/>
                    <a:pt x="282" y="382"/>
                    <a:pt x="302" y="375"/>
                  </a:cubicBezTo>
                  <a:cubicBezTo>
                    <a:pt x="326" y="403"/>
                    <a:pt x="363" y="422"/>
                    <a:pt x="405" y="424"/>
                  </a:cubicBezTo>
                  <a:cubicBezTo>
                    <a:pt x="464" y="428"/>
                    <a:pt x="516" y="398"/>
                    <a:pt x="540" y="354"/>
                  </a:cubicBezTo>
                  <a:cubicBezTo>
                    <a:pt x="556" y="372"/>
                    <a:pt x="581" y="385"/>
                    <a:pt x="609" y="387"/>
                  </a:cubicBezTo>
                  <a:cubicBezTo>
                    <a:pt x="659" y="390"/>
                    <a:pt x="702" y="356"/>
                    <a:pt x="707" y="311"/>
                  </a:cubicBezTo>
                  <a:cubicBezTo>
                    <a:pt x="716" y="315"/>
                    <a:pt x="725" y="318"/>
                    <a:pt x="736" y="318"/>
                  </a:cubicBezTo>
                  <a:cubicBezTo>
                    <a:pt x="780" y="321"/>
                    <a:pt x="818" y="290"/>
                    <a:pt x="820" y="249"/>
                  </a:cubicBezTo>
                  <a:cubicBezTo>
                    <a:pt x="823" y="209"/>
                    <a:pt x="785" y="177"/>
                    <a:pt x="741" y="1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Oi"/>
              </a:endParaRPr>
            </a:p>
          </p:txBody>
        </p:sp>
        <p:sp>
          <p:nvSpPr>
            <p:cNvPr id="22" name="Google Shape;2447;p12">
              <a:extLst>
                <a:ext uri="{FF2B5EF4-FFF2-40B4-BE49-F238E27FC236}">
                  <a16:creationId xmlns:a16="http://schemas.microsoft.com/office/drawing/2014/main" id="{69217B6B-0B01-D7C9-A480-123F6B38F8CA}"/>
                </a:ext>
              </a:extLst>
            </p:cNvPr>
            <p:cNvSpPr/>
            <p:nvPr/>
          </p:nvSpPr>
          <p:spPr>
            <a:xfrm>
              <a:off x="6901" y="-490"/>
              <a:ext cx="1054" cy="629"/>
            </a:xfrm>
            <a:custGeom>
              <a:avLst/>
              <a:gdLst/>
              <a:ahLst/>
              <a:cxnLst/>
              <a:rect l="l" t="t" r="r" b="b"/>
              <a:pathLst>
                <a:path w="1010" h="604" extrusionOk="0">
                  <a:moveTo>
                    <a:pt x="914" y="257"/>
                  </a:moveTo>
                  <a:cubicBezTo>
                    <a:pt x="896" y="256"/>
                    <a:pt x="879" y="260"/>
                    <a:pt x="864" y="267"/>
                  </a:cubicBezTo>
                  <a:cubicBezTo>
                    <a:pt x="849" y="192"/>
                    <a:pt x="784" y="134"/>
                    <a:pt x="704" y="129"/>
                  </a:cubicBezTo>
                  <a:cubicBezTo>
                    <a:pt x="681" y="128"/>
                    <a:pt x="659" y="131"/>
                    <a:pt x="639" y="138"/>
                  </a:cubicBezTo>
                  <a:cubicBezTo>
                    <a:pt x="622" y="66"/>
                    <a:pt x="560" y="10"/>
                    <a:pt x="482" y="5"/>
                  </a:cubicBezTo>
                  <a:cubicBezTo>
                    <a:pt x="388" y="0"/>
                    <a:pt x="307" y="72"/>
                    <a:pt x="302" y="166"/>
                  </a:cubicBezTo>
                  <a:cubicBezTo>
                    <a:pt x="301" y="171"/>
                    <a:pt x="301" y="175"/>
                    <a:pt x="301" y="179"/>
                  </a:cubicBezTo>
                  <a:cubicBezTo>
                    <a:pt x="240" y="179"/>
                    <a:pt x="186" y="209"/>
                    <a:pt x="152" y="255"/>
                  </a:cubicBezTo>
                  <a:cubicBezTo>
                    <a:pt x="144" y="253"/>
                    <a:pt x="136" y="251"/>
                    <a:pt x="128" y="251"/>
                  </a:cubicBezTo>
                  <a:cubicBezTo>
                    <a:pt x="63" y="247"/>
                    <a:pt x="7" y="297"/>
                    <a:pt x="4" y="361"/>
                  </a:cubicBezTo>
                  <a:cubicBezTo>
                    <a:pt x="0" y="426"/>
                    <a:pt x="49" y="482"/>
                    <a:pt x="114" y="486"/>
                  </a:cubicBezTo>
                  <a:cubicBezTo>
                    <a:pt x="129" y="486"/>
                    <a:pt x="144" y="484"/>
                    <a:pt x="158" y="480"/>
                  </a:cubicBezTo>
                  <a:cubicBezTo>
                    <a:pt x="189" y="518"/>
                    <a:pt x="236" y="544"/>
                    <a:pt x="290" y="547"/>
                  </a:cubicBezTo>
                  <a:cubicBezTo>
                    <a:pt x="318" y="549"/>
                    <a:pt x="345" y="544"/>
                    <a:pt x="370" y="534"/>
                  </a:cubicBezTo>
                  <a:cubicBezTo>
                    <a:pt x="399" y="571"/>
                    <a:pt x="445" y="597"/>
                    <a:pt x="496" y="600"/>
                  </a:cubicBezTo>
                  <a:cubicBezTo>
                    <a:pt x="568" y="604"/>
                    <a:pt x="632" y="564"/>
                    <a:pt x="662" y="504"/>
                  </a:cubicBezTo>
                  <a:cubicBezTo>
                    <a:pt x="682" y="529"/>
                    <a:pt x="711" y="546"/>
                    <a:pt x="746" y="548"/>
                  </a:cubicBezTo>
                  <a:cubicBezTo>
                    <a:pt x="807" y="551"/>
                    <a:pt x="860" y="506"/>
                    <a:pt x="867" y="446"/>
                  </a:cubicBezTo>
                  <a:cubicBezTo>
                    <a:pt x="878" y="451"/>
                    <a:pt x="890" y="454"/>
                    <a:pt x="902" y="455"/>
                  </a:cubicBezTo>
                  <a:cubicBezTo>
                    <a:pt x="957" y="458"/>
                    <a:pt x="1003" y="416"/>
                    <a:pt x="1007" y="362"/>
                  </a:cubicBezTo>
                  <a:cubicBezTo>
                    <a:pt x="1010" y="307"/>
                    <a:pt x="968" y="261"/>
                    <a:pt x="914" y="257"/>
                  </a:cubicBezTo>
                  <a:close/>
                </a:path>
              </a:pathLst>
            </a:custGeom>
            <a:solidFill>
              <a:srgbClr val="97F2F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Oi"/>
              </a:endParaRPr>
            </a:p>
          </p:txBody>
        </p:sp>
        <p:sp>
          <p:nvSpPr>
            <p:cNvPr id="23" name="Google Shape;2448;p12">
              <a:extLst>
                <a:ext uri="{FF2B5EF4-FFF2-40B4-BE49-F238E27FC236}">
                  <a16:creationId xmlns:a16="http://schemas.microsoft.com/office/drawing/2014/main" id="{6E9850FC-2193-B3A6-BFD8-B16F65E27CBD}"/>
                </a:ext>
              </a:extLst>
            </p:cNvPr>
            <p:cNvSpPr/>
            <p:nvPr/>
          </p:nvSpPr>
          <p:spPr>
            <a:xfrm>
              <a:off x="6947" y="-372"/>
              <a:ext cx="858" cy="446"/>
            </a:xfrm>
            <a:custGeom>
              <a:avLst/>
              <a:gdLst/>
              <a:ahLst/>
              <a:cxnLst/>
              <a:rect l="l" t="t" r="r" b="b"/>
              <a:pathLst>
                <a:path w="823" h="428" extrusionOk="0">
                  <a:moveTo>
                    <a:pt x="741" y="171"/>
                  </a:moveTo>
                  <a:cubicBezTo>
                    <a:pt x="722" y="168"/>
                    <a:pt x="688" y="184"/>
                    <a:pt x="680" y="199"/>
                  </a:cubicBezTo>
                  <a:cubicBezTo>
                    <a:pt x="693" y="138"/>
                    <a:pt x="649" y="88"/>
                    <a:pt x="583" y="84"/>
                  </a:cubicBezTo>
                  <a:cubicBezTo>
                    <a:pt x="565" y="83"/>
                    <a:pt x="517" y="99"/>
                    <a:pt x="507" y="110"/>
                  </a:cubicBezTo>
                  <a:cubicBezTo>
                    <a:pt x="493" y="56"/>
                    <a:pt x="466" y="0"/>
                    <a:pt x="403" y="0"/>
                  </a:cubicBezTo>
                  <a:cubicBezTo>
                    <a:pt x="329" y="0"/>
                    <a:pt x="292" y="29"/>
                    <a:pt x="275" y="101"/>
                  </a:cubicBezTo>
                  <a:cubicBezTo>
                    <a:pt x="268" y="131"/>
                    <a:pt x="278" y="156"/>
                    <a:pt x="278" y="159"/>
                  </a:cubicBezTo>
                  <a:cubicBezTo>
                    <a:pt x="225" y="112"/>
                    <a:pt x="149" y="154"/>
                    <a:pt x="135" y="196"/>
                  </a:cubicBezTo>
                  <a:cubicBezTo>
                    <a:pt x="134" y="171"/>
                    <a:pt x="111" y="164"/>
                    <a:pt x="104" y="164"/>
                  </a:cubicBezTo>
                  <a:cubicBezTo>
                    <a:pt x="51" y="161"/>
                    <a:pt x="6" y="197"/>
                    <a:pt x="3" y="246"/>
                  </a:cubicBezTo>
                  <a:cubicBezTo>
                    <a:pt x="0" y="294"/>
                    <a:pt x="41" y="335"/>
                    <a:pt x="94" y="338"/>
                  </a:cubicBezTo>
                  <a:cubicBezTo>
                    <a:pt x="106" y="339"/>
                    <a:pt x="118" y="338"/>
                    <a:pt x="130" y="334"/>
                  </a:cubicBezTo>
                  <a:cubicBezTo>
                    <a:pt x="155" y="363"/>
                    <a:pt x="194" y="382"/>
                    <a:pt x="237" y="385"/>
                  </a:cubicBezTo>
                  <a:cubicBezTo>
                    <a:pt x="260" y="386"/>
                    <a:pt x="282" y="383"/>
                    <a:pt x="302" y="375"/>
                  </a:cubicBezTo>
                  <a:cubicBezTo>
                    <a:pt x="327" y="403"/>
                    <a:pt x="364" y="423"/>
                    <a:pt x="406" y="425"/>
                  </a:cubicBezTo>
                  <a:cubicBezTo>
                    <a:pt x="464" y="428"/>
                    <a:pt x="516" y="399"/>
                    <a:pt x="540" y="354"/>
                  </a:cubicBezTo>
                  <a:cubicBezTo>
                    <a:pt x="556" y="373"/>
                    <a:pt x="581" y="386"/>
                    <a:pt x="609" y="387"/>
                  </a:cubicBezTo>
                  <a:cubicBezTo>
                    <a:pt x="659" y="390"/>
                    <a:pt x="702" y="357"/>
                    <a:pt x="707" y="312"/>
                  </a:cubicBezTo>
                  <a:cubicBezTo>
                    <a:pt x="716" y="316"/>
                    <a:pt x="726" y="318"/>
                    <a:pt x="736" y="319"/>
                  </a:cubicBezTo>
                  <a:cubicBezTo>
                    <a:pt x="780" y="321"/>
                    <a:pt x="818" y="291"/>
                    <a:pt x="821" y="250"/>
                  </a:cubicBezTo>
                  <a:cubicBezTo>
                    <a:pt x="823" y="210"/>
                    <a:pt x="785" y="178"/>
                    <a:pt x="741" y="1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Oi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2390868A-F2A6-AE73-89AE-77DB850BBE5B}"/>
              </a:ext>
            </a:extLst>
          </p:cNvPr>
          <p:cNvSpPr txBox="1"/>
          <p:nvPr/>
        </p:nvSpPr>
        <p:spPr>
          <a:xfrm>
            <a:off x="314079" y="1652043"/>
            <a:ext cx="489609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206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1. </a:t>
            </a:r>
            <a:r>
              <a:rPr lang="vi-VN" sz="3600" dirty="0">
                <a:solidFill>
                  <a:srgbClr val="00206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Dựa vào nội dung hướng dẫn trong hoạt động Viết ở Bài 30, viết một bức thư theo yêu cầu của đề bài.</a:t>
            </a:r>
            <a:endParaRPr lang="en-US" sz="3600" dirty="0">
              <a:solidFill>
                <a:srgbClr val="002060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25" name="组合 10">
            <a:extLst>
              <a:ext uri="{FF2B5EF4-FFF2-40B4-BE49-F238E27FC236}">
                <a16:creationId xmlns:a16="http://schemas.microsoft.com/office/drawing/2014/main" id="{C20A378E-6A70-3B29-9996-D7376A38C6AF}"/>
              </a:ext>
            </a:extLst>
          </p:cNvPr>
          <p:cNvGrpSpPr/>
          <p:nvPr/>
        </p:nvGrpSpPr>
        <p:grpSpPr>
          <a:xfrm>
            <a:off x="5591843" y="881589"/>
            <a:ext cx="6284980" cy="4328586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26" name="矩形: 圆角 11">
              <a:extLst>
                <a:ext uri="{FF2B5EF4-FFF2-40B4-BE49-F238E27FC236}">
                  <a16:creationId xmlns:a16="http://schemas.microsoft.com/office/drawing/2014/main" id="{3AE1DD79-9229-A91E-D74C-28AFEEF9D7B3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7" name="矩形: 圆角 12">
              <a:extLst>
                <a:ext uri="{FF2B5EF4-FFF2-40B4-BE49-F238E27FC236}">
                  <a16:creationId xmlns:a16="http://schemas.microsoft.com/office/drawing/2014/main" id="{487D6953-EDEC-8FE6-ADA4-1304CD2FAB9E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29C02711-26F1-7B5C-EFF2-AD18EC8E10AC}"/>
              </a:ext>
            </a:extLst>
          </p:cNvPr>
          <p:cNvSpPr txBox="1"/>
          <p:nvPr/>
        </p:nvSpPr>
        <p:spPr>
          <a:xfrm>
            <a:off x="5992992" y="1300886"/>
            <a:ext cx="578943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4000" b="1" u="sng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Lưu</a:t>
            </a:r>
            <a:r>
              <a:rPr lang="en-US" sz="4000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ý:</a:t>
            </a:r>
          </a:p>
          <a:p>
            <a:pPr algn="just"/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lựa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xưng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hô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phù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tâm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42054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Bar dir="vert"/>
      </p:transition>
    </mc:Choice>
    <mc:Fallback xmlns="">
      <p:transition spd="slow" advClick="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1442085" y="-32385"/>
            <a:ext cx="9674860" cy="6858000"/>
            <a:chOff x="2271" y="0"/>
            <a:chExt cx="15236" cy="10800"/>
          </a:xfrm>
        </p:grpSpPr>
        <p:sp>
          <p:nvSpPr>
            <p:cNvPr id="5" name="矩形 4"/>
            <p:cNvSpPr/>
            <p:nvPr/>
          </p:nvSpPr>
          <p:spPr>
            <a:xfrm>
              <a:off x="4374" y="0"/>
              <a:ext cx="10452" cy="10800"/>
            </a:xfrm>
            <a:prstGeom prst="rect">
              <a:avLst/>
            </a:prstGeom>
            <a:solidFill>
              <a:srgbClr val="51A5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cs typeface="+mn-ea"/>
                <a:sym typeface="+mn-lt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2271" y="1445"/>
              <a:ext cx="15236" cy="80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304800" dist="241300" dir="42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cs typeface="+mn-ea"/>
                <a:sym typeface="+mn-lt"/>
              </a:endParaRPr>
            </a:p>
          </p:txBody>
        </p:sp>
      </p:grpSp>
      <p:pic>
        <p:nvPicPr>
          <p:cNvPr id="4" name="图片 3" descr="C:\Users\Am'be'r\Desktop\千库网_卡通六一儿童节儿童_元素编号11974851.png千库网_卡通六一儿童节儿童_元素编号1197485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527655" y="3345102"/>
            <a:ext cx="3444616" cy="3444616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954619" y="457200"/>
            <a:ext cx="4455706" cy="3950201"/>
            <a:chOff x="2520371" y="-490171"/>
            <a:chExt cx="4190034" cy="3402521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625897">
              <a:off x="2520371" y="-490171"/>
              <a:ext cx="4190034" cy="3402521"/>
            </a:xfrm>
            <a:prstGeom prst="rect">
              <a:avLst/>
            </a:prstGeom>
          </p:spPr>
        </p:pic>
        <p:sp>
          <p:nvSpPr>
            <p:cNvPr id="17" name="文本框 16"/>
            <p:cNvSpPr txBox="1"/>
            <p:nvPr/>
          </p:nvSpPr>
          <p:spPr>
            <a:xfrm>
              <a:off x="2846611" y="850654"/>
              <a:ext cx="3614919" cy="10339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định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thư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ai</a:t>
              </a:r>
              <a:endPara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8F7B0AC-7953-57B5-936C-E115A2000C67}"/>
              </a:ext>
            </a:extLst>
          </p:cNvPr>
          <p:cNvGrpSpPr/>
          <p:nvPr/>
        </p:nvGrpSpPr>
        <p:grpSpPr>
          <a:xfrm>
            <a:off x="6402794" y="828675"/>
            <a:ext cx="4893856" cy="4578851"/>
            <a:chOff x="2520371" y="-490171"/>
            <a:chExt cx="4190034" cy="3402521"/>
          </a:xfrm>
        </p:grpSpPr>
        <p:pic>
          <p:nvPicPr>
            <p:cNvPr id="11" name="图片 15">
              <a:extLst>
                <a:ext uri="{FF2B5EF4-FFF2-40B4-BE49-F238E27FC236}">
                  <a16:creationId xmlns:a16="http://schemas.microsoft.com/office/drawing/2014/main" id="{F5F476B6-45D1-06E3-0496-3D2EFDC331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625897">
              <a:off x="2520371" y="-490171"/>
              <a:ext cx="4190034" cy="3402521"/>
            </a:xfrm>
            <a:prstGeom prst="rect">
              <a:avLst/>
            </a:prstGeom>
          </p:spPr>
        </p:pic>
        <p:sp>
          <p:nvSpPr>
            <p:cNvPr id="12" name="文本框 16">
              <a:extLst>
                <a:ext uri="{FF2B5EF4-FFF2-40B4-BE49-F238E27FC236}">
                  <a16:creationId xmlns:a16="http://schemas.microsoft.com/office/drawing/2014/main" id="{56DB1529-0676-F3E7-B14F-56764EAB61AB}"/>
                </a:ext>
              </a:extLst>
            </p:cNvPr>
            <p:cNvSpPr txBox="1"/>
            <p:nvPr/>
          </p:nvSpPr>
          <p:spPr>
            <a:xfrm>
              <a:off x="2948435" y="850654"/>
              <a:ext cx="3513094" cy="10978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800" b="1" dirty="0" err="1">
                  <a:solidFill>
                    <a:srgbClr val="0070C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Phần</a:t>
              </a:r>
              <a:r>
                <a:rPr lang="en-US" sz="2800" b="1" dirty="0">
                  <a:solidFill>
                    <a:srgbClr val="0070C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nội</a:t>
              </a:r>
              <a:r>
                <a:rPr lang="en-US" sz="2800" b="1" dirty="0">
                  <a:solidFill>
                    <a:srgbClr val="0070C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dung </a:t>
              </a:r>
              <a:r>
                <a:rPr lang="en-US" sz="2800" b="1" dirty="0" err="1">
                  <a:solidFill>
                    <a:srgbClr val="0070C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thư</a:t>
              </a:r>
              <a:r>
                <a:rPr lang="en-US" sz="2800" b="1" dirty="0">
                  <a:solidFill>
                    <a:srgbClr val="0070C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2800" b="1" dirty="0">
                  <a:solidFill>
                    <a:srgbClr val="0070C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muốn</a:t>
              </a:r>
              <a:r>
                <a:rPr lang="en-US" sz="2800" b="1" dirty="0">
                  <a:solidFill>
                    <a:srgbClr val="0070C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thăm</a:t>
              </a:r>
              <a:r>
                <a:rPr lang="en-US" sz="2800" b="1" dirty="0">
                  <a:solidFill>
                    <a:srgbClr val="0070C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hỏi</a:t>
              </a:r>
              <a:r>
                <a:rPr lang="en-US" sz="2800" b="1" dirty="0">
                  <a:solidFill>
                    <a:srgbClr val="0070C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2800" b="1" dirty="0">
                  <a:solidFill>
                    <a:srgbClr val="0070C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2800" b="1" dirty="0">
                  <a:solidFill>
                    <a:srgbClr val="0070C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chia </a:t>
              </a:r>
              <a:r>
                <a:rPr lang="en-US" sz="2800" b="1" dirty="0" err="1">
                  <a:solidFill>
                    <a:srgbClr val="0070C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sẻ</a:t>
              </a:r>
              <a:r>
                <a:rPr lang="en-US" sz="2800" b="1" dirty="0">
                  <a:solidFill>
                    <a:srgbClr val="0070C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thông</a:t>
              </a:r>
              <a:r>
                <a:rPr lang="en-US" sz="2800" b="1" dirty="0">
                  <a:solidFill>
                    <a:srgbClr val="0070C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tin </a:t>
              </a:r>
              <a:r>
                <a:rPr lang="en-US" sz="2800" b="1" dirty="0" err="1">
                  <a:solidFill>
                    <a:srgbClr val="0070C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2800" b="1" dirty="0">
                  <a:solidFill>
                    <a:srgbClr val="0070C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59963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Bar dir="vert"/>
      </p:transition>
    </mc:Choice>
    <mc:Fallback xmlns="">
      <p:transition spd="slow" advClick="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mail&#10;&#10;AI-generated content may be incorrect.">
            <a:extLst>
              <a:ext uri="{FF2B5EF4-FFF2-40B4-BE49-F238E27FC236}">
                <a16:creationId xmlns:a16="http://schemas.microsoft.com/office/drawing/2014/main" id="{F6FFC00B-7A15-57C9-8FBF-23D288DE03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9878" y="0"/>
            <a:ext cx="72522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608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Bar dir="vert"/>
      </p:transition>
    </mc:Choice>
    <mc:Fallback xmlns="">
      <p:transition spd="slow" advClick="0">
        <p:randomBar dir="vert"/>
      </p:transition>
    </mc:Fallback>
  </mc:AlternateContent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字魂17号-萌趣果冻体"/>
        <a:ea typeface=""/>
        <a:cs typeface=""/>
        <a:font script="Jpan" typeface="ＭＳ Ｐゴシック"/>
        <a:font script="Hang" typeface="맑은 고딕"/>
        <a:font script="Hans" typeface="字魂17号-萌趣果冻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字魂17号-萌趣果冻体"/>
        <a:ea typeface=""/>
        <a:cs typeface=""/>
        <a:font script="Jpan" typeface="ＭＳ Ｐゴシック"/>
        <a:font script="Hang" typeface="맑은 고딕"/>
        <a:font script="Hans" typeface="字魂17号-萌趣果冻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290</Words>
  <Application>Microsoft Office PowerPoint</Application>
  <PresentationFormat>Widescreen</PresentationFormat>
  <Paragraphs>27</Paragraphs>
  <Slides>17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字魂17号-萌趣果冻体</vt:lpstr>
      <vt:lpstr>#9Slide07 HoneyCream</vt:lpstr>
      <vt:lpstr>#9Slide07 IcielSoup of Justice</vt:lpstr>
      <vt:lpstr>Arial</vt:lpstr>
      <vt:lpstr>Calibri</vt:lpstr>
      <vt:lpstr>Cambria</vt:lpstr>
      <vt:lpstr>SVN-Newton</vt:lpstr>
      <vt:lpstr>Tahoma</vt:lpstr>
      <vt:lpstr>Times New Roman</vt:lpstr>
      <vt:lpstr>Office 主题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24</cp:revision>
  <dcterms:created xsi:type="dcterms:W3CDTF">2023-10-16T03:20:15Z</dcterms:created>
  <dcterms:modified xsi:type="dcterms:W3CDTF">2025-12-02T09:08:55Z</dcterms:modified>
</cp:coreProperties>
</file>