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67" r:id="rId4"/>
    <p:sldId id="283" r:id="rId5"/>
    <p:sldId id="266" r:id="rId6"/>
    <p:sldId id="284" r:id="rId7"/>
    <p:sldId id="281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82" r:id="rId18"/>
    <p:sldId id="278" r:id="rId19"/>
    <p:sldId id="285" r:id="rId20"/>
  </p:sldIdLst>
  <p:sldSz cx="18288000" cy="10287000"/>
  <p:notesSz cx="6858000" cy="9144000"/>
  <p:embeddedFontLst>
    <p:embeddedFont>
      <p:font typeface="#9Slide07 HoneyCream" pitchFamily="2" charset="0"/>
      <p:regular r:id="rId22"/>
    </p:embeddedFont>
    <p:embeddedFont>
      <p:font typeface="UTM Avo Bold" panose="020B0604020202020204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VN-Newton" panose="02040603050506020204" pitchFamily="18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25E"/>
    <a:srgbClr val="FF8080"/>
    <a:srgbClr val="CACE65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3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5E0A8-93FC-4674-BBD6-1F0AB48CD6BF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2DAD7-015A-4C4E-9468-41BB032F8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99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2DAD7-015A-4C4E-9468-41BB032F83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3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9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7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72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17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94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5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41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25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58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00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30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8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19.png"/><Relationship Id="rId3" Type="http://schemas.openxmlformats.org/officeDocument/2006/relationships/image" Target="../media/image7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11.svg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24" Type="http://schemas.openxmlformats.org/officeDocument/2006/relationships/image" Target="../media/image23.sv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openxmlformats.org/officeDocument/2006/relationships/image" Target="../media/image21.png"/><Relationship Id="rId10" Type="http://schemas.openxmlformats.org/officeDocument/2006/relationships/image" Target="../media/image9.svg"/><Relationship Id="rId19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5.png"/><Relationship Id="rId1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7.sv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31.svg"/><Relationship Id="rId19" Type="http://schemas.openxmlformats.org/officeDocument/2006/relationships/image" Target="../media/image42.png"/><Relationship Id="rId4" Type="http://schemas.openxmlformats.org/officeDocument/2006/relationships/image" Target="../media/image25.svg"/><Relationship Id="rId9" Type="http://schemas.openxmlformats.org/officeDocument/2006/relationships/image" Target="../media/image25.png"/><Relationship Id="rId1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5.png"/><Relationship Id="rId1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7.sv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3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31.svg"/><Relationship Id="rId19" Type="http://schemas.openxmlformats.org/officeDocument/2006/relationships/image" Target="../media/image43.png"/><Relationship Id="rId4" Type="http://schemas.openxmlformats.org/officeDocument/2006/relationships/image" Target="../media/image25.svg"/><Relationship Id="rId9" Type="http://schemas.openxmlformats.org/officeDocument/2006/relationships/image" Target="../media/image25.png"/><Relationship Id="rId1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5.png"/><Relationship Id="rId18" Type="http://schemas.openxmlformats.org/officeDocument/2006/relationships/image" Target="../media/image21.svg"/><Relationship Id="rId3" Type="http://schemas.openxmlformats.org/officeDocument/2006/relationships/image" Target="../media/image22.png"/><Relationship Id="rId21" Type="http://schemas.openxmlformats.org/officeDocument/2006/relationships/image" Target="../media/image44.png"/><Relationship Id="rId7" Type="http://schemas.openxmlformats.org/officeDocument/2006/relationships/image" Target="../media/image24.png"/><Relationship Id="rId12" Type="http://schemas.openxmlformats.org/officeDocument/2006/relationships/image" Target="../media/image17.sv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3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31.svg"/><Relationship Id="rId19" Type="http://schemas.openxmlformats.org/officeDocument/2006/relationships/image" Target="../media/image35.png"/><Relationship Id="rId4" Type="http://schemas.openxmlformats.org/officeDocument/2006/relationships/image" Target="../media/image25.svg"/><Relationship Id="rId9" Type="http://schemas.openxmlformats.org/officeDocument/2006/relationships/image" Target="../media/image25.png"/><Relationship Id="rId14" Type="http://schemas.openxmlformats.org/officeDocument/2006/relationships/image" Target="../media/image19.svg"/><Relationship Id="rId22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5.png"/><Relationship Id="rId1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7.sv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25.png"/><Relationship Id="rId1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5.png"/><Relationship Id="rId1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7.sv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3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31.svg"/><Relationship Id="rId19" Type="http://schemas.openxmlformats.org/officeDocument/2006/relationships/image" Target="../media/image43.png"/><Relationship Id="rId4" Type="http://schemas.openxmlformats.org/officeDocument/2006/relationships/image" Target="../media/image25.svg"/><Relationship Id="rId9" Type="http://schemas.openxmlformats.org/officeDocument/2006/relationships/image" Target="../media/image25.png"/><Relationship Id="rId1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svg"/><Relationship Id="rId18" Type="http://schemas.openxmlformats.org/officeDocument/2006/relationships/image" Target="../media/image16.png"/><Relationship Id="rId3" Type="http://schemas.openxmlformats.org/officeDocument/2006/relationships/image" Target="../media/image6.png"/><Relationship Id="rId21" Type="http://schemas.openxmlformats.org/officeDocument/2006/relationships/image" Target="../media/image33.svg"/><Relationship Id="rId7" Type="http://schemas.openxmlformats.org/officeDocument/2006/relationships/image" Target="../media/image27.svg"/><Relationship Id="rId12" Type="http://schemas.openxmlformats.org/officeDocument/2006/relationships/image" Target="../media/image14.png"/><Relationship Id="rId17" Type="http://schemas.openxmlformats.org/officeDocument/2006/relationships/image" Target="../media/image23.svg"/><Relationship Id="rId25" Type="http://schemas.openxmlformats.org/officeDocument/2006/relationships/image" Target="../media/image47.sv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1.svg"/><Relationship Id="rId24" Type="http://schemas.openxmlformats.org/officeDocument/2006/relationships/image" Target="../media/image46.png"/><Relationship Id="rId5" Type="http://schemas.openxmlformats.org/officeDocument/2006/relationships/image" Target="../media/image25.svg"/><Relationship Id="rId15" Type="http://schemas.openxmlformats.org/officeDocument/2006/relationships/image" Target="../media/image19.svg"/><Relationship Id="rId23" Type="http://schemas.openxmlformats.org/officeDocument/2006/relationships/image" Target="../media/image45.svg"/><Relationship Id="rId10" Type="http://schemas.openxmlformats.org/officeDocument/2006/relationships/image" Target="../media/image25.png"/><Relationship Id="rId19" Type="http://schemas.openxmlformats.org/officeDocument/2006/relationships/image" Target="../media/image21.svg"/><Relationship Id="rId4" Type="http://schemas.openxmlformats.org/officeDocument/2006/relationships/image" Target="../media/image22.png"/><Relationship Id="rId9" Type="http://schemas.openxmlformats.org/officeDocument/2006/relationships/image" Target="../media/image29.svg"/><Relationship Id="rId14" Type="http://schemas.openxmlformats.org/officeDocument/2006/relationships/image" Target="../media/image15.png"/><Relationship Id="rId2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5.png"/><Relationship Id="rId1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7.sv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31.svg"/><Relationship Id="rId19" Type="http://schemas.openxmlformats.org/officeDocument/2006/relationships/image" Target="../media/image47.png"/><Relationship Id="rId4" Type="http://schemas.openxmlformats.org/officeDocument/2006/relationships/image" Target="../media/image25.svg"/><Relationship Id="rId9" Type="http://schemas.openxmlformats.org/officeDocument/2006/relationships/image" Target="../media/image25.png"/><Relationship Id="rId1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64.svg"/><Relationship Id="rId26" Type="http://schemas.openxmlformats.org/officeDocument/2006/relationships/image" Target="../media/image19.svg"/><Relationship Id="rId3" Type="http://schemas.openxmlformats.org/officeDocument/2006/relationships/image" Target="../media/image22.png"/><Relationship Id="rId21" Type="http://schemas.openxmlformats.org/officeDocument/2006/relationships/image" Target="../media/image12.png"/><Relationship Id="rId34" Type="http://schemas.openxmlformats.org/officeDocument/2006/relationships/image" Target="../media/image60.svg"/><Relationship Id="rId7" Type="http://schemas.openxmlformats.org/officeDocument/2006/relationships/image" Target="../media/image23.png"/><Relationship Id="rId12" Type="http://schemas.openxmlformats.org/officeDocument/2006/relationships/image" Target="../media/image31.svg"/><Relationship Id="rId17" Type="http://schemas.openxmlformats.org/officeDocument/2006/relationships/image" Target="../media/image51.png"/><Relationship Id="rId25" Type="http://schemas.openxmlformats.org/officeDocument/2006/relationships/image" Target="../media/image15.png"/><Relationship Id="rId33" Type="http://schemas.openxmlformats.org/officeDocument/2006/relationships/image" Target="../media/image53.png"/><Relationship Id="rId2" Type="http://schemas.openxmlformats.org/officeDocument/2006/relationships/image" Target="../media/image6.png"/><Relationship Id="rId16" Type="http://schemas.openxmlformats.org/officeDocument/2006/relationships/image" Target="../media/image68.svg"/><Relationship Id="rId20" Type="http://schemas.openxmlformats.org/officeDocument/2006/relationships/image" Target="../media/image15.sv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25.png"/><Relationship Id="rId24" Type="http://schemas.openxmlformats.org/officeDocument/2006/relationships/image" Target="../media/image17.svg"/><Relationship Id="rId32" Type="http://schemas.openxmlformats.org/officeDocument/2006/relationships/image" Target="../media/image51.svg"/><Relationship Id="rId5" Type="http://schemas.openxmlformats.org/officeDocument/2006/relationships/image" Target="../media/image48.png"/><Relationship Id="rId15" Type="http://schemas.openxmlformats.org/officeDocument/2006/relationships/image" Target="../media/image50.png"/><Relationship Id="rId23" Type="http://schemas.openxmlformats.org/officeDocument/2006/relationships/image" Target="../media/image14.png"/><Relationship Id="rId28" Type="http://schemas.openxmlformats.org/officeDocument/2006/relationships/image" Target="../media/image23.svg"/><Relationship Id="rId10" Type="http://schemas.openxmlformats.org/officeDocument/2006/relationships/image" Target="../media/image29.svg"/><Relationship Id="rId19" Type="http://schemas.openxmlformats.org/officeDocument/2006/relationships/image" Target="../media/image13.png"/><Relationship Id="rId31" Type="http://schemas.openxmlformats.org/officeDocument/2006/relationships/image" Target="../media/image52.png"/><Relationship Id="rId4" Type="http://schemas.openxmlformats.org/officeDocument/2006/relationships/image" Target="../media/image25.svg"/><Relationship Id="rId9" Type="http://schemas.openxmlformats.org/officeDocument/2006/relationships/image" Target="../media/image24.png"/><Relationship Id="rId14" Type="http://schemas.openxmlformats.org/officeDocument/2006/relationships/image" Target="../media/image70.svg"/><Relationship Id="rId22" Type="http://schemas.openxmlformats.org/officeDocument/2006/relationships/image" Target="../media/image13.svg"/><Relationship Id="rId27" Type="http://schemas.openxmlformats.org/officeDocument/2006/relationships/image" Target="../media/image17.png"/><Relationship Id="rId30" Type="http://schemas.openxmlformats.org/officeDocument/2006/relationships/image" Target="../media/image21.svg"/><Relationship Id="rId35" Type="http://schemas.openxmlformats.org/officeDocument/2006/relationships/image" Target="../media/image54.png"/><Relationship Id="rId8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svg"/><Relationship Id="rId1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27.svg"/><Relationship Id="rId12" Type="http://schemas.openxmlformats.org/officeDocument/2006/relationships/image" Target="../media/image14.png"/><Relationship Id="rId1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19.svg"/><Relationship Id="rId10" Type="http://schemas.openxmlformats.org/officeDocument/2006/relationships/image" Target="../media/image25.png"/><Relationship Id="rId19" Type="http://schemas.openxmlformats.org/officeDocument/2006/relationships/image" Target="../media/image21.svg"/><Relationship Id="rId4" Type="http://schemas.openxmlformats.org/officeDocument/2006/relationships/image" Target="../media/image22.png"/><Relationship Id="rId9" Type="http://schemas.openxmlformats.org/officeDocument/2006/relationships/image" Target="../media/image29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svg"/><Relationship Id="rId18" Type="http://schemas.openxmlformats.org/officeDocument/2006/relationships/image" Target="../media/image16.png"/><Relationship Id="rId3" Type="http://schemas.openxmlformats.org/officeDocument/2006/relationships/image" Target="../media/image6.png"/><Relationship Id="rId21" Type="http://schemas.openxmlformats.org/officeDocument/2006/relationships/image" Target="../media/image28.png"/><Relationship Id="rId7" Type="http://schemas.openxmlformats.org/officeDocument/2006/relationships/image" Target="../media/image27.svg"/><Relationship Id="rId12" Type="http://schemas.openxmlformats.org/officeDocument/2006/relationships/image" Target="../media/image14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19.svg"/><Relationship Id="rId23" Type="http://schemas.openxmlformats.org/officeDocument/2006/relationships/image" Target="../media/image29.png"/><Relationship Id="rId10" Type="http://schemas.openxmlformats.org/officeDocument/2006/relationships/image" Target="../media/image25.png"/><Relationship Id="rId19" Type="http://schemas.openxmlformats.org/officeDocument/2006/relationships/image" Target="../media/image21.svg"/><Relationship Id="rId4" Type="http://schemas.openxmlformats.org/officeDocument/2006/relationships/image" Target="../media/image22.png"/><Relationship Id="rId9" Type="http://schemas.openxmlformats.org/officeDocument/2006/relationships/image" Target="../media/image29.svg"/><Relationship Id="rId14" Type="http://schemas.openxmlformats.org/officeDocument/2006/relationships/image" Target="../media/image15.png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svg"/><Relationship Id="rId18" Type="http://schemas.openxmlformats.org/officeDocument/2006/relationships/image" Target="../media/image16.png"/><Relationship Id="rId3" Type="http://schemas.openxmlformats.org/officeDocument/2006/relationships/image" Target="../media/image6.png"/><Relationship Id="rId21" Type="http://schemas.openxmlformats.org/officeDocument/2006/relationships/image" Target="../media/image30.png"/><Relationship Id="rId7" Type="http://schemas.openxmlformats.org/officeDocument/2006/relationships/image" Target="../media/image27.svg"/><Relationship Id="rId12" Type="http://schemas.openxmlformats.org/officeDocument/2006/relationships/image" Target="../media/image14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19.svg"/><Relationship Id="rId23" Type="http://schemas.openxmlformats.org/officeDocument/2006/relationships/image" Target="../media/image31.png"/><Relationship Id="rId10" Type="http://schemas.openxmlformats.org/officeDocument/2006/relationships/image" Target="../media/image25.png"/><Relationship Id="rId19" Type="http://schemas.openxmlformats.org/officeDocument/2006/relationships/image" Target="../media/image21.svg"/><Relationship Id="rId4" Type="http://schemas.openxmlformats.org/officeDocument/2006/relationships/image" Target="../media/image22.png"/><Relationship Id="rId9" Type="http://schemas.openxmlformats.org/officeDocument/2006/relationships/image" Target="../media/image29.svg"/><Relationship Id="rId14" Type="http://schemas.openxmlformats.org/officeDocument/2006/relationships/image" Target="../media/image15.png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svg"/><Relationship Id="rId18" Type="http://schemas.openxmlformats.org/officeDocument/2006/relationships/image" Target="../media/image16.png"/><Relationship Id="rId3" Type="http://schemas.openxmlformats.org/officeDocument/2006/relationships/image" Target="../media/image6.png"/><Relationship Id="rId21" Type="http://schemas.openxmlformats.org/officeDocument/2006/relationships/image" Target="../media/image32.png"/><Relationship Id="rId7" Type="http://schemas.openxmlformats.org/officeDocument/2006/relationships/image" Target="../media/image27.svg"/><Relationship Id="rId12" Type="http://schemas.openxmlformats.org/officeDocument/2006/relationships/image" Target="../media/image14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19.svg"/><Relationship Id="rId23" Type="http://schemas.openxmlformats.org/officeDocument/2006/relationships/image" Target="../media/image33.png"/><Relationship Id="rId10" Type="http://schemas.openxmlformats.org/officeDocument/2006/relationships/image" Target="../media/image25.png"/><Relationship Id="rId19" Type="http://schemas.openxmlformats.org/officeDocument/2006/relationships/image" Target="../media/image21.svg"/><Relationship Id="rId4" Type="http://schemas.openxmlformats.org/officeDocument/2006/relationships/image" Target="../media/image22.png"/><Relationship Id="rId9" Type="http://schemas.openxmlformats.org/officeDocument/2006/relationships/image" Target="../media/image29.svg"/><Relationship Id="rId14" Type="http://schemas.openxmlformats.org/officeDocument/2006/relationships/image" Target="../media/image15.png"/><Relationship Id="rId22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5.png"/><Relationship Id="rId1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7.sv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31.svg"/><Relationship Id="rId19" Type="http://schemas.openxmlformats.org/officeDocument/2006/relationships/image" Target="../media/image34.png"/><Relationship Id="rId4" Type="http://schemas.openxmlformats.org/officeDocument/2006/relationships/image" Target="../media/image25.svg"/><Relationship Id="rId9" Type="http://schemas.openxmlformats.org/officeDocument/2006/relationships/image" Target="../media/image25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5.png"/><Relationship Id="rId18" Type="http://schemas.openxmlformats.org/officeDocument/2006/relationships/image" Target="../media/image21.svg"/><Relationship Id="rId3" Type="http://schemas.openxmlformats.org/officeDocument/2006/relationships/image" Target="../media/image22.png"/><Relationship Id="rId21" Type="http://schemas.openxmlformats.org/officeDocument/2006/relationships/image" Target="../media/image36.png"/><Relationship Id="rId7" Type="http://schemas.openxmlformats.org/officeDocument/2006/relationships/image" Target="../media/image24.png"/><Relationship Id="rId12" Type="http://schemas.openxmlformats.org/officeDocument/2006/relationships/image" Target="../media/image17.sv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3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4.png"/><Relationship Id="rId24" Type="http://schemas.openxmlformats.org/officeDocument/2006/relationships/image" Target="../media/image37.sv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23" Type="http://schemas.openxmlformats.org/officeDocument/2006/relationships/image" Target="../media/image37.png"/><Relationship Id="rId10" Type="http://schemas.openxmlformats.org/officeDocument/2006/relationships/image" Target="../media/image31.svg"/><Relationship Id="rId19" Type="http://schemas.openxmlformats.org/officeDocument/2006/relationships/image" Target="../media/image35.png"/><Relationship Id="rId4" Type="http://schemas.openxmlformats.org/officeDocument/2006/relationships/image" Target="../media/image25.svg"/><Relationship Id="rId9" Type="http://schemas.openxmlformats.org/officeDocument/2006/relationships/image" Target="../media/image25.png"/><Relationship Id="rId14" Type="http://schemas.openxmlformats.org/officeDocument/2006/relationships/image" Target="../media/image19.svg"/><Relationship Id="rId22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5.png"/><Relationship Id="rId1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7.sv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3.sv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31.svg"/><Relationship Id="rId19" Type="http://schemas.openxmlformats.org/officeDocument/2006/relationships/image" Target="../media/image38.png"/><Relationship Id="rId4" Type="http://schemas.openxmlformats.org/officeDocument/2006/relationships/image" Target="../media/image25.svg"/><Relationship Id="rId9" Type="http://schemas.openxmlformats.org/officeDocument/2006/relationships/image" Target="../media/image25.png"/><Relationship Id="rId1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5.png"/><Relationship Id="rId18" Type="http://schemas.openxmlformats.org/officeDocument/2006/relationships/image" Target="../media/image21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7.svg"/><Relationship Id="rId17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3.sv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4" Type="http://schemas.openxmlformats.org/officeDocument/2006/relationships/image" Target="../media/image25.svg"/><Relationship Id="rId9" Type="http://schemas.openxmlformats.org/officeDocument/2006/relationships/image" Target="../media/image25.png"/><Relationship Id="rId1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72078" y="301752"/>
            <a:ext cx="9552950" cy="5056773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8200" y="1138765"/>
            <a:ext cx="17222693" cy="75596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70752" y="5358198"/>
            <a:ext cx="7608467" cy="187773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2" y="-335627"/>
            <a:ext cx="3651896" cy="36518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847" y="0"/>
            <a:ext cx="1963082" cy="2024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9182101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22176" y="385698"/>
            <a:ext cx="16843648" cy="9515604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219517" y="570250"/>
            <a:ext cx="7433246" cy="898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Màu đỏ cánh hoa hồng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Nhuộm bừng cho đôi má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Còn màu xanh chiếc lá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Làm mát những rặng cây.</a:t>
            </a:r>
          </a:p>
          <a:p>
            <a:pPr>
              <a:lnSpc>
                <a:spcPts val="4406"/>
              </a:lnSpc>
            </a:pPr>
            <a:r>
              <a:rPr lang="en-US" sz="3147" spc="62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Bình minh treo trên mây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Thả nắng vàng xuống đất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Gió mang theo hương ngát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Cho ong giỏ mật đầy.</a:t>
            </a:r>
          </a:p>
          <a:p>
            <a:pPr>
              <a:lnSpc>
                <a:spcPts val="4406"/>
              </a:lnSpc>
            </a:pPr>
            <a:r>
              <a:rPr lang="en-US" sz="3147" spc="62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Còn chiếc áo tím này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Tặng hoàng hôn sắm tối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Những đôi mắt biết nói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Vẽ màu biển biếc trong.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03796" y="1083184"/>
            <a:ext cx="7433246" cy="7100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Màu nâu này biết không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Từ đại ngàn xa thẳm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Riêng đêm như màu mực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Để thắp sao lên trời.</a:t>
            </a:r>
          </a:p>
          <a:p>
            <a:pPr>
              <a:lnSpc>
                <a:spcPts val="4406"/>
              </a:lnSpc>
            </a:pPr>
            <a:r>
              <a:rPr lang="en-US" sz="3147" spc="62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Mắt nhìn khắp muôn nơi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Sắc màu không kể hết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Em tô thêm màu trắng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Trên tóc mẹ sương hơn...</a:t>
            </a:r>
          </a:p>
          <a:p>
            <a:pPr algn="r"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(Bảo Ngọc)</a:t>
            </a:r>
          </a:p>
          <a:p>
            <a:pPr>
              <a:lnSpc>
                <a:spcPts val="5140"/>
              </a:lnSpc>
            </a:pPr>
            <a:endParaRPr lang="en-US" sz="3671" spc="73">
              <a:solidFill>
                <a:srgbClr val="984B34"/>
              </a:solidFill>
              <a:latin typeface="UTM Avo Bold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77989" y="7738011"/>
            <a:ext cx="6364776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314170" y="4688623"/>
            <a:ext cx="7341991" cy="5020087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7868998" y="953922"/>
            <a:ext cx="6770762" cy="4189578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6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0"/>
                </a:lnSpc>
              </a:pPr>
              <a:r>
                <a:rPr lang="en-US" sz="5000">
                  <a:solidFill>
                    <a:srgbClr val="F4FCFE"/>
                  </a:solidFill>
                  <a:latin typeface="UTM Avo Bold"/>
                </a:rPr>
                <a:t> Em thích câu thơ hoặc khổ thơ nào nhất? Vì sao?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9253145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9660" y="346154"/>
            <a:ext cx="2558886" cy="2211995"/>
            <a:chOff x="0" y="0"/>
            <a:chExt cx="3411848" cy="2949326"/>
          </a:xfrm>
        </p:grpSpPr>
        <p:sp>
          <p:nvSpPr>
            <p:cNvPr id="23" name="Freeform 23"/>
            <p:cNvSpPr/>
            <p:nvPr/>
          </p:nvSpPr>
          <p:spPr>
            <a:xfrm>
              <a:off x="0" y="748917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883222" y="0"/>
              <a:ext cx="1625710" cy="2240953"/>
            </a:xfrm>
            <a:custGeom>
              <a:avLst/>
              <a:gdLst/>
              <a:ahLst/>
              <a:cxnLst/>
              <a:rect l="l" t="t" r="r" b="b"/>
              <a:pathLst>
                <a:path w="1625710" h="2240953">
                  <a:moveTo>
                    <a:pt x="0" y="0"/>
                  </a:moveTo>
                  <a:lnTo>
                    <a:pt x="1625710" y="0"/>
                  </a:lnTo>
                  <a:lnTo>
                    <a:pt x="1625710" y="2240953"/>
                  </a:lnTo>
                  <a:lnTo>
                    <a:pt x="0" y="224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648546" y="201719"/>
            <a:ext cx="15305285" cy="2421141"/>
            <a:chOff x="0" y="0"/>
            <a:chExt cx="20407046" cy="322818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118237"/>
              <a:chOff x="0" y="0"/>
              <a:chExt cx="4031022" cy="61594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15948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15948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590151"/>
                    </a:lnTo>
                    <a:cubicBezTo>
                      <a:pt x="4031021" y="596992"/>
                      <a:pt x="4028303" y="603554"/>
                      <a:pt x="4023466" y="608392"/>
                    </a:cubicBezTo>
                    <a:cubicBezTo>
                      <a:pt x="4018628" y="613230"/>
                      <a:pt x="4012066" y="615948"/>
                      <a:pt x="4005224" y="615948"/>
                    </a:cubicBezTo>
                    <a:lnTo>
                      <a:pt x="25797" y="615948"/>
                    </a:lnTo>
                    <a:cubicBezTo>
                      <a:pt x="18956" y="615948"/>
                      <a:pt x="12394" y="613230"/>
                      <a:pt x="7556" y="608392"/>
                    </a:cubicBezTo>
                    <a:cubicBezTo>
                      <a:pt x="2718" y="603554"/>
                      <a:pt x="0" y="596992"/>
                      <a:pt x="0" y="590151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6540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4" y="389737"/>
              <a:ext cx="20061351" cy="2838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Các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vật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và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hiện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tượng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tự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nhiên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được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nhân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hoá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Em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thích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hình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ảnh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nhân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hoá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nhất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Vì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sao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58929" y="2832232"/>
            <a:ext cx="17570142" cy="7247744"/>
            <a:chOff x="358929" y="2832232"/>
            <a:chExt cx="17570142" cy="7247744"/>
          </a:xfrm>
        </p:grpSpPr>
        <p:grpSp>
          <p:nvGrpSpPr>
            <p:cNvPr id="35" name="Group 34"/>
            <p:cNvGrpSpPr/>
            <p:nvPr/>
          </p:nvGrpSpPr>
          <p:grpSpPr>
            <a:xfrm>
              <a:off x="358929" y="2832232"/>
              <a:ext cx="17570142" cy="7247744"/>
              <a:chOff x="358929" y="2832232"/>
              <a:chExt cx="17570142" cy="7247744"/>
            </a:xfrm>
          </p:grpSpPr>
          <p:grpSp>
            <p:nvGrpSpPr>
              <p:cNvPr id="30" name="Group 30"/>
              <p:cNvGrpSpPr/>
              <p:nvPr/>
            </p:nvGrpSpPr>
            <p:grpSpPr>
              <a:xfrm>
                <a:off x="358929" y="2832232"/>
                <a:ext cx="17570142" cy="7247744"/>
                <a:chOff x="0" y="0"/>
                <a:chExt cx="4627527" cy="1908871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0" y="0"/>
                  <a:ext cx="4627527" cy="1908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527" h="1908871">
                      <a:moveTo>
                        <a:pt x="22472" y="0"/>
                      </a:moveTo>
                      <a:lnTo>
                        <a:pt x="4605055" y="0"/>
                      </a:lnTo>
                      <a:cubicBezTo>
                        <a:pt x="4611015" y="0"/>
                        <a:pt x="4616731" y="2368"/>
                        <a:pt x="4620945" y="6582"/>
                      </a:cubicBezTo>
                      <a:cubicBezTo>
                        <a:pt x="4625160" y="10796"/>
                        <a:pt x="4627527" y="16512"/>
                        <a:pt x="4627527" y="22472"/>
                      </a:cubicBezTo>
                      <a:lnTo>
                        <a:pt x="4627527" y="1886399"/>
                      </a:lnTo>
                      <a:cubicBezTo>
                        <a:pt x="4627527" y="1892359"/>
                        <a:pt x="4625160" y="1898074"/>
                        <a:pt x="4620945" y="1902289"/>
                      </a:cubicBezTo>
                      <a:cubicBezTo>
                        <a:pt x="4616731" y="1906503"/>
                        <a:pt x="4611015" y="1908871"/>
                        <a:pt x="4605055" y="1908871"/>
                      </a:cubicBezTo>
                      <a:lnTo>
                        <a:pt x="22472" y="1908871"/>
                      </a:lnTo>
                      <a:cubicBezTo>
                        <a:pt x="16512" y="1908871"/>
                        <a:pt x="10796" y="1906503"/>
                        <a:pt x="6582" y="1902289"/>
                      </a:cubicBezTo>
                      <a:cubicBezTo>
                        <a:pt x="2368" y="1898074"/>
                        <a:pt x="0" y="1892359"/>
                        <a:pt x="0" y="1886399"/>
                      </a:cubicBezTo>
                      <a:lnTo>
                        <a:pt x="0" y="22472"/>
                      </a:lnTo>
                      <a:cubicBezTo>
                        <a:pt x="0" y="16512"/>
                        <a:pt x="2368" y="10796"/>
                        <a:pt x="6582" y="6582"/>
                      </a:cubicBezTo>
                      <a:cubicBezTo>
                        <a:pt x="10796" y="2368"/>
                        <a:pt x="16512" y="0"/>
                        <a:pt x="22472" y="0"/>
                      </a:cubicBezTo>
                      <a:close/>
                    </a:path>
                  </a:pathLst>
                </a:custGeom>
                <a:solidFill>
                  <a:srgbClr val="4DACC4">
                    <a:alpha val="94902"/>
                  </a:srgbClr>
                </a:solidFill>
                <a:ln w="28575" cap="rnd">
                  <a:solidFill>
                    <a:srgbClr val="3F3F3C">
                      <a:alpha val="94902"/>
                    </a:srgbClr>
                  </a:solidFill>
                  <a:prstDash val="dash"/>
                  <a:round/>
                </a:ln>
              </p:spPr>
            </p:sp>
            <p:sp>
              <p:nvSpPr>
                <p:cNvPr id="32" name="TextBox 32"/>
                <p:cNvSpPr txBox="1"/>
                <p:nvPr/>
              </p:nvSpPr>
              <p:spPr>
                <a:xfrm>
                  <a:off x="0" y="-38100"/>
                  <a:ext cx="4627527" cy="194697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33" name="TextBox 33"/>
              <p:cNvSpPr txBox="1"/>
              <p:nvPr/>
            </p:nvSpPr>
            <p:spPr>
              <a:xfrm>
                <a:off x="611876" y="3038096"/>
                <a:ext cx="16989942" cy="63544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4550"/>
                  </a:lnSpc>
                </a:pP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a.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Mùa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xuân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ấm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áp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đang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về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Anh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dế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còm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tân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trang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lại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bộ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râu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,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diện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bộ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cánh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xịn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nhất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làm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Cụ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giáo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cóc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đã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thôi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nghiền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rằng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vì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bớt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hẳn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bệnh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nhức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xương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Bác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giun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đất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cũng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chui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ra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khỏi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phòng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lạnh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để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tận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hưởng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không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khí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trong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lành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Ngày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tháng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qua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mau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Và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buổi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sáng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Chủ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nhật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đã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tới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.....</a:t>
                </a:r>
              </a:p>
              <a:p>
                <a:pPr algn="r">
                  <a:lnSpc>
                    <a:spcPts val="4550"/>
                  </a:lnSpc>
                </a:pP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(Theo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Trần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Đức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Tiến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)</a:t>
                </a: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b.</a:t>
                </a: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Cây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chẳng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mỏi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lưng</a:t>
                </a:r>
                <a:endParaRPr lang="en-US" sz="3500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Xếp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hàng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thẳng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tắp</a:t>
                </a:r>
                <a:endParaRPr lang="en-US" sz="3500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Lá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vàng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ngăn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nắp</a:t>
                </a:r>
                <a:endParaRPr lang="en-US" sz="3500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Rơi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xuống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nhẹ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nhàng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</a:t>
                </a: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8205631" y="7119497"/>
              <a:ext cx="8975653" cy="2879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Bạn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gió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lang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thang</a:t>
              </a:r>
            </a:p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Cù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cây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cười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suốt</a:t>
              </a:r>
              <a:endParaRPr lang="en-US" sz="3500" dirty="0">
                <a:solidFill>
                  <a:srgbClr val="F4FCFE"/>
                </a:solidFill>
                <a:latin typeface="UTM Avo Bold"/>
              </a:endParaRPr>
            </a:p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Chồi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non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xanh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mướt</a:t>
              </a:r>
              <a:endParaRPr lang="en-US" sz="3500" dirty="0">
                <a:solidFill>
                  <a:srgbClr val="F4FCFE"/>
                </a:solidFill>
                <a:latin typeface="UTM Avo Bold"/>
              </a:endParaRPr>
            </a:p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Làm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dáng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đung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đưa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.</a:t>
              </a:r>
            </a:p>
            <a:p>
              <a:pPr algn="ctr">
                <a:lnSpc>
                  <a:spcPts val="4550"/>
                </a:lnSpc>
              </a:pP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(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Huỳnh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Mai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Liên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2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794518"/>
              </p:ext>
            </p:extLst>
          </p:nvPr>
        </p:nvGraphicFramePr>
        <p:xfrm>
          <a:off x="111024" y="3099426"/>
          <a:ext cx="18065952" cy="6158875"/>
        </p:xfrm>
        <a:graphic>
          <a:graphicData uri="http://schemas.openxmlformats.org/drawingml/2006/table">
            <a:tbl>
              <a:tblPr/>
              <a:tblGrid>
                <a:gridCol w="4031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19996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4FCFE"/>
                          </a:solidFill>
                          <a:latin typeface="UTM Avo Bold"/>
                        </a:rPr>
                        <a:t>Sự vật, hiện tượng được nhân hóa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8879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dirty="0" err="1" smtClean="0">
                          <a:solidFill>
                            <a:srgbClr val="4DACC4"/>
                          </a:solidFill>
                          <a:latin typeface="UTM Avo Bold"/>
                        </a:rPr>
                        <a:t>Nhân</a:t>
                      </a:r>
                      <a:r>
                        <a:rPr lang="en-US" sz="3999" baseline="0" dirty="0" smtClean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3999" baseline="0" dirty="0" err="1" smtClean="0">
                          <a:solidFill>
                            <a:srgbClr val="4DACC4"/>
                          </a:solidFill>
                          <a:latin typeface="UTM Avo Bold"/>
                        </a:rPr>
                        <a:t>hóa</a:t>
                      </a:r>
                      <a:r>
                        <a:rPr lang="en-US" sz="3999" baseline="0" dirty="0" smtClean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3999" baseline="0" dirty="0" err="1" smtClean="0">
                          <a:solidFill>
                            <a:srgbClr val="4DACC4"/>
                          </a:solidFill>
                          <a:latin typeface="UTM Avo Bold"/>
                        </a:rPr>
                        <a:t>bằng</a:t>
                      </a:r>
                      <a:r>
                        <a:rPr lang="en-US" sz="3999" baseline="0" dirty="0" smtClean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3999" baseline="0" dirty="0" err="1" smtClean="0">
                          <a:solidFill>
                            <a:srgbClr val="4DACC4"/>
                          </a:solidFill>
                          <a:latin typeface="UTM Avo Bold"/>
                        </a:rPr>
                        <a:t>cách</a:t>
                      </a:r>
                      <a:r>
                        <a:rPr lang="en-US" sz="3999" baseline="0" dirty="0" smtClean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3999" baseline="0" dirty="0" err="1" smtClean="0">
                          <a:solidFill>
                            <a:srgbClr val="4DACC4"/>
                          </a:solidFill>
                          <a:latin typeface="UTM Avo Bold"/>
                        </a:rPr>
                        <a:t>g</a:t>
                      </a:r>
                      <a:r>
                        <a:rPr lang="en-US" sz="3999" dirty="0" err="1" smtClean="0">
                          <a:solidFill>
                            <a:srgbClr val="4DACC4"/>
                          </a:solidFill>
                          <a:latin typeface="UTM Avo Bold"/>
                        </a:rPr>
                        <a:t>ọi</a:t>
                      </a:r>
                      <a:r>
                        <a:rPr lang="en-US" sz="3999" dirty="0">
                          <a:solidFill>
                            <a:srgbClr val="4DACC4"/>
                          </a:solidFill>
                          <a:latin typeface="UTM Avo Bold"/>
                        </a:rPr>
                        <a:t>/ </a:t>
                      </a:r>
                      <a:r>
                        <a:rPr lang="en-US" sz="3999" dirty="0" err="1">
                          <a:solidFill>
                            <a:srgbClr val="4DACC4"/>
                          </a:solidFill>
                          <a:latin typeface="UTM Avo Bold"/>
                        </a:rPr>
                        <a:t>tả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3"/>
          <p:cNvSpPr txBox="1"/>
          <p:nvPr/>
        </p:nvSpPr>
        <p:spPr>
          <a:xfrm>
            <a:off x="4187996" y="3934989"/>
            <a:ext cx="1591437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dế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072289" y="3948918"/>
            <a:ext cx="1591437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cóc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124970" y="3642354"/>
            <a:ext cx="1759291" cy="153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giun</a:t>
            </a:r>
            <a:r>
              <a:rPr lang="en-US" sz="4500" spc="89" dirty="0">
                <a:solidFill>
                  <a:srgbClr val="FFD25E"/>
                </a:solidFill>
                <a:latin typeface="UTM Avo Bold"/>
              </a:rPr>
              <a:t> </a:t>
            </a: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đất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78871" y="3934989"/>
            <a:ext cx="1735312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cây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058616" y="3504315"/>
            <a:ext cx="1903166" cy="153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lá</a:t>
            </a:r>
            <a:r>
              <a:rPr lang="en-US" sz="4500" spc="89" dirty="0">
                <a:solidFill>
                  <a:srgbClr val="FFD25E"/>
                </a:solidFill>
                <a:latin typeface="UTM Avo Bold"/>
              </a:rPr>
              <a:t> </a:t>
            </a: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vàng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4404408" y="3904365"/>
            <a:ext cx="1519499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gió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6225678" y="3665306"/>
            <a:ext cx="1701329" cy="153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chồi</a:t>
            </a:r>
            <a:r>
              <a:rPr lang="en-US" sz="4500" spc="89" dirty="0">
                <a:solidFill>
                  <a:srgbClr val="FFD25E"/>
                </a:solidFill>
                <a:latin typeface="UTM Avo Bold"/>
              </a:rPr>
              <a:t> non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226180" y="7215837"/>
            <a:ext cx="1591437" cy="64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anh</a:t>
            </a:r>
            <a:endParaRPr lang="en-US" sz="3999" spc="79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116417" y="6859601"/>
            <a:ext cx="1591437" cy="136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cụ</a:t>
            </a:r>
            <a:r>
              <a:rPr lang="en-US" sz="3999" spc="79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giáo</a:t>
            </a:r>
            <a:endParaRPr lang="en-US" sz="3999" spc="79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8289685" y="7281522"/>
            <a:ext cx="1591437" cy="64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bác</a:t>
            </a:r>
            <a:endParaRPr lang="en-US" sz="3999" spc="79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022688" y="6260051"/>
            <a:ext cx="1831228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chẳng</a:t>
            </a:r>
            <a:r>
              <a:rPr lang="en-US" sz="3999" spc="79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mỏi</a:t>
            </a:r>
            <a:r>
              <a:rPr lang="en-US" sz="3999" spc="79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lưng</a:t>
            </a:r>
            <a:r>
              <a:rPr lang="en-US" sz="3999" spc="79" dirty="0">
                <a:solidFill>
                  <a:srgbClr val="FF8080"/>
                </a:solidFill>
                <a:latin typeface="UTM Avo Bold"/>
              </a:rPr>
              <a:t>, </a:t>
            </a: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cười</a:t>
            </a:r>
            <a:endParaRPr lang="en-US" sz="3999" spc="79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072991" y="6933126"/>
            <a:ext cx="183122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>
                <a:solidFill>
                  <a:srgbClr val="FF8080"/>
                </a:solidFill>
                <a:latin typeface="UTM Avo Bold"/>
              </a:rPr>
              <a:t>ngăn nắp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120716" y="6052617"/>
            <a:ext cx="183122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>
                <a:solidFill>
                  <a:srgbClr val="FF8080"/>
                </a:solidFill>
                <a:latin typeface="UTM Avo Bold"/>
              </a:rPr>
              <a:t>bạn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232226" y="6933126"/>
            <a:ext cx="1831228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>
                <a:solidFill>
                  <a:srgbClr val="FF8080"/>
                </a:solidFill>
                <a:latin typeface="UTM Avo Bold"/>
              </a:rPr>
              <a:t>lang thang, cù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6345749" y="6850380"/>
            <a:ext cx="183122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>
                <a:solidFill>
                  <a:srgbClr val="FF8080"/>
                </a:solidFill>
                <a:latin typeface="UTM Avo Bold"/>
              </a:rPr>
              <a:t>làm dáng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258325" y="709956"/>
            <a:ext cx="15771350" cy="1624303"/>
            <a:chOff x="0" y="0"/>
            <a:chExt cx="21028467" cy="2165737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1028467" cy="2165737"/>
              <a:chOff x="0" y="0"/>
              <a:chExt cx="4153771" cy="427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153771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4153771" h="427800">
                    <a:moveTo>
                      <a:pt x="25035" y="0"/>
                    </a:moveTo>
                    <a:lnTo>
                      <a:pt x="4128736" y="0"/>
                    </a:lnTo>
                    <a:cubicBezTo>
                      <a:pt x="4135376" y="0"/>
                      <a:pt x="4141744" y="2638"/>
                      <a:pt x="4146439" y="7333"/>
                    </a:cubicBezTo>
                    <a:cubicBezTo>
                      <a:pt x="4151134" y="12028"/>
                      <a:pt x="4153771" y="18395"/>
                      <a:pt x="4153771" y="25035"/>
                    </a:cubicBezTo>
                    <a:lnTo>
                      <a:pt x="4153771" y="402765"/>
                    </a:lnTo>
                    <a:cubicBezTo>
                      <a:pt x="4153771" y="416591"/>
                      <a:pt x="4142563" y="427800"/>
                      <a:pt x="4128736" y="427800"/>
                    </a:cubicBezTo>
                    <a:lnTo>
                      <a:pt x="25035" y="427800"/>
                    </a:lnTo>
                    <a:cubicBezTo>
                      <a:pt x="11209" y="427800"/>
                      <a:pt x="0" y="416591"/>
                      <a:pt x="0" y="402765"/>
                    </a:cubicBezTo>
                    <a:lnTo>
                      <a:pt x="0" y="25035"/>
                    </a:lnTo>
                    <a:cubicBezTo>
                      <a:pt x="0" y="11209"/>
                      <a:pt x="11209" y="0"/>
                      <a:pt x="25035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4153771" cy="465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57551" y="171249"/>
              <a:ext cx="20672246" cy="188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Các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vật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và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hiện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tượng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tự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nhiên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nào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dưới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đây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được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nhân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hoá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314170" y="4688623"/>
            <a:ext cx="7341991" cy="5020087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7868998" y="953922"/>
            <a:ext cx="6770762" cy="4189578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6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0"/>
                </a:lnSpc>
              </a:pPr>
              <a:r>
                <a:rPr lang="en-US" sz="5000">
                  <a:solidFill>
                    <a:srgbClr val="F4FCFE"/>
                  </a:solidFill>
                  <a:latin typeface="UTM Avo Bold"/>
                </a:rPr>
                <a:t>Em thích hình ảnh nhân hoá nào nhất? Vì sao?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22576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493127" y="581123"/>
            <a:ext cx="2558886" cy="2251108"/>
            <a:chOff x="0" y="0"/>
            <a:chExt cx="3411848" cy="3001478"/>
          </a:xfrm>
        </p:grpSpPr>
        <p:sp>
          <p:nvSpPr>
            <p:cNvPr id="26" name="Freeform 26"/>
            <p:cNvSpPr/>
            <p:nvPr/>
          </p:nvSpPr>
          <p:spPr>
            <a:xfrm>
              <a:off x="0" y="801068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10"/>
                  </a:lnTo>
                  <a:lnTo>
                    <a:pt x="0" y="220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752794" y="0"/>
              <a:ext cx="1648184" cy="2108142"/>
            </a:xfrm>
            <a:custGeom>
              <a:avLst/>
              <a:gdLst/>
              <a:ahLst/>
              <a:cxnLst/>
              <a:rect l="l" t="t" r="r" b="b"/>
              <a:pathLst>
                <a:path w="1648184" h="2108142">
                  <a:moveTo>
                    <a:pt x="0" y="0"/>
                  </a:moveTo>
                  <a:lnTo>
                    <a:pt x="1648184" y="0"/>
                  </a:lnTo>
                  <a:lnTo>
                    <a:pt x="1648184" y="2108142"/>
                  </a:lnTo>
                  <a:lnTo>
                    <a:pt x="0" y="2108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3069292" y="1207929"/>
            <a:ext cx="13924947" cy="1624303"/>
            <a:chOff x="0" y="0"/>
            <a:chExt cx="18566596" cy="2165737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8566596" cy="2165737"/>
              <a:chOff x="0" y="0"/>
              <a:chExt cx="3667476" cy="427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667476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3667476" h="427800">
                    <a:moveTo>
                      <a:pt x="28355" y="0"/>
                    </a:moveTo>
                    <a:lnTo>
                      <a:pt x="3639121" y="0"/>
                    </a:lnTo>
                    <a:cubicBezTo>
                      <a:pt x="3646641" y="0"/>
                      <a:pt x="3653853" y="2987"/>
                      <a:pt x="3659171" y="8305"/>
                    </a:cubicBezTo>
                    <a:cubicBezTo>
                      <a:pt x="3664488" y="13622"/>
                      <a:pt x="3667476" y="20835"/>
                      <a:pt x="3667476" y="28355"/>
                    </a:cubicBezTo>
                    <a:lnTo>
                      <a:pt x="3667476" y="399445"/>
                    </a:lnTo>
                    <a:cubicBezTo>
                      <a:pt x="3667476" y="406965"/>
                      <a:pt x="3664488" y="414178"/>
                      <a:pt x="3659171" y="419495"/>
                    </a:cubicBezTo>
                    <a:cubicBezTo>
                      <a:pt x="3653853" y="424813"/>
                      <a:pt x="3646641" y="427800"/>
                      <a:pt x="3639121" y="427800"/>
                    </a:cubicBezTo>
                    <a:lnTo>
                      <a:pt x="28355" y="427800"/>
                    </a:lnTo>
                    <a:cubicBezTo>
                      <a:pt x="20835" y="427800"/>
                      <a:pt x="13622" y="424813"/>
                      <a:pt x="8305" y="419495"/>
                    </a:cubicBezTo>
                    <a:cubicBezTo>
                      <a:pt x="2987" y="414178"/>
                      <a:pt x="0" y="406965"/>
                      <a:pt x="0" y="399445"/>
                    </a:cubicBezTo>
                    <a:lnTo>
                      <a:pt x="0" y="28355"/>
                    </a:lnTo>
                    <a:cubicBezTo>
                      <a:pt x="0" y="20835"/>
                      <a:pt x="2987" y="13622"/>
                      <a:pt x="8305" y="8305"/>
                    </a:cubicBezTo>
                    <a:cubicBezTo>
                      <a:pt x="13622" y="2987"/>
                      <a:pt x="20835" y="0"/>
                      <a:pt x="28355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3667476" cy="465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33463" y="225196"/>
              <a:ext cx="18252079" cy="188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Dấu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có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thể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thay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cho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mỗi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bông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hoa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190" y="3501069"/>
            <a:ext cx="18003619" cy="6459942"/>
            <a:chOff x="142190" y="3501069"/>
            <a:chExt cx="18003619" cy="6459942"/>
          </a:xfrm>
        </p:grpSpPr>
        <p:grpSp>
          <p:nvGrpSpPr>
            <p:cNvPr id="22" name="Group 22"/>
            <p:cNvGrpSpPr/>
            <p:nvPr/>
          </p:nvGrpSpPr>
          <p:grpSpPr>
            <a:xfrm>
              <a:off x="142190" y="3501069"/>
              <a:ext cx="18003619" cy="6459942"/>
              <a:chOff x="0" y="0"/>
              <a:chExt cx="4741694" cy="170138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741694" cy="1701384"/>
              </a:xfrm>
              <a:custGeom>
                <a:avLst/>
                <a:gdLst/>
                <a:ahLst/>
                <a:cxnLst/>
                <a:rect l="l" t="t" r="r" b="b"/>
                <a:pathLst>
                  <a:path w="4741694" h="1701384">
                    <a:moveTo>
                      <a:pt x="21931" y="0"/>
                    </a:moveTo>
                    <a:lnTo>
                      <a:pt x="4719763" y="0"/>
                    </a:lnTo>
                    <a:cubicBezTo>
                      <a:pt x="4725579" y="0"/>
                      <a:pt x="4731158" y="2311"/>
                      <a:pt x="4735271" y="6423"/>
                    </a:cubicBezTo>
                    <a:cubicBezTo>
                      <a:pt x="4739383" y="10536"/>
                      <a:pt x="4741694" y="16115"/>
                      <a:pt x="4741694" y="21931"/>
                    </a:cubicBezTo>
                    <a:lnTo>
                      <a:pt x="4741694" y="1679453"/>
                    </a:lnTo>
                    <a:cubicBezTo>
                      <a:pt x="4741694" y="1685269"/>
                      <a:pt x="4739383" y="1690847"/>
                      <a:pt x="4735271" y="1694960"/>
                    </a:cubicBezTo>
                    <a:cubicBezTo>
                      <a:pt x="4731158" y="1699073"/>
                      <a:pt x="4725579" y="1701384"/>
                      <a:pt x="4719763" y="1701384"/>
                    </a:cubicBezTo>
                    <a:lnTo>
                      <a:pt x="21931" y="1701384"/>
                    </a:lnTo>
                    <a:cubicBezTo>
                      <a:pt x="16115" y="1701384"/>
                      <a:pt x="10536" y="1699073"/>
                      <a:pt x="6423" y="1694960"/>
                    </a:cubicBezTo>
                    <a:cubicBezTo>
                      <a:pt x="2311" y="1690847"/>
                      <a:pt x="0" y="1685269"/>
                      <a:pt x="0" y="1679453"/>
                    </a:cubicBezTo>
                    <a:lnTo>
                      <a:pt x="0" y="21931"/>
                    </a:lnTo>
                    <a:cubicBezTo>
                      <a:pt x="0" y="16115"/>
                      <a:pt x="2311" y="10536"/>
                      <a:pt x="6423" y="6423"/>
                    </a:cubicBezTo>
                    <a:cubicBezTo>
                      <a:pt x="10536" y="2311"/>
                      <a:pt x="16115" y="0"/>
                      <a:pt x="21931" y="0"/>
                    </a:cubicBezTo>
                    <a:close/>
                  </a:path>
                </a:pathLst>
              </a:custGeom>
              <a:solidFill>
                <a:schemeClr val="accent6">
                  <a:alpha val="92941"/>
                </a:schemeClr>
              </a:solidFill>
              <a:ln w="38100" cap="rnd">
                <a:solidFill>
                  <a:schemeClr val="accent6">
                    <a:lumMod val="75000"/>
                    <a:alpha val="92941"/>
                  </a:schemeClr>
                </a:solidFill>
                <a:prstDash val="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4741694" cy="1768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>
                    <a:solidFill>
                      <a:srgbClr val="000000">
                        <a:alpha val="92941"/>
                      </a:srgbClr>
                    </a:solidFill>
                    <a:latin typeface="UTM Avo"/>
                  </a:rPr>
                  <a:t>     </a:t>
                </a: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435301" y="3927852"/>
              <a:ext cx="17417398" cy="5745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Chim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sâu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con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hỏi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:</a:t>
              </a:r>
            </a:p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 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 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ơi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,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chúng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ta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có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thể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trở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thành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hoạ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mi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không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ạ </a:t>
              </a:r>
            </a:p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 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 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Tại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sao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con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muốn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trở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thành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hoạ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mi </a:t>
              </a:r>
              <a:endParaRPr lang="en-US" sz="3999" spc="79" dirty="0" smtClean="0">
                <a:solidFill>
                  <a:srgbClr val="FFFFFF"/>
                </a:solidFill>
                <a:latin typeface="UTM Avo Bold"/>
              </a:endParaRPr>
            </a:p>
            <a:p>
              <a:pPr>
                <a:lnSpc>
                  <a:spcPts val="5599"/>
                </a:lnSpc>
              </a:pP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       Con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muốn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có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tiếng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hót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hay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để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mọi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người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yêu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quý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</a:p>
            <a:p>
              <a:pPr>
                <a:lnSpc>
                  <a:spcPts val="5599"/>
                </a:lnSpc>
              </a:pP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  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Chim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nói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:</a:t>
              </a:r>
            </a:p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 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  Con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hãy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bắt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thật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nhiều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sâu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để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bảo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vệ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cây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cối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,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hoa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màu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, con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sẽ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mọi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người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yêu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quý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.</a:t>
              </a:r>
            </a:p>
            <a:p>
              <a:pPr algn="r"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(Theo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Nguyễn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Đình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Quảng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)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85311" y="4397643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-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85311" y="5111714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-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85311" y="5815240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-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72141" y="7200447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-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376993" y="4421129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?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282045" y="5095016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?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740966" y="5785812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.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16244005" y="4538405"/>
            <a:ext cx="876511" cy="742328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6" name="Freeform 34"/>
          <p:cNvSpPr/>
          <p:nvPr/>
        </p:nvSpPr>
        <p:spPr>
          <a:xfrm>
            <a:off x="872188" y="4597023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8" name="Freeform 34"/>
          <p:cNvSpPr/>
          <p:nvPr/>
        </p:nvSpPr>
        <p:spPr>
          <a:xfrm>
            <a:off x="11148224" y="5224517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9" name="Freeform 34"/>
          <p:cNvSpPr/>
          <p:nvPr/>
        </p:nvSpPr>
        <p:spPr>
          <a:xfrm>
            <a:off x="852803" y="6017554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0" name="Freeform 34"/>
          <p:cNvSpPr/>
          <p:nvPr/>
        </p:nvSpPr>
        <p:spPr>
          <a:xfrm>
            <a:off x="16648078" y="6085585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1" name="Freeform 34"/>
          <p:cNvSpPr/>
          <p:nvPr/>
        </p:nvSpPr>
        <p:spPr>
          <a:xfrm>
            <a:off x="838320" y="7386427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7" name="Freeform 34"/>
          <p:cNvSpPr/>
          <p:nvPr/>
        </p:nvSpPr>
        <p:spPr>
          <a:xfrm>
            <a:off x="901101" y="5313256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 l="-47122" r="-56200" b="-101169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8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65121" y="2206699"/>
            <a:ext cx="18131075" cy="33408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27592" y="5713906"/>
            <a:ext cx="6825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Đọc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lại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các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thơ</a:t>
            </a:r>
            <a:endParaRPr lang="en-US" sz="5000" b="1" dirty="0" smtClean="0">
              <a:solidFill>
                <a:srgbClr val="FF8080"/>
              </a:solidFill>
              <a:latin typeface="UTM Avo" panose="02040603050506020204" pitchFamily="18" charset="0"/>
            </a:endParaRPr>
          </a:p>
          <a:p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Xem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tiết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4 </a:t>
            </a:r>
            <a:endParaRPr lang="en-US" sz="5000" b="1" dirty="0">
              <a:solidFill>
                <a:srgbClr val="FF808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25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39795" y="7217690"/>
            <a:ext cx="2876714" cy="2509933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3"/>
                </a:lnTo>
                <a:lnTo>
                  <a:pt x="0" y="25099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753155" y="7084848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3" y="0"/>
                </a:lnTo>
                <a:lnTo>
                  <a:pt x="2203413" y="2642775"/>
                </a:lnTo>
                <a:lnTo>
                  <a:pt x="0" y="26427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39035" y="6433434"/>
            <a:ext cx="1255910" cy="3294189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10" y="0"/>
                </a:lnTo>
                <a:lnTo>
                  <a:pt x="1255910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447058" y="7354463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480409" y="7449728"/>
            <a:ext cx="2149182" cy="2141122"/>
          </a:xfrm>
          <a:custGeom>
            <a:avLst/>
            <a:gdLst/>
            <a:ahLst/>
            <a:cxnLst/>
            <a:rect l="l" t="t" r="r" b="b"/>
            <a:pathLst>
              <a:path w="2149182" h="2141122">
                <a:moveTo>
                  <a:pt x="0" y="0"/>
                </a:moveTo>
                <a:lnTo>
                  <a:pt x="2149182" y="0"/>
                </a:lnTo>
                <a:lnTo>
                  <a:pt x="2149182" y="2141122"/>
                </a:lnTo>
                <a:lnTo>
                  <a:pt x="0" y="214112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187861">
            <a:off x="4025582" y="8788087"/>
            <a:ext cx="836070" cy="853133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1" y="0"/>
                </a:lnTo>
                <a:lnTo>
                  <a:pt x="836071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2839600">
            <a:off x="2766500" y="6335379"/>
            <a:ext cx="3080188" cy="3490298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462" y="2473220"/>
            <a:ext cx="18131075" cy="5340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35339" y="4394298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9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462" y="3826650"/>
            <a:ext cx="18131075" cy="263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142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730" y="-96967"/>
            <a:ext cx="925282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00960" y="3521915"/>
            <a:ext cx="15886080" cy="6359048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52066" y="305328"/>
            <a:ext cx="12229638" cy="31251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5241" y="3733137"/>
            <a:ext cx="5747541" cy="5936603"/>
          </a:xfrm>
          <a:prstGeom prst="star5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87569" y="3783420"/>
            <a:ext cx="9960482" cy="603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5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142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730" y="-96967"/>
            <a:ext cx="925282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00960" y="3521915"/>
            <a:ext cx="15886080" cy="6359048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0372" y="396788"/>
            <a:ext cx="12229638" cy="3125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LightScreen/>
                    </a14:imgEffect>
                  </a14:imgLayer>
                </a14:imgProps>
              </a:ext>
            </a:extLst>
          </a:blip>
          <a:srcRect l="18754" r="39766" b="998"/>
          <a:stretch/>
        </p:blipFill>
        <p:spPr>
          <a:xfrm>
            <a:off x="4818860" y="3882490"/>
            <a:ext cx="6585651" cy="5880575"/>
          </a:xfrm>
          <a:prstGeom prst="plus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07084" y="3912087"/>
            <a:ext cx="15234918" cy="5686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142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730" y="-96967"/>
            <a:ext cx="925282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00960" y="3521915"/>
            <a:ext cx="15886080" cy="6359048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0372" y="396788"/>
            <a:ext cx="12229638" cy="31251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9662" y="3727554"/>
            <a:ext cx="12262430" cy="6027062"/>
          </a:xfrm>
          <a:prstGeom prst="sun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31710" y="4445463"/>
            <a:ext cx="12095123" cy="50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462" y="3869325"/>
            <a:ext cx="18131075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3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920611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7045" y="229199"/>
            <a:ext cx="2558886" cy="2126561"/>
            <a:chOff x="0" y="0"/>
            <a:chExt cx="3411848" cy="2835414"/>
          </a:xfrm>
        </p:grpSpPr>
        <p:sp>
          <p:nvSpPr>
            <p:cNvPr id="23" name="Freeform 23"/>
            <p:cNvSpPr/>
            <p:nvPr/>
          </p:nvSpPr>
          <p:spPr>
            <a:xfrm>
              <a:off x="0" y="635005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141118" y="0"/>
              <a:ext cx="1129613" cy="2057242"/>
            </a:xfrm>
            <a:custGeom>
              <a:avLst/>
              <a:gdLst/>
              <a:ahLst/>
              <a:cxnLst/>
              <a:rect l="l" t="t" r="r" b="b"/>
              <a:pathLst>
                <a:path w="1129613" h="2057242">
                  <a:moveTo>
                    <a:pt x="0" y="0"/>
                  </a:moveTo>
                  <a:lnTo>
                    <a:pt x="1129613" y="0"/>
                  </a:lnTo>
                  <a:lnTo>
                    <a:pt x="1129613" y="2057242"/>
                  </a:lnTo>
                  <a:lnTo>
                    <a:pt x="0" y="2057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760669" y="409281"/>
            <a:ext cx="15305285" cy="2586963"/>
            <a:chOff x="0" y="0"/>
            <a:chExt cx="20407046" cy="344928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449284"/>
              <a:chOff x="0" y="0"/>
              <a:chExt cx="4031022" cy="68134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81340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81340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655543"/>
                    </a:lnTo>
                    <a:cubicBezTo>
                      <a:pt x="4031021" y="662384"/>
                      <a:pt x="4028303" y="668946"/>
                      <a:pt x="4023466" y="673784"/>
                    </a:cubicBezTo>
                    <a:cubicBezTo>
                      <a:pt x="4018628" y="678622"/>
                      <a:pt x="4012066" y="681340"/>
                      <a:pt x="4005224" y="681340"/>
                    </a:cubicBezTo>
                    <a:lnTo>
                      <a:pt x="25797" y="681340"/>
                    </a:lnTo>
                    <a:cubicBezTo>
                      <a:pt x="18956" y="681340"/>
                      <a:pt x="12394" y="678622"/>
                      <a:pt x="7556" y="673784"/>
                    </a:cubicBezTo>
                    <a:cubicBezTo>
                      <a:pt x="2718" y="668946"/>
                      <a:pt x="0" y="662384"/>
                      <a:pt x="0" y="655543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7194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7" y="130369"/>
              <a:ext cx="20061352" cy="316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0"/>
                </a:lnSpc>
              </a:pP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Đọc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thuộc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lòng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1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trong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3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bài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và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trả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lời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hỏi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: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Em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thích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hoặc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khổ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nhất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Vì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sao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6488" y="3501069"/>
            <a:ext cx="10016075" cy="1223221"/>
            <a:chOff x="0" y="0"/>
            <a:chExt cx="13354766" cy="163096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3354766" cy="1630961"/>
              <a:chOff x="0" y="0"/>
              <a:chExt cx="2637978" cy="32216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637979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2637979" h="322165">
                    <a:moveTo>
                      <a:pt x="39420" y="0"/>
                    </a:moveTo>
                    <a:lnTo>
                      <a:pt x="2598558" y="0"/>
                    </a:lnTo>
                    <a:cubicBezTo>
                      <a:pt x="2609013" y="0"/>
                      <a:pt x="2619040" y="4153"/>
                      <a:pt x="2626433" y="11546"/>
                    </a:cubicBezTo>
                    <a:cubicBezTo>
                      <a:pt x="2633825" y="18939"/>
                      <a:pt x="2637979" y="28965"/>
                      <a:pt x="2637979" y="39420"/>
                    </a:cubicBezTo>
                    <a:lnTo>
                      <a:pt x="2637979" y="282745"/>
                    </a:lnTo>
                    <a:cubicBezTo>
                      <a:pt x="2637979" y="293200"/>
                      <a:pt x="2633825" y="303226"/>
                      <a:pt x="2626433" y="310619"/>
                    </a:cubicBezTo>
                    <a:cubicBezTo>
                      <a:pt x="2619040" y="318012"/>
                      <a:pt x="2609013" y="322165"/>
                      <a:pt x="2598558" y="322165"/>
                    </a:cubicBezTo>
                    <a:lnTo>
                      <a:pt x="39420" y="322165"/>
                    </a:lnTo>
                    <a:cubicBezTo>
                      <a:pt x="28965" y="322165"/>
                      <a:pt x="18939" y="318012"/>
                      <a:pt x="11546" y="310619"/>
                    </a:cubicBezTo>
                    <a:cubicBezTo>
                      <a:pt x="4153" y="303226"/>
                      <a:pt x="0" y="293200"/>
                      <a:pt x="0" y="282745"/>
                    </a:cubicBezTo>
                    <a:lnTo>
                      <a:pt x="0" y="39420"/>
                    </a:lnTo>
                    <a:cubicBezTo>
                      <a:pt x="0" y="28965"/>
                      <a:pt x="4153" y="18939"/>
                      <a:pt x="11546" y="11546"/>
                    </a:cubicBezTo>
                    <a:cubicBezTo>
                      <a:pt x="18939" y="4153"/>
                      <a:pt x="28965" y="0"/>
                      <a:pt x="39420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637978" cy="3602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10334" y="209267"/>
              <a:ext cx="12686744" cy="1117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Nếu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chúng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mình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có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phép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lạ</a:t>
              </a:r>
              <a:endParaRPr lang="en-US" sz="5000" spc="100" dirty="0">
                <a:solidFill>
                  <a:srgbClr val="4DACC4"/>
                </a:solidFill>
                <a:latin typeface="UTM Avo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893797" y="5013029"/>
            <a:ext cx="3325892" cy="1223221"/>
            <a:chOff x="0" y="0"/>
            <a:chExt cx="4434522" cy="163096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434522" cy="1630961"/>
              <a:chOff x="0" y="0"/>
              <a:chExt cx="875955" cy="32216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75955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875955" h="322165">
                    <a:moveTo>
                      <a:pt x="118716" y="0"/>
                    </a:moveTo>
                    <a:lnTo>
                      <a:pt x="757239" y="0"/>
                    </a:lnTo>
                    <a:cubicBezTo>
                      <a:pt x="788724" y="0"/>
                      <a:pt x="818920" y="12508"/>
                      <a:pt x="841184" y="34771"/>
                    </a:cubicBezTo>
                    <a:cubicBezTo>
                      <a:pt x="863447" y="57035"/>
                      <a:pt x="875955" y="87231"/>
                      <a:pt x="875955" y="118716"/>
                    </a:cubicBezTo>
                    <a:lnTo>
                      <a:pt x="875955" y="203449"/>
                    </a:lnTo>
                    <a:cubicBezTo>
                      <a:pt x="875955" y="234934"/>
                      <a:pt x="863447" y="265130"/>
                      <a:pt x="841184" y="287394"/>
                    </a:cubicBezTo>
                    <a:cubicBezTo>
                      <a:pt x="818920" y="309658"/>
                      <a:pt x="788724" y="322165"/>
                      <a:pt x="757239" y="322165"/>
                    </a:cubicBezTo>
                    <a:lnTo>
                      <a:pt x="118716" y="322165"/>
                    </a:lnTo>
                    <a:cubicBezTo>
                      <a:pt x="87231" y="322165"/>
                      <a:pt x="57035" y="309658"/>
                      <a:pt x="34771" y="287394"/>
                    </a:cubicBezTo>
                    <a:cubicBezTo>
                      <a:pt x="12508" y="265130"/>
                      <a:pt x="0" y="234934"/>
                      <a:pt x="0" y="203449"/>
                    </a:cubicBezTo>
                    <a:lnTo>
                      <a:pt x="0" y="118716"/>
                    </a:lnTo>
                    <a:cubicBezTo>
                      <a:pt x="0" y="87231"/>
                      <a:pt x="12508" y="57035"/>
                      <a:pt x="34771" y="34771"/>
                    </a:cubicBezTo>
                    <a:cubicBezTo>
                      <a:pt x="57035" y="12508"/>
                      <a:pt x="87231" y="0"/>
                      <a:pt x="118716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875955" cy="3602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36254" y="209267"/>
              <a:ext cx="4212702" cy="1117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spc="100">
                  <a:solidFill>
                    <a:srgbClr val="4DACC4"/>
                  </a:solidFill>
                  <a:latin typeface="UTM Avo Bold"/>
                </a:rPr>
                <a:t>Vẽ màu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0301188" y="6743486"/>
            <a:ext cx="6611035" cy="1223221"/>
            <a:chOff x="0" y="0"/>
            <a:chExt cx="8814714" cy="163096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814714" cy="1630961"/>
              <a:chOff x="0" y="0"/>
              <a:chExt cx="1741178" cy="32216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741178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1741178" h="322165">
                    <a:moveTo>
                      <a:pt x="59724" y="0"/>
                    </a:moveTo>
                    <a:lnTo>
                      <a:pt x="1681454" y="0"/>
                    </a:lnTo>
                    <a:cubicBezTo>
                      <a:pt x="1714439" y="0"/>
                      <a:pt x="1741178" y="26739"/>
                      <a:pt x="1741178" y="59724"/>
                    </a:cubicBezTo>
                    <a:lnTo>
                      <a:pt x="1741178" y="262441"/>
                    </a:lnTo>
                    <a:cubicBezTo>
                      <a:pt x="1741178" y="295426"/>
                      <a:pt x="1714439" y="322165"/>
                      <a:pt x="1681454" y="322165"/>
                    </a:cubicBezTo>
                    <a:lnTo>
                      <a:pt x="59724" y="322165"/>
                    </a:lnTo>
                    <a:cubicBezTo>
                      <a:pt x="43884" y="322165"/>
                      <a:pt x="28693" y="315873"/>
                      <a:pt x="17493" y="304672"/>
                    </a:cubicBezTo>
                    <a:cubicBezTo>
                      <a:pt x="6292" y="293472"/>
                      <a:pt x="0" y="278281"/>
                      <a:pt x="0" y="262441"/>
                    </a:cubicBezTo>
                    <a:lnTo>
                      <a:pt x="0" y="59724"/>
                    </a:lnTo>
                    <a:cubicBezTo>
                      <a:pt x="0" y="26739"/>
                      <a:pt x="26739" y="0"/>
                      <a:pt x="59724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1741178" cy="3602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70838" y="209267"/>
              <a:ext cx="8373791" cy="1117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spc="100">
                  <a:solidFill>
                    <a:srgbClr val="4DACC4"/>
                  </a:solidFill>
                  <a:latin typeface="UTM Avo Bold"/>
                </a:rPr>
                <a:t>Bốn mùa mơ ước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1979605" y="6236250"/>
            <a:ext cx="6580843" cy="3380908"/>
          </a:xfrm>
          <a:custGeom>
            <a:avLst/>
            <a:gdLst/>
            <a:ahLst/>
            <a:cxnLst/>
            <a:rect l="l" t="t" r="r" b="b"/>
            <a:pathLst>
              <a:path w="6580843" h="3380908">
                <a:moveTo>
                  <a:pt x="0" y="0"/>
                </a:moveTo>
                <a:lnTo>
                  <a:pt x="6580842" y="0"/>
                </a:lnTo>
                <a:lnTo>
                  <a:pt x="6580842" y="3380908"/>
                </a:lnTo>
                <a:lnTo>
                  <a:pt x="0" y="338090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3663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22176" y="385698"/>
            <a:ext cx="16843648" cy="9515604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722176" y="1526237"/>
            <a:ext cx="16648703" cy="8567432"/>
          </a:xfrm>
          <a:custGeom>
            <a:avLst/>
            <a:gdLst/>
            <a:ahLst/>
            <a:cxnLst/>
            <a:rect l="l" t="t" r="r" b="b"/>
            <a:pathLst>
              <a:path w="16648703" h="8567432">
                <a:moveTo>
                  <a:pt x="0" y="0"/>
                </a:moveTo>
                <a:lnTo>
                  <a:pt x="16648703" y="0"/>
                </a:lnTo>
                <a:lnTo>
                  <a:pt x="16648703" y="8567432"/>
                </a:lnTo>
                <a:lnTo>
                  <a:pt x="0" y="85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60395" y="30647"/>
            <a:ext cx="9230144" cy="1505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28095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22176" y="385698"/>
            <a:ext cx="16843648" cy="9515604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821027" y="1360243"/>
            <a:ext cx="16645945" cy="8662684"/>
          </a:xfrm>
          <a:custGeom>
            <a:avLst/>
            <a:gdLst/>
            <a:ahLst/>
            <a:cxnLst/>
            <a:rect l="l" t="t" r="r" b="b"/>
            <a:pathLst>
              <a:path w="16645945" h="8662684">
                <a:moveTo>
                  <a:pt x="0" y="0"/>
                </a:moveTo>
                <a:lnTo>
                  <a:pt x="16645946" y="0"/>
                </a:lnTo>
                <a:lnTo>
                  <a:pt x="16645946" y="8662684"/>
                </a:lnTo>
                <a:lnTo>
                  <a:pt x="0" y="866268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33307"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26885" y="724457"/>
            <a:ext cx="381033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489</Words>
  <Application>Microsoft Office PowerPoint</Application>
  <PresentationFormat>Custom</PresentationFormat>
  <Paragraphs>80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#9Slide07 HoneyCream</vt:lpstr>
      <vt:lpstr>UTM Avo Bold</vt:lpstr>
      <vt:lpstr>Times New Roman</vt:lpstr>
      <vt:lpstr>Arial</vt:lpstr>
      <vt:lpstr>Calibri</vt:lpstr>
      <vt:lpstr>SVN-Newton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T18_Ôn tập cuối học kì 1</dc:title>
  <cp:lastModifiedBy>Laptop T&amp;T</cp:lastModifiedBy>
  <cp:revision>52</cp:revision>
  <dcterms:created xsi:type="dcterms:W3CDTF">2006-08-16T00:00:00Z</dcterms:created>
  <dcterms:modified xsi:type="dcterms:W3CDTF">2023-11-26T11:38:49Z</dcterms:modified>
  <dc:identifier>DAF1LrmcRWk</dc:identifier>
</cp:coreProperties>
</file>