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57" r:id="rId3"/>
    <p:sldId id="259" r:id="rId4"/>
    <p:sldId id="260" r:id="rId5"/>
    <p:sldId id="261" r:id="rId6"/>
    <p:sldId id="263" r:id="rId7"/>
    <p:sldId id="264" r:id="rId8"/>
    <p:sldId id="275" r:id="rId9"/>
    <p:sldId id="265" r:id="rId10"/>
    <p:sldId id="266" r:id="rId11"/>
    <p:sldId id="270" r:id="rId12"/>
    <p:sldId id="273" r:id="rId13"/>
    <p:sldId id="277" r:id="rId14"/>
    <p:sldId id="276" r:id="rId15"/>
    <p:sldId id="278" r:id="rId16"/>
    <p:sldId id="279" r:id="rId17"/>
    <p:sldId id="272" r:id="rId18"/>
    <p:sldId id="271" r:id="rId19"/>
    <p:sldId id="274" r:id="rId20"/>
    <p:sldId id="280" r:id="rId21"/>
  </p:sldIdLst>
  <p:sldSz cx="12192000" cy="6858000"/>
  <p:notesSz cx="6858000" cy="9144000"/>
  <p:embeddedFontLst>
    <p:embeddedFont>
      <p:font typeface="UTM Eremitage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UTM Sharnay" panose="02040603050506020204" pitchFamily="18" charset="0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等线" panose="020B0604020202020204" charset="0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游ゴシック" panose="020B0400000000000000" pitchFamily="34" charset="-128"/>
      <p:regular r:id="rId40"/>
      <p:bold r:id="rId41"/>
    </p:embeddedFont>
    <p:embeddedFont>
      <p:font typeface="UTM Rockwell" panose="02040603050506020204" pitchFamily="18" charset="0"/>
      <p:bold r:id="rId42"/>
    </p:embeddedFont>
    <p:embeddedFont>
      <p:font typeface="#9Slide07 HoneyCream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7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CFE6-E617-4AB4-A8E0-8F78E6B03901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7B7-8E5C-42BD-AB49-5B85ABDD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8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0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71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6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91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9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7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70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26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25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0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-317500" y="-24403"/>
            <a:ext cx="12319000" cy="70180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2321750" y="187319"/>
            <a:ext cx="2105428" cy="805214"/>
            <a:chOff x="4213892" y="2531401"/>
            <a:chExt cx="4177621" cy="805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Eremitage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4622" y="2567174"/>
              <a:ext cx="4136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 smtClean="0">
                  <a:solidFill>
                    <a:srgbClr val="FFC000"/>
                  </a:solidFill>
                  <a:latin typeface="UTM Eremitage" panose="02040603050506020204" pitchFamily="18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69222" y="1991817"/>
            <a:ext cx="7493630" cy="2609269"/>
            <a:chOff x="5045378" y="1702595"/>
            <a:chExt cx="7493630" cy="26092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 smtClean="0">
                  <a:solidFill>
                    <a:srgbClr val="FFC000"/>
                  </a:solidFill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4528" y="1702595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 smtClean="0"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6539339" y="6030294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a) Con bê cân nặng 1 tạ 40 kg. Con bò nặng hơn con bê là 220 kg. Hỏi con bò và con bê nặng tất cả bao nhiêu ki-lô-gam?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906295"/>
            <a:ext cx="3951705" cy="39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 tạ 40 kg = 140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con bò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bò và con bê nặng tất cả số ki-lô-gam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500kg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536173"/>
            <a:ext cx="80840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b) Một con voi nặng gấp đôi tổng số cân nặng của con bò và con bê (ở câu a). Hỏi con voi nặng mấy tấn?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tấn con voi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baseline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r>
              <a:rPr lang="vi-VN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1000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1000 kg = 1 tấn</a:t>
            </a:r>
            <a:endParaRPr lang="vi-VN" sz="5400" b="1" baseline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 tấn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292766" y="603693"/>
            <a:ext cx="7555043" cy="5201424"/>
            <a:chOff x="5045378" y="1757319"/>
            <a:chExt cx="7555043" cy="52014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6600" dirty="0" smtClean="0">
                  <a:solidFill>
                    <a:srgbClr val="FFC000"/>
                  </a:solidFill>
                  <a:latin typeface="UTM Sharnay" panose="02040603050506020204" pitchFamily="18" charset="0"/>
                </a:rPr>
                <a:t>CỦNG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75941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CỦNG</a:t>
              </a:r>
              <a:r>
                <a:rPr kumimoji="0" lang="vi-VN" sz="166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300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tạ : 2 = .... </a:t>
            </a:r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r>
                <a:rPr kumimoji="0" lang="vi-VN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15 000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tấn</a:t>
            </a:r>
            <a:r>
              <a:rPr kumimoji="0" lang="vi-VN" sz="43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tạ 3 kg = ..... kg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  <a:r>
                <a:rPr lang="vi-VN" sz="44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. 17 003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137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1 703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9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pic>
        <p:nvPicPr>
          <p:cNvPr id="13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2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yến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11922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tạ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4571154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91400" y="166730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kg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91400" y="3157329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kg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400" y="457115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 kg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79636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8500" y="1769600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0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2198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4507" y="324692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3322" y="4709736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2122" y="4712916"/>
            <a:ext cx="16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4507" y="470973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tạ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02397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tấn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9400" y="4376106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tạ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kg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59400" y="5616257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tạ = 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800" y="1806143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4122" y="3179599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0044" y="3179599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5900" y="4501988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5900" y="5755634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00" y="234126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yến + 7 yến = 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83000" y="4306679"/>
            <a:ext cx="73279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tấn – 25 tấn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2122" y="22472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2122" y="22726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2622" y="42030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7300" y="16868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tạ x 5 = 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600" y="33759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3 = 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5900" y="515102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5 = 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6122" y="1615893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0822" y="326548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9522" y="5065001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&gt;,&lt;,=?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0400" y="16225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kg 250 g ....... 3 250 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30400" y="33116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tạ 4 yến ......... 538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5086807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tấn 2 tạ .......... 2 220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999" y="162198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299" y="3210167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599" y="501433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452</Words>
  <Application>Microsoft Office PowerPoint</Application>
  <PresentationFormat>Widescreen</PresentationFormat>
  <Paragraphs>107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UTM Eremitage</vt:lpstr>
      <vt:lpstr>UTM Avo</vt:lpstr>
      <vt:lpstr>Times New Roman</vt:lpstr>
      <vt:lpstr>SVN-Newton</vt:lpstr>
      <vt:lpstr>UTM Sharnay</vt:lpstr>
      <vt:lpstr>Calibri</vt:lpstr>
      <vt:lpstr>等线</vt:lpstr>
      <vt:lpstr>Arial</vt:lpstr>
      <vt:lpstr>Cambria</vt:lpstr>
      <vt:lpstr>游ゴシック</vt:lpstr>
      <vt:lpstr>UTM Rockwell</vt:lpstr>
      <vt:lpstr>#9Slide07 HoneyCream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Laptop T&amp;T</cp:lastModifiedBy>
  <cp:revision>11</cp:revision>
  <dcterms:created xsi:type="dcterms:W3CDTF">2023-11-21T12:24:37Z</dcterms:created>
  <dcterms:modified xsi:type="dcterms:W3CDTF">2023-11-26T12:01:16Z</dcterms:modified>
</cp:coreProperties>
</file>