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375" r:id="rId3"/>
    <p:sldId id="258" r:id="rId4"/>
    <p:sldId id="351" r:id="rId5"/>
    <p:sldId id="352" r:id="rId6"/>
    <p:sldId id="275" r:id="rId7"/>
    <p:sldId id="276" r:id="rId8"/>
    <p:sldId id="285" r:id="rId9"/>
    <p:sldId id="284" r:id="rId10"/>
    <p:sldId id="365" r:id="rId11"/>
    <p:sldId id="366" r:id="rId12"/>
    <p:sldId id="367" r:id="rId13"/>
    <p:sldId id="288" r:id="rId14"/>
    <p:sldId id="363" r:id="rId15"/>
    <p:sldId id="290" r:id="rId16"/>
    <p:sldId id="28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ic Sans" panose="020B0604020202020204" charset="0"/>
      <p:regular r:id="rId23"/>
    </p:embeddedFont>
    <p:embeddedFont>
      <p:font typeface="Comic Sans Bold" panose="020B0604020202020204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Lobster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5F"/>
    <a:srgbClr val="89DFF5"/>
    <a:srgbClr val="00A70C"/>
    <a:srgbClr val="4F81BD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3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DC6AC-7135-498B-B896-18EB4B1BA40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ED32C-FA8A-47F4-85FE-B2536DCA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8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93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9" name="Google Shape;11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40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56"/>
          <p:cNvSpPr/>
          <p:nvPr/>
        </p:nvSpPr>
        <p:spPr>
          <a:xfrm rot="10800000" flipH="1">
            <a:off x="-216100" y="-194893"/>
            <a:ext cx="18720197" cy="9128192"/>
          </a:xfrm>
          <a:custGeom>
            <a:avLst/>
            <a:gdLst/>
            <a:ahLst/>
            <a:cxnLst/>
            <a:rect l="l" t="t" r="r" b="b"/>
            <a:pathLst>
              <a:path w="142875" h="30612" extrusionOk="0">
                <a:moveTo>
                  <a:pt x="0" y="0"/>
                </a:moveTo>
                <a:lnTo>
                  <a:pt x="0" y="30611"/>
                </a:lnTo>
                <a:lnTo>
                  <a:pt x="142875" y="30611"/>
                </a:lnTo>
                <a:lnTo>
                  <a:pt x="142875" y="0"/>
                </a:lnTo>
                <a:lnTo>
                  <a:pt x="26218" y="0"/>
                </a:lnTo>
                <a:cubicBezTo>
                  <a:pt x="24765" y="0"/>
                  <a:pt x="23467" y="834"/>
                  <a:pt x="22789" y="2131"/>
                </a:cubicBezTo>
                <a:lnTo>
                  <a:pt x="18598" y="10513"/>
                </a:lnTo>
                <a:lnTo>
                  <a:pt x="14407" y="2131"/>
                </a:lnTo>
                <a:cubicBezTo>
                  <a:pt x="13716" y="834"/>
                  <a:pt x="12418" y="0"/>
                  <a:pt x="10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3" name="Google Shape;1463;p56"/>
          <p:cNvGrpSpPr/>
          <p:nvPr/>
        </p:nvGrpSpPr>
        <p:grpSpPr>
          <a:xfrm>
            <a:off x="12387073" y="109397"/>
            <a:ext cx="4578881" cy="10104305"/>
            <a:chOff x="6193536" y="54698"/>
            <a:chExt cx="2289440" cy="5052152"/>
          </a:xfrm>
        </p:grpSpPr>
        <p:sp>
          <p:nvSpPr>
            <p:cNvPr id="1464" name="Google Shape;1464;p56"/>
            <p:cNvSpPr/>
            <p:nvPr/>
          </p:nvSpPr>
          <p:spPr>
            <a:xfrm>
              <a:off x="6788640" y="4899554"/>
              <a:ext cx="137184" cy="207296"/>
            </a:xfrm>
            <a:custGeom>
              <a:avLst/>
              <a:gdLst/>
              <a:ahLst/>
              <a:cxnLst/>
              <a:rect l="l" t="t" r="r" b="b"/>
              <a:pathLst>
                <a:path w="4287" h="6478" extrusionOk="0">
                  <a:moveTo>
                    <a:pt x="3400" y="0"/>
                  </a:moveTo>
                  <a:cubicBezTo>
                    <a:pt x="3088" y="0"/>
                    <a:pt x="2790" y="184"/>
                    <a:pt x="2656" y="489"/>
                  </a:cubicBezTo>
                  <a:cubicBezTo>
                    <a:pt x="1989" y="2061"/>
                    <a:pt x="1167" y="3680"/>
                    <a:pt x="227" y="5275"/>
                  </a:cubicBezTo>
                  <a:cubicBezTo>
                    <a:pt x="1" y="5656"/>
                    <a:pt x="120" y="6133"/>
                    <a:pt x="501" y="6359"/>
                  </a:cubicBezTo>
                  <a:cubicBezTo>
                    <a:pt x="632" y="6442"/>
                    <a:pt x="763" y="6478"/>
                    <a:pt x="905" y="6478"/>
                  </a:cubicBezTo>
                  <a:cubicBezTo>
                    <a:pt x="1179" y="6478"/>
                    <a:pt x="1441" y="6335"/>
                    <a:pt x="1584" y="6085"/>
                  </a:cubicBezTo>
                  <a:cubicBezTo>
                    <a:pt x="2572" y="4418"/>
                    <a:pt x="3418" y="2751"/>
                    <a:pt x="4120" y="1108"/>
                  </a:cubicBezTo>
                  <a:cubicBezTo>
                    <a:pt x="4287" y="703"/>
                    <a:pt x="4108" y="239"/>
                    <a:pt x="3703" y="61"/>
                  </a:cubicBezTo>
                  <a:cubicBezTo>
                    <a:pt x="3604" y="20"/>
                    <a:pt x="3501" y="0"/>
                    <a:pt x="3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5" name="Google Shape;1465;p56"/>
            <p:cNvSpPr/>
            <p:nvPr/>
          </p:nvSpPr>
          <p:spPr>
            <a:xfrm>
              <a:off x="6924288" y="4559715"/>
              <a:ext cx="75456" cy="224448"/>
            </a:xfrm>
            <a:custGeom>
              <a:avLst/>
              <a:gdLst/>
              <a:ahLst/>
              <a:cxnLst/>
              <a:rect l="l" t="t" r="r" b="b"/>
              <a:pathLst>
                <a:path w="2358" h="7014" extrusionOk="0">
                  <a:moveTo>
                    <a:pt x="1572" y="1"/>
                  </a:moveTo>
                  <a:cubicBezTo>
                    <a:pt x="1131" y="13"/>
                    <a:pt x="774" y="346"/>
                    <a:pt x="774" y="786"/>
                  </a:cubicBezTo>
                  <a:cubicBezTo>
                    <a:pt x="750" y="2489"/>
                    <a:pt x="524" y="4251"/>
                    <a:pt x="107" y="6037"/>
                  </a:cubicBezTo>
                  <a:cubicBezTo>
                    <a:pt x="0" y="6466"/>
                    <a:pt x="262" y="6894"/>
                    <a:pt x="691" y="6990"/>
                  </a:cubicBezTo>
                  <a:cubicBezTo>
                    <a:pt x="750" y="7013"/>
                    <a:pt x="822" y="7013"/>
                    <a:pt x="881" y="7013"/>
                  </a:cubicBezTo>
                  <a:cubicBezTo>
                    <a:pt x="1238" y="7013"/>
                    <a:pt x="1560" y="6763"/>
                    <a:pt x="1655" y="6406"/>
                  </a:cubicBezTo>
                  <a:cubicBezTo>
                    <a:pt x="2096" y="4501"/>
                    <a:pt x="2334" y="2620"/>
                    <a:pt x="2358" y="810"/>
                  </a:cubicBezTo>
                  <a:cubicBezTo>
                    <a:pt x="2358" y="370"/>
                    <a:pt x="2012" y="13"/>
                    <a:pt x="1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6" name="Google Shape;1466;p56"/>
            <p:cNvSpPr/>
            <p:nvPr/>
          </p:nvSpPr>
          <p:spPr>
            <a:xfrm>
              <a:off x="6916288" y="4212099"/>
              <a:ext cx="65568" cy="224960"/>
            </a:xfrm>
            <a:custGeom>
              <a:avLst/>
              <a:gdLst/>
              <a:ahLst/>
              <a:cxnLst/>
              <a:rect l="l" t="t" r="r" b="b"/>
              <a:pathLst>
                <a:path w="2049" h="7030" extrusionOk="0">
                  <a:moveTo>
                    <a:pt x="890" y="1"/>
                  </a:moveTo>
                  <a:cubicBezTo>
                    <a:pt x="487" y="1"/>
                    <a:pt x="152" y="307"/>
                    <a:pt x="107" y="708"/>
                  </a:cubicBezTo>
                  <a:cubicBezTo>
                    <a:pt x="36" y="1339"/>
                    <a:pt x="0" y="1982"/>
                    <a:pt x="0" y="2625"/>
                  </a:cubicBezTo>
                  <a:cubicBezTo>
                    <a:pt x="0" y="3875"/>
                    <a:pt x="143" y="5149"/>
                    <a:pt x="405" y="6399"/>
                  </a:cubicBezTo>
                  <a:cubicBezTo>
                    <a:pt x="488" y="6768"/>
                    <a:pt x="810" y="7030"/>
                    <a:pt x="1179" y="7030"/>
                  </a:cubicBezTo>
                  <a:cubicBezTo>
                    <a:pt x="1238" y="7030"/>
                    <a:pt x="1286" y="7018"/>
                    <a:pt x="1346" y="7006"/>
                  </a:cubicBezTo>
                  <a:cubicBezTo>
                    <a:pt x="1774" y="6923"/>
                    <a:pt x="2048" y="6506"/>
                    <a:pt x="1953" y="6065"/>
                  </a:cubicBezTo>
                  <a:cubicBezTo>
                    <a:pt x="1715" y="4922"/>
                    <a:pt x="1596" y="3768"/>
                    <a:pt x="1596" y="2625"/>
                  </a:cubicBezTo>
                  <a:cubicBezTo>
                    <a:pt x="1596" y="2041"/>
                    <a:pt x="1619" y="1458"/>
                    <a:pt x="1691" y="874"/>
                  </a:cubicBezTo>
                  <a:cubicBezTo>
                    <a:pt x="1727" y="446"/>
                    <a:pt x="1417" y="53"/>
                    <a:pt x="976" y="5"/>
                  </a:cubicBezTo>
                  <a:cubicBezTo>
                    <a:pt x="947" y="2"/>
                    <a:pt x="919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7" name="Google Shape;1467;p56"/>
            <p:cNvSpPr/>
            <p:nvPr/>
          </p:nvSpPr>
          <p:spPr>
            <a:xfrm>
              <a:off x="6960096" y="3890308"/>
              <a:ext cx="141376" cy="204256"/>
            </a:xfrm>
            <a:custGeom>
              <a:avLst/>
              <a:gdLst/>
              <a:ahLst/>
              <a:cxnLst/>
              <a:rect l="l" t="t" r="r" b="b"/>
              <a:pathLst>
                <a:path w="4418" h="6383" extrusionOk="0">
                  <a:moveTo>
                    <a:pt x="3516" y="0"/>
                  </a:moveTo>
                  <a:cubicBezTo>
                    <a:pt x="3260" y="0"/>
                    <a:pt x="3007" y="121"/>
                    <a:pt x="2858" y="346"/>
                  </a:cubicBezTo>
                  <a:cubicBezTo>
                    <a:pt x="1739" y="2001"/>
                    <a:pt x="834" y="3668"/>
                    <a:pt x="167" y="5287"/>
                  </a:cubicBezTo>
                  <a:cubicBezTo>
                    <a:pt x="0" y="5692"/>
                    <a:pt x="191" y="6156"/>
                    <a:pt x="596" y="6323"/>
                  </a:cubicBezTo>
                  <a:cubicBezTo>
                    <a:pt x="691" y="6358"/>
                    <a:pt x="798" y="6382"/>
                    <a:pt x="893" y="6382"/>
                  </a:cubicBezTo>
                  <a:cubicBezTo>
                    <a:pt x="1203" y="6382"/>
                    <a:pt x="1501" y="6192"/>
                    <a:pt x="1632" y="5894"/>
                  </a:cubicBezTo>
                  <a:cubicBezTo>
                    <a:pt x="2263" y="4370"/>
                    <a:pt x="3108" y="2810"/>
                    <a:pt x="4168" y="1239"/>
                  </a:cubicBezTo>
                  <a:cubicBezTo>
                    <a:pt x="4418" y="870"/>
                    <a:pt x="4322" y="381"/>
                    <a:pt x="3953" y="131"/>
                  </a:cubicBezTo>
                  <a:cubicBezTo>
                    <a:pt x="3820" y="43"/>
                    <a:pt x="3668" y="0"/>
                    <a:pt x="3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8" name="Google Shape;1468;p56"/>
            <p:cNvSpPr/>
            <p:nvPr/>
          </p:nvSpPr>
          <p:spPr>
            <a:xfrm>
              <a:off x="7152128" y="3626308"/>
              <a:ext cx="178720" cy="176768"/>
            </a:xfrm>
            <a:custGeom>
              <a:avLst/>
              <a:gdLst/>
              <a:ahLst/>
              <a:cxnLst/>
              <a:rect l="l" t="t" r="r" b="b"/>
              <a:pathLst>
                <a:path w="5585" h="5524" extrusionOk="0">
                  <a:moveTo>
                    <a:pt x="4702" y="1"/>
                  </a:moveTo>
                  <a:cubicBezTo>
                    <a:pt x="4504" y="1"/>
                    <a:pt x="4306" y="75"/>
                    <a:pt x="4155" y="226"/>
                  </a:cubicBezTo>
                  <a:cubicBezTo>
                    <a:pt x="2703" y="1619"/>
                    <a:pt x="1441" y="2916"/>
                    <a:pt x="298" y="4202"/>
                  </a:cubicBezTo>
                  <a:cubicBezTo>
                    <a:pt x="0" y="4536"/>
                    <a:pt x="36" y="5036"/>
                    <a:pt x="357" y="5333"/>
                  </a:cubicBezTo>
                  <a:cubicBezTo>
                    <a:pt x="512" y="5464"/>
                    <a:pt x="703" y="5524"/>
                    <a:pt x="881" y="5524"/>
                  </a:cubicBezTo>
                  <a:cubicBezTo>
                    <a:pt x="1107" y="5524"/>
                    <a:pt x="1322" y="5441"/>
                    <a:pt x="1477" y="5262"/>
                  </a:cubicBezTo>
                  <a:cubicBezTo>
                    <a:pt x="2596" y="4000"/>
                    <a:pt x="3822" y="2726"/>
                    <a:pt x="5251" y="1369"/>
                  </a:cubicBezTo>
                  <a:cubicBezTo>
                    <a:pt x="5572" y="1071"/>
                    <a:pt x="5584" y="571"/>
                    <a:pt x="5275" y="249"/>
                  </a:cubicBezTo>
                  <a:cubicBezTo>
                    <a:pt x="5122" y="84"/>
                    <a:pt x="4912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9" name="Google Shape;1469;p56"/>
            <p:cNvSpPr/>
            <p:nvPr/>
          </p:nvSpPr>
          <p:spPr>
            <a:xfrm>
              <a:off x="7404352" y="3396389"/>
              <a:ext cx="191648" cy="163232"/>
            </a:xfrm>
            <a:custGeom>
              <a:avLst/>
              <a:gdLst/>
              <a:ahLst/>
              <a:cxnLst/>
              <a:rect l="l" t="t" r="r" b="b"/>
              <a:pathLst>
                <a:path w="5989" h="5101" extrusionOk="0">
                  <a:moveTo>
                    <a:pt x="5101" y="1"/>
                  </a:moveTo>
                  <a:cubicBezTo>
                    <a:pt x="4924" y="1"/>
                    <a:pt x="4745" y="60"/>
                    <a:pt x="4596" y="184"/>
                  </a:cubicBezTo>
                  <a:cubicBezTo>
                    <a:pt x="2989" y="1481"/>
                    <a:pt x="1607" y="2636"/>
                    <a:pt x="369" y="3708"/>
                  </a:cubicBezTo>
                  <a:cubicBezTo>
                    <a:pt x="36" y="3994"/>
                    <a:pt x="0" y="4494"/>
                    <a:pt x="286" y="4827"/>
                  </a:cubicBezTo>
                  <a:cubicBezTo>
                    <a:pt x="441" y="5006"/>
                    <a:pt x="667" y="5101"/>
                    <a:pt x="893" y="5101"/>
                  </a:cubicBezTo>
                  <a:cubicBezTo>
                    <a:pt x="1072" y="5101"/>
                    <a:pt x="1262" y="5041"/>
                    <a:pt x="1405" y="4910"/>
                  </a:cubicBezTo>
                  <a:cubicBezTo>
                    <a:pt x="2631" y="3851"/>
                    <a:pt x="4012" y="2708"/>
                    <a:pt x="5608" y="1410"/>
                  </a:cubicBezTo>
                  <a:cubicBezTo>
                    <a:pt x="5941" y="1136"/>
                    <a:pt x="5989" y="636"/>
                    <a:pt x="5715" y="291"/>
                  </a:cubicBezTo>
                  <a:cubicBezTo>
                    <a:pt x="5560" y="102"/>
                    <a:pt x="5332" y="1"/>
                    <a:pt x="5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56"/>
            <p:cNvSpPr/>
            <p:nvPr/>
          </p:nvSpPr>
          <p:spPr>
            <a:xfrm>
              <a:off x="7676000" y="3176741"/>
              <a:ext cx="193952" cy="160768"/>
            </a:xfrm>
            <a:custGeom>
              <a:avLst/>
              <a:gdLst/>
              <a:ahLst/>
              <a:cxnLst/>
              <a:rect l="l" t="t" r="r" b="b"/>
              <a:pathLst>
                <a:path w="6061" h="5024" extrusionOk="0">
                  <a:moveTo>
                    <a:pt x="5174" y="1"/>
                  </a:moveTo>
                  <a:cubicBezTo>
                    <a:pt x="4999" y="1"/>
                    <a:pt x="4824" y="59"/>
                    <a:pt x="4679" y="178"/>
                  </a:cubicBezTo>
                  <a:cubicBezTo>
                    <a:pt x="3370" y="1237"/>
                    <a:pt x="2048" y="2285"/>
                    <a:pt x="727" y="3345"/>
                  </a:cubicBezTo>
                  <a:lnTo>
                    <a:pt x="393" y="3607"/>
                  </a:lnTo>
                  <a:cubicBezTo>
                    <a:pt x="48" y="3881"/>
                    <a:pt x="0" y="4381"/>
                    <a:pt x="274" y="4726"/>
                  </a:cubicBezTo>
                  <a:cubicBezTo>
                    <a:pt x="429" y="4916"/>
                    <a:pt x="655" y="5024"/>
                    <a:pt x="893" y="5024"/>
                  </a:cubicBezTo>
                  <a:cubicBezTo>
                    <a:pt x="1060" y="5024"/>
                    <a:pt x="1238" y="4964"/>
                    <a:pt x="1381" y="4845"/>
                  </a:cubicBezTo>
                  <a:lnTo>
                    <a:pt x="1715" y="4583"/>
                  </a:lnTo>
                  <a:cubicBezTo>
                    <a:pt x="3048" y="3523"/>
                    <a:pt x="4370" y="2476"/>
                    <a:pt x="5668" y="1416"/>
                  </a:cubicBezTo>
                  <a:cubicBezTo>
                    <a:pt x="6013" y="1142"/>
                    <a:pt x="6061" y="642"/>
                    <a:pt x="5787" y="297"/>
                  </a:cubicBezTo>
                  <a:cubicBezTo>
                    <a:pt x="5631" y="101"/>
                    <a:pt x="5403" y="1"/>
                    <a:pt x="5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56"/>
            <p:cNvSpPr/>
            <p:nvPr/>
          </p:nvSpPr>
          <p:spPr>
            <a:xfrm>
              <a:off x="7948416" y="2947909"/>
              <a:ext cx="187104" cy="167872"/>
            </a:xfrm>
            <a:custGeom>
              <a:avLst/>
              <a:gdLst/>
              <a:ahLst/>
              <a:cxnLst/>
              <a:rect l="l" t="t" r="r" b="b"/>
              <a:pathLst>
                <a:path w="5847" h="5246" extrusionOk="0">
                  <a:moveTo>
                    <a:pt x="4975" y="0"/>
                  </a:moveTo>
                  <a:cubicBezTo>
                    <a:pt x="4780" y="0"/>
                    <a:pt x="4584" y="72"/>
                    <a:pt x="4429" y="221"/>
                  </a:cubicBezTo>
                  <a:cubicBezTo>
                    <a:pt x="3215" y="1352"/>
                    <a:pt x="1893" y="2542"/>
                    <a:pt x="369" y="3840"/>
                  </a:cubicBezTo>
                  <a:cubicBezTo>
                    <a:pt x="36" y="4126"/>
                    <a:pt x="0" y="4626"/>
                    <a:pt x="286" y="4959"/>
                  </a:cubicBezTo>
                  <a:cubicBezTo>
                    <a:pt x="441" y="5150"/>
                    <a:pt x="655" y="5245"/>
                    <a:pt x="881" y="5245"/>
                  </a:cubicBezTo>
                  <a:cubicBezTo>
                    <a:pt x="1072" y="5245"/>
                    <a:pt x="1250" y="5174"/>
                    <a:pt x="1405" y="5055"/>
                  </a:cubicBezTo>
                  <a:cubicBezTo>
                    <a:pt x="2941" y="3733"/>
                    <a:pt x="4286" y="2530"/>
                    <a:pt x="5513" y="1376"/>
                  </a:cubicBezTo>
                  <a:cubicBezTo>
                    <a:pt x="5834" y="1066"/>
                    <a:pt x="5846" y="566"/>
                    <a:pt x="5549" y="244"/>
                  </a:cubicBezTo>
                  <a:cubicBezTo>
                    <a:pt x="5394" y="84"/>
                    <a:pt x="5185" y="0"/>
                    <a:pt x="4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2" name="Google Shape;1472;p56"/>
            <p:cNvSpPr/>
            <p:nvPr/>
          </p:nvSpPr>
          <p:spPr>
            <a:xfrm>
              <a:off x="8202144" y="2684838"/>
              <a:ext cx="165408" cy="188608"/>
            </a:xfrm>
            <a:custGeom>
              <a:avLst/>
              <a:gdLst/>
              <a:ahLst/>
              <a:cxnLst/>
              <a:rect l="l" t="t" r="r" b="b"/>
              <a:pathLst>
                <a:path w="5169" h="5894" extrusionOk="0">
                  <a:moveTo>
                    <a:pt x="4264" y="1"/>
                  </a:moveTo>
                  <a:cubicBezTo>
                    <a:pt x="4007" y="1"/>
                    <a:pt x="3754" y="125"/>
                    <a:pt x="3596" y="357"/>
                  </a:cubicBezTo>
                  <a:cubicBezTo>
                    <a:pt x="2692" y="1715"/>
                    <a:pt x="1572" y="3131"/>
                    <a:pt x="287" y="4572"/>
                  </a:cubicBezTo>
                  <a:cubicBezTo>
                    <a:pt x="1" y="4894"/>
                    <a:pt x="25" y="5394"/>
                    <a:pt x="346" y="5691"/>
                  </a:cubicBezTo>
                  <a:cubicBezTo>
                    <a:pt x="501" y="5822"/>
                    <a:pt x="691" y="5894"/>
                    <a:pt x="882" y="5894"/>
                  </a:cubicBezTo>
                  <a:cubicBezTo>
                    <a:pt x="1096" y="5894"/>
                    <a:pt x="1310" y="5798"/>
                    <a:pt x="1477" y="5632"/>
                  </a:cubicBezTo>
                  <a:cubicBezTo>
                    <a:pt x="2823" y="4108"/>
                    <a:pt x="3954" y="2679"/>
                    <a:pt x="4918" y="1238"/>
                  </a:cubicBezTo>
                  <a:cubicBezTo>
                    <a:pt x="5168" y="869"/>
                    <a:pt x="5061" y="381"/>
                    <a:pt x="4704" y="131"/>
                  </a:cubicBezTo>
                  <a:cubicBezTo>
                    <a:pt x="4567" y="43"/>
                    <a:pt x="4415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3" name="Google Shape;1473;p56"/>
            <p:cNvSpPr/>
            <p:nvPr/>
          </p:nvSpPr>
          <p:spPr>
            <a:xfrm>
              <a:off x="8391520" y="2360550"/>
              <a:ext cx="91456" cy="220672"/>
            </a:xfrm>
            <a:custGeom>
              <a:avLst/>
              <a:gdLst/>
              <a:ahLst/>
              <a:cxnLst/>
              <a:rect l="l" t="t" r="r" b="b"/>
              <a:pathLst>
                <a:path w="2858" h="6896" extrusionOk="0">
                  <a:moveTo>
                    <a:pt x="2028" y="1"/>
                  </a:moveTo>
                  <a:cubicBezTo>
                    <a:pt x="1596" y="1"/>
                    <a:pt x="1262" y="337"/>
                    <a:pt x="1250" y="752"/>
                  </a:cubicBezTo>
                  <a:cubicBezTo>
                    <a:pt x="1167" y="2419"/>
                    <a:pt x="810" y="4121"/>
                    <a:pt x="155" y="5824"/>
                  </a:cubicBezTo>
                  <a:cubicBezTo>
                    <a:pt x="0" y="6229"/>
                    <a:pt x="203" y="6693"/>
                    <a:pt x="607" y="6848"/>
                  </a:cubicBezTo>
                  <a:cubicBezTo>
                    <a:pt x="703" y="6884"/>
                    <a:pt x="798" y="6896"/>
                    <a:pt x="893" y="6896"/>
                  </a:cubicBezTo>
                  <a:cubicBezTo>
                    <a:pt x="1215" y="6896"/>
                    <a:pt x="1512" y="6705"/>
                    <a:pt x="1631" y="6384"/>
                  </a:cubicBezTo>
                  <a:cubicBezTo>
                    <a:pt x="2346" y="4538"/>
                    <a:pt x="2751" y="2669"/>
                    <a:pt x="2834" y="823"/>
                  </a:cubicBezTo>
                  <a:cubicBezTo>
                    <a:pt x="2858" y="395"/>
                    <a:pt x="2512" y="14"/>
                    <a:pt x="2072" y="2"/>
                  </a:cubicBezTo>
                  <a:cubicBezTo>
                    <a:pt x="2057" y="1"/>
                    <a:pt x="2042" y="1"/>
                    <a:pt x="20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4" name="Google Shape;1474;p56"/>
            <p:cNvSpPr/>
            <p:nvPr/>
          </p:nvSpPr>
          <p:spPr>
            <a:xfrm>
              <a:off x="8384640" y="2013863"/>
              <a:ext cx="87680" cy="222944"/>
            </a:xfrm>
            <a:custGeom>
              <a:avLst/>
              <a:gdLst/>
              <a:ahLst/>
              <a:cxnLst/>
              <a:rect l="l" t="t" r="r" b="b"/>
              <a:pathLst>
                <a:path w="2740" h="6967" extrusionOk="0">
                  <a:moveTo>
                    <a:pt x="875" y="0"/>
                  </a:moveTo>
                  <a:cubicBezTo>
                    <a:pt x="810" y="0"/>
                    <a:pt x="745" y="8"/>
                    <a:pt x="680" y="25"/>
                  </a:cubicBezTo>
                  <a:cubicBezTo>
                    <a:pt x="251" y="144"/>
                    <a:pt x="1" y="573"/>
                    <a:pt x="108" y="1001"/>
                  </a:cubicBezTo>
                  <a:cubicBezTo>
                    <a:pt x="537" y="2656"/>
                    <a:pt x="882" y="4430"/>
                    <a:pt x="1108" y="6264"/>
                  </a:cubicBezTo>
                  <a:cubicBezTo>
                    <a:pt x="1168" y="6669"/>
                    <a:pt x="1501" y="6966"/>
                    <a:pt x="1894" y="6966"/>
                  </a:cubicBezTo>
                  <a:cubicBezTo>
                    <a:pt x="1930" y="6966"/>
                    <a:pt x="1965" y="6966"/>
                    <a:pt x="2001" y="6955"/>
                  </a:cubicBezTo>
                  <a:cubicBezTo>
                    <a:pt x="2430" y="6907"/>
                    <a:pt x="2739" y="6502"/>
                    <a:pt x="2692" y="6073"/>
                  </a:cubicBezTo>
                  <a:cubicBezTo>
                    <a:pt x="2442" y="4157"/>
                    <a:pt x="2096" y="2323"/>
                    <a:pt x="1644" y="597"/>
                  </a:cubicBezTo>
                  <a:cubicBezTo>
                    <a:pt x="1553" y="235"/>
                    <a:pt x="1226" y="0"/>
                    <a:pt x="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5" name="Google Shape;1475;p56"/>
            <p:cNvSpPr/>
            <p:nvPr/>
          </p:nvSpPr>
          <p:spPr>
            <a:xfrm>
              <a:off x="8243680" y="1694855"/>
              <a:ext cx="140992" cy="204384"/>
            </a:xfrm>
            <a:custGeom>
              <a:avLst/>
              <a:gdLst/>
              <a:ahLst/>
              <a:cxnLst/>
              <a:rect l="l" t="t" r="r" b="b"/>
              <a:pathLst>
                <a:path w="4406" h="6387" extrusionOk="0">
                  <a:moveTo>
                    <a:pt x="897" y="0"/>
                  </a:moveTo>
                  <a:cubicBezTo>
                    <a:pt x="747" y="0"/>
                    <a:pt x="596" y="44"/>
                    <a:pt x="465" y="136"/>
                  </a:cubicBezTo>
                  <a:cubicBezTo>
                    <a:pt x="96" y="374"/>
                    <a:pt x="1" y="862"/>
                    <a:pt x="239" y="1231"/>
                  </a:cubicBezTo>
                  <a:cubicBezTo>
                    <a:pt x="1215" y="2696"/>
                    <a:pt x="2060" y="4279"/>
                    <a:pt x="2775" y="5910"/>
                  </a:cubicBezTo>
                  <a:cubicBezTo>
                    <a:pt x="2906" y="6220"/>
                    <a:pt x="3203" y="6387"/>
                    <a:pt x="3501" y="6387"/>
                  </a:cubicBezTo>
                  <a:cubicBezTo>
                    <a:pt x="3608" y="6387"/>
                    <a:pt x="3715" y="6375"/>
                    <a:pt x="3822" y="6327"/>
                  </a:cubicBezTo>
                  <a:cubicBezTo>
                    <a:pt x="4227" y="6148"/>
                    <a:pt x="4406" y="5684"/>
                    <a:pt x="4239" y="5279"/>
                  </a:cubicBezTo>
                  <a:cubicBezTo>
                    <a:pt x="3489" y="3553"/>
                    <a:pt x="2584" y="1898"/>
                    <a:pt x="1560" y="362"/>
                  </a:cubicBezTo>
                  <a:cubicBezTo>
                    <a:pt x="1410" y="129"/>
                    <a:pt x="1155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6" name="Google Shape;1476;p56"/>
            <p:cNvSpPr/>
            <p:nvPr/>
          </p:nvSpPr>
          <p:spPr>
            <a:xfrm>
              <a:off x="8005952" y="1439944"/>
              <a:ext cx="185952" cy="168960"/>
            </a:xfrm>
            <a:custGeom>
              <a:avLst/>
              <a:gdLst/>
              <a:ahLst/>
              <a:cxnLst/>
              <a:rect l="l" t="t" r="r" b="b"/>
              <a:pathLst>
                <a:path w="5811" h="5280" extrusionOk="0">
                  <a:moveTo>
                    <a:pt x="888" y="0"/>
                  </a:moveTo>
                  <a:cubicBezTo>
                    <a:pt x="653" y="0"/>
                    <a:pt x="420" y="104"/>
                    <a:pt x="262" y="303"/>
                  </a:cubicBezTo>
                  <a:cubicBezTo>
                    <a:pt x="0" y="648"/>
                    <a:pt x="60" y="1148"/>
                    <a:pt x="393" y="1422"/>
                  </a:cubicBezTo>
                  <a:cubicBezTo>
                    <a:pt x="1846" y="2565"/>
                    <a:pt x="3167" y="3780"/>
                    <a:pt x="4346" y="5030"/>
                  </a:cubicBezTo>
                  <a:cubicBezTo>
                    <a:pt x="4513" y="5197"/>
                    <a:pt x="4715" y="5280"/>
                    <a:pt x="4929" y="5280"/>
                  </a:cubicBezTo>
                  <a:cubicBezTo>
                    <a:pt x="5120" y="5280"/>
                    <a:pt x="5322" y="5209"/>
                    <a:pt x="5477" y="5066"/>
                  </a:cubicBezTo>
                  <a:cubicBezTo>
                    <a:pt x="5786" y="4756"/>
                    <a:pt x="5810" y="4256"/>
                    <a:pt x="5513" y="3935"/>
                  </a:cubicBezTo>
                  <a:cubicBezTo>
                    <a:pt x="4274" y="2625"/>
                    <a:pt x="2893" y="1363"/>
                    <a:pt x="1381" y="172"/>
                  </a:cubicBezTo>
                  <a:cubicBezTo>
                    <a:pt x="1235" y="56"/>
                    <a:pt x="1061" y="0"/>
                    <a:pt x="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56"/>
            <p:cNvSpPr/>
            <p:nvPr/>
          </p:nvSpPr>
          <p:spPr>
            <a:xfrm>
              <a:off x="7708768" y="1255016"/>
              <a:ext cx="211104" cy="135968"/>
            </a:xfrm>
            <a:custGeom>
              <a:avLst/>
              <a:gdLst/>
              <a:ahLst/>
              <a:cxnLst/>
              <a:rect l="l" t="t" r="r" b="b"/>
              <a:pathLst>
                <a:path w="6597" h="4249" extrusionOk="0">
                  <a:moveTo>
                    <a:pt x="910" y="0"/>
                  </a:moveTo>
                  <a:cubicBezTo>
                    <a:pt x="617" y="0"/>
                    <a:pt x="335" y="159"/>
                    <a:pt x="191" y="439"/>
                  </a:cubicBezTo>
                  <a:cubicBezTo>
                    <a:pt x="0" y="832"/>
                    <a:pt x="155" y="1308"/>
                    <a:pt x="548" y="1498"/>
                  </a:cubicBezTo>
                  <a:cubicBezTo>
                    <a:pt x="2227" y="2344"/>
                    <a:pt x="3822" y="3237"/>
                    <a:pt x="5275" y="4130"/>
                  </a:cubicBezTo>
                  <a:cubicBezTo>
                    <a:pt x="5406" y="4201"/>
                    <a:pt x="5548" y="4249"/>
                    <a:pt x="5691" y="4249"/>
                  </a:cubicBezTo>
                  <a:cubicBezTo>
                    <a:pt x="5953" y="4249"/>
                    <a:pt x="6215" y="4106"/>
                    <a:pt x="6358" y="3868"/>
                  </a:cubicBezTo>
                  <a:cubicBezTo>
                    <a:pt x="6596" y="3499"/>
                    <a:pt x="6477" y="3010"/>
                    <a:pt x="6108" y="2772"/>
                  </a:cubicBezTo>
                  <a:cubicBezTo>
                    <a:pt x="4620" y="1855"/>
                    <a:pt x="2989" y="951"/>
                    <a:pt x="1262" y="81"/>
                  </a:cubicBezTo>
                  <a:cubicBezTo>
                    <a:pt x="1149" y="26"/>
                    <a:pt x="1028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56"/>
            <p:cNvSpPr/>
            <p:nvPr/>
          </p:nvSpPr>
          <p:spPr>
            <a:xfrm>
              <a:off x="7386816" y="1117096"/>
              <a:ext cx="220640" cy="115392"/>
            </a:xfrm>
            <a:custGeom>
              <a:avLst/>
              <a:gdLst/>
              <a:ahLst/>
              <a:cxnLst/>
              <a:rect l="l" t="t" r="r" b="b"/>
              <a:pathLst>
                <a:path w="6895" h="3606" extrusionOk="0">
                  <a:moveTo>
                    <a:pt x="908" y="0"/>
                  </a:moveTo>
                  <a:cubicBezTo>
                    <a:pt x="581" y="0"/>
                    <a:pt x="277" y="195"/>
                    <a:pt x="155" y="522"/>
                  </a:cubicBezTo>
                  <a:cubicBezTo>
                    <a:pt x="0" y="927"/>
                    <a:pt x="215" y="1391"/>
                    <a:pt x="620" y="1534"/>
                  </a:cubicBezTo>
                  <a:cubicBezTo>
                    <a:pt x="2405" y="2201"/>
                    <a:pt x="4108" y="2867"/>
                    <a:pt x="5680" y="3546"/>
                  </a:cubicBezTo>
                  <a:cubicBezTo>
                    <a:pt x="5787" y="3582"/>
                    <a:pt x="5882" y="3606"/>
                    <a:pt x="5989" y="3606"/>
                  </a:cubicBezTo>
                  <a:cubicBezTo>
                    <a:pt x="6299" y="3606"/>
                    <a:pt x="6596" y="3427"/>
                    <a:pt x="6727" y="3117"/>
                  </a:cubicBezTo>
                  <a:cubicBezTo>
                    <a:pt x="6894" y="2713"/>
                    <a:pt x="6704" y="2248"/>
                    <a:pt x="6299" y="2082"/>
                  </a:cubicBezTo>
                  <a:cubicBezTo>
                    <a:pt x="4703" y="1403"/>
                    <a:pt x="2989" y="724"/>
                    <a:pt x="1179" y="46"/>
                  </a:cubicBezTo>
                  <a:cubicBezTo>
                    <a:pt x="1089" y="15"/>
                    <a:pt x="998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56"/>
            <p:cNvSpPr/>
            <p:nvPr/>
          </p:nvSpPr>
          <p:spPr>
            <a:xfrm>
              <a:off x="7054976" y="1005896"/>
              <a:ext cx="223648" cy="103904"/>
            </a:xfrm>
            <a:custGeom>
              <a:avLst/>
              <a:gdLst/>
              <a:ahLst/>
              <a:cxnLst/>
              <a:rect l="l" t="t" r="r" b="b"/>
              <a:pathLst>
                <a:path w="6989" h="3247" extrusionOk="0">
                  <a:moveTo>
                    <a:pt x="890" y="1"/>
                  </a:moveTo>
                  <a:cubicBezTo>
                    <a:pt x="543" y="1"/>
                    <a:pt x="227" y="216"/>
                    <a:pt x="119" y="568"/>
                  </a:cubicBezTo>
                  <a:cubicBezTo>
                    <a:pt x="0" y="985"/>
                    <a:pt x="226" y="1425"/>
                    <a:pt x="655" y="1556"/>
                  </a:cubicBezTo>
                  <a:cubicBezTo>
                    <a:pt x="2477" y="2116"/>
                    <a:pt x="4227" y="2675"/>
                    <a:pt x="5846" y="3211"/>
                  </a:cubicBezTo>
                  <a:cubicBezTo>
                    <a:pt x="5929" y="3235"/>
                    <a:pt x="6013" y="3247"/>
                    <a:pt x="6096" y="3247"/>
                  </a:cubicBezTo>
                  <a:cubicBezTo>
                    <a:pt x="6429" y="3247"/>
                    <a:pt x="6739" y="3044"/>
                    <a:pt x="6858" y="2711"/>
                  </a:cubicBezTo>
                  <a:cubicBezTo>
                    <a:pt x="6989" y="2294"/>
                    <a:pt x="6763" y="1842"/>
                    <a:pt x="6346" y="1699"/>
                  </a:cubicBezTo>
                  <a:cubicBezTo>
                    <a:pt x="4715" y="1163"/>
                    <a:pt x="2953" y="604"/>
                    <a:pt x="1119" y="32"/>
                  </a:cubicBezTo>
                  <a:cubicBezTo>
                    <a:pt x="1042" y="11"/>
                    <a:pt x="965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56"/>
            <p:cNvSpPr/>
            <p:nvPr/>
          </p:nvSpPr>
          <p:spPr>
            <a:xfrm>
              <a:off x="6723872" y="889704"/>
              <a:ext cx="219872" cy="116480"/>
            </a:xfrm>
            <a:custGeom>
              <a:avLst/>
              <a:gdLst/>
              <a:ahLst/>
              <a:cxnLst/>
              <a:rect l="l" t="t" r="r" b="b"/>
              <a:pathLst>
                <a:path w="6871" h="3640" extrusionOk="0">
                  <a:moveTo>
                    <a:pt x="920" y="0"/>
                  </a:moveTo>
                  <a:cubicBezTo>
                    <a:pt x="624" y="0"/>
                    <a:pt x="340" y="166"/>
                    <a:pt x="203" y="448"/>
                  </a:cubicBezTo>
                  <a:cubicBezTo>
                    <a:pt x="1" y="841"/>
                    <a:pt x="167" y="1318"/>
                    <a:pt x="560" y="1508"/>
                  </a:cubicBezTo>
                  <a:cubicBezTo>
                    <a:pt x="2191" y="2306"/>
                    <a:pt x="3930" y="3008"/>
                    <a:pt x="5739" y="3604"/>
                  </a:cubicBezTo>
                  <a:cubicBezTo>
                    <a:pt x="5823" y="3627"/>
                    <a:pt x="5906" y="3639"/>
                    <a:pt x="5989" y="3639"/>
                  </a:cubicBezTo>
                  <a:cubicBezTo>
                    <a:pt x="6323" y="3639"/>
                    <a:pt x="6632" y="3425"/>
                    <a:pt x="6739" y="3092"/>
                  </a:cubicBezTo>
                  <a:cubicBezTo>
                    <a:pt x="6870" y="2675"/>
                    <a:pt x="6644" y="2234"/>
                    <a:pt x="6227" y="2092"/>
                  </a:cubicBezTo>
                  <a:cubicBezTo>
                    <a:pt x="4501" y="1520"/>
                    <a:pt x="2822" y="853"/>
                    <a:pt x="1263" y="79"/>
                  </a:cubicBezTo>
                  <a:cubicBezTo>
                    <a:pt x="1152" y="26"/>
                    <a:pt x="1035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56"/>
            <p:cNvSpPr/>
            <p:nvPr/>
          </p:nvSpPr>
          <p:spPr>
            <a:xfrm>
              <a:off x="6440416" y="688393"/>
              <a:ext cx="190528" cy="163488"/>
            </a:xfrm>
            <a:custGeom>
              <a:avLst/>
              <a:gdLst/>
              <a:ahLst/>
              <a:cxnLst/>
              <a:rect l="l" t="t" r="r" b="b"/>
              <a:pathLst>
                <a:path w="5954" h="5109" extrusionOk="0">
                  <a:moveTo>
                    <a:pt x="858" y="0"/>
                  </a:moveTo>
                  <a:cubicBezTo>
                    <a:pt x="659" y="0"/>
                    <a:pt x="462" y="75"/>
                    <a:pt x="310" y="227"/>
                  </a:cubicBezTo>
                  <a:cubicBezTo>
                    <a:pt x="0" y="536"/>
                    <a:pt x="0" y="1036"/>
                    <a:pt x="298" y="1358"/>
                  </a:cubicBezTo>
                  <a:cubicBezTo>
                    <a:pt x="1596" y="2656"/>
                    <a:pt x="3036" y="3870"/>
                    <a:pt x="4596" y="4965"/>
                  </a:cubicBezTo>
                  <a:cubicBezTo>
                    <a:pt x="4739" y="5061"/>
                    <a:pt x="4894" y="5108"/>
                    <a:pt x="5049" y="5108"/>
                  </a:cubicBezTo>
                  <a:cubicBezTo>
                    <a:pt x="5299" y="5108"/>
                    <a:pt x="5549" y="4989"/>
                    <a:pt x="5703" y="4775"/>
                  </a:cubicBezTo>
                  <a:cubicBezTo>
                    <a:pt x="5953" y="4418"/>
                    <a:pt x="5870" y="3918"/>
                    <a:pt x="5513" y="3668"/>
                  </a:cubicBezTo>
                  <a:cubicBezTo>
                    <a:pt x="4025" y="2632"/>
                    <a:pt x="2655" y="1477"/>
                    <a:pt x="1429" y="239"/>
                  </a:cubicBezTo>
                  <a:cubicBezTo>
                    <a:pt x="1271" y="81"/>
                    <a:pt x="1064" y="0"/>
                    <a:pt x="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56"/>
            <p:cNvSpPr/>
            <p:nvPr/>
          </p:nvSpPr>
          <p:spPr>
            <a:xfrm>
              <a:off x="6247232" y="397929"/>
              <a:ext cx="139104" cy="205920"/>
            </a:xfrm>
            <a:custGeom>
              <a:avLst/>
              <a:gdLst/>
              <a:ahLst/>
              <a:cxnLst/>
              <a:rect l="l" t="t" r="r" b="b"/>
              <a:pathLst>
                <a:path w="4347" h="6435" extrusionOk="0">
                  <a:moveTo>
                    <a:pt x="895" y="1"/>
                  </a:moveTo>
                  <a:cubicBezTo>
                    <a:pt x="800" y="1"/>
                    <a:pt x="703" y="17"/>
                    <a:pt x="608" y="53"/>
                  </a:cubicBezTo>
                  <a:cubicBezTo>
                    <a:pt x="203" y="219"/>
                    <a:pt x="1" y="684"/>
                    <a:pt x="167" y="1088"/>
                  </a:cubicBezTo>
                  <a:cubicBezTo>
                    <a:pt x="858" y="2815"/>
                    <a:pt x="1739" y="4494"/>
                    <a:pt x="2787" y="6077"/>
                  </a:cubicBezTo>
                  <a:cubicBezTo>
                    <a:pt x="2942" y="6303"/>
                    <a:pt x="3192" y="6434"/>
                    <a:pt x="3442" y="6434"/>
                  </a:cubicBezTo>
                  <a:cubicBezTo>
                    <a:pt x="3596" y="6434"/>
                    <a:pt x="3751" y="6387"/>
                    <a:pt x="3882" y="6303"/>
                  </a:cubicBezTo>
                  <a:cubicBezTo>
                    <a:pt x="4251" y="6053"/>
                    <a:pt x="4347" y="5565"/>
                    <a:pt x="4108" y="5196"/>
                  </a:cubicBezTo>
                  <a:cubicBezTo>
                    <a:pt x="3120" y="3708"/>
                    <a:pt x="2287" y="2136"/>
                    <a:pt x="1644" y="505"/>
                  </a:cubicBezTo>
                  <a:cubicBezTo>
                    <a:pt x="1515" y="192"/>
                    <a:pt x="1216" y="1"/>
                    <a:pt x="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56"/>
            <p:cNvSpPr/>
            <p:nvPr/>
          </p:nvSpPr>
          <p:spPr>
            <a:xfrm>
              <a:off x="6193536" y="54698"/>
              <a:ext cx="63264" cy="225664"/>
            </a:xfrm>
            <a:custGeom>
              <a:avLst/>
              <a:gdLst/>
              <a:ahLst/>
              <a:cxnLst/>
              <a:rect l="l" t="t" r="r" b="b"/>
              <a:pathLst>
                <a:path w="1977" h="7052" extrusionOk="0">
                  <a:moveTo>
                    <a:pt x="830" y="1"/>
                  </a:moveTo>
                  <a:cubicBezTo>
                    <a:pt x="417" y="1"/>
                    <a:pt x="70" y="334"/>
                    <a:pt x="48" y="742"/>
                  </a:cubicBezTo>
                  <a:cubicBezTo>
                    <a:pt x="24" y="1254"/>
                    <a:pt x="0" y="1766"/>
                    <a:pt x="0" y="2266"/>
                  </a:cubicBezTo>
                  <a:cubicBezTo>
                    <a:pt x="0" y="3635"/>
                    <a:pt x="119" y="5028"/>
                    <a:pt x="333" y="6385"/>
                  </a:cubicBezTo>
                  <a:cubicBezTo>
                    <a:pt x="405" y="6766"/>
                    <a:pt x="738" y="7052"/>
                    <a:pt x="1119" y="7052"/>
                  </a:cubicBezTo>
                  <a:cubicBezTo>
                    <a:pt x="1167" y="7052"/>
                    <a:pt x="1203" y="7040"/>
                    <a:pt x="1250" y="7040"/>
                  </a:cubicBezTo>
                  <a:cubicBezTo>
                    <a:pt x="1679" y="6969"/>
                    <a:pt x="1976" y="6552"/>
                    <a:pt x="1905" y="6123"/>
                  </a:cubicBezTo>
                  <a:cubicBezTo>
                    <a:pt x="1703" y="4849"/>
                    <a:pt x="1595" y="3552"/>
                    <a:pt x="1595" y="2266"/>
                  </a:cubicBezTo>
                  <a:cubicBezTo>
                    <a:pt x="1595" y="1801"/>
                    <a:pt x="1607" y="1313"/>
                    <a:pt x="1631" y="837"/>
                  </a:cubicBezTo>
                  <a:cubicBezTo>
                    <a:pt x="1667" y="408"/>
                    <a:pt x="1334" y="27"/>
                    <a:pt x="893" y="3"/>
                  </a:cubicBezTo>
                  <a:cubicBezTo>
                    <a:pt x="872" y="2"/>
                    <a:pt x="851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84" name="Google Shape;1484;p56"/>
          <p:cNvGrpSpPr/>
          <p:nvPr/>
        </p:nvGrpSpPr>
        <p:grpSpPr>
          <a:xfrm rot="4913652" flipH="1">
            <a:off x="-1243773" y="-675916"/>
            <a:ext cx="4975121" cy="6331130"/>
            <a:chOff x="160768" y="36650"/>
            <a:chExt cx="2487584" cy="3165595"/>
          </a:xfrm>
        </p:grpSpPr>
        <p:sp>
          <p:nvSpPr>
            <p:cNvPr id="1485" name="Google Shape;1485;p56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56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56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56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56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56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56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56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56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56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56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3631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 rot="5400000">
            <a:off x="-5657" y="-1056906"/>
            <a:ext cx="18288000" cy="15430412"/>
          </a:xfrm>
          <a:custGeom>
            <a:avLst/>
            <a:gdLst/>
            <a:ahLst/>
            <a:cxnLst/>
            <a:rect l="l" t="t" r="r" b="b"/>
            <a:pathLst>
              <a:path w="285750" h="115015" extrusionOk="0">
                <a:moveTo>
                  <a:pt x="0" y="0"/>
                </a:moveTo>
                <a:lnTo>
                  <a:pt x="0" y="57507"/>
                </a:lnTo>
                <a:lnTo>
                  <a:pt x="0" y="115014"/>
                </a:lnTo>
                <a:lnTo>
                  <a:pt x="171307" y="115014"/>
                </a:lnTo>
                <a:cubicBezTo>
                  <a:pt x="172986" y="115014"/>
                  <a:pt x="174486" y="114038"/>
                  <a:pt x="175272" y="112550"/>
                </a:cubicBezTo>
                <a:lnTo>
                  <a:pt x="180118" y="102858"/>
                </a:lnTo>
                <a:lnTo>
                  <a:pt x="184952" y="112550"/>
                </a:lnTo>
                <a:cubicBezTo>
                  <a:pt x="185749" y="114038"/>
                  <a:pt x="187238" y="115014"/>
                  <a:pt x="188916" y="115014"/>
                </a:cubicBezTo>
                <a:lnTo>
                  <a:pt x="285750" y="115014"/>
                </a:lnTo>
                <a:lnTo>
                  <a:pt x="285750" y="57507"/>
                </a:lnTo>
                <a:lnTo>
                  <a:pt x="285750" y="0"/>
                </a:lnTo>
                <a:lnTo>
                  <a:pt x="114443" y="0"/>
                </a:lnTo>
                <a:cubicBezTo>
                  <a:pt x="112764" y="0"/>
                  <a:pt x="111264" y="976"/>
                  <a:pt x="110478" y="2465"/>
                </a:cubicBezTo>
                <a:lnTo>
                  <a:pt x="105632" y="12144"/>
                </a:lnTo>
                <a:lnTo>
                  <a:pt x="100798" y="2465"/>
                </a:lnTo>
                <a:cubicBezTo>
                  <a:pt x="100001" y="976"/>
                  <a:pt x="98512" y="0"/>
                  <a:pt x="968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9"/>
          <p:cNvSpPr/>
          <p:nvPr/>
        </p:nvSpPr>
        <p:spPr>
          <a:xfrm rot="5400000">
            <a:off x="12757435" y="-3250260"/>
            <a:ext cx="307904" cy="1837025"/>
          </a:xfrm>
          <a:custGeom>
            <a:avLst/>
            <a:gdLst/>
            <a:ahLst/>
            <a:cxnLst/>
            <a:rect l="l" t="t" r="r" b="b"/>
            <a:pathLst>
              <a:path w="4811" h="19253" extrusionOk="0">
                <a:moveTo>
                  <a:pt x="0" y="0"/>
                </a:moveTo>
                <a:lnTo>
                  <a:pt x="0" y="19252"/>
                </a:lnTo>
                <a:cubicBezTo>
                  <a:pt x="2655" y="19241"/>
                  <a:pt x="4810" y="17097"/>
                  <a:pt x="4810" y="14442"/>
                </a:cubicBezTo>
                <a:lnTo>
                  <a:pt x="4810" y="4822"/>
                </a:lnTo>
                <a:cubicBezTo>
                  <a:pt x="4810" y="2155"/>
                  <a:pt x="2655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9"/>
          <p:cNvSpPr/>
          <p:nvPr/>
        </p:nvSpPr>
        <p:spPr>
          <a:xfrm rot="5400000">
            <a:off x="6521228" y="-8260771"/>
            <a:ext cx="615744" cy="12165890"/>
          </a:xfrm>
          <a:custGeom>
            <a:avLst/>
            <a:gdLst/>
            <a:ahLst/>
            <a:cxnLst/>
            <a:rect l="l" t="t" r="r" b="b"/>
            <a:pathLst>
              <a:path w="9621" h="127505" extrusionOk="0">
                <a:moveTo>
                  <a:pt x="0" y="0"/>
                </a:moveTo>
                <a:lnTo>
                  <a:pt x="0" y="127504"/>
                </a:lnTo>
                <a:cubicBezTo>
                  <a:pt x="5286" y="127504"/>
                  <a:pt x="9620" y="123182"/>
                  <a:pt x="9620" y="117884"/>
                </a:cubicBezTo>
                <a:lnTo>
                  <a:pt x="9620" y="72485"/>
                </a:lnTo>
                <a:lnTo>
                  <a:pt x="9620" y="63758"/>
                </a:lnTo>
                <a:lnTo>
                  <a:pt x="9620" y="55031"/>
                </a:lnTo>
                <a:lnTo>
                  <a:pt x="9620" y="9621"/>
                </a:lnTo>
                <a:cubicBezTo>
                  <a:pt x="9620" y="4334"/>
                  <a:pt x="5286" y="12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2" name="Google Shape;182;p9"/>
          <p:cNvGrpSpPr/>
          <p:nvPr/>
        </p:nvGrpSpPr>
        <p:grpSpPr>
          <a:xfrm rot="5400000">
            <a:off x="13656377" y="-6979402"/>
            <a:ext cx="7070708" cy="13414526"/>
            <a:chOff x="160768" y="36650"/>
            <a:chExt cx="2487584" cy="3165595"/>
          </a:xfrm>
        </p:grpSpPr>
        <p:sp>
          <p:nvSpPr>
            <p:cNvPr id="183" name="Google Shape;183;p9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508550" y="487860"/>
            <a:ext cx="5067600" cy="22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1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44517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subTitle" idx="2"/>
          </p:nvPr>
        </p:nvSpPr>
        <p:spPr>
          <a:xfrm>
            <a:off x="44517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3"/>
          </p:nvPr>
        </p:nvSpPr>
        <p:spPr>
          <a:xfrm>
            <a:off x="101843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4"/>
          </p:nvPr>
        </p:nvSpPr>
        <p:spPr>
          <a:xfrm>
            <a:off x="101843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grpSp>
        <p:nvGrpSpPr>
          <p:cNvPr id="202" name="Google Shape;202;p9"/>
          <p:cNvGrpSpPr/>
          <p:nvPr/>
        </p:nvGrpSpPr>
        <p:grpSpPr>
          <a:xfrm rot="-2227788">
            <a:off x="2546333" y="7269902"/>
            <a:ext cx="9678263" cy="5830787"/>
            <a:chOff x="4219217" y="2168768"/>
            <a:chExt cx="4921667" cy="2965118"/>
          </a:xfrm>
        </p:grpSpPr>
        <p:sp>
          <p:nvSpPr>
            <p:cNvPr id="203" name="Google Shape;203;p9"/>
            <p:cNvSpPr/>
            <p:nvPr/>
          </p:nvSpPr>
          <p:spPr>
            <a:xfrm>
              <a:off x="5070673" y="3480703"/>
              <a:ext cx="239231" cy="79563"/>
            </a:xfrm>
            <a:custGeom>
              <a:avLst/>
              <a:gdLst/>
              <a:ahLst/>
              <a:cxnLst/>
              <a:rect l="l" t="t" r="r" b="b"/>
              <a:pathLst>
                <a:path w="7490" h="2491" extrusionOk="0">
                  <a:moveTo>
                    <a:pt x="840" y="1"/>
                  </a:moveTo>
                  <a:cubicBezTo>
                    <a:pt x="405" y="1"/>
                    <a:pt x="36" y="361"/>
                    <a:pt x="24" y="811"/>
                  </a:cubicBezTo>
                  <a:cubicBezTo>
                    <a:pt x="0" y="1276"/>
                    <a:pt x="370" y="1657"/>
                    <a:pt x="822" y="1680"/>
                  </a:cubicBezTo>
                  <a:cubicBezTo>
                    <a:pt x="2667" y="1740"/>
                    <a:pt x="4525" y="2002"/>
                    <a:pt x="6358" y="2466"/>
                  </a:cubicBezTo>
                  <a:cubicBezTo>
                    <a:pt x="6430" y="2478"/>
                    <a:pt x="6489" y="2490"/>
                    <a:pt x="6561" y="2490"/>
                  </a:cubicBezTo>
                  <a:cubicBezTo>
                    <a:pt x="6942" y="2490"/>
                    <a:pt x="7275" y="2228"/>
                    <a:pt x="7370" y="1847"/>
                  </a:cubicBezTo>
                  <a:cubicBezTo>
                    <a:pt x="7489" y="1407"/>
                    <a:pt x="7216" y="954"/>
                    <a:pt x="6763" y="835"/>
                  </a:cubicBezTo>
                  <a:cubicBezTo>
                    <a:pt x="4822" y="359"/>
                    <a:pt x="2846" y="73"/>
                    <a:pt x="881" y="2"/>
                  </a:cubicBezTo>
                  <a:cubicBezTo>
                    <a:pt x="868" y="1"/>
                    <a:pt x="854" y="1"/>
                    <a:pt x="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423195" y="3568219"/>
              <a:ext cx="220610" cy="145295"/>
            </a:xfrm>
            <a:custGeom>
              <a:avLst/>
              <a:gdLst/>
              <a:ahLst/>
              <a:cxnLst/>
              <a:rect l="l" t="t" r="r" b="b"/>
              <a:pathLst>
                <a:path w="6907" h="4549" extrusionOk="0">
                  <a:moveTo>
                    <a:pt x="950" y="0"/>
                  </a:moveTo>
                  <a:cubicBezTo>
                    <a:pt x="639" y="0"/>
                    <a:pt x="340" y="179"/>
                    <a:pt x="203" y="488"/>
                  </a:cubicBezTo>
                  <a:cubicBezTo>
                    <a:pt x="1" y="905"/>
                    <a:pt x="179" y="1405"/>
                    <a:pt x="608" y="1596"/>
                  </a:cubicBezTo>
                  <a:cubicBezTo>
                    <a:pt x="2263" y="2369"/>
                    <a:pt x="3906" y="3310"/>
                    <a:pt x="5477" y="4394"/>
                  </a:cubicBezTo>
                  <a:cubicBezTo>
                    <a:pt x="5620" y="4501"/>
                    <a:pt x="5787" y="4548"/>
                    <a:pt x="5954" y="4548"/>
                  </a:cubicBezTo>
                  <a:cubicBezTo>
                    <a:pt x="6216" y="4548"/>
                    <a:pt x="6478" y="4417"/>
                    <a:pt x="6644" y="4179"/>
                  </a:cubicBezTo>
                  <a:cubicBezTo>
                    <a:pt x="6906" y="3810"/>
                    <a:pt x="6811" y="3286"/>
                    <a:pt x="6430" y="3024"/>
                  </a:cubicBezTo>
                  <a:cubicBezTo>
                    <a:pt x="4775" y="1881"/>
                    <a:pt x="3060" y="893"/>
                    <a:pt x="1310" y="83"/>
                  </a:cubicBezTo>
                  <a:cubicBezTo>
                    <a:pt x="1194" y="27"/>
                    <a:pt x="1071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4416191" y="3640850"/>
              <a:ext cx="193972" cy="179886"/>
            </a:xfrm>
            <a:custGeom>
              <a:avLst/>
              <a:gdLst/>
              <a:ahLst/>
              <a:cxnLst/>
              <a:rect l="l" t="t" r="r" b="b"/>
              <a:pathLst>
                <a:path w="6073" h="5632" extrusionOk="0">
                  <a:moveTo>
                    <a:pt x="5122" y="1"/>
                  </a:moveTo>
                  <a:cubicBezTo>
                    <a:pt x="4947" y="1"/>
                    <a:pt x="4771" y="55"/>
                    <a:pt x="4620" y="167"/>
                  </a:cubicBezTo>
                  <a:cubicBezTo>
                    <a:pt x="3037" y="1358"/>
                    <a:pt x="1584" y="2727"/>
                    <a:pt x="298" y="4263"/>
                  </a:cubicBezTo>
                  <a:cubicBezTo>
                    <a:pt x="1" y="4608"/>
                    <a:pt x="48" y="5144"/>
                    <a:pt x="406" y="5441"/>
                  </a:cubicBezTo>
                  <a:cubicBezTo>
                    <a:pt x="560" y="5572"/>
                    <a:pt x="751" y="5632"/>
                    <a:pt x="941" y="5632"/>
                  </a:cubicBezTo>
                  <a:cubicBezTo>
                    <a:pt x="1179" y="5632"/>
                    <a:pt x="1418" y="5537"/>
                    <a:pt x="1584" y="5334"/>
                  </a:cubicBezTo>
                  <a:cubicBezTo>
                    <a:pt x="2775" y="3905"/>
                    <a:pt x="4144" y="2620"/>
                    <a:pt x="5621" y="1500"/>
                  </a:cubicBezTo>
                  <a:cubicBezTo>
                    <a:pt x="5990" y="1227"/>
                    <a:pt x="6073" y="703"/>
                    <a:pt x="5787" y="334"/>
                  </a:cubicBezTo>
                  <a:cubicBezTo>
                    <a:pt x="5625" y="115"/>
                    <a:pt x="5375" y="1"/>
                    <a:pt x="5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708250" y="3494374"/>
              <a:ext cx="235430" cy="107318"/>
            </a:xfrm>
            <a:custGeom>
              <a:avLst/>
              <a:gdLst/>
              <a:ahLst/>
              <a:cxnLst/>
              <a:rect l="l" t="t" r="r" b="b"/>
              <a:pathLst>
                <a:path w="7371" h="3360" extrusionOk="0">
                  <a:moveTo>
                    <a:pt x="6463" y="0"/>
                  </a:moveTo>
                  <a:cubicBezTo>
                    <a:pt x="6413" y="0"/>
                    <a:pt x="6362" y="5"/>
                    <a:pt x="6311" y="14"/>
                  </a:cubicBezTo>
                  <a:cubicBezTo>
                    <a:pt x="4347" y="371"/>
                    <a:pt x="2430" y="967"/>
                    <a:pt x="620" y="1753"/>
                  </a:cubicBezTo>
                  <a:cubicBezTo>
                    <a:pt x="191" y="1943"/>
                    <a:pt x="1" y="2431"/>
                    <a:pt x="191" y="2860"/>
                  </a:cubicBezTo>
                  <a:cubicBezTo>
                    <a:pt x="322" y="3169"/>
                    <a:pt x="632" y="3360"/>
                    <a:pt x="953" y="3360"/>
                  </a:cubicBezTo>
                  <a:cubicBezTo>
                    <a:pt x="1060" y="3360"/>
                    <a:pt x="1179" y="3336"/>
                    <a:pt x="1287" y="3288"/>
                  </a:cubicBezTo>
                  <a:cubicBezTo>
                    <a:pt x="2989" y="2550"/>
                    <a:pt x="4775" y="2003"/>
                    <a:pt x="6609" y="1657"/>
                  </a:cubicBezTo>
                  <a:cubicBezTo>
                    <a:pt x="7061" y="1574"/>
                    <a:pt x="7371" y="1133"/>
                    <a:pt x="7287" y="681"/>
                  </a:cubicBezTo>
                  <a:cubicBezTo>
                    <a:pt x="7203" y="280"/>
                    <a:pt x="6856" y="0"/>
                    <a:pt x="6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219217" y="4273933"/>
              <a:ext cx="60111" cy="237793"/>
            </a:xfrm>
            <a:custGeom>
              <a:avLst/>
              <a:gdLst/>
              <a:ahLst/>
              <a:cxnLst/>
              <a:rect l="l" t="t" r="r" b="b"/>
              <a:pathLst>
                <a:path w="1882" h="7445" extrusionOk="0">
                  <a:moveTo>
                    <a:pt x="911" y="1"/>
                  </a:moveTo>
                  <a:cubicBezTo>
                    <a:pt x="476" y="1"/>
                    <a:pt x="118" y="335"/>
                    <a:pt x="84" y="777"/>
                  </a:cubicBezTo>
                  <a:cubicBezTo>
                    <a:pt x="24" y="1575"/>
                    <a:pt x="0" y="2384"/>
                    <a:pt x="0" y="3206"/>
                  </a:cubicBezTo>
                  <a:cubicBezTo>
                    <a:pt x="0" y="4349"/>
                    <a:pt x="60" y="5516"/>
                    <a:pt x="167" y="6682"/>
                  </a:cubicBezTo>
                  <a:cubicBezTo>
                    <a:pt x="215" y="7111"/>
                    <a:pt x="572" y="7444"/>
                    <a:pt x="1000" y="7444"/>
                  </a:cubicBezTo>
                  <a:cubicBezTo>
                    <a:pt x="1024" y="7444"/>
                    <a:pt x="1048" y="7444"/>
                    <a:pt x="1084" y="7433"/>
                  </a:cubicBezTo>
                  <a:cubicBezTo>
                    <a:pt x="1536" y="7397"/>
                    <a:pt x="1882" y="6980"/>
                    <a:pt x="1834" y="6528"/>
                  </a:cubicBezTo>
                  <a:cubicBezTo>
                    <a:pt x="1727" y="5408"/>
                    <a:pt x="1667" y="4289"/>
                    <a:pt x="1667" y="3206"/>
                  </a:cubicBezTo>
                  <a:cubicBezTo>
                    <a:pt x="1667" y="2432"/>
                    <a:pt x="1703" y="1658"/>
                    <a:pt x="1751" y="896"/>
                  </a:cubicBezTo>
                  <a:cubicBezTo>
                    <a:pt x="1786" y="432"/>
                    <a:pt x="1441" y="39"/>
                    <a:pt x="977" y="3"/>
                  </a:cubicBezTo>
                  <a:cubicBezTo>
                    <a:pt x="955" y="1"/>
                    <a:pt x="933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4399071" y="4974409"/>
              <a:ext cx="179918" cy="159476"/>
            </a:xfrm>
            <a:custGeom>
              <a:avLst/>
              <a:gdLst/>
              <a:ahLst/>
              <a:cxnLst/>
              <a:rect l="l" t="t" r="r" b="b"/>
              <a:pathLst>
                <a:path w="5633" h="4993" extrusionOk="0">
                  <a:moveTo>
                    <a:pt x="950" y="0"/>
                  </a:moveTo>
                  <a:cubicBezTo>
                    <a:pt x="783" y="0"/>
                    <a:pt x="614" y="51"/>
                    <a:pt x="465" y="158"/>
                  </a:cubicBezTo>
                  <a:cubicBezTo>
                    <a:pt x="84" y="420"/>
                    <a:pt x="1" y="944"/>
                    <a:pt x="275" y="1325"/>
                  </a:cubicBezTo>
                  <a:cubicBezTo>
                    <a:pt x="1215" y="2647"/>
                    <a:pt x="2287" y="3873"/>
                    <a:pt x="3454" y="4992"/>
                  </a:cubicBezTo>
                  <a:lnTo>
                    <a:pt x="5633" y="4992"/>
                  </a:lnTo>
                  <a:cubicBezTo>
                    <a:pt x="5609" y="4802"/>
                    <a:pt x="5514" y="4611"/>
                    <a:pt x="5359" y="4480"/>
                  </a:cubicBezTo>
                  <a:cubicBezTo>
                    <a:pt x="3966" y="3254"/>
                    <a:pt x="2716" y="1873"/>
                    <a:pt x="1632" y="349"/>
                  </a:cubicBezTo>
                  <a:cubicBezTo>
                    <a:pt x="1465" y="124"/>
                    <a:pt x="1210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249240" y="3920773"/>
              <a:ext cx="125907" cy="225113"/>
            </a:xfrm>
            <a:custGeom>
              <a:avLst/>
              <a:gdLst/>
              <a:ahLst/>
              <a:cxnLst/>
              <a:rect l="l" t="t" r="r" b="b"/>
              <a:pathLst>
                <a:path w="3942" h="7048" extrusionOk="0">
                  <a:moveTo>
                    <a:pt x="2991" y="1"/>
                  </a:moveTo>
                  <a:cubicBezTo>
                    <a:pt x="2688" y="1"/>
                    <a:pt x="2393" y="167"/>
                    <a:pt x="2251" y="452"/>
                  </a:cubicBezTo>
                  <a:cubicBezTo>
                    <a:pt x="1358" y="2190"/>
                    <a:pt x="644" y="4059"/>
                    <a:pt x="120" y="6000"/>
                  </a:cubicBezTo>
                  <a:cubicBezTo>
                    <a:pt x="1" y="6440"/>
                    <a:pt x="263" y="6905"/>
                    <a:pt x="703" y="7024"/>
                  </a:cubicBezTo>
                  <a:cubicBezTo>
                    <a:pt x="787" y="7036"/>
                    <a:pt x="858" y="7048"/>
                    <a:pt x="930" y="7048"/>
                  </a:cubicBezTo>
                  <a:cubicBezTo>
                    <a:pt x="1299" y="7048"/>
                    <a:pt x="1632" y="6798"/>
                    <a:pt x="1739" y="6429"/>
                  </a:cubicBezTo>
                  <a:cubicBezTo>
                    <a:pt x="2227" y="4607"/>
                    <a:pt x="2894" y="2857"/>
                    <a:pt x="3739" y="1214"/>
                  </a:cubicBezTo>
                  <a:cubicBezTo>
                    <a:pt x="3942" y="809"/>
                    <a:pt x="3787" y="297"/>
                    <a:pt x="3370" y="94"/>
                  </a:cubicBezTo>
                  <a:cubicBezTo>
                    <a:pt x="3250" y="31"/>
                    <a:pt x="3120" y="1"/>
                    <a:pt x="2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251923" y="4639742"/>
              <a:ext cx="117922" cy="227924"/>
            </a:xfrm>
            <a:custGeom>
              <a:avLst/>
              <a:gdLst/>
              <a:ahLst/>
              <a:cxnLst/>
              <a:rect l="l" t="t" r="r" b="b"/>
              <a:pathLst>
                <a:path w="3692" h="7136" extrusionOk="0">
                  <a:moveTo>
                    <a:pt x="935" y="1"/>
                  </a:moveTo>
                  <a:cubicBezTo>
                    <a:pt x="866" y="1"/>
                    <a:pt x="796" y="9"/>
                    <a:pt x="727" y="28"/>
                  </a:cubicBezTo>
                  <a:cubicBezTo>
                    <a:pt x="274" y="135"/>
                    <a:pt x="0" y="587"/>
                    <a:pt x="107" y="1028"/>
                  </a:cubicBezTo>
                  <a:cubicBezTo>
                    <a:pt x="584" y="3016"/>
                    <a:pt x="1215" y="4897"/>
                    <a:pt x="1965" y="6636"/>
                  </a:cubicBezTo>
                  <a:cubicBezTo>
                    <a:pt x="2108" y="6945"/>
                    <a:pt x="2417" y="7136"/>
                    <a:pt x="2739" y="7136"/>
                  </a:cubicBezTo>
                  <a:cubicBezTo>
                    <a:pt x="2846" y="7136"/>
                    <a:pt x="2965" y="7112"/>
                    <a:pt x="3072" y="7064"/>
                  </a:cubicBezTo>
                  <a:cubicBezTo>
                    <a:pt x="3489" y="6886"/>
                    <a:pt x="3691" y="6397"/>
                    <a:pt x="3501" y="5969"/>
                  </a:cubicBezTo>
                  <a:cubicBezTo>
                    <a:pt x="2786" y="4326"/>
                    <a:pt x="2191" y="2528"/>
                    <a:pt x="1739" y="635"/>
                  </a:cubicBezTo>
                  <a:cubicBezTo>
                    <a:pt x="1648" y="262"/>
                    <a:pt x="1310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456729" y="2502668"/>
              <a:ext cx="155963" cy="211060"/>
            </a:xfrm>
            <a:custGeom>
              <a:avLst/>
              <a:gdLst/>
              <a:ahLst/>
              <a:cxnLst/>
              <a:rect l="l" t="t" r="r" b="b"/>
              <a:pathLst>
                <a:path w="4883" h="6608" extrusionOk="0">
                  <a:moveTo>
                    <a:pt x="3939" y="1"/>
                  </a:moveTo>
                  <a:cubicBezTo>
                    <a:pt x="3685" y="1"/>
                    <a:pt x="3432" y="115"/>
                    <a:pt x="3263" y="333"/>
                  </a:cubicBezTo>
                  <a:cubicBezTo>
                    <a:pt x="2168" y="1798"/>
                    <a:pt x="1144" y="3500"/>
                    <a:pt x="203" y="5393"/>
                  </a:cubicBezTo>
                  <a:cubicBezTo>
                    <a:pt x="1" y="5810"/>
                    <a:pt x="179" y="6310"/>
                    <a:pt x="584" y="6524"/>
                  </a:cubicBezTo>
                  <a:cubicBezTo>
                    <a:pt x="703" y="6572"/>
                    <a:pt x="834" y="6608"/>
                    <a:pt x="953" y="6608"/>
                  </a:cubicBezTo>
                  <a:cubicBezTo>
                    <a:pt x="1263" y="6608"/>
                    <a:pt x="1560" y="6429"/>
                    <a:pt x="1715" y="6143"/>
                  </a:cubicBezTo>
                  <a:cubicBezTo>
                    <a:pt x="2596" y="4334"/>
                    <a:pt x="3573" y="2726"/>
                    <a:pt x="4608" y="1345"/>
                  </a:cubicBezTo>
                  <a:cubicBezTo>
                    <a:pt x="4882" y="976"/>
                    <a:pt x="4811" y="452"/>
                    <a:pt x="4442" y="167"/>
                  </a:cubicBezTo>
                  <a:cubicBezTo>
                    <a:pt x="4291" y="55"/>
                    <a:pt x="4115" y="1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170003" y="3546691"/>
              <a:ext cx="97768" cy="234120"/>
            </a:xfrm>
            <a:custGeom>
              <a:avLst/>
              <a:gdLst/>
              <a:ahLst/>
              <a:cxnLst/>
              <a:rect l="l" t="t" r="r" b="b"/>
              <a:pathLst>
                <a:path w="3061" h="7330" extrusionOk="0">
                  <a:moveTo>
                    <a:pt x="2147" y="1"/>
                  </a:moveTo>
                  <a:cubicBezTo>
                    <a:pt x="1761" y="1"/>
                    <a:pt x="1417" y="268"/>
                    <a:pt x="1334" y="662"/>
                  </a:cubicBezTo>
                  <a:cubicBezTo>
                    <a:pt x="1000" y="2222"/>
                    <a:pt x="572" y="4282"/>
                    <a:pt x="108" y="6306"/>
                  </a:cubicBezTo>
                  <a:cubicBezTo>
                    <a:pt x="0" y="6746"/>
                    <a:pt x="286" y="7199"/>
                    <a:pt x="739" y="7306"/>
                  </a:cubicBezTo>
                  <a:cubicBezTo>
                    <a:pt x="798" y="7318"/>
                    <a:pt x="858" y="7330"/>
                    <a:pt x="929" y="7330"/>
                  </a:cubicBezTo>
                  <a:cubicBezTo>
                    <a:pt x="1310" y="7330"/>
                    <a:pt x="1655" y="7068"/>
                    <a:pt x="1739" y="6675"/>
                  </a:cubicBezTo>
                  <a:cubicBezTo>
                    <a:pt x="2203" y="4639"/>
                    <a:pt x="2644" y="2579"/>
                    <a:pt x="2977" y="1007"/>
                  </a:cubicBezTo>
                  <a:cubicBezTo>
                    <a:pt x="3060" y="555"/>
                    <a:pt x="2775" y="115"/>
                    <a:pt x="2322" y="19"/>
                  </a:cubicBezTo>
                  <a:cubicBezTo>
                    <a:pt x="2263" y="7"/>
                    <a:pt x="2205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247202" y="3185418"/>
              <a:ext cx="98152" cy="234120"/>
            </a:xfrm>
            <a:custGeom>
              <a:avLst/>
              <a:gdLst/>
              <a:ahLst/>
              <a:cxnLst/>
              <a:rect l="l" t="t" r="r" b="b"/>
              <a:pathLst>
                <a:path w="3073" h="7330" extrusionOk="0">
                  <a:moveTo>
                    <a:pt x="2165" y="0"/>
                  </a:moveTo>
                  <a:cubicBezTo>
                    <a:pt x="1779" y="0"/>
                    <a:pt x="1428" y="258"/>
                    <a:pt x="1346" y="650"/>
                  </a:cubicBezTo>
                  <a:cubicBezTo>
                    <a:pt x="965" y="2282"/>
                    <a:pt x="584" y="4032"/>
                    <a:pt x="96" y="6318"/>
                  </a:cubicBezTo>
                  <a:cubicBezTo>
                    <a:pt x="0" y="6770"/>
                    <a:pt x="286" y="7211"/>
                    <a:pt x="739" y="7306"/>
                  </a:cubicBezTo>
                  <a:cubicBezTo>
                    <a:pt x="798" y="7318"/>
                    <a:pt x="858" y="7330"/>
                    <a:pt x="917" y="7330"/>
                  </a:cubicBezTo>
                  <a:cubicBezTo>
                    <a:pt x="1310" y="7330"/>
                    <a:pt x="1655" y="7056"/>
                    <a:pt x="1739" y="6663"/>
                  </a:cubicBezTo>
                  <a:cubicBezTo>
                    <a:pt x="2215" y="4389"/>
                    <a:pt x="2596" y="2651"/>
                    <a:pt x="2977" y="1031"/>
                  </a:cubicBezTo>
                  <a:cubicBezTo>
                    <a:pt x="3072" y="579"/>
                    <a:pt x="2798" y="127"/>
                    <a:pt x="2346" y="19"/>
                  </a:cubicBezTo>
                  <a:cubicBezTo>
                    <a:pt x="2285" y="7"/>
                    <a:pt x="2225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070734" y="3906495"/>
              <a:ext cx="114122" cy="229872"/>
            </a:xfrm>
            <a:custGeom>
              <a:avLst/>
              <a:gdLst/>
              <a:ahLst/>
              <a:cxnLst/>
              <a:rect l="l" t="t" r="r" b="b"/>
              <a:pathLst>
                <a:path w="3573" h="7197" extrusionOk="0">
                  <a:moveTo>
                    <a:pt x="2642" y="1"/>
                  </a:moveTo>
                  <a:cubicBezTo>
                    <a:pt x="2275" y="1"/>
                    <a:pt x="1934" y="244"/>
                    <a:pt x="1834" y="613"/>
                  </a:cubicBezTo>
                  <a:cubicBezTo>
                    <a:pt x="1287" y="2637"/>
                    <a:pt x="727" y="4423"/>
                    <a:pt x="156" y="6078"/>
                  </a:cubicBezTo>
                  <a:cubicBezTo>
                    <a:pt x="1" y="6518"/>
                    <a:pt x="227" y="6995"/>
                    <a:pt x="668" y="7149"/>
                  </a:cubicBezTo>
                  <a:cubicBezTo>
                    <a:pt x="751" y="7173"/>
                    <a:pt x="846" y="7197"/>
                    <a:pt x="941" y="7197"/>
                  </a:cubicBezTo>
                  <a:cubicBezTo>
                    <a:pt x="1287" y="7197"/>
                    <a:pt x="1608" y="6983"/>
                    <a:pt x="1727" y="6637"/>
                  </a:cubicBezTo>
                  <a:cubicBezTo>
                    <a:pt x="2323" y="4947"/>
                    <a:pt x="2882" y="3113"/>
                    <a:pt x="3454" y="1053"/>
                  </a:cubicBezTo>
                  <a:cubicBezTo>
                    <a:pt x="3573" y="613"/>
                    <a:pt x="3311" y="149"/>
                    <a:pt x="2858" y="29"/>
                  </a:cubicBezTo>
                  <a:cubicBezTo>
                    <a:pt x="2786" y="10"/>
                    <a:pt x="2714" y="1"/>
                    <a:pt x="2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3432" y="4253012"/>
              <a:ext cx="157081" cy="210037"/>
            </a:xfrm>
            <a:custGeom>
              <a:avLst/>
              <a:gdLst/>
              <a:ahLst/>
              <a:cxnLst/>
              <a:rect l="l" t="t" r="r" b="b"/>
              <a:pathLst>
                <a:path w="4918" h="6576" extrusionOk="0">
                  <a:moveTo>
                    <a:pt x="3963" y="1"/>
                  </a:moveTo>
                  <a:cubicBezTo>
                    <a:pt x="3654" y="1"/>
                    <a:pt x="3359" y="171"/>
                    <a:pt x="3215" y="468"/>
                  </a:cubicBezTo>
                  <a:cubicBezTo>
                    <a:pt x="2322" y="2277"/>
                    <a:pt x="1334" y="3873"/>
                    <a:pt x="286" y="5218"/>
                  </a:cubicBezTo>
                  <a:cubicBezTo>
                    <a:pt x="0" y="5587"/>
                    <a:pt x="60" y="6111"/>
                    <a:pt x="429" y="6397"/>
                  </a:cubicBezTo>
                  <a:cubicBezTo>
                    <a:pt x="583" y="6516"/>
                    <a:pt x="762" y="6575"/>
                    <a:pt x="941" y="6575"/>
                  </a:cubicBezTo>
                  <a:cubicBezTo>
                    <a:pt x="1191" y="6575"/>
                    <a:pt x="1441" y="6468"/>
                    <a:pt x="1596" y="6254"/>
                  </a:cubicBezTo>
                  <a:cubicBezTo>
                    <a:pt x="2715" y="4813"/>
                    <a:pt x="3762" y="3123"/>
                    <a:pt x="4715" y="1206"/>
                  </a:cubicBezTo>
                  <a:cubicBezTo>
                    <a:pt x="4917" y="801"/>
                    <a:pt x="4751" y="289"/>
                    <a:pt x="4334" y="87"/>
                  </a:cubicBezTo>
                  <a:cubicBezTo>
                    <a:pt x="4214" y="28"/>
                    <a:pt x="4087" y="1"/>
                    <a:pt x="3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331620" y="2830405"/>
              <a:ext cx="114888" cy="229393"/>
            </a:xfrm>
            <a:custGeom>
              <a:avLst/>
              <a:gdLst/>
              <a:ahLst/>
              <a:cxnLst/>
              <a:rect l="l" t="t" r="r" b="b"/>
              <a:pathLst>
                <a:path w="3597" h="7182" extrusionOk="0">
                  <a:moveTo>
                    <a:pt x="2650" y="1"/>
                  </a:moveTo>
                  <a:cubicBezTo>
                    <a:pt x="2307" y="1"/>
                    <a:pt x="1980" y="213"/>
                    <a:pt x="1858" y="550"/>
                  </a:cubicBezTo>
                  <a:cubicBezTo>
                    <a:pt x="1263" y="2252"/>
                    <a:pt x="691" y="4074"/>
                    <a:pt x="120" y="6122"/>
                  </a:cubicBezTo>
                  <a:cubicBezTo>
                    <a:pt x="1" y="6574"/>
                    <a:pt x="262" y="7027"/>
                    <a:pt x="703" y="7158"/>
                  </a:cubicBezTo>
                  <a:cubicBezTo>
                    <a:pt x="774" y="7181"/>
                    <a:pt x="858" y="7181"/>
                    <a:pt x="929" y="7181"/>
                  </a:cubicBezTo>
                  <a:cubicBezTo>
                    <a:pt x="1298" y="7181"/>
                    <a:pt x="1632" y="6943"/>
                    <a:pt x="1739" y="6574"/>
                  </a:cubicBezTo>
                  <a:cubicBezTo>
                    <a:pt x="2287" y="4562"/>
                    <a:pt x="2846" y="2776"/>
                    <a:pt x="3441" y="1109"/>
                  </a:cubicBezTo>
                  <a:cubicBezTo>
                    <a:pt x="3596" y="681"/>
                    <a:pt x="3370" y="204"/>
                    <a:pt x="2929" y="50"/>
                  </a:cubicBezTo>
                  <a:cubicBezTo>
                    <a:pt x="2838" y="17"/>
                    <a:pt x="2743" y="1"/>
                    <a:pt x="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727040" y="3775925"/>
              <a:ext cx="187136" cy="185923"/>
            </a:xfrm>
            <a:custGeom>
              <a:avLst/>
              <a:gdLst/>
              <a:ahLst/>
              <a:cxnLst/>
              <a:rect l="l" t="t" r="r" b="b"/>
              <a:pathLst>
                <a:path w="5859" h="5821" extrusionOk="0">
                  <a:moveTo>
                    <a:pt x="919" y="1"/>
                  </a:moveTo>
                  <a:cubicBezTo>
                    <a:pt x="698" y="1"/>
                    <a:pt x="477" y="87"/>
                    <a:pt x="310" y="260"/>
                  </a:cubicBezTo>
                  <a:cubicBezTo>
                    <a:pt x="1" y="605"/>
                    <a:pt x="13" y="1129"/>
                    <a:pt x="346" y="1450"/>
                  </a:cubicBezTo>
                  <a:cubicBezTo>
                    <a:pt x="1025" y="2082"/>
                    <a:pt x="1691" y="2748"/>
                    <a:pt x="2334" y="3439"/>
                  </a:cubicBezTo>
                  <a:cubicBezTo>
                    <a:pt x="3013" y="4153"/>
                    <a:pt x="3680" y="4868"/>
                    <a:pt x="4334" y="5558"/>
                  </a:cubicBezTo>
                  <a:cubicBezTo>
                    <a:pt x="4501" y="5737"/>
                    <a:pt x="4715" y="5820"/>
                    <a:pt x="4942" y="5820"/>
                  </a:cubicBezTo>
                  <a:cubicBezTo>
                    <a:pt x="5144" y="5820"/>
                    <a:pt x="5358" y="5737"/>
                    <a:pt x="5513" y="5582"/>
                  </a:cubicBezTo>
                  <a:cubicBezTo>
                    <a:pt x="5847" y="5272"/>
                    <a:pt x="5858" y="4737"/>
                    <a:pt x="5549" y="4403"/>
                  </a:cubicBezTo>
                  <a:cubicBezTo>
                    <a:pt x="4894" y="3725"/>
                    <a:pt x="4227" y="3010"/>
                    <a:pt x="3561" y="2296"/>
                  </a:cubicBezTo>
                  <a:cubicBezTo>
                    <a:pt x="2882" y="1581"/>
                    <a:pt x="2191" y="879"/>
                    <a:pt x="1489" y="224"/>
                  </a:cubicBezTo>
                  <a:cubicBezTo>
                    <a:pt x="1328" y="75"/>
                    <a:pt x="1124" y="1"/>
                    <a:pt x="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79957" y="2285285"/>
              <a:ext cx="221376" cy="139801"/>
            </a:xfrm>
            <a:custGeom>
              <a:avLst/>
              <a:gdLst/>
              <a:ahLst/>
              <a:cxnLst/>
              <a:rect l="l" t="t" r="r" b="b"/>
              <a:pathLst>
                <a:path w="6931" h="4377" extrusionOk="0">
                  <a:moveTo>
                    <a:pt x="5984" y="0"/>
                  </a:moveTo>
                  <a:cubicBezTo>
                    <a:pt x="5895" y="0"/>
                    <a:pt x="5805" y="14"/>
                    <a:pt x="5716" y="43"/>
                  </a:cubicBezTo>
                  <a:cubicBezTo>
                    <a:pt x="3811" y="686"/>
                    <a:pt x="2037" y="1639"/>
                    <a:pt x="441" y="2877"/>
                  </a:cubicBezTo>
                  <a:cubicBezTo>
                    <a:pt x="72" y="3151"/>
                    <a:pt x="1" y="3675"/>
                    <a:pt x="286" y="4044"/>
                  </a:cubicBezTo>
                  <a:cubicBezTo>
                    <a:pt x="453" y="4258"/>
                    <a:pt x="703" y="4377"/>
                    <a:pt x="953" y="4377"/>
                  </a:cubicBezTo>
                  <a:cubicBezTo>
                    <a:pt x="1132" y="4377"/>
                    <a:pt x="1310" y="4317"/>
                    <a:pt x="1453" y="4198"/>
                  </a:cubicBezTo>
                  <a:cubicBezTo>
                    <a:pt x="2918" y="3079"/>
                    <a:pt x="4525" y="2222"/>
                    <a:pt x="6251" y="1627"/>
                  </a:cubicBezTo>
                  <a:cubicBezTo>
                    <a:pt x="6692" y="1484"/>
                    <a:pt x="6930" y="1008"/>
                    <a:pt x="6775" y="567"/>
                  </a:cubicBezTo>
                  <a:cubicBezTo>
                    <a:pt x="6661" y="216"/>
                    <a:pt x="6335" y="0"/>
                    <a:pt x="5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9015008" y="2168768"/>
              <a:ext cx="125876" cy="112205"/>
            </a:xfrm>
            <a:custGeom>
              <a:avLst/>
              <a:gdLst/>
              <a:ahLst/>
              <a:cxnLst/>
              <a:rect l="l" t="t" r="r" b="b"/>
              <a:pathLst>
                <a:path w="3941" h="3513" extrusionOk="0">
                  <a:moveTo>
                    <a:pt x="3941" y="0"/>
                  </a:moveTo>
                  <a:cubicBezTo>
                    <a:pt x="2858" y="750"/>
                    <a:pt x="1738" y="1393"/>
                    <a:pt x="607" y="1917"/>
                  </a:cubicBezTo>
                  <a:cubicBezTo>
                    <a:pt x="179" y="2108"/>
                    <a:pt x="0" y="2608"/>
                    <a:pt x="191" y="3024"/>
                  </a:cubicBezTo>
                  <a:cubicBezTo>
                    <a:pt x="333" y="3334"/>
                    <a:pt x="643" y="3513"/>
                    <a:pt x="953" y="3513"/>
                  </a:cubicBezTo>
                  <a:cubicBezTo>
                    <a:pt x="1072" y="3513"/>
                    <a:pt x="1191" y="3489"/>
                    <a:pt x="1298" y="3429"/>
                  </a:cubicBezTo>
                  <a:cubicBezTo>
                    <a:pt x="2191" y="3024"/>
                    <a:pt x="3072" y="2548"/>
                    <a:pt x="3941" y="2000"/>
                  </a:cubicBezTo>
                  <a:lnTo>
                    <a:pt x="3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605655" y="4535873"/>
              <a:ext cx="225912" cy="133286"/>
            </a:xfrm>
            <a:custGeom>
              <a:avLst/>
              <a:gdLst/>
              <a:ahLst/>
              <a:cxnLst/>
              <a:rect l="l" t="t" r="r" b="b"/>
              <a:pathLst>
                <a:path w="7073" h="4173" extrusionOk="0">
                  <a:moveTo>
                    <a:pt x="6125" y="1"/>
                  </a:moveTo>
                  <a:cubicBezTo>
                    <a:pt x="5961" y="1"/>
                    <a:pt x="5794" y="48"/>
                    <a:pt x="5644" y="148"/>
                  </a:cubicBezTo>
                  <a:cubicBezTo>
                    <a:pt x="4906" y="660"/>
                    <a:pt x="4108" y="1101"/>
                    <a:pt x="3287" y="1458"/>
                  </a:cubicBezTo>
                  <a:cubicBezTo>
                    <a:pt x="2394" y="1851"/>
                    <a:pt x="1513" y="2220"/>
                    <a:pt x="643" y="2553"/>
                  </a:cubicBezTo>
                  <a:cubicBezTo>
                    <a:pt x="215" y="2720"/>
                    <a:pt x="0" y="3196"/>
                    <a:pt x="155" y="3637"/>
                  </a:cubicBezTo>
                  <a:cubicBezTo>
                    <a:pt x="286" y="3970"/>
                    <a:pt x="608" y="4173"/>
                    <a:pt x="941" y="4173"/>
                  </a:cubicBezTo>
                  <a:cubicBezTo>
                    <a:pt x="1036" y="4173"/>
                    <a:pt x="1143" y="4149"/>
                    <a:pt x="1239" y="4113"/>
                  </a:cubicBezTo>
                  <a:cubicBezTo>
                    <a:pt x="2132" y="3780"/>
                    <a:pt x="3048" y="3399"/>
                    <a:pt x="3965" y="2994"/>
                  </a:cubicBezTo>
                  <a:cubicBezTo>
                    <a:pt x="4870" y="2589"/>
                    <a:pt x="5763" y="2089"/>
                    <a:pt x="6597" y="1529"/>
                  </a:cubicBezTo>
                  <a:cubicBezTo>
                    <a:pt x="6978" y="1268"/>
                    <a:pt x="7073" y="744"/>
                    <a:pt x="6811" y="363"/>
                  </a:cubicBezTo>
                  <a:cubicBezTo>
                    <a:pt x="6649" y="127"/>
                    <a:pt x="639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6252964" y="4291947"/>
              <a:ext cx="203873" cy="168835"/>
            </a:xfrm>
            <a:custGeom>
              <a:avLst/>
              <a:gdLst/>
              <a:ahLst/>
              <a:cxnLst/>
              <a:rect l="l" t="t" r="r" b="b"/>
              <a:pathLst>
                <a:path w="6383" h="5286" extrusionOk="0">
                  <a:moveTo>
                    <a:pt x="934" y="1"/>
                  </a:moveTo>
                  <a:cubicBezTo>
                    <a:pt x="698" y="1"/>
                    <a:pt x="462" y="100"/>
                    <a:pt x="299" y="296"/>
                  </a:cubicBezTo>
                  <a:cubicBezTo>
                    <a:pt x="1" y="642"/>
                    <a:pt x="37" y="1177"/>
                    <a:pt x="394" y="1475"/>
                  </a:cubicBezTo>
                  <a:cubicBezTo>
                    <a:pt x="1942" y="2797"/>
                    <a:pt x="3466" y="4023"/>
                    <a:pt x="4942" y="5118"/>
                  </a:cubicBezTo>
                  <a:cubicBezTo>
                    <a:pt x="5085" y="5225"/>
                    <a:pt x="5264" y="5285"/>
                    <a:pt x="5442" y="5285"/>
                  </a:cubicBezTo>
                  <a:cubicBezTo>
                    <a:pt x="5692" y="5285"/>
                    <a:pt x="5942" y="5166"/>
                    <a:pt x="6109" y="4952"/>
                  </a:cubicBezTo>
                  <a:cubicBezTo>
                    <a:pt x="6383" y="4583"/>
                    <a:pt x="6311" y="4059"/>
                    <a:pt x="5942" y="3773"/>
                  </a:cubicBezTo>
                  <a:cubicBezTo>
                    <a:pt x="4502" y="2701"/>
                    <a:pt x="3001" y="1499"/>
                    <a:pt x="1477" y="201"/>
                  </a:cubicBezTo>
                  <a:cubicBezTo>
                    <a:pt x="1322" y="67"/>
                    <a:pt x="112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984125" y="4040420"/>
              <a:ext cx="190937" cy="181898"/>
            </a:xfrm>
            <a:custGeom>
              <a:avLst/>
              <a:gdLst/>
              <a:ahLst/>
              <a:cxnLst/>
              <a:rect l="l" t="t" r="r" b="b"/>
              <a:pathLst>
                <a:path w="5978" h="5695" extrusionOk="0">
                  <a:moveTo>
                    <a:pt x="917" y="1"/>
                  </a:moveTo>
                  <a:cubicBezTo>
                    <a:pt x="703" y="1"/>
                    <a:pt x="488" y="81"/>
                    <a:pt x="322" y="242"/>
                  </a:cubicBezTo>
                  <a:cubicBezTo>
                    <a:pt x="0" y="575"/>
                    <a:pt x="0" y="1099"/>
                    <a:pt x="322" y="1432"/>
                  </a:cubicBezTo>
                  <a:cubicBezTo>
                    <a:pt x="1762" y="2873"/>
                    <a:pt x="3155" y="4230"/>
                    <a:pt x="4489" y="5469"/>
                  </a:cubicBezTo>
                  <a:cubicBezTo>
                    <a:pt x="4644" y="5623"/>
                    <a:pt x="4846" y="5695"/>
                    <a:pt x="5060" y="5695"/>
                  </a:cubicBezTo>
                  <a:cubicBezTo>
                    <a:pt x="5275" y="5695"/>
                    <a:pt x="5501" y="5611"/>
                    <a:pt x="5668" y="5433"/>
                  </a:cubicBezTo>
                  <a:cubicBezTo>
                    <a:pt x="5977" y="5100"/>
                    <a:pt x="5965" y="4564"/>
                    <a:pt x="5632" y="4254"/>
                  </a:cubicBezTo>
                  <a:cubicBezTo>
                    <a:pt x="4322" y="3016"/>
                    <a:pt x="2929" y="1671"/>
                    <a:pt x="1512" y="242"/>
                  </a:cubicBezTo>
                  <a:cubicBezTo>
                    <a:pt x="1346" y="81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548473" y="4511215"/>
              <a:ext cx="222877" cy="141207"/>
            </a:xfrm>
            <a:custGeom>
              <a:avLst/>
              <a:gdLst/>
              <a:ahLst/>
              <a:cxnLst/>
              <a:rect l="l" t="t" r="r" b="b"/>
              <a:pathLst>
                <a:path w="6978" h="4421" extrusionOk="0">
                  <a:moveTo>
                    <a:pt x="954" y="0"/>
                  </a:moveTo>
                  <a:cubicBezTo>
                    <a:pt x="671" y="0"/>
                    <a:pt x="394" y="140"/>
                    <a:pt x="238" y="396"/>
                  </a:cubicBezTo>
                  <a:cubicBezTo>
                    <a:pt x="0" y="789"/>
                    <a:pt x="119" y="1313"/>
                    <a:pt x="512" y="1551"/>
                  </a:cubicBezTo>
                  <a:cubicBezTo>
                    <a:pt x="2250" y="2623"/>
                    <a:pt x="3989" y="3564"/>
                    <a:pt x="5679" y="4337"/>
                  </a:cubicBezTo>
                  <a:cubicBezTo>
                    <a:pt x="5787" y="4385"/>
                    <a:pt x="5906" y="4421"/>
                    <a:pt x="6025" y="4421"/>
                  </a:cubicBezTo>
                  <a:cubicBezTo>
                    <a:pt x="6346" y="4421"/>
                    <a:pt x="6644" y="4230"/>
                    <a:pt x="6787" y="3933"/>
                  </a:cubicBezTo>
                  <a:cubicBezTo>
                    <a:pt x="6977" y="3504"/>
                    <a:pt x="6799" y="3016"/>
                    <a:pt x="6370" y="2813"/>
                  </a:cubicBezTo>
                  <a:cubicBezTo>
                    <a:pt x="4751" y="2063"/>
                    <a:pt x="3072" y="1158"/>
                    <a:pt x="1393" y="123"/>
                  </a:cubicBezTo>
                  <a:cubicBezTo>
                    <a:pt x="1257" y="40"/>
                    <a:pt x="1104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883492" y="4663250"/>
              <a:ext cx="238464" cy="88442"/>
            </a:xfrm>
            <a:custGeom>
              <a:avLst/>
              <a:gdLst/>
              <a:ahLst/>
              <a:cxnLst/>
              <a:rect l="l" t="t" r="r" b="b"/>
              <a:pathLst>
                <a:path w="7466" h="2769" extrusionOk="0">
                  <a:moveTo>
                    <a:pt x="940" y="0"/>
                  </a:moveTo>
                  <a:cubicBezTo>
                    <a:pt x="569" y="0"/>
                    <a:pt x="231" y="237"/>
                    <a:pt x="131" y="613"/>
                  </a:cubicBezTo>
                  <a:cubicBezTo>
                    <a:pt x="1" y="1054"/>
                    <a:pt x="262" y="1518"/>
                    <a:pt x="703" y="1637"/>
                  </a:cubicBezTo>
                  <a:cubicBezTo>
                    <a:pt x="2620" y="2197"/>
                    <a:pt x="4573" y="2566"/>
                    <a:pt x="6501" y="2768"/>
                  </a:cubicBezTo>
                  <a:lnTo>
                    <a:pt x="6597" y="2768"/>
                  </a:lnTo>
                  <a:cubicBezTo>
                    <a:pt x="7013" y="2768"/>
                    <a:pt x="7382" y="2447"/>
                    <a:pt x="7418" y="2018"/>
                  </a:cubicBezTo>
                  <a:cubicBezTo>
                    <a:pt x="7466" y="1554"/>
                    <a:pt x="7132" y="1149"/>
                    <a:pt x="6680" y="1101"/>
                  </a:cubicBezTo>
                  <a:cubicBezTo>
                    <a:pt x="4846" y="911"/>
                    <a:pt x="2989" y="554"/>
                    <a:pt x="1167" y="30"/>
                  </a:cubicBezTo>
                  <a:cubicBezTo>
                    <a:pt x="1091" y="10"/>
                    <a:pt x="1015" y="0"/>
                    <a:pt x="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7250099" y="4670660"/>
              <a:ext cx="239231" cy="82916"/>
            </a:xfrm>
            <a:custGeom>
              <a:avLst/>
              <a:gdLst/>
              <a:ahLst/>
              <a:cxnLst/>
              <a:rect l="l" t="t" r="r" b="b"/>
              <a:pathLst>
                <a:path w="7490" h="2596" extrusionOk="0">
                  <a:moveTo>
                    <a:pt x="6567" y="1"/>
                  </a:moveTo>
                  <a:cubicBezTo>
                    <a:pt x="6502" y="1"/>
                    <a:pt x="6436" y="8"/>
                    <a:pt x="6370" y="24"/>
                  </a:cubicBezTo>
                  <a:cubicBezTo>
                    <a:pt x="4489" y="477"/>
                    <a:pt x="2620" y="786"/>
                    <a:pt x="810" y="929"/>
                  </a:cubicBezTo>
                  <a:cubicBezTo>
                    <a:pt x="345" y="965"/>
                    <a:pt x="0" y="1358"/>
                    <a:pt x="36" y="1822"/>
                  </a:cubicBezTo>
                  <a:cubicBezTo>
                    <a:pt x="72" y="2262"/>
                    <a:pt x="441" y="2596"/>
                    <a:pt x="869" y="2596"/>
                  </a:cubicBezTo>
                  <a:lnTo>
                    <a:pt x="941" y="2596"/>
                  </a:lnTo>
                  <a:cubicBezTo>
                    <a:pt x="2846" y="2441"/>
                    <a:pt x="4798" y="2120"/>
                    <a:pt x="6763" y="1655"/>
                  </a:cubicBezTo>
                  <a:cubicBezTo>
                    <a:pt x="7215" y="1536"/>
                    <a:pt x="7489" y="1096"/>
                    <a:pt x="7382" y="643"/>
                  </a:cubicBezTo>
                  <a:cubicBezTo>
                    <a:pt x="7291" y="257"/>
                    <a:pt x="6947" y="1"/>
                    <a:pt x="6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6463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title"/>
          </p:nvPr>
        </p:nvSpPr>
        <p:spPr>
          <a:xfrm>
            <a:off x="3726653" y="4107539"/>
            <a:ext cx="1041030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0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"/>
          <p:cNvSpPr txBox="1">
            <a:spLocks noGrp="1"/>
          </p:cNvSpPr>
          <p:nvPr>
            <p:ph type="subTitle" idx="1"/>
          </p:nvPr>
        </p:nvSpPr>
        <p:spPr>
          <a:xfrm>
            <a:off x="649200" y="8572950"/>
            <a:ext cx="17069850" cy="107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15000"/>
              </a:lnSpc>
              <a:spcBef>
                <a:spcPts val="315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15000"/>
              </a:lnSpc>
              <a:spcBef>
                <a:spcPts val="3150"/>
              </a:spcBef>
              <a:spcAft>
                <a:spcPts val="315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8" name="Google Shape;128;p2"/>
          <p:cNvGrpSpPr/>
          <p:nvPr/>
        </p:nvGrpSpPr>
        <p:grpSpPr>
          <a:xfrm>
            <a:off x="14454378" y="4510755"/>
            <a:ext cx="1985655" cy="1985655"/>
            <a:chOff x="9779241" y="2966759"/>
            <a:chExt cx="1323770" cy="1323770"/>
          </a:xfrm>
        </p:grpSpPr>
        <p:grpSp>
          <p:nvGrpSpPr>
            <p:cNvPr id="129" name="Google Shape;129;p2"/>
            <p:cNvGrpSpPr/>
            <p:nvPr/>
          </p:nvGrpSpPr>
          <p:grpSpPr>
            <a:xfrm>
              <a:off x="9779241" y="2966759"/>
              <a:ext cx="1323770" cy="1323770"/>
              <a:chOff x="9779241" y="2966759"/>
              <a:chExt cx="1323770" cy="1323770"/>
            </a:xfrm>
          </p:grpSpPr>
          <p:sp>
            <p:nvSpPr>
              <p:cNvPr id="130" name="Google Shape;130;p2"/>
              <p:cNvSpPr/>
              <p:nvPr/>
            </p:nvSpPr>
            <p:spPr>
              <a:xfrm rot="-2700000">
                <a:off x="9973103" y="3160621"/>
                <a:ext cx="936047" cy="936047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" name="Google Shape;133;p2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2"/>
          <p:cNvGrpSpPr/>
          <p:nvPr/>
        </p:nvGrpSpPr>
        <p:grpSpPr>
          <a:xfrm>
            <a:off x="4273295" y="1424998"/>
            <a:ext cx="1989780" cy="1989524"/>
            <a:chOff x="2991852" y="909587"/>
            <a:chExt cx="1326520" cy="1326349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2991852" y="909587"/>
              <a:ext cx="1326520" cy="1326349"/>
              <a:chOff x="2991852" y="909587"/>
              <a:chExt cx="1326520" cy="1326349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2991852" y="909587"/>
                <a:ext cx="1325880" cy="1325880"/>
              </a:xfrm>
              <a:custGeom>
                <a:avLst/>
                <a:gdLst/>
                <a:ahLst/>
                <a:cxnLst/>
                <a:rect l="l" t="t" r="r" b="b"/>
                <a:pathLst>
                  <a:path w="1325880" h="1325880" extrusionOk="0">
                    <a:moveTo>
                      <a:pt x="1325880" y="662940"/>
                    </a:moveTo>
                    <a:cubicBezTo>
                      <a:pt x="1325880" y="1029072"/>
                      <a:pt x="1029072" y="1325880"/>
                      <a:pt x="662940" y="1325880"/>
                    </a:cubicBezTo>
                    <a:cubicBezTo>
                      <a:pt x="296808" y="1325880"/>
                      <a:pt x="0" y="1029072"/>
                      <a:pt x="0" y="662940"/>
                    </a:cubicBezTo>
                    <a:cubicBezTo>
                      <a:pt x="0" y="296808"/>
                      <a:pt x="296808" y="0"/>
                      <a:pt x="662940" y="0"/>
                    </a:cubicBezTo>
                    <a:cubicBezTo>
                      <a:pt x="1029072" y="0"/>
                      <a:pt x="1325880" y="296808"/>
                      <a:pt x="1325880" y="662940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029150" y="1101491"/>
                <a:ext cx="1289222" cy="1134445"/>
              </a:xfrm>
              <a:custGeom>
                <a:avLst/>
                <a:gdLst/>
                <a:ahLst/>
                <a:cxnLst/>
                <a:rect l="l" t="t" r="r" b="b"/>
                <a:pathLst>
                  <a:path w="1289222" h="1134445" extrusionOk="0">
                    <a:moveTo>
                      <a:pt x="1093671" y="0"/>
                    </a:moveTo>
                    <a:cubicBezTo>
                      <a:pt x="1133976" y="115503"/>
                      <a:pt x="1143601" y="243639"/>
                      <a:pt x="1112921" y="371776"/>
                    </a:cubicBezTo>
                    <a:cubicBezTo>
                      <a:pt x="1028700" y="728512"/>
                      <a:pt x="671362" y="948690"/>
                      <a:pt x="315227" y="865070"/>
                    </a:cubicBezTo>
                    <a:cubicBezTo>
                      <a:pt x="191302" y="835593"/>
                      <a:pt x="84221" y="773631"/>
                      <a:pt x="0" y="690011"/>
                    </a:cubicBezTo>
                    <a:cubicBezTo>
                      <a:pt x="72189" y="896353"/>
                      <a:pt x="244843" y="1062389"/>
                      <a:pt x="473443" y="1116531"/>
                    </a:cubicBezTo>
                    <a:cubicBezTo>
                      <a:pt x="830179" y="1200752"/>
                      <a:pt x="1186915" y="979972"/>
                      <a:pt x="1271136" y="623236"/>
                    </a:cubicBezTo>
                    <a:cubicBezTo>
                      <a:pt x="1326482" y="389823"/>
                      <a:pt x="1251284" y="157012"/>
                      <a:pt x="1093671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035944" y="956725"/>
                <a:ext cx="1205989" cy="869066"/>
              </a:xfrm>
              <a:custGeom>
                <a:avLst/>
                <a:gdLst/>
                <a:ahLst/>
                <a:cxnLst/>
                <a:rect l="l" t="t" r="r" b="b"/>
                <a:pathLst>
                  <a:path w="1205989" h="869066" extrusionOk="0">
                    <a:moveTo>
                      <a:pt x="45543" y="552034"/>
                    </a:moveTo>
                    <a:cubicBezTo>
                      <a:pt x="123749" y="221166"/>
                      <a:pt x="455219" y="16027"/>
                      <a:pt x="786087" y="94233"/>
                    </a:cubicBezTo>
                    <a:cubicBezTo>
                      <a:pt x="979796" y="139953"/>
                      <a:pt x="1130191" y="272300"/>
                      <a:pt x="1205989" y="440141"/>
                    </a:cubicBezTo>
                    <a:cubicBezTo>
                      <a:pt x="1145230" y="236205"/>
                      <a:pt x="979796" y="69568"/>
                      <a:pt x="757212" y="16629"/>
                    </a:cubicBezTo>
                    <a:cubicBezTo>
                      <a:pt x="426343" y="-61576"/>
                      <a:pt x="94271" y="143562"/>
                      <a:pt x="16668" y="474431"/>
                    </a:cubicBezTo>
                    <a:cubicBezTo>
                      <a:pt x="-15817" y="612192"/>
                      <a:pt x="425" y="749352"/>
                      <a:pt x="54567" y="869066"/>
                    </a:cubicBezTo>
                    <a:cubicBezTo>
                      <a:pt x="24488" y="769806"/>
                      <a:pt x="19676" y="660920"/>
                      <a:pt x="45543" y="552034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139;p2"/>
            <p:cNvSpPr/>
            <p:nvPr/>
          </p:nvSpPr>
          <p:spPr>
            <a:xfrm>
              <a:off x="3285186" y="1231129"/>
              <a:ext cx="774412" cy="746862"/>
            </a:xfrm>
            <a:custGeom>
              <a:avLst/>
              <a:gdLst/>
              <a:ahLst/>
              <a:cxnLst/>
              <a:rect l="l" t="t" r="r" b="b"/>
              <a:pathLst>
                <a:path w="774412" h="746862" extrusionOk="0">
                  <a:moveTo>
                    <a:pt x="767250" y="355836"/>
                  </a:moveTo>
                  <a:cubicBezTo>
                    <a:pt x="767250" y="355234"/>
                    <a:pt x="767852" y="354633"/>
                    <a:pt x="767852" y="354031"/>
                  </a:cubicBezTo>
                  <a:cubicBezTo>
                    <a:pt x="794923" y="240333"/>
                    <a:pt x="737171" y="117009"/>
                    <a:pt x="613848" y="88133"/>
                  </a:cubicBezTo>
                  <a:cubicBezTo>
                    <a:pt x="515790" y="64672"/>
                    <a:pt x="442398" y="121822"/>
                    <a:pt x="407506" y="183183"/>
                  </a:cubicBezTo>
                  <a:lnTo>
                    <a:pt x="407506" y="183183"/>
                  </a:lnTo>
                  <a:cubicBezTo>
                    <a:pt x="403897" y="112798"/>
                    <a:pt x="363591" y="28577"/>
                    <a:pt x="265533" y="5717"/>
                  </a:cubicBezTo>
                  <a:cubicBezTo>
                    <a:pt x="142210" y="-23159"/>
                    <a:pt x="35730" y="61062"/>
                    <a:pt x="8659" y="174761"/>
                  </a:cubicBezTo>
                  <a:cubicBezTo>
                    <a:pt x="8659" y="175362"/>
                    <a:pt x="8659" y="175964"/>
                    <a:pt x="8058" y="176565"/>
                  </a:cubicBezTo>
                  <a:cubicBezTo>
                    <a:pt x="1440" y="201230"/>
                    <a:pt x="-56913" y="452690"/>
                    <a:pt x="273955" y="746862"/>
                  </a:cubicBezTo>
                  <a:lnTo>
                    <a:pt x="273955" y="746862"/>
                  </a:lnTo>
                  <a:cubicBezTo>
                    <a:pt x="273955" y="746862"/>
                    <a:pt x="273955" y="746862"/>
                    <a:pt x="273955" y="746862"/>
                  </a:cubicBezTo>
                  <a:cubicBezTo>
                    <a:pt x="273955" y="746862"/>
                    <a:pt x="273955" y="746862"/>
                    <a:pt x="273955" y="746862"/>
                  </a:cubicBezTo>
                  <a:cubicBezTo>
                    <a:pt x="273955" y="746862"/>
                    <a:pt x="273955" y="746862"/>
                    <a:pt x="273955" y="746862"/>
                  </a:cubicBezTo>
                  <a:cubicBezTo>
                    <a:pt x="273955" y="746862"/>
                    <a:pt x="273955" y="746862"/>
                    <a:pt x="273955" y="746862"/>
                  </a:cubicBezTo>
                  <a:lnTo>
                    <a:pt x="273955" y="746862"/>
                  </a:lnTo>
                  <a:cubicBezTo>
                    <a:pt x="702280" y="631961"/>
                    <a:pt x="762438" y="380501"/>
                    <a:pt x="767250" y="355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8877069" y="8195282"/>
            <a:ext cx="2205150" cy="2205150"/>
            <a:chOff x="6061035" y="5423110"/>
            <a:chExt cx="1470100" cy="1470100"/>
          </a:xfrm>
        </p:grpSpPr>
        <p:grpSp>
          <p:nvGrpSpPr>
            <p:cNvPr id="141" name="Google Shape;141;p2"/>
            <p:cNvGrpSpPr/>
            <p:nvPr/>
          </p:nvGrpSpPr>
          <p:grpSpPr>
            <a:xfrm>
              <a:off x="6061035" y="5423110"/>
              <a:ext cx="1470100" cy="1470100"/>
              <a:chOff x="6061035" y="5423110"/>
              <a:chExt cx="1470100" cy="1470100"/>
            </a:xfrm>
          </p:grpSpPr>
          <p:sp>
            <p:nvSpPr>
              <p:cNvPr id="142" name="Google Shape;142;p2"/>
              <p:cNvSpPr/>
              <p:nvPr/>
            </p:nvSpPr>
            <p:spPr>
              <a:xfrm rot="-2700000">
                <a:off x="6276326" y="5638401"/>
                <a:ext cx="1039518" cy="1039518"/>
              </a:xfrm>
              <a:custGeom>
                <a:avLst/>
                <a:gdLst/>
                <a:ahLst/>
                <a:cxnLst/>
                <a:rect l="l" t="t" r="r" b="b"/>
                <a:pathLst>
                  <a:path w="1039518" h="1039518" extrusionOk="0">
                    <a:moveTo>
                      <a:pt x="1039519" y="519759"/>
                    </a:moveTo>
                    <a:cubicBezTo>
                      <a:pt x="1039519" y="806814"/>
                      <a:pt x="806815" y="1039518"/>
                      <a:pt x="519759" y="1039518"/>
                    </a:cubicBezTo>
                    <a:cubicBezTo>
                      <a:pt x="232704" y="1039518"/>
                      <a:pt x="0" y="806814"/>
                      <a:pt x="0" y="519759"/>
                    </a:cubicBezTo>
                    <a:cubicBezTo>
                      <a:pt x="0" y="232704"/>
                      <a:pt x="232704" y="0"/>
                      <a:pt x="519759" y="0"/>
                    </a:cubicBezTo>
                    <a:cubicBezTo>
                      <a:pt x="806815" y="0"/>
                      <a:pt x="1039519" y="232704"/>
                      <a:pt x="1039519" y="519759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6432884" y="5664467"/>
                <a:ext cx="882514" cy="1013076"/>
              </a:xfrm>
              <a:custGeom>
                <a:avLst/>
                <a:gdLst/>
                <a:ahLst/>
                <a:cxnLst/>
                <a:rect l="l" t="t" r="r" b="b"/>
                <a:pathLst>
                  <a:path w="882514" h="1013076" extrusionOk="0">
                    <a:moveTo>
                      <a:pt x="526382" y="0"/>
                    </a:moveTo>
                    <a:cubicBezTo>
                      <a:pt x="594962" y="66775"/>
                      <a:pt x="646096" y="153403"/>
                      <a:pt x="669557" y="253866"/>
                    </a:cubicBezTo>
                    <a:cubicBezTo>
                      <a:pt x="735130" y="532999"/>
                      <a:pt x="561273" y="812733"/>
                      <a:pt x="282141" y="878305"/>
                    </a:cubicBezTo>
                    <a:cubicBezTo>
                      <a:pt x="185286" y="901166"/>
                      <a:pt x="87830" y="895150"/>
                      <a:pt x="0" y="865672"/>
                    </a:cubicBezTo>
                    <a:cubicBezTo>
                      <a:pt x="122722" y="984785"/>
                      <a:pt x="301993" y="1041333"/>
                      <a:pt x="481263" y="999223"/>
                    </a:cubicBezTo>
                    <a:cubicBezTo>
                      <a:pt x="760396" y="933651"/>
                      <a:pt x="934252" y="654518"/>
                      <a:pt x="868680" y="374784"/>
                    </a:cubicBezTo>
                    <a:cubicBezTo>
                      <a:pt x="825968" y="192505"/>
                      <a:pt x="692417" y="55345"/>
                      <a:pt x="526382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311188" y="5677497"/>
                <a:ext cx="835168" cy="856251"/>
              </a:xfrm>
              <a:custGeom>
                <a:avLst/>
                <a:gdLst/>
                <a:ahLst/>
                <a:cxnLst/>
                <a:rect l="l" t="t" r="r" b="b"/>
                <a:pathLst>
                  <a:path w="835168" h="856251" extrusionOk="0">
                    <a:moveTo>
                      <a:pt x="60335" y="636675"/>
                    </a:moveTo>
                    <a:cubicBezTo>
                      <a:pt x="-424" y="377395"/>
                      <a:pt x="160799" y="117513"/>
                      <a:pt x="420079" y="56754"/>
                    </a:cubicBezTo>
                    <a:cubicBezTo>
                      <a:pt x="571677" y="21260"/>
                      <a:pt x="723275" y="61566"/>
                      <a:pt x="835169" y="153006"/>
                    </a:cubicBezTo>
                    <a:cubicBezTo>
                      <a:pt x="720869" y="31487"/>
                      <a:pt x="547013" y="-28069"/>
                      <a:pt x="372555" y="12838"/>
                    </a:cubicBezTo>
                    <a:cubicBezTo>
                      <a:pt x="113274" y="73598"/>
                      <a:pt x="-47949" y="332878"/>
                      <a:pt x="12810" y="592761"/>
                    </a:cubicBezTo>
                    <a:cubicBezTo>
                      <a:pt x="38076" y="700443"/>
                      <a:pt x="97633" y="791282"/>
                      <a:pt x="177041" y="856252"/>
                    </a:cubicBezTo>
                    <a:cubicBezTo>
                      <a:pt x="121696" y="796695"/>
                      <a:pt x="80187" y="722100"/>
                      <a:pt x="60335" y="636675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2"/>
            <p:cNvSpPr/>
            <p:nvPr/>
          </p:nvSpPr>
          <p:spPr>
            <a:xfrm>
              <a:off x="6478934" y="5891131"/>
              <a:ext cx="607077" cy="584866"/>
            </a:xfrm>
            <a:custGeom>
              <a:avLst/>
              <a:gdLst/>
              <a:ahLst/>
              <a:cxnLst/>
              <a:rect l="l" t="t" r="r" b="b"/>
              <a:pathLst>
                <a:path w="607077" h="584866" extrusionOk="0">
                  <a:moveTo>
                    <a:pt x="600647" y="138495"/>
                  </a:moveTo>
                  <a:cubicBezTo>
                    <a:pt x="600647" y="137893"/>
                    <a:pt x="600647" y="137291"/>
                    <a:pt x="600647" y="137291"/>
                  </a:cubicBezTo>
                  <a:cubicBezTo>
                    <a:pt x="579592" y="48258"/>
                    <a:pt x="496574" y="-17916"/>
                    <a:pt x="399720" y="4343"/>
                  </a:cubicBezTo>
                  <a:cubicBezTo>
                    <a:pt x="322718" y="22390"/>
                    <a:pt x="291436" y="87962"/>
                    <a:pt x="287826" y="143307"/>
                  </a:cubicBezTo>
                  <a:lnTo>
                    <a:pt x="287826" y="143307"/>
                  </a:lnTo>
                  <a:cubicBezTo>
                    <a:pt x="260755" y="95181"/>
                    <a:pt x="203004" y="50063"/>
                    <a:pt x="126001" y="68110"/>
                  </a:cubicBezTo>
                  <a:cubicBezTo>
                    <a:pt x="29147" y="90970"/>
                    <a:pt x="-15971" y="187223"/>
                    <a:pt x="5084" y="276256"/>
                  </a:cubicBezTo>
                  <a:cubicBezTo>
                    <a:pt x="5084" y="276858"/>
                    <a:pt x="5084" y="277460"/>
                    <a:pt x="5686" y="277460"/>
                  </a:cubicBezTo>
                  <a:cubicBezTo>
                    <a:pt x="9897" y="296710"/>
                    <a:pt x="56218" y="494028"/>
                    <a:pt x="391298" y="584866"/>
                  </a:cubicBezTo>
                  <a:lnTo>
                    <a:pt x="391298" y="584866"/>
                  </a:lnTo>
                  <a:cubicBezTo>
                    <a:pt x="391298" y="584866"/>
                    <a:pt x="391298" y="584866"/>
                    <a:pt x="391298" y="584866"/>
                  </a:cubicBezTo>
                  <a:cubicBezTo>
                    <a:pt x="391298" y="584866"/>
                    <a:pt x="391298" y="584866"/>
                    <a:pt x="391298" y="584866"/>
                  </a:cubicBezTo>
                  <a:cubicBezTo>
                    <a:pt x="391298" y="584866"/>
                    <a:pt x="391298" y="584866"/>
                    <a:pt x="391298" y="584866"/>
                  </a:cubicBezTo>
                  <a:cubicBezTo>
                    <a:pt x="391298" y="584866"/>
                    <a:pt x="391298" y="584866"/>
                    <a:pt x="391298" y="584866"/>
                  </a:cubicBezTo>
                  <a:lnTo>
                    <a:pt x="391298" y="584866"/>
                  </a:lnTo>
                  <a:cubicBezTo>
                    <a:pt x="651782" y="355064"/>
                    <a:pt x="606062" y="157745"/>
                    <a:pt x="600647" y="1384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1413237" y="4142330"/>
            <a:ext cx="2123478" cy="2123478"/>
            <a:chOff x="1085147" y="2721142"/>
            <a:chExt cx="1415652" cy="1415652"/>
          </a:xfrm>
        </p:grpSpPr>
        <p:grpSp>
          <p:nvGrpSpPr>
            <p:cNvPr id="147" name="Google Shape;147;p2"/>
            <p:cNvGrpSpPr/>
            <p:nvPr/>
          </p:nvGrpSpPr>
          <p:grpSpPr>
            <a:xfrm>
              <a:off x="1085147" y="2721142"/>
              <a:ext cx="1415652" cy="1415652"/>
              <a:chOff x="1085147" y="2721142"/>
              <a:chExt cx="1415652" cy="1415652"/>
            </a:xfrm>
          </p:grpSpPr>
          <p:grpSp>
            <p:nvGrpSpPr>
              <p:cNvPr id="148" name="Google Shape;148;p2"/>
              <p:cNvGrpSpPr/>
              <p:nvPr/>
            </p:nvGrpSpPr>
            <p:grpSpPr>
              <a:xfrm>
                <a:off x="1085147" y="2721142"/>
                <a:ext cx="1415652" cy="1415652"/>
                <a:chOff x="1085147" y="2721142"/>
                <a:chExt cx="1415652" cy="1415652"/>
              </a:xfrm>
            </p:grpSpPr>
            <p:sp>
              <p:nvSpPr>
                <p:cNvPr id="149" name="Google Shape;149;p2"/>
                <p:cNvSpPr/>
                <p:nvPr/>
              </p:nvSpPr>
              <p:spPr>
                <a:xfrm rot="-2700000">
                  <a:off x="1292464" y="2928459"/>
                  <a:ext cx="1001017" cy="100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" name="Google Shape;152;p2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5" name="Google Shape;155;p2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156" name="Google Shape;156;p2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7" name="Google Shape;157;p2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158" name="Google Shape;158;p2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61" name="Google Shape;161;p2"/>
          <p:cNvGrpSpPr/>
          <p:nvPr/>
        </p:nvGrpSpPr>
        <p:grpSpPr>
          <a:xfrm>
            <a:off x="2529565" y="6377461"/>
            <a:ext cx="3287309" cy="3287309"/>
            <a:chOff x="1829365" y="4211229"/>
            <a:chExt cx="2191539" cy="2191539"/>
          </a:xfrm>
        </p:grpSpPr>
        <p:grpSp>
          <p:nvGrpSpPr>
            <p:cNvPr id="162" name="Google Shape;162;p2"/>
            <p:cNvGrpSpPr/>
            <p:nvPr/>
          </p:nvGrpSpPr>
          <p:grpSpPr>
            <a:xfrm>
              <a:off x="1829365" y="4211229"/>
              <a:ext cx="2191539" cy="2191539"/>
              <a:chOff x="1829365" y="4211229"/>
              <a:chExt cx="2191539" cy="2191539"/>
            </a:xfrm>
          </p:grpSpPr>
          <p:sp>
            <p:nvSpPr>
              <p:cNvPr id="163" name="Google Shape;163;p2"/>
              <p:cNvSpPr/>
              <p:nvPr/>
            </p:nvSpPr>
            <p:spPr>
              <a:xfrm rot="-2700000">
                <a:off x="2150308" y="4532172"/>
                <a:ext cx="1549652" cy="1549652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166;p2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167" name="Google Shape;167;p2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2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170" name="Google Shape;170;p2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" name="Google Shape;172;p2"/>
          <p:cNvGrpSpPr/>
          <p:nvPr/>
        </p:nvGrpSpPr>
        <p:grpSpPr>
          <a:xfrm>
            <a:off x="13684613" y="77388"/>
            <a:ext cx="1868253" cy="1868253"/>
            <a:chOff x="9266064" y="11181"/>
            <a:chExt cx="1245502" cy="1245502"/>
          </a:xfrm>
        </p:grpSpPr>
        <p:grpSp>
          <p:nvGrpSpPr>
            <p:cNvPr id="173" name="Google Shape;173;p2"/>
            <p:cNvGrpSpPr/>
            <p:nvPr/>
          </p:nvGrpSpPr>
          <p:grpSpPr>
            <a:xfrm>
              <a:off x="9266064" y="11181"/>
              <a:ext cx="1245502" cy="1245502"/>
              <a:chOff x="9266064" y="11181"/>
              <a:chExt cx="1245502" cy="1245502"/>
            </a:xfrm>
          </p:grpSpPr>
          <p:sp>
            <p:nvSpPr>
              <p:cNvPr id="174" name="Google Shape;174;p2"/>
              <p:cNvSpPr/>
              <p:nvPr/>
            </p:nvSpPr>
            <p:spPr>
              <a:xfrm rot="-2700000">
                <a:off x="9448464" y="193581"/>
                <a:ext cx="880703" cy="880703"/>
              </a:xfrm>
              <a:custGeom>
                <a:avLst/>
                <a:gdLst/>
                <a:ahLst/>
                <a:cxnLst/>
                <a:rect l="l" t="t" r="r" b="b"/>
                <a:pathLst>
                  <a:path w="880703" h="880703" extrusionOk="0">
                    <a:moveTo>
                      <a:pt x="880703" y="440352"/>
                    </a:moveTo>
                    <a:cubicBezTo>
                      <a:pt x="880703" y="683551"/>
                      <a:pt x="683551" y="880703"/>
                      <a:pt x="440352" y="880703"/>
                    </a:cubicBezTo>
                    <a:cubicBezTo>
                      <a:pt x="197152" y="880703"/>
                      <a:pt x="0" y="683551"/>
                      <a:pt x="0" y="440352"/>
                    </a:cubicBezTo>
                    <a:cubicBezTo>
                      <a:pt x="0" y="197152"/>
                      <a:pt x="197152" y="0"/>
                      <a:pt x="440352" y="0"/>
                    </a:cubicBezTo>
                    <a:cubicBezTo>
                      <a:pt x="683551" y="0"/>
                      <a:pt x="880703" y="197152"/>
                      <a:pt x="880703" y="440352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9497928" y="280937"/>
                <a:ext cx="830829" cy="792949"/>
              </a:xfrm>
              <a:custGeom>
                <a:avLst/>
                <a:gdLst/>
                <a:ahLst/>
                <a:cxnLst/>
                <a:rect l="l" t="t" r="r" b="b"/>
                <a:pathLst>
                  <a:path w="830829" h="792949" extrusionOk="0">
                    <a:moveTo>
                      <a:pt x="653916" y="0"/>
                    </a:moveTo>
                    <a:cubicBezTo>
                      <a:pt x="691214" y="72189"/>
                      <a:pt x="709262" y="155207"/>
                      <a:pt x="701441" y="242436"/>
                    </a:cubicBezTo>
                    <a:cubicBezTo>
                      <a:pt x="679183" y="484271"/>
                      <a:pt x="465021" y="662940"/>
                      <a:pt x="223186" y="640682"/>
                    </a:cubicBezTo>
                    <a:cubicBezTo>
                      <a:pt x="138965" y="632861"/>
                      <a:pt x="62564" y="602181"/>
                      <a:pt x="0" y="555257"/>
                    </a:cubicBezTo>
                    <a:cubicBezTo>
                      <a:pt x="66775" y="683995"/>
                      <a:pt x="196115" y="777240"/>
                      <a:pt x="350721" y="791076"/>
                    </a:cubicBezTo>
                    <a:cubicBezTo>
                      <a:pt x="592555" y="813335"/>
                      <a:pt x="806717" y="634666"/>
                      <a:pt x="828976" y="392831"/>
                    </a:cubicBezTo>
                    <a:cubicBezTo>
                      <a:pt x="843413" y="234616"/>
                      <a:pt x="772428" y="88432"/>
                      <a:pt x="653916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9477591" y="226288"/>
                <a:ext cx="780131" cy="627351"/>
              </a:xfrm>
              <a:custGeom>
                <a:avLst/>
                <a:gdLst/>
                <a:ahLst/>
                <a:cxnLst/>
                <a:rect l="l" t="t" r="r" b="b"/>
                <a:pathLst>
                  <a:path w="780131" h="627351" extrusionOk="0">
                    <a:moveTo>
                      <a:pt x="28158" y="419807"/>
                    </a:moveTo>
                    <a:cubicBezTo>
                      <a:pt x="48611" y="194816"/>
                      <a:pt x="247734" y="29382"/>
                      <a:pt x="472123" y="49836"/>
                    </a:cubicBezTo>
                    <a:cubicBezTo>
                      <a:pt x="603267" y="61867"/>
                      <a:pt x="714560" y="134659"/>
                      <a:pt x="780132" y="238130"/>
                    </a:cubicBezTo>
                    <a:cubicBezTo>
                      <a:pt x="721177" y="109994"/>
                      <a:pt x="596650" y="15546"/>
                      <a:pt x="445653" y="1710"/>
                    </a:cubicBezTo>
                    <a:cubicBezTo>
                      <a:pt x="220663" y="-18744"/>
                      <a:pt x="22142" y="146690"/>
                      <a:pt x="1689" y="371681"/>
                    </a:cubicBezTo>
                    <a:cubicBezTo>
                      <a:pt x="-6734" y="464925"/>
                      <a:pt x="16728" y="553959"/>
                      <a:pt x="63651" y="627352"/>
                    </a:cubicBezTo>
                    <a:cubicBezTo>
                      <a:pt x="34775" y="564186"/>
                      <a:pt x="21540" y="493200"/>
                      <a:pt x="28158" y="41980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2"/>
            <p:cNvGrpSpPr/>
            <p:nvPr/>
          </p:nvGrpSpPr>
          <p:grpSpPr>
            <a:xfrm>
              <a:off x="9694043" y="706855"/>
              <a:ext cx="372978" cy="184311"/>
              <a:chOff x="9694043" y="706855"/>
              <a:chExt cx="372978" cy="184311"/>
            </a:xfrm>
          </p:grpSpPr>
          <p:sp>
            <p:nvSpPr>
              <p:cNvPr id="178" name="Google Shape;178;p2"/>
              <p:cNvSpPr/>
              <p:nvPr/>
            </p:nvSpPr>
            <p:spPr>
              <a:xfrm>
                <a:off x="9694043" y="706855"/>
                <a:ext cx="372978" cy="184311"/>
              </a:xfrm>
              <a:custGeom>
                <a:avLst/>
                <a:gdLst/>
                <a:ahLst/>
                <a:cxnLst/>
                <a:rect l="l" t="t" r="r" b="b"/>
                <a:pathLst>
                  <a:path w="372978" h="184311" extrusionOk="0">
                    <a:moveTo>
                      <a:pt x="0" y="0"/>
                    </a:moveTo>
                    <a:cubicBezTo>
                      <a:pt x="1805" y="94448"/>
                      <a:pt x="74596" y="174458"/>
                      <a:pt x="171450" y="183482"/>
                    </a:cubicBezTo>
                    <a:cubicBezTo>
                      <a:pt x="267703" y="192505"/>
                      <a:pt x="353729" y="126933"/>
                      <a:pt x="372979" y="342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9741568" y="810534"/>
                <a:ext cx="252663" cy="80547"/>
              </a:xfrm>
              <a:custGeom>
                <a:avLst/>
                <a:gdLst/>
                <a:ahLst/>
                <a:cxnLst/>
                <a:rect l="l" t="t" r="r" b="b"/>
                <a:pathLst>
                  <a:path w="252663" h="80547" extrusionOk="0">
                    <a:moveTo>
                      <a:pt x="0" y="16636"/>
                    </a:moveTo>
                    <a:cubicBezTo>
                      <a:pt x="30680" y="51528"/>
                      <a:pt x="73995" y="74989"/>
                      <a:pt x="123925" y="79802"/>
                    </a:cubicBezTo>
                    <a:cubicBezTo>
                      <a:pt x="171450" y="84013"/>
                      <a:pt x="216568" y="70177"/>
                      <a:pt x="252663" y="43707"/>
                    </a:cubicBezTo>
                    <a:lnTo>
                      <a:pt x="251460" y="39496"/>
                    </a:lnTo>
                    <a:cubicBezTo>
                      <a:pt x="131746" y="-32693"/>
                      <a:pt x="1805" y="16035"/>
                      <a:pt x="0" y="16636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2"/>
            <p:cNvGrpSpPr/>
            <p:nvPr/>
          </p:nvGrpSpPr>
          <p:grpSpPr>
            <a:xfrm>
              <a:off x="9567808" y="405118"/>
              <a:ext cx="664381" cy="291509"/>
              <a:chOff x="9567808" y="405118"/>
              <a:chExt cx="664381" cy="291509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9567808" y="405118"/>
                <a:ext cx="272151" cy="256016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256016" extrusionOk="0">
                    <a:moveTo>
                      <a:pt x="271818" y="95997"/>
                    </a:moveTo>
                    <a:cubicBezTo>
                      <a:pt x="271818" y="95997"/>
                      <a:pt x="271818" y="95395"/>
                      <a:pt x="271818" y="95395"/>
                    </a:cubicBezTo>
                    <a:cubicBezTo>
                      <a:pt x="275427" y="55089"/>
                      <a:pt x="249559" y="15385"/>
                      <a:pt x="205644" y="11174"/>
                    </a:cubicBezTo>
                    <a:cubicBezTo>
                      <a:pt x="170752" y="8166"/>
                      <a:pt x="147892" y="31026"/>
                      <a:pt x="138868" y="54488"/>
                    </a:cubicBezTo>
                    <a:lnTo>
                      <a:pt x="138868" y="54488"/>
                    </a:lnTo>
                    <a:cubicBezTo>
                      <a:pt x="134056" y="30425"/>
                      <a:pt x="116008" y="3353"/>
                      <a:pt x="81117" y="346"/>
                    </a:cubicBezTo>
                    <a:cubicBezTo>
                      <a:pt x="37202" y="-3866"/>
                      <a:pt x="4716" y="31026"/>
                      <a:pt x="505" y="71332"/>
                    </a:cubicBezTo>
                    <a:cubicBezTo>
                      <a:pt x="505" y="71332"/>
                      <a:pt x="505" y="71933"/>
                      <a:pt x="505" y="71933"/>
                    </a:cubicBezTo>
                    <a:cubicBezTo>
                      <a:pt x="-698" y="80957"/>
                      <a:pt x="-8519" y="170592"/>
                      <a:pt x="120219" y="256017"/>
                    </a:cubicBezTo>
                    <a:lnTo>
                      <a:pt x="120219" y="256017"/>
                    </a:ln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lnTo>
                      <a:pt x="120219" y="256017"/>
                    </a:lnTo>
                    <a:cubicBezTo>
                      <a:pt x="262794" y="194656"/>
                      <a:pt x="271215" y="105020"/>
                      <a:pt x="271818" y="95997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9960038" y="440611"/>
                <a:ext cx="272151" cy="256016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256016" extrusionOk="0">
                    <a:moveTo>
                      <a:pt x="271817" y="95997"/>
                    </a:moveTo>
                    <a:cubicBezTo>
                      <a:pt x="271817" y="95997"/>
                      <a:pt x="271817" y="95395"/>
                      <a:pt x="271817" y="95395"/>
                    </a:cubicBezTo>
                    <a:cubicBezTo>
                      <a:pt x="275426" y="55089"/>
                      <a:pt x="249559" y="15385"/>
                      <a:pt x="205643" y="11174"/>
                    </a:cubicBezTo>
                    <a:cubicBezTo>
                      <a:pt x="170751" y="8166"/>
                      <a:pt x="147892" y="31026"/>
                      <a:pt x="138868" y="54488"/>
                    </a:cubicBezTo>
                    <a:lnTo>
                      <a:pt x="138868" y="54488"/>
                    </a:lnTo>
                    <a:cubicBezTo>
                      <a:pt x="134055" y="30425"/>
                      <a:pt x="116008" y="3353"/>
                      <a:pt x="81117" y="346"/>
                    </a:cubicBezTo>
                    <a:cubicBezTo>
                      <a:pt x="37201" y="-3866"/>
                      <a:pt x="4716" y="31026"/>
                      <a:pt x="505" y="71332"/>
                    </a:cubicBezTo>
                    <a:cubicBezTo>
                      <a:pt x="505" y="71332"/>
                      <a:pt x="505" y="71933"/>
                      <a:pt x="505" y="71933"/>
                    </a:cubicBezTo>
                    <a:cubicBezTo>
                      <a:pt x="-699" y="80957"/>
                      <a:pt x="-8519" y="170592"/>
                      <a:pt x="120219" y="256017"/>
                    </a:cubicBezTo>
                    <a:lnTo>
                      <a:pt x="120219" y="256017"/>
                    </a:ln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lnTo>
                      <a:pt x="120219" y="256017"/>
                    </a:lnTo>
                    <a:cubicBezTo>
                      <a:pt x="262793" y="194656"/>
                      <a:pt x="271216" y="105020"/>
                      <a:pt x="271817" y="95997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3" name="Google Shape;183;p2"/>
          <p:cNvGrpSpPr/>
          <p:nvPr/>
        </p:nvGrpSpPr>
        <p:grpSpPr>
          <a:xfrm>
            <a:off x="11221772" y="698797"/>
            <a:ext cx="3430235" cy="3430235"/>
            <a:chOff x="7624170" y="425453"/>
            <a:chExt cx="2286823" cy="2286823"/>
          </a:xfrm>
        </p:grpSpPr>
        <p:grpSp>
          <p:nvGrpSpPr>
            <p:cNvPr id="184" name="Google Shape;184;p2"/>
            <p:cNvGrpSpPr/>
            <p:nvPr/>
          </p:nvGrpSpPr>
          <p:grpSpPr>
            <a:xfrm>
              <a:off x="7624170" y="425453"/>
              <a:ext cx="2286823" cy="2286823"/>
              <a:chOff x="7624170" y="425453"/>
              <a:chExt cx="2286823" cy="2286823"/>
            </a:xfrm>
          </p:grpSpPr>
          <p:sp>
            <p:nvSpPr>
              <p:cNvPr id="185" name="Google Shape;185;p2"/>
              <p:cNvSpPr/>
              <p:nvPr/>
            </p:nvSpPr>
            <p:spPr>
              <a:xfrm rot="-2700000">
                <a:off x="7959067" y="760350"/>
                <a:ext cx="1617028" cy="1617028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8;p2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189" name="Google Shape;189;p2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" name="Google Shape;191;p2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7752400" y="7520866"/>
            <a:ext cx="2197496" cy="2197496"/>
            <a:chOff x="5311255" y="4973499"/>
            <a:chExt cx="1464997" cy="1464997"/>
          </a:xfrm>
        </p:grpSpPr>
        <p:grpSp>
          <p:nvGrpSpPr>
            <p:cNvPr id="194" name="Google Shape;194;p2"/>
            <p:cNvGrpSpPr/>
            <p:nvPr/>
          </p:nvGrpSpPr>
          <p:grpSpPr>
            <a:xfrm>
              <a:off x="5311255" y="4973499"/>
              <a:ext cx="1464997" cy="1464997"/>
              <a:chOff x="5311255" y="4973499"/>
              <a:chExt cx="1464997" cy="1464997"/>
            </a:xfrm>
          </p:grpSpPr>
          <p:sp>
            <p:nvSpPr>
              <p:cNvPr id="195" name="Google Shape;195;p2"/>
              <p:cNvSpPr/>
              <p:nvPr/>
            </p:nvSpPr>
            <p:spPr>
              <a:xfrm rot="-2700000">
                <a:off x="5525799" y="5188043"/>
                <a:ext cx="1035909" cy="1035909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2"/>
            <p:cNvGrpSpPr/>
            <p:nvPr/>
          </p:nvGrpSpPr>
          <p:grpSpPr>
            <a:xfrm>
              <a:off x="5794460" y="5494673"/>
              <a:ext cx="462916" cy="176881"/>
              <a:chOff x="5794460" y="5494673"/>
              <a:chExt cx="462916" cy="176881"/>
            </a:xfrm>
          </p:grpSpPr>
          <p:sp>
            <p:nvSpPr>
              <p:cNvPr id="199" name="Google Shape;199;p2"/>
              <p:cNvSpPr/>
              <p:nvPr/>
            </p:nvSpPr>
            <p:spPr>
              <a:xfrm rot="-397951">
                <a:off x="5801641" y="5538871"/>
                <a:ext cx="75798" cy="128736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2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2"/>
          <p:cNvGrpSpPr/>
          <p:nvPr/>
        </p:nvGrpSpPr>
        <p:grpSpPr>
          <a:xfrm>
            <a:off x="1866167" y="87398"/>
            <a:ext cx="1980552" cy="1980552"/>
            <a:chOff x="1387100" y="17854"/>
            <a:chExt cx="1320368" cy="1320368"/>
          </a:xfrm>
        </p:grpSpPr>
        <p:grpSp>
          <p:nvGrpSpPr>
            <p:cNvPr id="204" name="Google Shape;204;p2"/>
            <p:cNvGrpSpPr/>
            <p:nvPr/>
          </p:nvGrpSpPr>
          <p:grpSpPr>
            <a:xfrm>
              <a:off x="1387100" y="17854"/>
              <a:ext cx="1320368" cy="1320368"/>
              <a:chOff x="1387100" y="17854"/>
              <a:chExt cx="1320368" cy="1320368"/>
            </a:xfrm>
          </p:grpSpPr>
          <p:sp>
            <p:nvSpPr>
              <p:cNvPr id="205" name="Google Shape;205;p2"/>
              <p:cNvSpPr/>
              <p:nvPr/>
            </p:nvSpPr>
            <p:spPr>
              <a:xfrm rot="-2700000">
                <a:off x="1580463" y="211217"/>
                <a:ext cx="933641" cy="933641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" name="Google Shape;211;p2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336601" y="6550352"/>
            <a:ext cx="2896814" cy="2896814"/>
            <a:chOff x="8367389" y="4326490"/>
            <a:chExt cx="1931209" cy="1931209"/>
          </a:xfrm>
        </p:grpSpPr>
        <p:grpSp>
          <p:nvGrpSpPr>
            <p:cNvPr id="214" name="Google Shape;214;p2"/>
            <p:cNvGrpSpPr/>
            <p:nvPr/>
          </p:nvGrpSpPr>
          <p:grpSpPr>
            <a:xfrm>
              <a:off x="8367389" y="4326490"/>
              <a:ext cx="1931209" cy="1931209"/>
              <a:chOff x="8367389" y="4326490"/>
              <a:chExt cx="1931209" cy="1931209"/>
            </a:xfrm>
          </p:grpSpPr>
          <p:grpSp>
            <p:nvGrpSpPr>
              <p:cNvPr id="215" name="Google Shape;215;p2"/>
              <p:cNvGrpSpPr/>
              <p:nvPr/>
            </p:nvGrpSpPr>
            <p:grpSpPr>
              <a:xfrm>
                <a:off x="8367389" y="4326490"/>
                <a:ext cx="1931209" cy="1931209"/>
                <a:chOff x="8367389" y="4326490"/>
                <a:chExt cx="1931209" cy="1931209"/>
              </a:xfrm>
            </p:grpSpPr>
            <p:sp>
              <p:nvSpPr>
                <p:cNvPr id="216" name="Google Shape;216;p2"/>
                <p:cNvSpPr/>
                <p:nvPr/>
              </p:nvSpPr>
              <p:spPr>
                <a:xfrm rot="-2700000">
                  <a:off x="8650208" y="4609309"/>
                  <a:ext cx="1365571" cy="1365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2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" name="Google Shape;219;p2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0" name="Google Shape;220;p2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221" name="Google Shape;221;p2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2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3" name="Google Shape;223;p2"/>
            <p:cNvGrpSpPr/>
            <p:nvPr/>
          </p:nvGrpSpPr>
          <p:grpSpPr>
            <a:xfrm>
              <a:off x="8660241" y="5090818"/>
              <a:ext cx="1281790" cy="587220"/>
              <a:chOff x="8660241" y="5090818"/>
              <a:chExt cx="1281790" cy="587220"/>
            </a:xfrm>
          </p:grpSpPr>
          <p:sp>
            <p:nvSpPr>
              <p:cNvPr id="224" name="Google Shape;224;p2"/>
              <p:cNvSpPr/>
              <p:nvPr/>
            </p:nvSpPr>
            <p:spPr>
              <a:xfrm rot="-1758469">
                <a:off x="8703300" y="5133877"/>
                <a:ext cx="238224" cy="238224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 rot="-4181364">
                <a:off x="9669874" y="5405881"/>
                <a:ext cx="238218" cy="23821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6" name="Google Shape;226;p2"/>
          <p:cNvGrpSpPr/>
          <p:nvPr/>
        </p:nvGrpSpPr>
        <p:grpSpPr>
          <a:xfrm>
            <a:off x="6833283" y="0"/>
            <a:ext cx="2279166" cy="2279166"/>
            <a:chOff x="4698511" y="-40411"/>
            <a:chExt cx="1519444" cy="1519444"/>
          </a:xfrm>
        </p:grpSpPr>
        <p:grpSp>
          <p:nvGrpSpPr>
            <p:cNvPr id="227" name="Google Shape;227;p2"/>
            <p:cNvGrpSpPr/>
            <p:nvPr/>
          </p:nvGrpSpPr>
          <p:grpSpPr>
            <a:xfrm>
              <a:off x="4698511" y="-40411"/>
              <a:ext cx="1519444" cy="1519444"/>
              <a:chOff x="4698511" y="-40411"/>
              <a:chExt cx="1519444" cy="1519444"/>
            </a:xfrm>
          </p:grpSpPr>
          <p:grpSp>
            <p:nvGrpSpPr>
              <p:cNvPr id="228" name="Google Shape;228;p2"/>
              <p:cNvGrpSpPr/>
              <p:nvPr/>
            </p:nvGrpSpPr>
            <p:grpSpPr>
              <a:xfrm>
                <a:off x="4698511" y="-40411"/>
                <a:ext cx="1519444" cy="1519444"/>
                <a:chOff x="4698511" y="-40411"/>
                <a:chExt cx="1519444" cy="1519444"/>
              </a:xfrm>
            </p:grpSpPr>
            <p:sp>
              <p:nvSpPr>
                <p:cNvPr id="229" name="Google Shape;229;p2"/>
                <p:cNvSpPr/>
                <p:nvPr/>
              </p:nvSpPr>
              <p:spPr>
                <a:xfrm rot="-2700000">
                  <a:off x="4921028" y="182106"/>
                  <a:ext cx="1074409" cy="1074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409" h="1074409" extrusionOk="0">
                      <a:moveTo>
                        <a:pt x="1074410" y="537205"/>
                      </a:moveTo>
                      <a:cubicBezTo>
                        <a:pt x="1074410" y="833895"/>
                        <a:pt x="833895" y="1074410"/>
                        <a:pt x="537205" y="1074410"/>
                      </a:cubicBezTo>
                      <a:cubicBezTo>
                        <a:pt x="240515" y="1074410"/>
                        <a:pt x="0" y="833895"/>
                        <a:pt x="0" y="537205"/>
                      </a:cubicBezTo>
                      <a:cubicBezTo>
                        <a:pt x="0" y="240515"/>
                        <a:pt x="240515" y="0"/>
                        <a:pt x="537205" y="0"/>
                      </a:cubicBezTo>
                      <a:cubicBezTo>
                        <a:pt x="833895" y="0"/>
                        <a:pt x="1074410" y="240515"/>
                        <a:pt x="1074410" y="537205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2"/>
                <p:cNvSpPr/>
                <p:nvPr/>
              </p:nvSpPr>
              <p:spPr>
                <a:xfrm>
                  <a:off x="5046244" y="228600"/>
                  <a:ext cx="948943" cy="1027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43" h="1027252" extrusionOk="0">
                      <a:moveTo>
                        <a:pt x="631658" y="0"/>
                      </a:moveTo>
                      <a:cubicBezTo>
                        <a:pt x="695425" y="75799"/>
                        <a:pt x="738739" y="170247"/>
                        <a:pt x="752575" y="276125"/>
                      </a:cubicBezTo>
                      <a:cubicBezTo>
                        <a:pt x="790475" y="570297"/>
                        <a:pt x="582930" y="839804"/>
                        <a:pt x="288758" y="877704"/>
                      </a:cubicBezTo>
                      <a:cubicBezTo>
                        <a:pt x="186489" y="890938"/>
                        <a:pt x="87229" y="874696"/>
                        <a:pt x="0" y="834992"/>
                      </a:cubicBezTo>
                      <a:cubicBezTo>
                        <a:pt x="113699" y="970347"/>
                        <a:pt x="292367" y="1047349"/>
                        <a:pt x="480662" y="1022684"/>
                      </a:cubicBezTo>
                      <a:cubicBezTo>
                        <a:pt x="774834" y="984785"/>
                        <a:pt x="982378" y="715277"/>
                        <a:pt x="944479" y="421105"/>
                      </a:cubicBezTo>
                      <a:cubicBezTo>
                        <a:pt x="919814" y="229202"/>
                        <a:pt x="796491" y="73994"/>
                        <a:pt x="63165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2"/>
                <p:cNvSpPr/>
                <p:nvPr/>
              </p:nvSpPr>
              <p:spPr>
                <a:xfrm>
                  <a:off x="4956615" y="221921"/>
                  <a:ext cx="895745" cy="851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745" h="851294" extrusionOk="0">
                      <a:moveTo>
                        <a:pt x="48121" y="613070"/>
                      </a:moveTo>
                      <a:cubicBezTo>
                        <a:pt x="12628" y="339953"/>
                        <a:pt x="205734" y="89696"/>
                        <a:pt x="478851" y="54203"/>
                      </a:cubicBezTo>
                      <a:cubicBezTo>
                        <a:pt x="638270" y="33749"/>
                        <a:pt x="790469" y="90899"/>
                        <a:pt x="895745" y="196777"/>
                      </a:cubicBezTo>
                      <a:cubicBezTo>
                        <a:pt x="791071" y="59617"/>
                        <a:pt x="618418" y="-19791"/>
                        <a:pt x="434936" y="4272"/>
                      </a:cubicBezTo>
                      <a:cubicBezTo>
                        <a:pt x="161819" y="39765"/>
                        <a:pt x="-31288" y="289420"/>
                        <a:pt x="4205" y="563139"/>
                      </a:cubicBezTo>
                      <a:cubicBezTo>
                        <a:pt x="18643" y="676837"/>
                        <a:pt x="70379" y="776098"/>
                        <a:pt x="145576" y="851295"/>
                      </a:cubicBezTo>
                      <a:cubicBezTo>
                        <a:pt x="94442" y="783918"/>
                        <a:pt x="60152" y="703307"/>
                        <a:pt x="48121" y="613070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2" name="Google Shape;232;p2"/>
              <p:cNvSpPr/>
              <p:nvPr/>
            </p:nvSpPr>
            <p:spPr>
              <a:xfrm>
                <a:off x="5221782" y="769845"/>
                <a:ext cx="497793" cy="219567"/>
              </a:xfrm>
              <a:custGeom>
                <a:avLst/>
                <a:gdLst/>
                <a:ahLst/>
                <a:cxnLst/>
                <a:rect l="l" t="t" r="r" b="b"/>
                <a:pathLst>
                  <a:path w="497793" h="219567" extrusionOk="0">
                    <a:moveTo>
                      <a:pt x="28397" y="58529"/>
                    </a:moveTo>
                    <a:cubicBezTo>
                      <a:pt x="12756" y="47099"/>
                      <a:pt x="-7096" y="64545"/>
                      <a:pt x="2529" y="81389"/>
                    </a:cubicBezTo>
                    <a:cubicBezTo>
                      <a:pt x="54867" y="174634"/>
                      <a:pt x="159542" y="231784"/>
                      <a:pt x="272037" y="217346"/>
                    </a:cubicBezTo>
                    <a:cubicBezTo>
                      <a:pt x="382727" y="202908"/>
                      <a:pt x="468753" y="123500"/>
                      <a:pt x="497027" y="22434"/>
                    </a:cubicBezTo>
                    <a:cubicBezTo>
                      <a:pt x="502442" y="3785"/>
                      <a:pt x="477777" y="-8246"/>
                      <a:pt x="466347" y="6793"/>
                    </a:cubicBezTo>
                    <a:cubicBezTo>
                      <a:pt x="397767" y="92217"/>
                      <a:pt x="246169" y="221557"/>
                      <a:pt x="28397" y="58529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3" name="Google Shape;233;p2"/>
              <p:cNvGrpSpPr/>
              <p:nvPr/>
            </p:nvGrpSpPr>
            <p:grpSpPr>
              <a:xfrm>
                <a:off x="5126946" y="550765"/>
                <a:ext cx="643487" cy="153128"/>
                <a:chOff x="5126946" y="550765"/>
                <a:chExt cx="643487" cy="153128"/>
              </a:xfrm>
            </p:grpSpPr>
            <p:sp>
              <p:nvSpPr>
                <p:cNvPr id="234" name="Google Shape;234;p2"/>
                <p:cNvSpPr/>
                <p:nvPr/>
              </p:nvSpPr>
              <p:spPr>
                <a:xfrm>
                  <a:off x="5126946" y="610321"/>
                  <a:ext cx="185686" cy="9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6" h="93572" extrusionOk="0">
                      <a:moveTo>
                        <a:pt x="183392" y="50813"/>
                      </a:moveTo>
                      <a:cubicBezTo>
                        <a:pt x="163539" y="15320"/>
                        <a:pt x="124437" y="-4532"/>
                        <a:pt x="83529" y="882"/>
                      </a:cubicBezTo>
                      <a:cubicBezTo>
                        <a:pt x="43825" y="6297"/>
                        <a:pt x="11340" y="34571"/>
                        <a:pt x="512" y="73072"/>
                      </a:cubicBezTo>
                      <a:cubicBezTo>
                        <a:pt x="-1293" y="80291"/>
                        <a:pt x="1715" y="88111"/>
                        <a:pt x="8934" y="91721"/>
                      </a:cubicBezTo>
                      <a:cubicBezTo>
                        <a:pt x="15551" y="95330"/>
                        <a:pt x="23973" y="93526"/>
                        <a:pt x="28786" y="87510"/>
                      </a:cubicBezTo>
                      <a:cubicBezTo>
                        <a:pt x="54654" y="55024"/>
                        <a:pt x="98569" y="26149"/>
                        <a:pt x="159930" y="71869"/>
                      </a:cubicBezTo>
                      <a:cubicBezTo>
                        <a:pt x="163539" y="74275"/>
                        <a:pt x="167750" y="75478"/>
                        <a:pt x="171360" y="74877"/>
                      </a:cubicBezTo>
                      <a:cubicBezTo>
                        <a:pt x="174368" y="74275"/>
                        <a:pt x="177376" y="73072"/>
                        <a:pt x="179782" y="71267"/>
                      </a:cubicBezTo>
                      <a:cubicBezTo>
                        <a:pt x="185798" y="65251"/>
                        <a:pt x="187602" y="57431"/>
                        <a:pt x="183392" y="50813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2"/>
                <p:cNvSpPr/>
                <p:nvPr/>
              </p:nvSpPr>
              <p:spPr>
                <a:xfrm>
                  <a:off x="5584747" y="550765"/>
                  <a:ext cx="185686" cy="9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6" h="93572" extrusionOk="0">
                      <a:moveTo>
                        <a:pt x="183392" y="50813"/>
                      </a:moveTo>
                      <a:cubicBezTo>
                        <a:pt x="163540" y="15320"/>
                        <a:pt x="124437" y="-4532"/>
                        <a:pt x="83530" y="882"/>
                      </a:cubicBezTo>
                      <a:cubicBezTo>
                        <a:pt x="43825" y="6297"/>
                        <a:pt x="11340" y="34571"/>
                        <a:pt x="512" y="73072"/>
                      </a:cubicBezTo>
                      <a:cubicBezTo>
                        <a:pt x="-1293" y="80291"/>
                        <a:pt x="1715" y="88111"/>
                        <a:pt x="8934" y="91721"/>
                      </a:cubicBezTo>
                      <a:cubicBezTo>
                        <a:pt x="15551" y="95330"/>
                        <a:pt x="23973" y="93526"/>
                        <a:pt x="28786" y="87510"/>
                      </a:cubicBezTo>
                      <a:cubicBezTo>
                        <a:pt x="54654" y="55024"/>
                        <a:pt x="98569" y="26149"/>
                        <a:pt x="159930" y="71869"/>
                      </a:cubicBezTo>
                      <a:cubicBezTo>
                        <a:pt x="163540" y="74275"/>
                        <a:pt x="167751" y="75478"/>
                        <a:pt x="171360" y="74877"/>
                      </a:cubicBezTo>
                      <a:cubicBezTo>
                        <a:pt x="174368" y="74275"/>
                        <a:pt x="177376" y="73072"/>
                        <a:pt x="179782" y="71267"/>
                      </a:cubicBezTo>
                      <a:cubicBezTo>
                        <a:pt x="185798" y="65853"/>
                        <a:pt x="187603" y="57431"/>
                        <a:pt x="183392" y="50813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36" name="Google Shape;236;p2"/>
            <p:cNvGrpSpPr/>
            <p:nvPr/>
          </p:nvGrpSpPr>
          <p:grpSpPr>
            <a:xfrm>
              <a:off x="4982296" y="638967"/>
              <a:ext cx="986065" cy="303285"/>
              <a:chOff x="4982296" y="638967"/>
              <a:chExt cx="986065" cy="303285"/>
            </a:xfrm>
          </p:grpSpPr>
          <p:sp>
            <p:nvSpPr>
              <p:cNvPr id="237" name="Google Shape;237;p2"/>
              <p:cNvSpPr/>
              <p:nvPr/>
            </p:nvSpPr>
            <p:spPr>
              <a:xfrm>
                <a:off x="4982296" y="754326"/>
                <a:ext cx="188053" cy="187926"/>
              </a:xfrm>
              <a:custGeom>
                <a:avLst/>
                <a:gdLst/>
                <a:ahLst/>
                <a:cxnLst/>
                <a:rect l="l" t="t" r="r" b="b"/>
                <a:pathLst>
                  <a:path w="188053" h="187926" extrusionOk="0">
                    <a:moveTo>
                      <a:pt x="187271" y="81868"/>
                    </a:moveTo>
                    <a:cubicBezTo>
                      <a:pt x="193889" y="133002"/>
                      <a:pt x="157794" y="180527"/>
                      <a:pt x="106058" y="187144"/>
                    </a:cubicBezTo>
                    <a:cubicBezTo>
                      <a:pt x="54924" y="193762"/>
                      <a:pt x="7399" y="157667"/>
                      <a:pt x="782" y="105931"/>
                    </a:cubicBezTo>
                    <a:cubicBezTo>
                      <a:pt x="-5835" y="54797"/>
                      <a:pt x="30259" y="7272"/>
                      <a:pt x="81995" y="655"/>
                    </a:cubicBezTo>
                    <a:cubicBezTo>
                      <a:pt x="133731" y="-5361"/>
                      <a:pt x="180654" y="30734"/>
                      <a:pt x="187271" y="81868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-574013">
                <a:off x="5766375" y="653259"/>
                <a:ext cx="187694" cy="187694"/>
              </a:xfrm>
              <a:custGeom>
                <a:avLst/>
                <a:gdLst/>
                <a:ahLst/>
                <a:cxnLst/>
                <a:rect l="l" t="t" r="r" b="b"/>
                <a:pathLst>
                  <a:path w="187694" h="187694" extrusionOk="0">
                    <a:moveTo>
                      <a:pt x="187694" y="93847"/>
                    </a:moveTo>
                    <a:cubicBezTo>
                      <a:pt x="187694" y="145677"/>
                      <a:pt x="145677" y="187694"/>
                      <a:pt x="93847" y="187694"/>
                    </a:cubicBezTo>
                    <a:cubicBezTo>
                      <a:pt x="42017" y="187694"/>
                      <a:pt x="0" y="145677"/>
                      <a:pt x="0" y="93847"/>
                    </a:cubicBezTo>
                    <a:cubicBezTo>
                      <a:pt x="0" y="42017"/>
                      <a:pt x="42017" y="0"/>
                      <a:pt x="93847" y="0"/>
                    </a:cubicBezTo>
                    <a:cubicBezTo>
                      <a:pt x="145678" y="0"/>
                      <a:pt x="187694" y="42017"/>
                      <a:pt x="187694" y="93847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9" name="Google Shape;239;p2"/>
          <p:cNvSpPr/>
          <p:nvPr/>
        </p:nvSpPr>
        <p:spPr>
          <a:xfrm>
            <a:off x="4048784" y="1029989"/>
            <a:ext cx="230777" cy="219948"/>
          </a:xfrm>
          <a:custGeom>
            <a:avLst/>
            <a:gdLst/>
            <a:ahLst/>
            <a:cxnLst/>
            <a:rect l="l" t="t" r="r" b="b"/>
            <a:pathLst>
              <a:path w="153851" h="146632" extrusionOk="0">
                <a:moveTo>
                  <a:pt x="153283" y="60607"/>
                </a:moveTo>
                <a:cubicBezTo>
                  <a:pt x="153283" y="60607"/>
                  <a:pt x="153283" y="60607"/>
                  <a:pt x="153283" y="60607"/>
                </a:cubicBezTo>
                <a:cubicBezTo>
                  <a:pt x="156893" y="37145"/>
                  <a:pt x="143056" y="14285"/>
                  <a:pt x="118392" y="10676"/>
                </a:cubicBezTo>
                <a:cubicBezTo>
                  <a:pt x="98540" y="7668"/>
                  <a:pt x="85305" y="20301"/>
                  <a:pt x="79289" y="32934"/>
                </a:cubicBezTo>
                <a:lnTo>
                  <a:pt x="79289" y="32934"/>
                </a:lnTo>
                <a:cubicBezTo>
                  <a:pt x="77484" y="19098"/>
                  <a:pt x="67859" y="3457"/>
                  <a:pt x="48007" y="449"/>
                </a:cubicBezTo>
                <a:cubicBezTo>
                  <a:pt x="23342" y="-3160"/>
                  <a:pt x="3490" y="15489"/>
                  <a:pt x="482" y="38349"/>
                </a:cubicBezTo>
                <a:cubicBezTo>
                  <a:pt x="482" y="38349"/>
                  <a:pt x="482" y="38349"/>
                  <a:pt x="482" y="38950"/>
                </a:cubicBezTo>
                <a:cubicBezTo>
                  <a:pt x="-119" y="43763"/>
                  <a:pt x="-7338" y="94295"/>
                  <a:pt x="63047" y="146633"/>
                </a:cubicBezTo>
                <a:lnTo>
                  <a:pt x="63047" y="146633"/>
                </a:lnTo>
                <a:cubicBezTo>
                  <a:pt x="63047" y="146633"/>
                  <a:pt x="63047" y="146633"/>
                  <a:pt x="63047" y="146633"/>
                </a:cubicBezTo>
                <a:cubicBezTo>
                  <a:pt x="63047" y="146633"/>
                  <a:pt x="63047" y="146633"/>
                  <a:pt x="63047" y="146633"/>
                </a:cubicBezTo>
                <a:cubicBezTo>
                  <a:pt x="63047" y="146633"/>
                  <a:pt x="63047" y="146633"/>
                  <a:pt x="63047" y="146633"/>
                </a:cubicBezTo>
                <a:cubicBezTo>
                  <a:pt x="63047" y="146633"/>
                  <a:pt x="63047" y="146633"/>
                  <a:pt x="63047" y="146633"/>
                </a:cubicBezTo>
                <a:lnTo>
                  <a:pt x="63047" y="146633"/>
                </a:lnTo>
                <a:cubicBezTo>
                  <a:pt x="145463" y="116554"/>
                  <a:pt x="152682" y="66021"/>
                  <a:pt x="153283" y="60607"/>
                </a:cubicBezTo>
                <a:close/>
              </a:path>
            </a:pathLst>
          </a:custGeom>
          <a:solidFill>
            <a:srgbClr val="EE5181">
              <a:alpha val="60000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1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">
  <p:cSld name="002 Profile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"/>
          <p:cNvSpPr/>
          <p:nvPr/>
        </p:nvSpPr>
        <p:spPr>
          <a:xfrm>
            <a:off x="759864" y="7772082"/>
            <a:ext cx="5414850" cy="184725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Likes chocolate</a:t>
            </a:r>
            <a:endParaRPr sz="36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46" name="Google Shape;246;p4"/>
          <p:cNvSpPr/>
          <p:nvPr/>
        </p:nvSpPr>
        <p:spPr>
          <a:xfrm>
            <a:off x="6436584" y="7772082"/>
            <a:ext cx="5414850" cy="184725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Loves dogs</a:t>
            </a:r>
            <a:endParaRPr sz="36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12113304" y="7772082"/>
            <a:ext cx="5414850" cy="184725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3600">
                <a:latin typeface="Gochi Hand"/>
                <a:ea typeface="Gochi Hand"/>
                <a:cs typeface="Gochi Hand"/>
                <a:sym typeface="Gochi Hand"/>
              </a:rPr>
              <a:t>Favorite color is yellow</a:t>
            </a:r>
            <a:endParaRPr sz="36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48" name="Google Shape;248;p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432" y="667670"/>
            <a:ext cx="6302700" cy="6317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9" name="Google Shape;249;p4"/>
          <p:cNvGrpSpPr/>
          <p:nvPr/>
        </p:nvGrpSpPr>
        <p:grpSpPr>
          <a:xfrm>
            <a:off x="12295367" y="846708"/>
            <a:ext cx="1981653" cy="1981653"/>
            <a:chOff x="1387100" y="17486"/>
            <a:chExt cx="1321102" cy="1321102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251" name="Google Shape;251;p4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4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255" name="Google Shape;255;p4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7" name="Google Shape;257;p4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3744704" y="4307516"/>
            <a:ext cx="2430006" cy="2430006"/>
            <a:chOff x="9779241" y="2966391"/>
            <a:chExt cx="1324507" cy="1324507"/>
          </a:xfrm>
        </p:grpSpPr>
        <p:grpSp>
          <p:nvGrpSpPr>
            <p:cNvPr id="260" name="Google Shape;260;p4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261" name="Google Shape;261;p4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4" name="Google Shape;264;p4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4"/>
          <p:cNvGrpSpPr/>
          <p:nvPr/>
        </p:nvGrpSpPr>
        <p:grpSpPr>
          <a:xfrm>
            <a:off x="12458777" y="4482945"/>
            <a:ext cx="3289137" cy="3289137"/>
            <a:chOff x="1829365" y="4210619"/>
            <a:chExt cx="2192758" cy="2192758"/>
          </a:xfrm>
        </p:grpSpPr>
        <p:grpSp>
          <p:nvGrpSpPr>
            <p:cNvPr id="266" name="Google Shape;266;p4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267" name="Google Shape;267;p4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4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271" name="Google Shape;271;p4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" name="Google Shape;273;p4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6" name="Google Shape;276;p4"/>
          <p:cNvGrpSpPr/>
          <p:nvPr/>
        </p:nvGrpSpPr>
        <p:grpSpPr>
          <a:xfrm rot="-1845036">
            <a:off x="3039673" y="1019108"/>
            <a:ext cx="2298096" cy="2298096"/>
            <a:chOff x="8367389" y="4325953"/>
            <a:chExt cx="1932283" cy="1932283"/>
          </a:xfrm>
        </p:grpSpPr>
        <p:grpSp>
          <p:nvGrpSpPr>
            <p:cNvPr id="277" name="Google Shape;277;p4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278" name="Google Shape;278;p4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279" name="Google Shape;279;p4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4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4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Google Shape;282;p4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3" name="Google Shape;283;p4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284" name="Google Shape;284;p4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4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6" name="Google Shape;286;p4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287" name="Google Shape;287;p4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122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73" r:id="rId14"/>
    <p:sldLayoutId id="214748367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45" Type="http://schemas.openxmlformats.org/officeDocument/2006/relationships/audio" Target="NULL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emf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1.png"/><Relationship Id="rId4" Type="http://schemas.openxmlformats.org/officeDocument/2006/relationships/image" Target="../media/image6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8.wav"/><Relationship Id="rId7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11.wdp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7.wav"/><Relationship Id="rId7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.sv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6.svg"/><Relationship Id="rId5" Type="http://schemas.openxmlformats.org/officeDocument/2006/relationships/image" Target="../media/image45.png"/><Relationship Id="rId10" Type="http://schemas.openxmlformats.org/officeDocument/2006/relationships/image" Target="../media/image25.png"/><Relationship Id="rId4" Type="http://schemas.openxmlformats.org/officeDocument/2006/relationships/image" Target="../media/image44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3.png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image" Target="../media/image48.svg"/><Relationship Id="rId5" Type="http://schemas.openxmlformats.org/officeDocument/2006/relationships/image" Target="../media/image19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sv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image" Target="../media/image48.svg"/><Relationship Id="rId5" Type="http://schemas.openxmlformats.org/officeDocument/2006/relationships/image" Target="../media/image19.sv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25.png"/><Relationship Id="rId5" Type="http://schemas.openxmlformats.org/officeDocument/2006/relationships/image" Target="../media/image45.png"/><Relationship Id="rId10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3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6.wav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43.png"/><Relationship Id="rId10" Type="http://schemas.openxmlformats.org/officeDocument/2006/relationships/image" Target="../media/image63.jpeg"/><Relationship Id="rId4" Type="http://schemas.openxmlformats.org/officeDocument/2006/relationships/image" Target="../media/image59.pn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image" Target="../media/image56.svg"/><Relationship Id="rId5" Type="http://schemas.openxmlformats.org/officeDocument/2006/relationships/image" Target="../media/image19.svg"/><Relationship Id="rId1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473" y="3166049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5B8F35-101D-9F30-5E6A-37706AB196B6}"/>
              </a:ext>
            </a:extLst>
          </p:cNvPr>
          <p:cNvGrpSpPr/>
          <p:nvPr/>
        </p:nvGrpSpPr>
        <p:grpSpPr>
          <a:xfrm>
            <a:off x="-133398" y="4009339"/>
            <a:ext cx="5198846" cy="3069368"/>
            <a:chOff x="-32618" y="2700140"/>
            <a:chExt cx="3465897" cy="2046245"/>
          </a:xfrm>
        </p:grpSpPr>
        <p:pic>
          <p:nvPicPr>
            <p:cNvPr id="86" name="Picture 18" descr="School Building, School Clipart, School, Yellow PNG Transparent Clipart  Image and PSD File for Free Download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6452" y1="71038" x2="19032" y2="76503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-32618" y="2700140"/>
              <a:ext cx="3465897" cy="20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A66C4C-6026-C083-903B-D199FEC58D31}"/>
                </a:ext>
              </a:extLst>
            </p:cNvPr>
            <p:cNvSpPr/>
            <p:nvPr/>
          </p:nvSpPr>
          <p:spPr>
            <a:xfrm>
              <a:off x="1342270" y="3091716"/>
              <a:ext cx="1028269" cy="22488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dirty="0"/>
                <a:t>SCHOOL</a:t>
              </a:r>
              <a:endParaRPr lang="en-US" sz="2100" dirty="0"/>
            </a:p>
          </p:txBody>
        </p:sp>
      </p:grpSp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8348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4" y="724540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600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58362" y="6754633"/>
            <a:ext cx="12885072" cy="3014033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93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76" y="6814137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3335" y="5947301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372"/>
          <a:stretch/>
        </p:blipFill>
        <p:spPr bwMode="auto">
          <a:xfrm>
            <a:off x="2279267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56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529" b="95686" l="9787" r="95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3775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  <a14:backgroundMark x1="0" y1="15333" x2="4787" y2="8000"/>
                        <a14:backgroundMark x1="3723" y1="50000" x2="11702" y2="2000"/>
                        <a14:backgroundMark x1="54787" y1="4000" x2="70213" y2="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601"/>
          <a:stretch/>
        </p:blipFill>
        <p:spPr bwMode="auto">
          <a:xfrm>
            <a:off x="3803605" y="62149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5" y="9452213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6990493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116" y="806328"/>
            <a:ext cx="11429625" cy="497664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9" y="338594"/>
            <a:ext cx="2346216" cy="112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9ABEF-19F8-7E33-D6DD-E3F2D38FEC24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8572">
            <a:off x="14765909" y="7235329"/>
            <a:ext cx="1755875" cy="2431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-26936" y="2650126"/>
            <a:ext cx="4397537" cy="7631904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3919671" y="2692160"/>
            <a:ext cx="4368329" cy="760809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-26936" y="0"/>
            <a:ext cx="18314936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4000" y="2983260"/>
            <a:ext cx="54006" cy="6156684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102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617" y="3162300"/>
            <a:ext cx="5781197" cy="4204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0" name="1029 CuadroTexto"/>
          <p:cNvSpPr txBox="1"/>
          <p:nvPr/>
        </p:nvSpPr>
        <p:spPr>
          <a:xfrm>
            <a:off x="2499548" y="442451"/>
            <a:ext cx="13396915" cy="13577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6000" b="1" dirty="0">
                <a:ln w="11430"/>
                <a:solidFill>
                  <a:srgbClr val="92D050"/>
                </a:solidFill>
                <a:latin typeface="Comic Sans MS" panose="030F0702030302020204" pitchFamily="66" charset="0"/>
              </a:rPr>
              <a:t>DRIVING TEST</a:t>
            </a:r>
            <a:endParaRPr lang="es-ES" sz="6000" b="1" dirty="0">
              <a:ln w="11430"/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34" name="1033 CuadroTexto"/>
          <p:cNvSpPr txBox="1"/>
          <p:nvPr/>
        </p:nvSpPr>
        <p:spPr>
          <a:xfrm>
            <a:off x="4399247" y="7658100"/>
            <a:ext cx="9597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i="1" dirty="0" err="1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  <a:r>
              <a:rPr lang="es-ES_tradnl" sz="8800" dirty="0">
                <a:solidFill>
                  <a:schemeClr val="bg1"/>
                </a:solidFill>
                <a:latin typeface="Comic Sans" panose="020B0604020202020204" charset="0"/>
              </a:rPr>
              <a:t> </a:t>
            </a:r>
            <a:r>
              <a:rPr lang="es-ES_tradnl" sz="8800" dirty="0" err="1">
                <a:solidFill>
                  <a:schemeClr val="bg1"/>
                </a:solidFill>
                <a:latin typeface="Comic Sans" panose="020B0604020202020204" charset="0"/>
              </a:rPr>
              <a:t>or</a:t>
            </a:r>
            <a:r>
              <a:rPr lang="es-ES_tradnl" sz="8800" dirty="0">
                <a:solidFill>
                  <a:schemeClr val="bg1"/>
                </a:solidFill>
                <a:latin typeface="Comic Sans" panose="020B0604020202020204" charset="0"/>
              </a:rPr>
              <a:t> </a:t>
            </a:r>
            <a:r>
              <a:rPr lang="es-ES_tradnl" sz="8800" i="1" dirty="0" err="1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  <a:r>
              <a:rPr lang="es-ES_tradnl" sz="8800" dirty="0">
                <a:solidFill>
                  <a:schemeClr val="bg1"/>
                </a:solidFill>
                <a:latin typeface="Comic Sans" panose="020B0604020202020204" charset="0"/>
              </a:rPr>
              <a:t> ?</a:t>
            </a:r>
            <a:endParaRPr lang="es-ES" sz="8800" dirty="0">
              <a:solidFill>
                <a:schemeClr val="bg1"/>
              </a:solidFill>
              <a:latin typeface="Comic Sans" panose="020B0604020202020204" charset="0"/>
            </a:endParaRPr>
          </a:p>
        </p:txBody>
      </p:sp>
      <p:pic>
        <p:nvPicPr>
          <p:cNvPr id="2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pic>
        <p:nvPicPr>
          <p:cNvPr id="1026" name="Picture 2" descr="http://agrega.educacion.es/galeriaimg/4c/es_20070320_1_3000661/es_20070320_1_3000661_capture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857" l="2143" r="95000">
                        <a14:foregroundMark x1="59429" y1="23714" x2="21714" y2="52857"/>
                        <a14:foregroundMark x1="49429" y1="22000" x2="19857" y2="41143"/>
                        <a14:foregroundMark x1="67429" y1="24000" x2="50000" y2="33714"/>
                        <a14:foregroundMark x1="34714" y1="45571" x2="26143" y2="68714"/>
                        <a14:foregroundMark x1="77857" y1="44000" x2="44000" y2="81714"/>
                        <a14:foregroundMark x1="77000" y1="54143" x2="63000" y2="70571"/>
                        <a14:foregroundMark x1="62429" y1="51857" x2="51571" y2="65143"/>
                        <a14:foregroundMark x1="63000" y1="47714" x2="51571" y2="59429"/>
                        <a14:foregroundMark x1="72429" y1="35429" x2="75714" y2="39143"/>
                        <a14:foregroundMark x1="35714" y1="74000" x2="46857" y2="75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61" t="6045" r="5340" b="6358"/>
          <a:stretch/>
        </p:blipFill>
        <p:spPr bwMode="auto">
          <a:xfrm>
            <a:off x="3008474" y="2830370"/>
            <a:ext cx="4544963" cy="4519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640892" y="1275431"/>
            <a:ext cx="1161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turn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right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46914E-7 L -0.26155 -0.37623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2" y="-18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640453" y="872630"/>
            <a:ext cx="11125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turn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left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519363" y="-24003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sp>
        <p:nvSpPr>
          <p:cNvPr id="6" name="AutoShape 4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747963" y="-21717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pic>
        <p:nvPicPr>
          <p:cNvPr id="2056" name="Picture 8" descr="http://static.freepik.com/foto-gratis/22-senales-de-trafico_297643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03341" y="3065823"/>
            <a:ext cx="4298012" cy="42379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26779 -0.25895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4" y="-12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581260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1" y="0"/>
                </a:lnTo>
                <a:lnTo>
                  <a:pt x="12044921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39700" y="3428810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 dirty="0">
                <a:solidFill>
                  <a:srgbClr val="16948A"/>
                </a:solidFill>
                <a:latin typeface="Comic Sans Bold"/>
              </a:rPr>
              <a:t>Production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48824" y="919760"/>
            <a:ext cx="3390340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 dirty="0">
                <a:solidFill>
                  <a:srgbClr val="16948A"/>
                </a:solidFill>
                <a:latin typeface="Comic Sans Bold"/>
              </a:rPr>
              <a:t>04</a:t>
            </a:r>
          </a:p>
        </p:txBody>
      </p:sp>
      <p:sp>
        <p:nvSpPr>
          <p:cNvPr id="17" name="Freeform 17"/>
          <p:cNvSpPr/>
          <p:nvPr/>
        </p:nvSpPr>
        <p:spPr>
          <a:xfrm>
            <a:off x="8456746" y="6052856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680042" y="973300"/>
            <a:ext cx="1123001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6. Write and say. What </a:t>
            </a:r>
            <a:r>
              <a:rPr lang="en-GB" sz="3200" i="1" dirty="0">
                <a:solidFill>
                  <a:srgbClr val="FF0000"/>
                </a:solidFill>
                <a:latin typeface="Comic Sans"/>
              </a:rPr>
              <a:t>must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 or </a:t>
            </a:r>
            <a:r>
              <a:rPr lang="en-GB" sz="3200" i="1" dirty="0">
                <a:solidFill>
                  <a:srgbClr val="FF0000"/>
                </a:solidFill>
                <a:latin typeface="Comic Sans"/>
              </a:rPr>
              <a:t>mustn’t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 we do at school?</a:t>
            </a: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Use the verb in the box to help you.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 flipH="1">
            <a:off x="15238222" y="6534491"/>
            <a:ext cx="2859544" cy="3768756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0" y="2450419"/>
            <a:ext cx="15754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eat		run		play	clean	sleep	write	climb	do		use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991600" y="4486198"/>
            <a:ext cx="0" cy="321945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33624" y="3729838"/>
            <a:ext cx="174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must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82500" y="3729838"/>
            <a:ext cx="256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mustn’t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8800" y="4926847"/>
            <a:ext cx="63209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 clean 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the board.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____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49784" y="4932110"/>
            <a:ext cx="6878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mustn’t climb 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the trees.</a:t>
            </a:r>
          </a:p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___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6" y="6983218"/>
            <a:ext cx="7368534" cy="33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091697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2" y="0"/>
                </a:lnTo>
                <a:lnTo>
                  <a:pt x="12044922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099319" y="3081599"/>
            <a:ext cx="9202218" cy="267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8680" dirty="0">
                <a:solidFill>
                  <a:srgbClr val="16948A"/>
                </a:solidFill>
                <a:latin typeface="Comic Sans Bold"/>
              </a:rPr>
              <a:t>Wrap-up &amp;</a:t>
            </a:r>
          </a:p>
          <a:p>
            <a:pPr algn="l"/>
            <a:r>
              <a:rPr lang="en-US" sz="8680" dirty="0">
                <a:solidFill>
                  <a:srgbClr val="16948A"/>
                </a:solidFill>
                <a:latin typeface="Comic Sans Bold"/>
              </a:rPr>
              <a:t>Assessment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40005" y="370821"/>
            <a:ext cx="3365410" cy="3079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6000" dirty="0">
                <a:solidFill>
                  <a:srgbClr val="16948A"/>
                </a:solidFill>
                <a:latin typeface="Comic Sans Bold"/>
              </a:rPr>
              <a:t>05</a:t>
            </a:r>
          </a:p>
        </p:txBody>
      </p:sp>
      <p:sp>
        <p:nvSpPr>
          <p:cNvPr id="17" name="Freeform 17"/>
          <p:cNvSpPr/>
          <p:nvPr/>
        </p:nvSpPr>
        <p:spPr>
          <a:xfrm>
            <a:off x="8689237" y="559323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40320" y="-1477008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078" y="-38100"/>
            <a:ext cx="19303112" cy="10363200"/>
          </a:xfrm>
          <a:custGeom>
            <a:avLst/>
            <a:gdLst/>
            <a:ahLst/>
            <a:cxnLst/>
            <a:rect l="l" t="t" r="r" b="b"/>
            <a:pathLst>
              <a:path w="19303112" h="14477334">
                <a:moveTo>
                  <a:pt x="0" y="0"/>
                </a:moveTo>
                <a:lnTo>
                  <a:pt x="19303112" y="0"/>
                </a:lnTo>
                <a:lnTo>
                  <a:pt x="19303112" y="14477334"/>
                </a:lnTo>
                <a:lnTo>
                  <a:pt x="0" y="1447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7800" y="745488"/>
            <a:ext cx="15603964" cy="9089309"/>
          </a:xfrm>
          <a:custGeom>
            <a:avLst/>
            <a:gdLst/>
            <a:ahLst/>
            <a:cxnLst/>
            <a:rect l="l" t="t" r="r" b="b"/>
            <a:pathLst>
              <a:path w="13523693" h="7877551">
                <a:moveTo>
                  <a:pt x="0" y="0"/>
                </a:moveTo>
                <a:lnTo>
                  <a:pt x="13523693" y="0"/>
                </a:lnTo>
                <a:lnTo>
                  <a:pt x="13523693" y="7877551"/>
                </a:lnTo>
                <a:lnTo>
                  <a:pt x="0" y="787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856257" y="-195763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274">
            <a:off x="14169778" y="710739"/>
            <a:ext cx="1757503" cy="104457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317776" y="604669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52567" y="-287240"/>
            <a:ext cx="2298021" cy="21058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91075" y="3522379"/>
            <a:ext cx="4955450" cy="8751346"/>
          </a:xfrm>
          <a:custGeom>
            <a:avLst/>
            <a:gdLst/>
            <a:ahLst/>
            <a:cxnLst/>
            <a:rect l="l" t="t" r="r" b="b"/>
            <a:pathLst>
              <a:path w="6130373" h="10826265">
                <a:moveTo>
                  <a:pt x="0" y="0"/>
                </a:moveTo>
                <a:lnTo>
                  <a:pt x="6130372" y="0"/>
                </a:lnTo>
                <a:lnTo>
                  <a:pt x="6130372" y="10826265"/>
                </a:lnTo>
                <a:lnTo>
                  <a:pt x="0" y="1082626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48529" y="984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2" y="0"/>
                </a:lnTo>
                <a:lnTo>
                  <a:pt x="3267092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968776" y="2449284"/>
            <a:ext cx="13828761" cy="81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4721" dirty="0">
                <a:solidFill>
                  <a:srgbClr val="FFFFFF"/>
                </a:solidFill>
                <a:latin typeface="Comic Sans"/>
              </a:rPr>
              <a:t>What have we learnt today 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00400" y="3551825"/>
            <a:ext cx="12115800" cy="4398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4856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Comic Sans"/>
              </a:rPr>
              <a:t>Modal verb: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must</a:t>
            </a:r>
            <a:r>
              <a:rPr lang="en-US" sz="4000" dirty="0">
                <a:solidFill>
                  <a:srgbClr val="FFFFFF"/>
                </a:solidFill>
                <a:latin typeface="Comic Sans"/>
              </a:rPr>
              <a:t>,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mustn’t</a:t>
            </a:r>
          </a:p>
          <a:p>
            <a:pPr marL="571500" indent="-571500" algn="l">
              <a:lnSpc>
                <a:spcPts val="4856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FF"/>
                </a:solidFill>
                <a:latin typeface="Comic Sans"/>
              </a:rPr>
              <a:t>Structure: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must</a:t>
            </a:r>
            <a:r>
              <a:rPr lang="en-US" sz="4000" dirty="0">
                <a:solidFill>
                  <a:srgbClr val="FFFFFF"/>
                </a:solidFill>
                <a:latin typeface="Comic Sans"/>
              </a:rPr>
              <a:t> /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mustn’t</a:t>
            </a:r>
            <a:r>
              <a:rPr lang="en-US" sz="4000" dirty="0">
                <a:solidFill>
                  <a:srgbClr val="FFFFFF"/>
                </a:solidFill>
                <a:latin typeface="Comic Sans"/>
              </a:rPr>
              <a:t> + infinitive Verb</a:t>
            </a:r>
          </a:p>
          <a:p>
            <a:pPr marL="571500" indent="-571500" algn="l">
              <a:lnSpc>
                <a:spcPts val="4856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rgbClr val="FFFFFF"/>
                </a:solidFill>
                <a:latin typeface="Comic Sans"/>
                <a:ea typeface="Comic Sans"/>
              </a:rPr>
              <a:t>Examples:</a:t>
            </a:r>
          </a:p>
          <a:p>
            <a:pPr>
              <a:lnSpc>
                <a:spcPts val="4856"/>
              </a:lnSpc>
            </a:pPr>
            <a:r>
              <a:rPr lang="en-GB" sz="4000" dirty="0">
                <a:solidFill>
                  <a:srgbClr val="FFFFFF"/>
                </a:solidFill>
                <a:latin typeface="Comic Sans"/>
                <a:ea typeface="Comic Sans"/>
              </a:rPr>
              <a:t>- Food doesn’t stay on plates, so scientists </a:t>
            </a:r>
            <a:r>
              <a:rPr lang="en-GB" sz="4000" b="1" dirty="0">
                <a:solidFill>
                  <a:schemeClr val="accent6"/>
                </a:solidFill>
                <a:latin typeface="Comic Sans"/>
                <a:ea typeface="Comic Sans"/>
              </a:rPr>
              <a:t>must eat</a:t>
            </a:r>
            <a:r>
              <a:rPr lang="en-GB" sz="4000" dirty="0">
                <a:solidFill>
                  <a:srgbClr val="FFFFFF"/>
                </a:solidFill>
                <a:latin typeface="Comic Sans"/>
                <a:ea typeface="Comic Sans"/>
              </a:rPr>
              <a:t> food from packages.</a:t>
            </a:r>
          </a:p>
          <a:p>
            <a:pPr>
              <a:lnSpc>
                <a:spcPts val="4856"/>
              </a:lnSpc>
            </a:pPr>
            <a:r>
              <a:rPr lang="en-GB" sz="4000" dirty="0">
                <a:solidFill>
                  <a:srgbClr val="FFFFFF"/>
                </a:solidFill>
                <a:latin typeface="Comic Sans"/>
                <a:ea typeface="Comic Sans"/>
              </a:rPr>
              <a:t>- There isn’t a fridge on the ISS, so they </a:t>
            </a:r>
            <a:r>
              <a:rPr lang="en-GB" sz="4000" b="1" dirty="0">
                <a:solidFill>
                  <a:schemeClr val="accent6"/>
                </a:solidFill>
                <a:latin typeface="Comic Sans"/>
                <a:ea typeface="Comic Sans"/>
              </a:rPr>
              <a:t>mustn’t keep</a:t>
            </a:r>
            <a:r>
              <a:rPr lang="en-GB" sz="4000" dirty="0">
                <a:solidFill>
                  <a:srgbClr val="FFFFFF"/>
                </a:solidFill>
                <a:latin typeface="Comic Sans"/>
                <a:ea typeface="Comic Sans"/>
              </a:rPr>
              <a:t> fruit and vegetables for long.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6341928" y="1508424"/>
            <a:ext cx="4950073" cy="84638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DB0DE-3CF5-326F-B6D0-2055B11F6AE2}"/>
              </a:ext>
            </a:extLst>
          </p:cNvPr>
          <p:cNvSpPr/>
          <p:nvPr/>
        </p:nvSpPr>
        <p:spPr>
          <a:xfrm>
            <a:off x="6308061" y="4088052"/>
            <a:ext cx="8059872" cy="7669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7852" b="-3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0619" y="5316244"/>
            <a:ext cx="18573992" cy="3025545"/>
            <a:chOff x="0" y="0"/>
            <a:chExt cx="4891915" cy="7968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1915" cy="796851"/>
            </a:xfrm>
            <a:custGeom>
              <a:avLst/>
              <a:gdLst/>
              <a:ahLst/>
              <a:cxnLst/>
              <a:rect l="l" t="t" r="r" b="b"/>
              <a:pathLst>
                <a:path w="4891915" h="796851">
                  <a:moveTo>
                    <a:pt x="0" y="0"/>
                  </a:moveTo>
                  <a:lnTo>
                    <a:pt x="4891915" y="0"/>
                  </a:lnTo>
                  <a:lnTo>
                    <a:pt x="4891915" y="796851"/>
                  </a:lnTo>
                  <a:lnTo>
                    <a:pt x="0" y="796851"/>
                  </a:lnTo>
                  <a:close/>
                </a:path>
              </a:pathLst>
            </a:custGeom>
            <a:solidFill>
              <a:srgbClr val="DBEB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91915" cy="834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58657" y="5900452"/>
            <a:ext cx="25821832" cy="4882674"/>
          </a:xfrm>
          <a:custGeom>
            <a:avLst/>
            <a:gdLst/>
            <a:ahLst/>
            <a:cxnLst/>
            <a:rect l="l" t="t" r="r" b="b"/>
            <a:pathLst>
              <a:path w="25821832" h="4882674">
                <a:moveTo>
                  <a:pt x="0" y="0"/>
                </a:moveTo>
                <a:lnTo>
                  <a:pt x="25821832" y="0"/>
                </a:lnTo>
                <a:lnTo>
                  <a:pt x="25821832" y="4882674"/>
                </a:lnTo>
                <a:lnTo>
                  <a:pt x="0" y="4882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37575" y="318926"/>
            <a:ext cx="2373859" cy="1483662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952519" y="7377892"/>
            <a:ext cx="6503276" cy="41148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39202" y="571476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83071" y="9073562"/>
            <a:ext cx="2471587" cy="1469471"/>
          </a:xfrm>
          <a:custGeom>
            <a:avLst/>
            <a:gdLst/>
            <a:ahLst/>
            <a:cxnLst/>
            <a:rect l="l" t="t" r="r" b="b"/>
            <a:pathLst>
              <a:path w="2471587" h="1469471">
                <a:moveTo>
                  <a:pt x="0" y="0"/>
                </a:moveTo>
                <a:lnTo>
                  <a:pt x="2471586" y="0"/>
                </a:lnTo>
                <a:lnTo>
                  <a:pt x="2471586" y="1469471"/>
                </a:lnTo>
                <a:lnTo>
                  <a:pt x="0" y="1469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452259" y="6340960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4"/>
                </a:lnTo>
                <a:lnTo>
                  <a:pt x="0" y="731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432948" y="6706847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12337" y="8341789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3"/>
                </a:lnTo>
                <a:lnTo>
                  <a:pt x="0" y="731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196498" y="6460549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09419" y="1787744"/>
            <a:ext cx="3436648" cy="3461825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47211" y="1635995"/>
            <a:ext cx="3107673" cy="3613574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610760" y="2738200"/>
            <a:ext cx="3842613" cy="2578044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458215" y="4678302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063799" y="4784370"/>
            <a:ext cx="1394328" cy="930397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7"/>
                </a:lnTo>
                <a:lnTo>
                  <a:pt x="0" y="930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639664" y="5143500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-815841" y="984954"/>
            <a:ext cx="10163792" cy="215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chemeClr val="tx2">
                    <a:lumMod val="50000"/>
                  </a:schemeClr>
                </a:solidFill>
                <a:latin typeface="Lobster"/>
              </a:rPr>
              <a:t>Unit 8</a:t>
            </a:r>
          </a:p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chemeClr val="tx2">
                    <a:lumMod val="50000"/>
                  </a:schemeClr>
                </a:solidFill>
                <a:latin typeface="Lobster"/>
              </a:rPr>
              <a:t>People and Places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50158" y="3172815"/>
            <a:ext cx="6855570" cy="1771423"/>
            <a:chOff x="-238056" y="-79118"/>
            <a:chExt cx="9140759" cy="2361900"/>
          </a:xfrm>
        </p:grpSpPr>
        <p:sp>
          <p:nvSpPr>
            <p:cNvPr id="26" name="Freeform 26"/>
            <p:cNvSpPr/>
            <p:nvPr/>
          </p:nvSpPr>
          <p:spPr>
            <a:xfrm>
              <a:off x="-238056" y="-79118"/>
              <a:ext cx="9110165" cy="2361900"/>
            </a:xfrm>
            <a:custGeom>
              <a:avLst/>
              <a:gdLst/>
              <a:ahLst/>
              <a:cxnLst/>
              <a:rect l="l" t="t" r="r" b="b"/>
              <a:pathLst>
                <a:path w="9110165" h="1060092">
                  <a:moveTo>
                    <a:pt x="0" y="0"/>
                  </a:moveTo>
                  <a:lnTo>
                    <a:pt x="9110165" y="0"/>
                  </a:lnTo>
                  <a:lnTo>
                    <a:pt x="9110165" y="1060092"/>
                  </a:lnTo>
                  <a:lnTo>
                    <a:pt x="0" y="106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04835" y="153390"/>
              <a:ext cx="8697868" cy="1834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solidFill>
                    <a:srgbClr val="EA2A2A"/>
                  </a:solidFill>
                  <a:latin typeface="Comic Sans" panose="020B0604020202020204" charset="0"/>
                </a:rPr>
                <a:t>LESSON 2</a:t>
              </a:r>
            </a:p>
            <a:p>
              <a:pPr algn="ctr">
                <a:lnSpc>
                  <a:spcPct val="130000"/>
                </a:lnSpc>
              </a:pPr>
              <a:r>
                <a:rPr lang="en-GB" sz="3600" b="1" dirty="0">
                  <a:solidFill>
                    <a:srgbClr val="EA2A2A"/>
                  </a:solidFill>
                  <a:latin typeface="Comic Sans" panose="020B0604020202020204" charset="0"/>
                </a:rPr>
                <a:t>Part 4, 5, 6</a:t>
              </a:r>
              <a:endParaRPr lang="en-US" sz="3600" b="1" dirty="0">
                <a:solidFill>
                  <a:srgbClr val="EA2A2A"/>
                </a:solidFill>
                <a:latin typeface="Comic Sans" panose="020B0604020202020204" charset="0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79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17585" b="6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435173" y="6571184"/>
            <a:ext cx="9417653" cy="3146736"/>
          </a:xfrm>
          <a:custGeom>
            <a:avLst/>
            <a:gdLst/>
            <a:ahLst/>
            <a:cxnLst/>
            <a:rect l="l" t="t" r="r" b="b"/>
            <a:pathLst>
              <a:path w="9417653" h="3146736">
                <a:moveTo>
                  <a:pt x="0" y="0"/>
                </a:moveTo>
                <a:lnTo>
                  <a:pt x="9417654" y="0"/>
                </a:lnTo>
                <a:lnTo>
                  <a:pt x="9417654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7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437766" y="559323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25849" y="5582688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659248" y="2952751"/>
            <a:ext cx="13626494" cy="219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5"/>
              </a:lnSpc>
            </a:pPr>
            <a:r>
              <a:rPr lang="en-US" sz="12853">
                <a:solidFill>
                  <a:srgbClr val="16948A"/>
                </a:solidFill>
                <a:latin typeface="Comic Sans Bold"/>
              </a:rPr>
              <a:t>Warm-up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91757" y="534636"/>
            <a:ext cx="2421330" cy="298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1"/>
              </a:lnSpc>
            </a:pPr>
            <a:r>
              <a:rPr lang="en-US" sz="17615" dirty="0">
                <a:solidFill>
                  <a:srgbClr val="16948A"/>
                </a:solidFill>
                <a:latin typeface="Comic Sans"/>
              </a:rPr>
              <a:t>01</a:t>
            </a:r>
          </a:p>
        </p:txBody>
      </p:sp>
      <p:pic>
        <p:nvPicPr>
          <p:cNvPr id="20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240320" y="-1477008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FF5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429000" y="4085629"/>
            <a:ext cx="12027699" cy="2215931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182850" tIns="182850" rIns="182850" bIns="182850" rtlCol="0" anchor="ctr" anchorCtr="0">
            <a:spAutoFit/>
          </a:bodyPr>
          <a:lstStyle/>
          <a:p>
            <a:r>
              <a:rPr lang="en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Can you guess?</a:t>
            </a:r>
            <a:endParaRPr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43165" y="-11878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1.48148E-6 L -4.16667E-7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FF5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17EBE5-3832-9118-79E2-C52D30D04DBC}"/>
              </a:ext>
            </a:extLst>
          </p:cNvPr>
          <p:cNvSpPr/>
          <p:nvPr/>
        </p:nvSpPr>
        <p:spPr>
          <a:xfrm>
            <a:off x="5973702" y="667575"/>
            <a:ext cx="6420825" cy="6464331"/>
          </a:xfrm>
          <a:prstGeom prst="rect">
            <a:avLst/>
          </a:prstGeom>
          <a:solidFill>
            <a:srgbClr val="89D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26" name="Picture 2" descr="Buckle your seatbelts">
            <a:extLst>
              <a:ext uri="{FF2B5EF4-FFF2-40B4-BE49-F238E27FC236}">
                <a16:creationId xmlns:a16="http://schemas.microsoft.com/office/drawing/2014/main" id="{997F4E3F-A613-0567-9EF8-0C9AA90D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277" y="917507"/>
            <a:ext cx="6953250" cy="363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4A9171-DE11-05D1-C395-5A248C836B08}"/>
              </a:ext>
            </a:extLst>
          </p:cNvPr>
          <p:cNvSpPr/>
          <p:nvPr/>
        </p:nvSpPr>
        <p:spPr>
          <a:xfrm>
            <a:off x="152400" y="7469702"/>
            <a:ext cx="18135600" cy="2817297"/>
          </a:xfrm>
          <a:prstGeom prst="rect">
            <a:avLst/>
          </a:prstGeom>
          <a:solidFill>
            <a:srgbClr val="89D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Google Shape;1191;p28"/>
          <p:cNvSpPr/>
          <p:nvPr/>
        </p:nvSpPr>
        <p:spPr>
          <a:xfrm>
            <a:off x="1215764" y="7568042"/>
            <a:ext cx="14942850" cy="18472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100">
              <a:solidFill>
                <a:schemeClr val="accent5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E58BC-525E-DF59-8BF2-104801A348E2}"/>
              </a:ext>
            </a:extLst>
          </p:cNvPr>
          <p:cNvSpPr txBox="1"/>
          <p:nvPr/>
        </p:nvSpPr>
        <p:spPr>
          <a:xfrm>
            <a:off x="5569898" y="6257647"/>
            <a:ext cx="7148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 is he doing?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5CD4F-F920-AF80-265C-E84EC8515BF8}"/>
              </a:ext>
            </a:extLst>
          </p:cNvPr>
          <p:cNvSpPr txBox="1"/>
          <p:nvPr/>
        </p:nvSpPr>
        <p:spPr>
          <a:xfrm>
            <a:off x="4108005" y="8030002"/>
            <a:ext cx="10071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He is fastening their seat bell.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9A54CE-0553-76EB-4437-D0E9007A62FD}"/>
              </a:ext>
            </a:extLst>
          </p:cNvPr>
          <p:cNvSpPr/>
          <p:nvPr/>
        </p:nvSpPr>
        <p:spPr>
          <a:xfrm>
            <a:off x="7772400" y="1911695"/>
            <a:ext cx="3245918" cy="22984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8E9E5F-D04D-7E56-4993-F2CCAB2E2A05}"/>
              </a:ext>
            </a:extLst>
          </p:cNvPr>
          <p:cNvSpPr/>
          <p:nvPr/>
        </p:nvSpPr>
        <p:spPr>
          <a:xfrm>
            <a:off x="4740971" y="618504"/>
            <a:ext cx="8213029" cy="49179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latin typeface="Comic Sans" panose="020B0604020202020204" charset="0"/>
              </a:rPr>
              <a:t>Click here</a:t>
            </a:r>
            <a:endParaRPr lang="en-US" sz="11500" dirty="0">
              <a:latin typeface="Comic Sans" panose="020B060402020202020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D3F803-D439-7C95-FEBF-7009D4262B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2034" y="2272867"/>
            <a:ext cx="3258833" cy="1080043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2034" y="3481457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06435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</a:rPr>
              <a:t>Presentation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39881" y="1752697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526849" y="678998"/>
            <a:ext cx="3234290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 dirty="0">
                <a:solidFill>
                  <a:srgbClr val="16948A"/>
                </a:solidFill>
                <a:latin typeface="Comic Sans Bold"/>
              </a:rPr>
              <a:t>02</a:t>
            </a:r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40320" y="-1477008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866" y="6860499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71470" y="995234"/>
            <a:ext cx="57679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</a:rPr>
              <a:t>MUST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</a:rPr>
              <a:t> (modal verb)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2311892"/>
            <a:ext cx="1858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</a:rPr>
              <a:t>/</a:t>
            </a:r>
            <a:r>
              <a:rPr lang="en-GB" sz="4000" dirty="0" err="1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</a:rPr>
              <a:t>mʌst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</a:rPr>
              <a:t>/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215F7C-CDCD-66D8-2DBE-00874F17E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40864"/>
              </p:ext>
            </p:extLst>
          </p:nvPr>
        </p:nvGraphicFramePr>
        <p:xfrm>
          <a:off x="2757917" y="3183304"/>
          <a:ext cx="13639800" cy="622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301">
                  <a:extLst>
                    <a:ext uri="{9D8B030D-6E8A-4147-A177-3AD203B41FA5}">
                      <a16:colId xmlns:a16="http://schemas.microsoft.com/office/drawing/2014/main" val="1803103004"/>
                    </a:ext>
                  </a:extLst>
                </a:gridCol>
                <a:gridCol w="11060499">
                  <a:extLst>
                    <a:ext uri="{9D8B030D-6E8A-4147-A177-3AD203B41FA5}">
                      <a16:colId xmlns:a16="http://schemas.microsoft.com/office/drawing/2014/main" val="3997293639"/>
                    </a:ext>
                  </a:extLst>
                </a:gridCol>
              </a:tblGrid>
              <a:tr h="1903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Definition</a:t>
                      </a:r>
                      <a:endParaRPr lang="en-US" sz="26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GB" sz="32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used to say that something is necessary or very important (sometimes involving a rule or a law)</a:t>
                      </a:r>
                    </a:p>
                    <a:p>
                      <a:pPr algn="r">
                        <a:lnSpc>
                          <a:spcPct val="130000"/>
                        </a:lnSpc>
                      </a:pP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https://www.oxfordlearnersdictionaries.com/</a:t>
                      </a:r>
                      <a:endParaRPr lang="en-US" sz="4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996890"/>
                  </a:ext>
                </a:extLst>
              </a:tr>
              <a:tr h="740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Negative form</a:t>
                      </a:r>
                      <a:endParaRPr lang="en-US" sz="260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must not / mustn’t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759280"/>
                  </a:ext>
                </a:extLst>
              </a:tr>
              <a:tr h="740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Structure</a:t>
                      </a:r>
                      <a:endParaRPr lang="en-US" sz="260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FF0000"/>
                          </a:solidFill>
                          <a:latin typeface="Comic Sans" panose="020B0604020202020204" charset="0"/>
                        </a:rPr>
                        <a:t>must / mustn’t + infinitive Verb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271903"/>
                  </a:ext>
                </a:extLst>
              </a:tr>
              <a:tr h="2844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Example</a:t>
                      </a:r>
                      <a:endParaRPr lang="en-US" sz="260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  <a:p>
                      <a:endParaRPr lang="en-US" sz="2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1. Food doesn’t stay on plates, so scientists </a:t>
                      </a:r>
                      <a:r>
                        <a:rPr lang="en-GB" sz="3200" b="1" dirty="0">
                          <a:solidFill>
                            <a:srgbClr val="FF0000"/>
                          </a:solidFill>
                          <a:latin typeface="Comic Sans" panose="020B0604020202020204" charset="0"/>
                        </a:rPr>
                        <a:t>must eat </a:t>
                      </a:r>
                      <a:r>
                        <a:rPr lang="en-GB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food from packages.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2. There isn’t a fridge on the ISS, so they </a:t>
                      </a:r>
                      <a:r>
                        <a:rPr lang="en-GB" sz="3200" b="1" dirty="0">
                          <a:solidFill>
                            <a:srgbClr val="FF0000"/>
                          </a:solidFill>
                          <a:latin typeface="Comic Sans" panose="020B0604020202020204" charset="0"/>
                        </a:rPr>
                        <a:t>mustn’t keep </a:t>
                      </a:r>
                      <a:r>
                        <a:rPr lang="en-GB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" panose="020B0604020202020204" charset="0"/>
                        </a:rPr>
                        <a:t>fruit and vegetables for long.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88219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524000" y="934995"/>
            <a:ext cx="140850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4. Look at the picture and complete the sentences with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must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 or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mustn’t.</a:t>
            </a: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>
            <a:off x="22866" y="6860499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40031" y="1873082"/>
            <a:ext cx="11269432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1. You ______ kick the ball.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You ______ touch the ball with your hands.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4950" y="3801459"/>
            <a:ext cx="9131026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2. You ______ eat a lot of junk food.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You ______ eat more fruit.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4950" y="5603101"/>
            <a:ext cx="10844635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3. They ______ wear white shirts to school.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Girls ______ wear grey skirts.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6555" y="7553596"/>
            <a:ext cx="8595623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4. He ______ pay attention.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He ______ fall asleep at school.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8CE29-5223-63A8-1B1B-63BD7A197942}"/>
              </a:ext>
            </a:extLst>
          </p:cNvPr>
          <p:cNvSpPr txBox="1"/>
          <p:nvPr/>
        </p:nvSpPr>
        <p:spPr>
          <a:xfrm>
            <a:off x="3429000" y="1988471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872E2-89C5-DAB9-75EB-BAF15943CE17}"/>
              </a:ext>
            </a:extLst>
          </p:cNvPr>
          <p:cNvSpPr txBox="1"/>
          <p:nvPr/>
        </p:nvSpPr>
        <p:spPr>
          <a:xfrm>
            <a:off x="3361846" y="2807608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C8192-138B-FC0F-325B-CCC10E03C644}"/>
              </a:ext>
            </a:extLst>
          </p:cNvPr>
          <p:cNvSpPr txBox="1"/>
          <p:nvPr/>
        </p:nvSpPr>
        <p:spPr>
          <a:xfrm>
            <a:off x="3224431" y="3925127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21A84-7E37-8A10-CE23-203386BC0E52}"/>
              </a:ext>
            </a:extLst>
          </p:cNvPr>
          <p:cNvSpPr txBox="1"/>
          <p:nvPr/>
        </p:nvSpPr>
        <p:spPr>
          <a:xfrm>
            <a:off x="4469501" y="8480000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A021F-8ABE-4CDC-DF12-ECA701BE8BDD}"/>
              </a:ext>
            </a:extLst>
          </p:cNvPr>
          <p:cNvSpPr txBox="1"/>
          <p:nvPr/>
        </p:nvSpPr>
        <p:spPr>
          <a:xfrm>
            <a:off x="3497782" y="4728528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71035-E3C5-5FC7-251A-39E0ADD8D550}"/>
              </a:ext>
            </a:extLst>
          </p:cNvPr>
          <p:cNvSpPr txBox="1"/>
          <p:nvPr/>
        </p:nvSpPr>
        <p:spPr>
          <a:xfrm>
            <a:off x="3657600" y="5755859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0C758-9698-1B8E-A48A-C2CCEEE2FE74}"/>
              </a:ext>
            </a:extLst>
          </p:cNvPr>
          <p:cNvSpPr txBox="1"/>
          <p:nvPr/>
        </p:nvSpPr>
        <p:spPr>
          <a:xfrm>
            <a:off x="3726382" y="6534246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2D5CA-5A7D-1BDE-3E65-AAD19D223B04}"/>
              </a:ext>
            </a:extLst>
          </p:cNvPr>
          <p:cNvSpPr txBox="1"/>
          <p:nvPr/>
        </p:nvSpPr>
        <p:spPr>
          <a:xfrm>
            <a:off x="4648200" y="7718000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7C3706-4EAC-5A1C-36A6-B0D3E05E3970}"/>
              </a:ext>
            </a:extLst>
          </p:cNvPr>
          <p:cNvGrpSpPr/>
          <p:nvPr/>
        </p:nvGrpSpPr>
        <p:grpSpPr>
          <a:xfrm>
            <a:off x="13686315" y="1908091"/>
            <a:ext cx="2438400" cy="1705056"/>
            <a:chOff x="13686315" y="1908091"/>
            <a:chExt cx="2438400" cy="1705056"/>
          </a:xfrm>
        </p:grpSpPr>
        <p:pic>
          <p:nvPicPr>
            <p:cNvPr id="1026" name="Picture 2" descr="Image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686315" y="1908091"/>
              <a:ext cx="2438400" cy="17050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081583-24AF-E736-397B-67FFF522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87729" y="3158142"/>
              <a:ext cx="433357" cy="45399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02FC13-8846-C64F-2B6E-D7E3D6FB9DE0}"/>
              </a:ext>
            </a:extLst>
          </p:cNvPr>
          <p:cNvGrpSpPr/>
          <p:nvPr/>
        </p:nvGrpSpPr>
        <p:grpSpPr>
          <a:xfrm>
            <a:off x="13686315" y="5747929"/>
            <a:ext cx="2434771" cy="1623181"/>
            <a:chOff x="13686315" y="5747929"/>
            <a:chExt cx="2434771" cy="1623181"/>
          </a:xfrm>
        </p:grpSpPr>
        <p:pic>
          <p:nvPicPr>
            <p:cNvPr id="1030" name="Picture 6" descr="https://megawattprimary.wordpress.com/wp-content/uploads/2017/10/469971062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315" y="5747929"/>
              <a:ext cx="2434771" cy="16231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D25B84-3A4A-EA69-35ED-97B1ADF3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87728" y="6917117"/>
              <a:ext cx="433357" cy="45399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D135A9-499B-46EC-3B15-FDA044EB03FF}"/>
              </a:ext>
            </a:extLst>
          </p:cNvPr>
          <p:cNvGrpSpPr/>
          <p:nvPr/>
        </p:nvGrpSpPr>
        <p:grpSpPr>
          <a:xfrm>
            <a:off x="13686315" y="3766138"/>
            <a:ext cx="2438400" cy="1830998"/>
            <a:chOff x="13686315" y="3766138"/>
            <a:chExt cx="2438400" cy="1830998"/>
          </a:xfrm>
        </p:grpSpPr>
        <p:pic>
          <p:nvPicPr>
            <p:cNvPr id="1028" name="Picture 4" descr="https://www.drweil.com/wp-content/uploads/2023/01/Fast-Food-WB-1305738697-600x450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315" y="3766138"/>
              <a:ext cx="2438400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0F47BD-10A9-DC41-BA7E-96988BC2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7092" y="5143142"/>
              <a:ext cx="453994" cy="4539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9C7A91-23D6-A855-BD9D-BFD5BC94629F}"/>
              </a:ext>
            </a:extLst>
          </p:cNvPr>
          <p:cNvGrpSpPr/>
          <p:nvPr/>
        </p:nvGrpSpPr>
        <p:grpSpPr>
          <a:xfrm>
            <a:off x="13686315" y="7518658"/>
            <a:ext cx="2434771" cy="1621884"/>
            <a:chOff x="13686315" y="7518658"/>
            <a:chExt cx="2434771" cy="1621884"/>
          </a:xfrm>
        </p:grpSpPr>
        <p:pic>
          <p:nvPicPr>
            <p:cNvPr id="1032" name="Picture 8" descr="Cute boy sleeping on desk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315" y="7518658"/>
              <a:ext cx="2434771" cy="16218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D926F6-49B9-0584-2F3D-8B55A06F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7092" y="8686548"/>
              <a:ext cx="453994" cy="4539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06968" y="333161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</a:rPr>
              <a:t>Practice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2754" y="1721082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526849" y="855710"/>
            <a:ext cx="3234290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 dirty="0">
                <a:solidFill>
                  <a:srgbClr val="16948A"/>
                </a:solidFill>
                <a:latin typeface="Comic Sans Bold"/>
              </a:rPr>
              <a:t>03</a:t>
            </a:r>
          </a:p>
        </p:txBody>
      </p:sp>
      <p:pic>
        <p:nvPicPr>
          <p:cNvPr id="1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240320" y="-1477008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EC7B2-594A-4306-B29F-5CB2C4F0DA67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377</Words>
  <Application>Microsoft Office PowerPoint</Application>
  <PresentationFormat>Custom</PresentationFormat>
  <Paragraphs>73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Lobster</vt:lpstr>
      <vt:lpstr>Comic Sans MS</vt:lpstr>
      <vt:lpstr>Calibri</vt:lpstr>
      <vt:lpstr>Arial</vt:lpstr>
      <vt:lpstr>Comic Sans</vt:lpstr>
      <vt:lpstr>Gochi Hand</vt:lpstr>
      <vt:lpstr>Pirata One</vt:lpstr>
      <vt:lpstr>Comic Sans Bold</vt:lpstr>
      <vt:lpstr>Office Theme</vt:lpstr>
      <vt:lpstr>PowerPoint Presentation</vt:lpstr>
      <vt:lpstr>PowerPoint Presentation</vt:lpstr>
      <vt:lpstr>PowerPoint Presentation</vt:lpstr>
      <vt:lpstr>Can you guess?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 Unit 8 Lesson 1 Period 1</dc:title>
  <dc:creator>Chi Nguyen</dc:creator>
  <cp:lastModifiedBy>PC</cp:lastModifiedBy>
  <cp:revision>55</cp:revision>
  <dcterms:created xsi:type="dcterms:W3CDTF">2006-08-16T00:00:00Z</dcterms:created>
  <dcterms:modified xsi:type="dcterms:W3CDTF">2026-02-12T08:45:48Z</dcterms:modified>
  <dc:identifier>DAGJf9chlUU</dc:identifier>
</cp:coreProperties>
</file>