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media/audio2.wav" ContentType="audio/x-wav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media/audio3.wav" ContentType="audio/x-wav"/>
  <Override PartName="/ppt/media/audio4.wav" ContentType="audio/x-wav"/>
  <Override PartName="/ppt/media/audio5.wav" ContentType="audio/x-wav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20.wav" ContentType="audio/x-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27"/>
  </p:notesMasterIdLst>
  <p:sldIdLst>
    <p:sldId id="300" r:id="rId4"/>
    <p:sldId id="273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74" r:id="rId15"/>
    <p:sldId id="266" r:id="rId16"/>
    <p:sldId id="275" r:id="rId17"/>
    <p:sldId id="267" r:id="rId18"/>
    <p:sldId id="268" r:id="rId19"/>
    <p:sldId id="269" r:id="rId20"/>
    <p:sldId id="270" r:id="rId21"/>
    <p:sldId id="279" r:id="rId22"/>
    <p:sldId id="271" r:id="rId23"/>
    <p:sldId id="281" r:id="rId24"/>
    <p:sldId id="276" r:id="rId25"/>
    <p:sldId id="272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E1DF"/>
    <a:srgbClr val="96E4D6"/>
    <a:srgbClr val="009ED6"/>
    <a:srgbClr val="FEC35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2906" autoAdjust="0"/>
  </p:normalViewPr>
  <p:slideViewPr>
    <p:cSldViewPr snapToGrid="0">
      <p:cViewPr varScale="1">
        <p:scale>
          <a:sx n="63" d="100"/>
          <a:sy n="63" d="100"/>
        </p:scale>
        <p:origin x="807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033F07-FF01-4E58-A55F-9560AF687F9E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9D9EF6-DDD5-4C04-B5D2-1F7B0B5A0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342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81133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D9EF6-DDD5-4C04-B5D2-1F7B0B5A044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8089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D9EF6-DDD5-4C04-B5D2-1F7B0B5A044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526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D9EF6-DDD5-4C04-B5D2-1F7B0B5A044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4554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D9EF6-DDD5-4C04-B5D2-1F7B0B5A044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3098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D9EF6-DDD5-4C04-B5D2-1F7B0B5A044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8576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r>
              <a:rPr lang="en-US" dirty="0"/>
              <a:t> Cho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khoảng</a:t>
            </a:r>
            <a:r>
              <a:rPr lang="en-US" dirty="0"/>
              <a:t> 5-</a:t>
            </a:r>
            <a:r>
              <a:rPr lang="en-US" dirty="0" err="1"/>
              <a:t>10s</a:t>
            </a:r>
            <a:r>
              <a:rPr lang="en-US" dirty="0"/>
              <a:t>. Click 1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ẩn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1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đoán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. Click 1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hiển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/>
              <a:t>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D9EF6-DDD5-4C04-B5D2-1F7B0B5A044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8090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D9EF6-DDD5-4C04-B5D2-1F7B0B5A044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6482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D9EF6-DDD5-4C04-B5D2-1F7B0B5A044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8509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D9EF6-DDD5-4C04-B5D2-1F7B0B5A044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8259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D9EF6-DDD5-4C04-B5D2-1F7B0B5A044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414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D9EF6-DDD5-4C04-B5D2-1F7B0B5A044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6948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D9EF6-DDD5-4C04-B5D2-1F7B0B5A044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3648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D9EF6-DDD5-4C04-B5D2-1F7B0B5A044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6373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D9EF6-DDD5-4C04-B5D2-1F7B0B5A044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588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It’s a free-answer</a:t>
            </a:r>
            <a:r>
              <a:rPr lang="en-US" baseline="0" dirty="0"/>
              <a:t> question. </a:t>
            </a:r>
            <a:r>
              <a:rPr lang="en-US" baseline="0" dirty="0" err="1"/>
              <a:t>Ss</a:t>
            </a:r>
            <a:r>
              <a:rPr lang="en-US" baseline="0" dirty="0"/>
              <a:t> can show they opinions in their </a:t>
            </a:r>
            <a:r>
              <a:rPr lang="en-US" baseline="0"/>
              <a:t>own words.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D9EF6-DDD5-4C04-B5D2-1F7B0B5A044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89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 clicks numbers to show the questions, click the rabbit</a:t>
            </a:r>
            <a:r>
              <a:rPr lang="en-US" baseline="0" dirty="0"/>
              <a:t> to make it move.</a:t>
            </a:r>
          </a:p>
          <a:p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Khi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click “back”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bước</a:t>
            </a:r>
            <a:r>
              <a:rPr lang="en-US" baseline="0" dirty="0"/>
              <a:t> </a:t>
            </a:r>
            <a:r>
              <a:rPr lang="en-US" baseline="0" dirty="0" err="1"/>
              <a:t>thêm</a:t>
            </a:r>
            <a:r>
              <a:rPr lang="en-US" baseline="0" dirty="0"/>
              <a:t> 1 </a:t>
            </a:r>
            <a:r>
              <a:rPr lang="en-US" baseline="0" dirty="0" err="1"/>
              <a:t>bước</a:t>
            </a:r>
            <a:r>
              <a:rPr lang="en-US" baseline="0" dirty="0"/>
              <a:t>. </a:t>
            </a:r>
            <a:r>
              <a:rPr lang="en-US" baseline="0" dirty="0" err="1"/>
              <a:t>Lặp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hết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thỏ</a:t>
            </a:r>
            <a:r>
              <a:rPr lang="en-US" baseline="0" dirty="0"/>
              <a:t> </a:t>
            </a:r>
            <a:r>
              <a:rPr lang="en-US" baseline="0" dirty="0" err="1"/>
              <a:t>bước</a:t>
            </a:r>
            <a:r>
              <a:rPr lang="en-US" baseline="0" dirty="0"/>
              <a:t> sang </a:t>
            </a:r>
            <a:r>
              <a:rPr lang="en-US" baseline="0" dirty="0" err="1"/>
              <a:t>bờ</a:t>
            </a:r>
            <a:r>
              <a:rPr lang="en-US" baseline="0" dirty="0"/>
              <a:t> song </a:t>
            </a:r>
            <a:r>
              <a:rPr lang="en-US" baseline="0" dirty="0" err="1"/>
              <a:t>bên</a:t>
            </a:r>
            <a:r>
              <a:rPr lang="en-US" baseline="0" dirty="0"/>
              <a:t> kia. Click </a:t>
            </a:r>
            <a:r>
              <a:rPr lang="en-US" baseline="0" dirty="0" err="1"/>
              <a:t>vào</a:t>
            </a:r>
            <a:r>
              <a:rPr lang="en-US" baseline="0" dirty="0"/>
              <a:t> Practice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sang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err="1"/>
              <a:t>theo</a:t>
            </a:r>
            <a:r>
              <a:rPr lang="en-US" baseline="0"/>
              <a:t>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D9EF6-DDD5-4C04-B5D2-1F7B0B5A044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01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D9EF6-DDD5-4C04-B5D2-1F7B0B5A044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868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D9EF6-DDD5-4C04-B5D2-1F7B0B5A044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477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D9EF6-DDD5-4C04-B5D2-1F7B0B5A044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281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D9EF6-DDD5-4C04-B5D2-1F7B0B5A044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133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D9EF6-DDD5-4C04-B5D2-1F7B0B5A044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496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D9EF6-DDD5-4C04-B5D2-1F7B0B5A044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115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764A2-86C2-4326-80F4-F02B00E25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874F-85BD-4958-84B6-2CB45EB152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215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764A2-86C2-4326-80F4-F02B00E25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874F-85BD-4958-84B6-2CB45EB152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412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764A2-86C2-4326-80F4-F02B00E25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874F-85BD-4958-84B6-2CB45EB152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155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90808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4757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42029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66776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783805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801254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41625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80186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764A2-86C2-4326-80F4-F02B00E25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874F-85BD-4958-84B6-2CB45EB152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4499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70314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01901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12220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45" y="-554740"/>
            <a:ext cx="4520193" cy="3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20428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97094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18743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66082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86074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00502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6112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764A2-86C2-4326-80F4-F02B00E25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874F-85BD-4958-84B6-2CB45EB152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650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764A2-86C2-4326-80F4-F02B00E25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874F-85BD-4958-84B6-2CB45EB152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230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764A2-86C2-4326-80F4-F02B00E25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874F-85BD-4958-84B6-2CB45EB152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792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764A2-86C2-4326-80F4-F02B00E25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874F-85BD-4958-84B6-2CB45EB152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615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764A2-86C2-4326-80F4-F02B00E25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874F-85BD-4958-84B6-2CB45EB152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417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764A2-86C2-4326-80F4-F02B00E25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874F-85BD-4958-84B6-2CB45EB152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493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764A2-86C2-4326-80F4-F02B00E25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874F-85BD-4958-84B6-2CB45EB152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569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764A2-86C2-4326-80F4-F02B00E25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A874F-85BD-4958-84B6-2CB45EB152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283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1615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sndAc>
      <p:stSnd>
        <p:snd r:embed="rId14" name="magic-chime-06.wav"/>
      </p:stSnd>
    </p:sndAc>
  </p:transition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1233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8" Type="http://schemas.openxmlformats.org/officeDocument/2006/relationships/image" Target="../media/image11.png"/><Relationship Id="rId26" Type="http://schemas.openxmlformats.org/officeDocument/2006/relationships/image" Target="../media/image15.png"/><Relationship Id="rId21" Type="http://schemas.microsoft.com/office/2007/relationships/hdphoto" Target="../media/hdphoto8.wdp"/><Relationship Id="rId34" Type="http://schemas.openxmlformats.org/officeDocument/2006/relationships/image" Target="../media/image20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microsoft.com/office/2007/relationships/hdphoto" Target="../media/hdphoto6.wdp"/><Relationship Id="rId25" Type="http://schemas.microsoft.com/office/2007/relationships/hdphoto" Target="../media/hdphoto10.wdp"/><Relationship Id="rId33" Type="http://schemas.microsoft.com/office/2007/relationships/hdphoto" Target="../media/hdphoto13.wdp"/><Relationship Id="rId38" Type="http://schemas.openxmlformats.org/officeDocument/2006/relationships/image" Target="../media/image23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29" Type="http://schemas.openxmlformats.org/officeDocument/2006/relationships/image" Target="../media/image17.gif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24" Type="http://schemas.openxmlformats.org/officeDocument/2006/relationships/image" Target="../media/image14.png"/><Relationship Id="rId32" Type="http://schemas.openxmlformats.org/officeDocument/2006/relationships/image" Target="../media/image19.png"/><Relationship Id="rId37" Type="http://schemas.openxmlformats.org/officeDocument/2006/relationships/image" Target="../media/image22.jpeg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23" Type="http://schemas.microsoft.com/office/2007/relationships/hdphoto" Target="../media/hdphoto9.wdp"/><Relationship Id="rId28" Type="http://schemas.openxmlformats.org/officeDocument/2006/relationships/image" Target="../media/image16.emf"/><Relationship Id="rId36" Type="http://schemas.microsoft.com/office/2007/relationships/hdphoto" Target="../media/hdphoto14.wdp"/><Relationship Id="rId10" Type="http://schemas.openxmlformats.org/officeDocument/2006/relationships/image" Target="../media/image7.png"/><Relationship Id="rId19" Type="http://schemas.microsoft.com/office/2007/relationships/hdphoto" Target="../media/hdphoto7.wdp"/><Relationship Id="rId31" Type="http://schemas.microsoft.com/office/2007/relationships/hdphoto" Target="../media/hdphoto12.wdp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9.png"/><Relationship Id="rId22" Type="http://schemas.openxmlformats.org/officeDocument/2006/relationships/image" Target="../media/image13.png"/><Relationship Id="rId27" Type="http://schemas.microsoft.com/office/2007/relationships/hdphoto" Target="../media/hdphoto11.wdp"/><Relationship Id="rId30" Type="http://schemas.openxmlformats.org/officeDocument/2006/relationships/image" Target="../media/image18.png"/><Relationship Id="rId35" Type="http://schemas.openxmlformats.org/officeDocument/2006/relationships/image" Target="../media/image21.png"/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5.png"/><Relationship Id="rId12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audio" Target="../media/audio1.wav"/><Relationship Id="rId10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5.png"/><Relationship Id="rId12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audio" Target="../media/audio1.wav"/><Relationship Id="rId10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5.png"/><Relationship Id="rId12" Type="http://schemas.openxmlformats.org/officeDocument/2006/relationships/image" Target="../media/image29.gif"/><Relationship Id="rId17" Type="http://schemas.openxmlformats.org/officeDocument/2006/relationships/image" Target="../media/image33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5.wdp"/><Relationship Id="rId20" Type="http://schemas.openxmlformats.org/officeDocument/2006/relationships/audio" Target="../media/audio20.wav"/><Relationship Id="rId1" Type="http://schemas.openxmlformats.org/officeDocument/2006/relationships/tags" Target="../tags/tag13.xml"/><Relationship Id="rId6" Type="http://schemas.openxmlformats.org/officeDocument/2006/relationships/image" Target="../media/image24.jpg"/><Relationship Id="rId11" Type="http://schemas.openxmlformats.org/officeDocument/2006/relationships/image" Target="../media/image28.jpeg"/><Relationship Id="rId5" Type="http://schemas.openxmlformats.org/officeDocument/2006/relationships/audio" Target="../media/audio2.wav"/><Relationship Id="rId15" Type="http://schemas.openxmlformats.org/officeDocument/2006/relationships/image" Target="../media/image32.png"/><Relationship Id="rId10" Type="http://schemas.openxmlformats.org/officeDocument/2006/relationships/image" Target="../media/image17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7.jpeg"/><Relationship Id="rId14" Type="http://schemas.openxmlformats.org/officeDocument/2006/relationships/image" Target="../media/image31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46.png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5.png"/><Relationship Id="rId12" Type="http://schemas.openxmlformats.org/officeDocument/2006/relationships/image" Target="../media/image29.gif"/><Relationship Id="rId17" Type="http://schemas.openxmlformats.org/officeDocument/2006/relationships/image" Target="../media/image33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5.wdp"/><Relationship Id="rId20" Type="http://schemas.openxmlformats.org/officeDocument/2006/relationships/audio" Target="../media/audio2.wav"/><Relationship Id="rId1" Type="http://schemas.openxmlformats.org/officeDocument/2006/relationships/tags" Target="../tags/tag15.xml"/><Relationship Id="rId6" Type="http://schemas.openxmlformats.org/officeDocument/2006/relationships/image" Target="../media/image24.jpg"/><Relationship Id="rId11" Type="http://schemas.openxmlformats.org/officeDocument/2006/relationships/image" Target="../media/image28.jpeg"/><Relationship Id="rId5" Type="http://schemas.openxmlformats.org/officeDocument/2006/relationships/audio" Target="../media/audio2.wav"/><Relationship Id="rId15" Type="http://schemas.openxmlformats.org/officeDocument/2006/relationships/image" Target="../media/image32.png"/><Relationship Id="rId10" Type="http://schemas.openxmlformats.org/officeDocument/2006/relationships/image" Target="../media/image17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7.jpeg"/><Relationship Id="rId14" Type="http://schemas.openxmlformats.org/officeDocument/2006/relationships/image" Target="../media/image3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46.png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46.png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46.png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46.png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46.png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5.png"/><Relationship Id="rId12" Type="http://schemas.openxmlformats.org/officeDocument/2006/relationships/image" Target="../media/image29.gif"/><Relationship Id="rId17" Type="http://schemas.openxmlformats.org/officeDocument/2006/relationships/image" Target="../media/image33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5.wdp"/><Relationship Id="rId20" Type="http://schemas.openxmlformats.org/officeDocument/2006/relationships/audio" Target="../media/audio20.wav"/><Relationship Id="rId1" Type="http://schemas.openxmlformats.org/officeDocument/2006/relationships/tags" Target="../tags/tag3.xml"/><Relationship Id="rId6" Type="http://schemas.openxmlformats.org/officeDocument/2006/relationships/image" Target="../media/image24.jpg"/><Relationship Id="rId11" Type="http://schemas.openxmlformats.org/officeDocument/2006/relationships/image" Target="../media/image28.jpeg"/><Relationship Id="rId5" Type="http://schemas.openxmlformats.org/officeDocument/2006/relationships/audio" Target="../media/audio2.wav"/><Relationship Id="rId15" Type="http://schemas.openxmlformats.org/officeDocument/2006/relationships/image" Target="../media/image32.png"/><Relationship Id="rId10" Type="http://schemas.openxmlformats.org/officeDocument/2006/relationships/image" Target="../media/image17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7.jpeg"/><Relationship Id="rId14" Type="http://schemas.openxmlformats.org/officeDocument/2006/relationships/image" Target="../media/image31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51.png"/><Relationship Id="rId11" Type="http://schemas.microsoft.com/office/2007/relationships/hdphoto" Target="../media/hdphoto18.wdp"/><Relationship Id="rId5" Type="http://schemas.openxmlformats.org/officeDocument/2006/relationships/image" Target="../media/image49.jpg"/><Relationship Id="rId10" Type="http://schemas.openxmlformats.org/officeDocument/2006/relationships/image" Target="../media/image54.png"/><Relationship Id="rId4" Type="http://schemas.openxmlformats.org/officeDocument/2006/relationships/audio" Target="../media/audio3.wav"/><Relationship Id="rId9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25.png"/><Relationship Id="rId12" Type="http://schemas.openxmlformats.org/officeDocument/2006/relationships/image" Target="../media/image29.gif"/><Relationship Id="rId17" Type="http://schemas.openxmlformats.org/officeDocument/2006/relationships/image" Target="../media/image33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5.wdp"/><Relationship Id="rId20" Type="http://schemas.openxmlformats.org/officeDocument/2006/relationships/audio" Target="../media/audio2.wav"/><Relationship Id="rId1" Type="http://schemas.openxmlformats.org/officeDocument/2006/relationships/tags" Target="../tags/tag23.xml"/><Relationship Id="rId6" Type="http://schemas.openxmlformats.org/officeDocument/2006/relationships/image" Target="../media/image24.jpg"/><Relationship Id="rId11" Type="http://schemas.openxmlformats.org/officeDocument/2006/relationships/image" Target="../media/image28.jpeg"/><Relationship Id="rId5" Type="http://schemas.openxmlformats.org/officeDocument/2006/relationships/audio" Target="../media/audio2.wav"/><Relationship Id="rId15" Type="http://schemas.openxmlformats.org/officeDocument/2006/relationships/image" Target="../media/image32.png"/><Relationship Id="rId10" Type="http://schemas.openxmlformats.org/officeDocument/2006/relationships/image" Target="../media/image17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7.jpeg"/><Relationship Id="rId14" Type="http://schemas.openxmlformats.org/officeDocument/2006/relationships/image" Target="../media/image31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5" Type="http://schemas.openxmlformats.org/officeDocument/2006/relationships/image" Target="../media/image49.jpg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slide" Target="slide7.xml"/><Relationship Id="rId18" Type="http://schemas.openxmlformats.org/officeDocument/2006/relationships/image" Target="../media/image37.png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40.png"/><Relationship Id="rId7" Type="http://schemas.openxmlformats.org/officeDocument/2006/relationships/image" Target="../media/image34.png"/><Relationship Id="rId12" Type="http://schemas.openxmlformats.org/officeDocument/2006/relationships/slide" Target="slide6.xml"/><Relationship Id="rId17" Type="http://schemas.openxmlformats.org/officeDocument/2006/relationships/slide" Target="slide11.xml"/><Relationship Id="rId2" Type="http://schemas.openxmlformats.org/officeDocument/2006/relationships/slideLayout" Target="../slideLayouts/slideLayout2.xml"/><Relationship Id="rId16" Type="http://schemas.openxmlformats.org/officeDocument/2006/relationships/slide" Target="slide10.xml"/><Relationship Id="rId20" Type="http://schemas.openxmlformats.org/officeDocument/2006/relationships/image" Target="../media/image39.png"/><Relationship Id="rId1" Type="http://schemas.openxmlformats.org/officeDocument/2006/relationships/tags" Target="../tags/tag4.xml"/><Relationship Id="rId6" Type="http://schemas.openxmlformats.org/officeDocument/2006/relationships/audio" Target="../media/audio5.wav"/><Relationship Id="rId11" Type="http://schemas.openxmlformats.org/officeDocument/2006/relationships/slide" Target="slide5.xml"/><Relationship Id="rId5" Type="http://schemas.openxmlformats.org/officeDocument/2006/relationships/audio" Target="../media/audio4.wav"/><Relationship Id="rId15" Type="http://schemas.openxmlformats.org/officeDocument/2006/relationships/slide" Target="slide9.xml"/><Relationship Id="rId10" Type="http://schemas.openxmlformats.org/officeDocument/2006/relationships/slide" Target="slide4.xml"/><Relationship Id="rId19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image" Target="../media/image36.png"/><Relationship Id="rId14" Type="http://schemas.openxmlformats.org/officeDocument/2006/relationships/slide" Target="slide8.xml"/><Relationship Id="rId22" Type="http://schemas.openxmlformats.org/officeDocument/2006/relationships/slide" Target="slide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5.png"/><Relationship Id="rId12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audio" Target="../media/audio1.wav"/><Relationship Id="rId10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5.png"/><Relationship Id="rId12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audio" Target="../media/audio1.wav"/><Relationship Id="rId10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5.png"/><Relationship Id="rId12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audio" Target="../media/audio1.wav"/><Relationship Id="rId10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2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5.png"/><Relationship Id="rId12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audio" Target="../media/audio1.wav"/><Relationship Id="rId10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image" Target="../media/image37.png"/><Relationship Id="rId14" Type="http://schemas.microsoft.com/office/2007/relationships/hdphoto" Target="../media/hdphoto1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3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5.png"/><Relationship Id="rId12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audio" Target="../media/audio1.wav"/><Relationship Id="rId10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4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5.png"/><Relationship Id="rId12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audio" Target="../media/audio1.wav"/><Relationship Id="rId10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image" Target="../media/image37.png"/><Relationship Id="rId1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360071" y="3989063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34"/>
          <a:srcRect l="10354" r="10354"/>
          <a:stretch/>
        </p:blipFill>
        <p:spPr bwMode="auto">
          <a:xfrm>
            <a:off x="4426937" y="3432177"/>
            <a:ext cx="1488886" cy="2874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6C8033-E2A2-1854-92C8-5828011696F1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4419" y="5151449"/>
            <a:ext cx="1159052" cy="1616167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BC51E359-5733-992B-E775-223A2373C76D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63" y="368300"/>
            <a:ext cx="8329112" cy="3820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80A183E-F450-D78B-EABE-489A431A90F0}"/>
              </a:ext>
            </a:extLst>
          </p:cNvPr>
          <p:cNvSpPr/>
          <p:nvPr/>
        </p:nvSpPr>
        <p:spPr>
          <a:xfrm>
            <a:off x="5071221" y="1243047"/>
            <a:ext cx="265329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58303">
              <a:buClr>
                <a:srgbClr val="000000"/>
              </a:buClr>
              <a:defRPr/>
            </a:pPr>
            <a:r>
              <a:rPr lang="en-US" sz="40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Unit 11</a:t>
            </a:r>
            <a:endParaRPr lang="en-US" sz="44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  <a:p>
            <a:pPr algn="ctr" defTabSz="1258303">
              <a:buClr>
                <a:srgbClr val="000000"/>
              </a:buClr>
              <a:defRPr/>
            </a:pPr>
            <a:r>
              <a:rPr lang="en-US" sz="44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My day</a:t>
            </a:r>
            <a:endParaRPr lang="en-US" sz="40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66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87625E-DE87-BB0B-479C-6ABBA4E5BB08}"/>
              </a:ext>
            </a:extLst>
          </p:cNvPr>
          <p:cNvSpPr/>
          <p:nvPr/>
        </p:nvSpPr>
        <p:spPr>
          <a:xfrm>
            <a:off x="4726339" y="2618555"/>
            <a:ext cx="3180679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 err="1"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  <a:cs typeface="Arial"/>
                <a:sym typeface="Arial"/>
              </a:rPr>
              <a:t>Funtime</a:t>
            </a:r>
            <a:r>
              <a:rPr lang="en-US" sz="2667" b="1" kern="0" dirty="0"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  <a:cs typeface="Arial"/>
                <a:sym typeface="Arial"/>
              </a:rPr>
              <a:t> &amp; project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190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39" y="-777308"/>
            <a:ext cx="2897481" cy="24945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1"/>
          <a:stretch/>
        </p:blipFill>
        <p:spPr>
          <a:xfrm>
            <a:off x="-13448" y="-83916"/>
            <a:ext cx="3942007" cy="69108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4007" flipH="1">
            <a:off x="8009707" y="5432084"/>
            <a:ext cx="1401807" cy="9243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1328">
            <a:off x="6724836" y="4877290"/>
            <a:ext cx="1342257" cy="8990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4007" flipH="1">
            <a:off x="7590117" y="4173175"/>
            <a:ext cx="1401807" cy="92431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993">
            <a:off x="7887157" y="2514704"/>
            <a:ext cx="1401807" cy="92431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984" y="3411347"/>
            <a:ext cx="1342257" cy="89901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61003" y="2064981"/>
            <a:ext cx="1342257" cy="89901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4879" flipH="1">
            <a:off x="5130835" y="1792545"/>
            <a:ext cx="1401807" cy="92431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7917" flipH="1">
            <a:off x="3778970" y="1735884"/>
            <a:ext cx="1342257" cy="8990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9" b="33749"/>
          <a:stretch/>
        </p:blipFill>
        <p:spPr>
          <a:xfrm>
            <a:off x="-30492" y="5830449"/>
            <a:ext cx="12192000" cy="10542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00664" y="1220260"/>
            <a:ext cx="10506973" cy="4552467"/>
          </a:xfrm>
          <a:prstGeom prst="rect">
            <a:avLst/>
          </a:prstGeom>
          <a:solidFill>
            <a:srgbClr val="FFFFFF">
              <a:alpha val="83137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230178" y="1851203"/>
            <a:ext cx="10047943" cy="18369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4000" dirty="0">
                <a:latin typeface="Comic Sans MS" panose="030F0702030302020204" pitchFamily="66" charset="0"/>
              </a:rPr>
              <a:t>Rearrange the words to make a sentence.</a:t>
            </a:r>
          </a:p>
          <a:p>
            <a:pPr algn="ctr">
              <a:lnSpc>
                <a:spcPct val="150000"/>
              </a:lnSpc>
            </a:pPr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with/go/my sister/swimming/I </a:t>
            </a:r>
            <a:endParaRPr lang="en-US" sz="4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325559" y="4242344"/>
            <a:ext cx="976902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5000" dirty="0">
                <a:latin typeface="Comic Sans MS" panose="030F0702030302020204" pitchFamily="66" charset="0"/>
              </a:rPr>
              <a:t>=&gt; </a:t>
            </a:r>
            <a:r>
              <a:rPr lang="en-AU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I go swimming with my sister.</a:t>
            </a:r>
            <a:endParaRPr lang="en-AU" sz="5000" dirty="0">
              <a:latin typeface="Comic Sans MS" panose="030F0702030302020204" pitchFamily="66" charset="0"/>
            </a:endParaRPr>
          </a:p>
        </p:txBody>
      </p:sp>
      <p:sp>
        <p:nvSpPr>
          <p:cNvPr id="5" name="Rounded Rectangle 4">
            <a:hlinkClick r:id="rId12" action="ppaction://hlinksldjump"/>
          </p:cNvPr>
          <p:cNvSpPr/>
          <p:nvPr/>
        </p:nvSpPr>
        <p:spPr>
          <a:xfrm>
            <a:off x="10203231" y="6071956"/>
            <a:ext cx="1679201" cy="57120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9488379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39" y="-777308"/>
            <a:ext cx="2897481" cy="24945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1"/>
          <a:stretch/>
        </p:blipFill>
        <p:spPr>
          <a:xfrm>
            <a:off x="-13448" y="-83916"/>
            <a:ext cx="3942007" cy="69108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4007" flipH="1">
            <a:off x="8009707" y="5432084"/>
            <a:ext cx="1401807" cy="9243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1328">
            <a:off x="6724836" y="4877290"/>
            <a:ext cx="1342257" cy="8990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4007" flipH="1">
            <a:off x="7590117" y="4173175"/>
            <a:ext cx="1401807" cy="92431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993">
            <a:off x="7887157" y="2514704"/>
            <a:ext cx="1401807" cy="92431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984" y="3411347"/>
            <a:ext cx="1342257" cy="89901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61003" y="2064981"/>
            <a:ext cx="1342257" cy="89901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4879" flipH="1">
            <a:off x="5130835" y="1792545"/>
            <a:ext cx="1401807" cy="92431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7917" flipH="1">
            <a:off x="3778970" y="1735884"/>
            <a:ext cx="1342257" cy="8990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9" b="33749"/>
          <a:stretch/>
        </p:blipFill>
        <p:spPr>
          <a:xfrm>
            <a:off x="-30492" y="5830449"/>
            <a:ext cx="12192000" cy="10542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00664" y="1220260"/>
            <a:ext cx="10506973" cy="4552467"/>
          </a:xfrm>
          <a:prstGeom prst="rect">
            <a:avLst/>
          </a:prstGeom>
          <a:solidFill>
            <a:srgbClr val="FFFFFF">
              <a:alpha val="83137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179958" y="1347565"/>
            <a:ext cx="8148384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5000" dirty="0">
                <a:latin typeface="Comic Sans MS" panose="030F0702030302020204" pitchFamily="66" charset="0"/>
              </a:rPr>
              <a:t>Fill in the blank.</a:t>
            </a:r>
          </a:p>
          <a:p>
            <a:pPr algn="ctr"/>
            <a:endParaRPr lang="en-AU" sz="5000" dirty="0">
              <a:latin typeface="Comic Sans MS" panose="030F0702030302020204" pitchFamily="66" charset="0"/>
            </a:endParaRPr>
          </a:p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- ____________________?</a:t>
            </a:r>
          </a:p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- I go to the park with my family.</a:t>
            </a:r>
            <a:endParaRPr lang="en-US" sz="4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400081" y="4394170"/>
            <a:ext cx="9626353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4500" dirty="0">
                <a:latin typeface="Comic Sans MS" panose="030F0702030302020204" pitchFamily="66" charset="0"/>
              </a:rPr>
              <a:t>=&gt; </a:t>
            </a:r>
            <a:r>
              <a:rPr lang="en-AU" sz="4500" dirty="0">
                <a:solidFill>
                  <a:srgbClr val="FF0000"/>
                </a:solidFill>
                <a:latin typeface="Comic Sans MS" panose="030F0702030302020204" pitchFamily="66" charset="0"/>
              </a:rPr>
              <a:t>Who do you go to the park with?</a:t>
            </a:r>
            <a:endParaRPr lang="en-AU" sz="4500" dirty="0">
              <a:latin typeface="Comic Sans MS" panose="030F0702030302020204" pitchFamily="66" charset="0"/>
            </a:endParaRPr>
          </a:p>
        </p:txBody>
      </p:sp>
      <p:sp>
        <p:nvSpPr>
          <p:cNvPr id="5" name="Rounded Rectangle 4">
            <a:hlinkClick r:id="rId12" action="ppaction://hlinksldjump"/>
          </p:cNvPr>
          <p:cNvSpPr/>
          <p:nvPr/>
        </p:nvSpPr>
        <p:spPr>
          <a:xfrm>
            <a:off x="10203231" y="6071956"/>
            <a:ext cx="1679201" cy="57120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092611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2615521" y="-143524"/>
            <a:ext cx="7070304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021628" y="1806811"/>
            <a:ext cx="6201952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2 Practice writing</a:t>
            </a:r>
            <a:endParaRPr lang="zh-CN" altLang="en-US" sz="4800" b="1" dirty="0"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045" y="134945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1445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87260" y="881273"/>
            <a:ext cx="8522898" cy="5913256"/>
          </a:xfrm>
          <a:prstGeom prst="rect">
            <a:avLst/>
          </a:prstGeom>
          <a:solidFill>
            <a:srgbClr val="96E4D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t="8002"/>
          <a:stretch/>
        </p:blipFill>
        <p:spPr>
          <a:xfrm>
            <a:off x="1476588" y="746336"/>
            <a:ext cx="8448675" cy="589184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t="37341"/>
          <a:stretch/>
        </p:blipFill>
        <p:spPr>
          <a:xfrm>
            <a:off x="1476587" y="2077430"/>
            <a:ext cx="8448675" cy="4560748"/>
          </a:xfrm>
          <a:prstGeom prst="rect">
            <a:avLst/>
          </a:prstGeom>
          <a:ln w="28575">
            <a:noFill/>
          </a:ln>
        </p:spPr>
      </p:pic>
      <p:sp>
        <p:nvSpPr>
          <p:cNvPr id="7" name="Rectangle 6"/>
          <p:cNvSpPr/>
          <p:nvPr/>
        </p:nvSpPr>
        <p:spPr>
          <a:xfrm>
            <a:off x="4033480" y="5535231"/>
            <a:ext cx="166744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Tuesday</a:t>
            </a:r>
          </a:p>
        </p:txBody>
      </p:sp>
      <p:sp>
        <p:nvSpPr>
          <p:cNvPr id="8" name="Rectangle 7"/>
          <p:cNvSpPr/>
          <p:nvPr/>
        </p:nvSpPr>
        <p:spPr>
          <a:xfrm>
            <a:off x="5631913" y="5501799"/>
            <a:ext cx="224292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Wednesday</a:t>
            </a:r>
          </a:p>
        </p:txBody>
      </p:sp>
      <p:sp>
        <p:nvSpPr>
          <p:cNvPr id="10" name="Rectangle 9"/>
          <p:cNvSpPr/>
          <p:nvPr/>
        </p:nvSpPr>
        <p:spPr>
          <a:xfrm>
            <a:off x="7805823" y="5515990"/>
            <a:ext cx="186461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Thursday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067480" y="3218364"/>
            <a:ext cx="14766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Sunday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981787" y="3218364"/>
            <a:ext cx="183736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Saturday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225055" y="3252333"/>
            <a:ext cx="133402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Friday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B06240-438C-D8C4-9B49-65C7FF52B8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8026" y="152866"/>
            <a:ext cx="6202097" cy="5596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9449464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994" y="-124151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79069" y="1605442"/>
            <a:ext cx="4478359" cy="1550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3 Project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My week</a:t>
            </a:r>
            <a:endParaRPr lang="zh-CN" altLang="en-US" sz="4800" b="1" dirty="0"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5600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70007" y="812262"/>
            <a:ext cx="8522898" cy="1585882"/>
          </a:xfrm>
          <a:prstGeom prst="rect">
            <a:avLst/>
          </a:prstGeom>
          <a:solidFill>
            <a:srgbClr val="96E4D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rgbClr val="0070C0"/>
                </a:solidFill>
                <a:latin typeface="Comic Sans MS" panose="030F0702030302020204" pitchFamily="66" charset="0"/>
              </a:rPr>
              <a:t>Game</a:t>
            </a:r>
          </a:p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What word is missing?</a:t>
            </a:r>
          </a:p>
        </p:txBody>
      </p:sp>
      <p:sp>
        <p:nvSpPr>
          <p:cNvPr id="7" name="Rectangle 6"/>
          <p:cNvSpPr/>
          <p:nvPr/>
        </p:nvSpPr>
        <p:spPr>
          <a:xfrm>
            <a:off x="3037106" y="3162713"/>
            <a:ext cx="2162772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Tuesday</a:t>
            </a:r>
          </a:p>
        </p:txBody>
      </p:sp>
      <p:sp>
        <p:nvSpPr>
          <p:cNvPr id="8" name="Rectangle 7"/>
          <p:cNvSpPr/>
          <p:nvPr/>
        </p:nvSpPr>
        <p:spPr>
          <a:xfrm>
            <a:off x="5436773" y="3161656"/>
            <a:ext cx="2932213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Wednesday</a:t>
            </a:r>
          </a:p>
        </p:txBody>
      </p:sp>
      <p:sp>
        <p:nvSpPr>
          <p:cNvPr id="10" name="Rectangle 9"/>
          <p:cNvSpPr/>
          <p:nvPr/>
        </p:nvSpPr>
        <p:spPr>
          <a:xfrm>
            <a:off x="8605881" y="3161656"/>
            <a:ext cx="2425664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Thursday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26597" y="4433777"/>
            <a:ext cx="1907895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Sunday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031419" y="4433777"/>
            <a:ext cx="2390398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Saturday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610930" y="4433777"/>
            <a:ext cx="1718740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Friday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91328" y="3161656"/>
            <a:ext cx="2008883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Monday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611674" y="5474288"/>
            <a:ext cx="5046574" cy="8617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5000" dirty="0">
                <a:latin typeface="Comic Sans MS" panose="030F0702030302020204" pitchFamily="66" charset="0"/>
              </a:rPr>
              <a:t>=&gt; It’s </a:t>
            </a:r>
            <a:r>
              <a:rPr lang="en-AU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Tuesday.</a:t>
            </a:r>
            <a:endParaRPr lang="en-AU" sz="5000" dirty="0"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7407783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70007" y="812262"/>
            <a:ext cx="8522898" cy="1585882"/>
          </a:xfrm>
          <a:prstGeom prst="rect">
            <a:avLst/>
          </a:prstGeom>
          <a:solidFill>
            <a:srgbClr val="96E4D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rgbClr val="0070C0"/>
                </a:solidFill>
                <a:latin typeface="Comic Sans MS" panose="030F0702030302020204" pitchFamily="66" charset="0"/>
              </a:rPr>
              <a:t>Game</a:t>
            </a:r>
          </a:p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What word is missing?</a:t>
            </a:r>
          </a:p>
        </p:txBody>
      </p:sp>
      <p:sp>
        <p:nvSpPr>
          <p:cNvPr id="7" name="Rectangle 6"/>
          <p:cNvSpPr/>
          <p:nvPr/>
        </p:nvSpPr>
        <p:spPr>
          <a:xfrm>
            <a:off x="488621" y="3161656"/>
            <a:ext cx="2162772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Tuesday</a:t>
            </a:r>
          </a:p>
        </p:txBody>
      </p:sp>
      <p:sp>
        <p:nvSpPr>
          <p:cNvPr id="8" name="Rectangle 7"/>
          <p:cNvSpPr/>
          <p:nvPr/>
        </p:nvSpPr>
        <p:spPr>
          <a:xfrm>
            <a:off x="5812672" y="3157778"/>
            <a:ext cx="2932213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Wednesday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82869" y="4433777"/>
            <a:ext cx="2425664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Thursday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95963" y="4433777"/>
            <a:ext cx="1907895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Sunday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36833" y="3155340"/>
            <a:ext cx="2390398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Saturday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376131" y="3155340"/>
            <a:ext cx="1718740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Friday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226618" y="4455938"/>
            <a:ext cx="2008883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Monday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611674" y="5474288"/>
            <a:ext cx="4533613" cy="8617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5000" dirty="0">
                <a:latin typeface="Comic Sans MS" panose="030F0702030302020204" pitchFamily="66" charset="0"/>
              </a:rPr>
              <a:t>=&gt; It’s </a:t>
            </a:r>
            <a:r>
              <a:rPr lang="en-AU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Sunday.</a:t>
            </a:r>
            <a:endParaRPr lang="en-AU" sz="5000" dirty="0"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1739673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70007" y="812262"/>
            <a:ext cx="8522898" cy="1585882"/>
          </a:xfrm>
          <a:prstGeom prst="rect">
            <a:avLst/>
          </a:prstGeom>
          <a:solidFill>
            <a:srgbClr val="96E4D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rgbClr val="0070C0"/>
                </a:solidFill>
                <a:latin typeface="Comic Sans MS" panose="030F0702030302020204" pitchFamily="66" charset="0"/>
              </a:rPr>
              <a:t>Game</a:t>
            </a:r>
          </a:p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What word is missing?</a:t>
            </a:r>
          </a:p>
        </p:txBody>
      </p:sp>
      <p:sp>
        <p:nvSpPr>
          <p:cNvPr id="7" name="Rectangle 6"/>
          <p:cNvSpPr/>
          <p:nvPr/>
        </p:nvSpPr>
        <p:spPr>
          <a:xfrm>
            <a:off x="5147939" y="4471783"/>
            <a:ext cx="2162772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Tuesday</a:t>
            </a:r>
          </a:p>
        </p:txBody>
      </p:sp>
      <p:sp>
        <p:nvSpPr>
          <p:cNvPr id="8" name="Rectangle 7"/>
          <p:cNvSpPr/>
          <p:nvPr/>
        </p:nvSpPr>
        <p:spPr>
          <a:xfrm>
            <a:off x="1299819" y="4455938"/>
            <a:ext cx="2932213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Wednesday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81474" y="3155340"/>
            <a:ext cx="2425664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Thursday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43498" y="3155340"/>
            <a:ext cx="1907895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Sunday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320386" y="3155340"/>
            <a:ext cx="2390398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Saturday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376131" y="3155340"/>
            <a:ext cx="1718740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Friday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226618" y="4455938"/>
            <a:ext cx="2008883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Monday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611674" y="5474288"/>
            <a:ext cx="5181227" cy="8617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5000" dirty="0">
                <a:latin typeface="Comic Sans MS" panose="030F0702030302020204" pitchFamily="66" charset="0"/>
              </a:rPr>
              <a:t>=&gt; It’s </a:t>
            </a:r>
            <a:r>
              <a:rPr lang="en-AU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Thursday.</a:t>
            </a:r>
            <a:endParaRPr lang="en-AU" sz="5000" dirty="0"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5079019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70007" y="812262"/>
            <a:ext cx="8522898" cy="1585882"/>
          </a:xfrm>
          <a:prstGeom prst="rect">
            <a:avLst/>
          </a:prstGeom>
          <a:solidFill>
            <a:srgbClr val="96E4D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rgbClr val="0070C0"/>
                </a:solidFill>
                <a:latin typeface="Comic Sans MS" panose="030F0702030302020204" pitchFamily="66" charset="0"/>
              </a:rPr>
              <a:t>Game</a:t>
            </a:r>
          </a:p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What words are missing?</a:t>
            </a:r>
          </a:p>
        </p:txBody>
      </p:sp>
      <p:sp>
        <p:nvSpPr>
          <p:cNvPr id="7" name="Rectangle 6"/>
          <p:cNvSpPr/>
          <p:nvPr/>
        </p:nvSpPr>
        <p:spPr>
          <a:xfrm>
            <a:off x="488621" y="3161656"/>
            <a:ext cx="2162772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Tuesday</a:t>
            </a:r>
          </a:p>
        </p:txBody>
      </p:sp>
      <p:sp>
        <p:nvSpPr>
          <p:cNvPr id="8" name="Rectangle 7"/>
          <p:cNvSpPr/>
          <p:nvPr/>
        </p:nvSpPr>
        <p:spPr>
          <a:xfrm>
            <a:off x="5812672" y="3157778"/>
            <a:ext cx="2932213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Wednesday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82869" y="4433777"/>
            <a:ext cx="2425664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Thursday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95963" y="4433777"/>
            <a:ext cx="1907895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Sunday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36833" y="3155340"/>
            <a:ext cx="2390398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Saturday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376131" y="3155340"/>
            <a:ext cx="1718740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Friday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226618" y="4455938"/>
            <a:ext cx="2008883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Monday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72576" y="5490133"/>
            <a:ext cx="10339690" cy="8617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5000" dirty="0">
                <a:latin typeface="Comic Sans MS" panose="030F0702030302020204" pitchFamily="66" charset="0"/>
              </a:rPr>
              <a:t>=&gt; They’re </a:t>
            </a:r>
            <a:r>
              <a:rPr lang="en-AU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Wednesday </a:t>
            </a:r>
            <a:r>
              <a:rPr lang="en-AU" sz="5000" dirty="0">
                <a:latin typeface="Comic Sans MS" panose="030F0702030302020204" pitchFamily="66" charset="0"/>
              </a:rPr>
              <a:t>and</a:t>
            </a:r>
            <a:r>
              <a:rPr lang="en-AU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 Friday.</a:t>
            </a:r>
            <a:endParaRPr lang="en-AU" sz="5000" dirty="0"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8302556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70007" y="812262"/>
            <a:ext cx="8522898" cy="1585882"/>
          </a:xfrm>
          <a:prstGeom prst="rect">
            <a:avLst/>
          </a:prstGeom>
          <a:solidFill>
            <a:srgbClr val="96E4D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rgbClr val="0070C0"/>
                </a:solidFill>
                <a:latin typeface="Comic Sans MS" panose="030F0702030302020204" pitchFamily="66" charset="0"/>
              </a:rPr>
              <a:t>Game</a:t>
            </a:r>
          </a:p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What words are missing?</a:t>
            </a:r>
          </a:p>
        </p:txBody>
      </p:sp>
      <p:sp>
        <p:nvSpPr>
          <p:cNvPr id="7" name="Rectangle 6"/>
          <p:cNvSpPr/>
          <p:nvPr/>
        </p:nvSpPr>
        <p:spPr>
          <a:xfrm>
            <a:off x="488621" y="3161656"/>
            <a:ext cx="2162772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Tuesday</a:t>
            </a:r>
          </a:p>
        </p:txBody>
      </p:sp>
      <p:sp>
        <p:nvSpPr>
          <p:cNvPr id="8" name="Rectangle 7"/>
          <p:cNvSpPr/>
          <p:nvPr/>
        </p:nvSpPr>
        <p:spPr>
          <a:xfrm>
            <a:off x="5812672" y="3157778"/>
            <a:ext cx="2932213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Wednesday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82869" y="4433777"/>
            <a:ext cx="2425664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Thursday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95963" y="4433777"/>
            <a:ext cx="1907895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Sunday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36833" y="3155340"/>
            <a:ext cx="2390398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Saturday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376131" y="3155340"/>
            <a:ext cx="1718740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Friday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226618" y="4455938"/>
            <a:ext cx="2008883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Monday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72576" y="5490133"/>
            <a:ext cx="10022295" cy="8617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5000" dirty="0">
                <a:latin typeface="Comic Sans MS" panose="030F0702030302020204" pitchFamily="66" charset="0"/>
              </a:rPr>
              <a:t>=&gt; They’re </a:t>
            </a:r>
            <a:r>
              <a:rPr lang="en-AU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Saturday </a:t>
            </a:r>
            <a:r>
              <a:rPr lang="en-AU" sz="5000" dirty="0">
                <a:latin typeface="Comic Sans MS" panose="030F0702030302020204" pitchFamily="66" charset="0"/>
              </a:rPr>
              <a:t>and</a:t>
            </a:r>
            <a:r>
              <a:rPr lang="en-AU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 Monday.</a:t>
            </a:r>
            <a:endParaRPr lang="en-AU" sz="5000" dirty="0"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0630338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2983" y="-103657"/>
            <a:ext cx="5602154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4069701" y="1558757"/>
            <a:ext cx="4839995" cy="142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1 Warm up</a:t>
            </a:r>
            <a:b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</a:br>
            <a:r>
              <a:rPr lang="en-US" altLang="zh-CN" sz="4800" b="1" dirty="0"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Cross the river</a:t>
            </a:r>
            <a:endParaRPr lang="zh-CN" altLang="en-US" sz="4800" b="1" dirty="0"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045" y="134945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8736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12870" y="964100"/>
            <a:ext cx="11049000" cy="683920"/>
          </a:xfrm>
          <a:prstGeom prst="rect">
            <a:avLst/>
          </a:prstGeom>
          <a:solidFill>
            <a:srgbClr val="96E4D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Write.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3310" t="17487" r="1317" b="60688"/>
          <a:stretch/>
        </p:blipFill>
        <p:spPr>
          <a:xfrm>
            <a:off x="631531" y="1648020"/>
            <a:ext cx="11031876" cy="109933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1104990"/>
              </p:ext>
            </p:extLst>
          </p:nvPr>
        </p:nvGraphicFramePr>
        <p:xfrm>
          <a:off x="612870" y="2747355"/>
          <a:ext cx="11049003" cy="23917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84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84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84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84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84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84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7842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917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Oval Callout 8"/>
          <p:cNvSpPr/>
          <p:nvPr/>
        </p:nvSpPr>
        <p:spPr>
          <a:xfrm>
            <a:off x="138545" y="4515910"/>
            <a:ext cx="4535112" cy="1616685"/>
          </a:xfrm>
          <a:prstGeom prst="wedgeEllipseCallout">
            <a:avLst>
              <a:gd name="adj1" fmla="val -41447"/>
              <a:gd name="adj2" fmla="val 59072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What do you do on ______?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190575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16" y="1083471"/>
            <a:ext cx="8887615" cy="57974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0522" y1="24364" x2="40522" y2="24364"/>
                        <a14:foregroundMark x1="75426" y1="23091" x2="75426" y2="23091"/>
                        <a14:foregroundMark x1="59679" y1="33030" x2="59679" y2="33030"/>
                        <a14:foregroundMark x1="11133" y1="80061" x2="11133" y2="80061"/>
                        <a14:foregroundMark x1="27583" y1="80061" x2="27583" y2="80061"/>
                        <a14:foregroundMark x1="26881" y1="75515" x2="26881" y2="75515"/>
                        <a14:foregroundMark x1="12538" y1="59455" x2="12538" y2="5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05376" y="3298437"/>
            <a:ext cx="1843074" cy="3288179"/>
          </a:xfrm>
          <a:prstGeom prst="rect">
            <a:avLst/>
          </a:prstGeom>
        </p:spPr>
      </p:pic>
      <p:pic>
        <p:nvPicPr>
          <p:cNvPr id="1028" name="Picture 4" descr="Blackboard, Boys, Chalkboard, Children, Classroom, Desk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980" y="1425654"/>
            <a:ext cx="4059275" cy="309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ute, Girl, Kawaii, Happy, Child, Kid, Female, People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5972" l="13854" r="898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771" y="1321885"/>
            <a:ext cx="2716301" cy="311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156614" y="4500997"/>
            <a:ext cx="1846003" cy="492245"/>
          </a:xfrm>
          <a:prstGeom prst="rect">
            <a:avLst/>
          </a:prstGeom>
          <a:solidFill>
            <a:srgbClr val="F6E1D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Monday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599334" y="4500996"/>
            <a:ext cx="1846003" cy="492245"/>
          </a:xfrm>
          <a:prstGeom prst="rect">
            <a:avLst/>
          </a:prstGeom>
          <a:solidFill>
            <a:srgbClr val="F6E1D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Sunday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305981" y="288012"/>
            <a:ext cx="4290686" cy="683920"/>
          </a:xfrm>
          <a:prstGeom prst="rect">
            <a:avLst/>
          </a:prstGeom>
          <a:solidFill>
            <a:srgbClr val="96E4D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Draw. Then say!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7991476" y="971932"/>
            <a:ext cx="3902385" cy="1907069"/>
          </a:xfrm>
          <a:prstGeom prst="wedgeRoundRectCallout">
            <a:avLst>
              <a:gd name="adj1" fmla="val 8338"/>
              <a:gd name="adj2" fmla="val 7424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I go to school with my friends on Mondays. I sing and dance on Sundays.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4314662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994" y="-124151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90357" y="195655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4 Assessment</a:t>
            </a: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045" y="134945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5190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61257" y="1343053"/>
            <a:ext cx="11513976" cy="5071434"/>
          </a:xfrm>
          <a:prstGeom prst="rect">
            <a:avLst/>
          </a:prstGeom>
          <a:solidFill>
            <a:srgbClr val="96E4D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979409" y="527445"/>
            <a:ext cx="8179985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AU" sz="4000" dirty="0">
                <a:latin typeface="Comic Sans MS" panose="030F0702030302020204" pitchFamily="66" charset="0"/>
              </a:rPr>
              <a:t>Write</a:t>
            </a:r>
          </a:p>
          <a:p>
            <a:pPr algn="ctr"/>
            <a:r>
              <a:rPr lang="en-AU" sz="4000" dirty="0">
                <a:latin typeface="Comic Sans MS" panose="030F0702030302020204" pitchFamily="66" charset="0"/>
              </a:rPr>
              <a:t>What do you do on ______?</a:t>
            </a:r>
          </a:p>
        </p:txBody>
      </p:sp>
      <p:sp>
        <p:nvSpPr>
          <p:cNvPr id="7" name="Rectangle 6"/>
          <p:cNvSpPr/>
          <p:nvPr/>
        </p:nvSpPr>
        <p:spPr>
          <a:xfrm>
            <a:off x="360396" y="2054969"/>
            <a:ext cx="11315697" cy="415543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AU" sz="3600" dirty="0">
                <a:latin typeface="Comic Sans MS" panose="030F0702030302020204" pitchFamily="66" charset="0"/>
              </a:rPr>
              <a:t>1 I ____________ on Sundays.</a:t>
            </a:r>
          </a:p>
          <a:p>
            <a:pPr>
              <a:lnSpc>
                <a:spcPct val="150000"/>
              </a:lnSpc>
            </a:pPr>
            <a:r>
              <a:rPr lang="en-AU" sz="3600" dirty="0">
                <a:latin typeface="Comic Sans MS" panose="030F0702030302020204" pitchFamily="66" charset="0"/>
              </a:rPr>
              <a:t>2 I ____________ with my family on Fridays.</a:t>
            </a:r>
          </a:p>
          <a:p>
            <a:pPr>
              <a:lnSpc>
                <a:spcPct val="150000"/>
              </a:lnSpc>
            </a:pPr>
            <a:r>
              <a:rPr lang="en-AU" sz="3600" dirty="0">
                <a:latin typeface="Comic Sans MS" panose="030F0702030302020204" pitchFamily="66" charset="0"/>
              </a:rPr>
              <a:t>3 I ____________ on Saturdays.</a:t>
            </a:r>
          </a:p>
          <a:p>
            <a:pPr>
              <a:lnSpc>
                <a:spcPct val="150000"/>
              </a:lnSpc>
            </a:pPr>
            <a:r>
              <a:rPr lang="en-AU" sz="3600" dirty="0">
                <a:latin typeface="Comic Sans MS" panose="030F0702030302020204" pitchFamily="66" charset="0"/>
              </a:rPr>
              <a:t>4 I _____________ on Tuesdays and Wednesdays.</a:t>
            </a:r>
          </a:p>
          <a:p>
            <a:pPr>
              <a:lnSpc>
                <a:spcPct val="150000"/>
              </a:lnSpc>
            </a:pPr>
            <a:r>
              <a:rPr lang="en-AU" sz="3600" dirty="0">
                <a:latin typeface="Comic Sans MS" panose="030F0702030302020204" pitchFamily="66" charset="0"/>
              </a:rPr>
              <a:t>5 I _____________ on Monday mornings.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5588907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4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39" y="-777308"/>
            <a:ext cx="2897481" cy="24945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1"/>
          <a:stretch/>
        </p:blipFill>
        <p:spPr>
          <a:xfrm>
            <a:off x="-13448" y="-83916"/>
            <a:ext cx="3942007" cy="6910864"/>
          </a:xfrm>
          <a:prstGeom prst="rect">
            <a:avLst/>
          </a:prstGeom>
        </p:spPr>
      </p:pic>
      <p:sp>
        <p:nvSpPr>
          <p:cNvPr id="13" name="7-Point Star 12">
            <a:hlinkClick r:id="rId10" action="ppaction://hlinksldjump"/>
          </p:cNvPr>
          <p:cNvSpPr/>
          <p:nvPr/>
        </p:nvSpPr>
        <p:spPr>
          <a:xfrm>
            <a:off x="1084672" y="3347654"/>
            <a:ext cx="1059180" cy="872461"/>
          </a:xfrm>
          <a:prstGeom prst="star7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4" name="7-Point Star 13">
            <a:hlinkClick r:id="rId11" action="ppaction://hlinksldjump"/>
          </p:cNvPr>
          <p:cNvSpPr/>
          <p:nvPr/>
        </p:nvSpPr>
        <p:spPr>
          <a:xfrm>
            <a:off x="2334352" y="3347654"/>
            <a:ext cx="1059180" cy="872461"/>
          </a:xfrm>
          <a:prstGeom prst="star7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5" name="7-Point Star 14">
            <a:hlinkClick r:id="rId12" action="ppaction://hlinksldjump"/>
          </p:cNvPr>
          <p:cNvSpPr/>
          <p:nvPr/>
        </p:nvSpPr>
        <p:spPr>
          <a:xfrm>
            <a:off x="3644992" y="3347654"/>
            <a:ext cx="1059180" cy="872461"/>
          </a:xfrm>
          <a:prstGeom prst="star7">
            <a:avLst/>
          </a:prstGeom>
          <a:solidFill>
            <a:srgbClr val="FFCC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6" name="7-Point Star 15">
            <a:hlinkClick r:id="rId13" action="ppaction://hlinksldjump"/>
          </p:cNvPr>
          <p:cNvSpPr/>
          <p:nvPr/>
        </p:nvSpPr>
        <p:spPr>
          <a:xfrm>
            <a:off x="4894672" y="3347654"/>
            <a:ext cx="1059180" cy="872461"/>
          </a:xfrm>
          <a:prstGeom prst="star7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17" name="7-Point Star 16">
            <a:hlinkClick r:id="rId14" action="ppaction://hlinksldjump"/>
          </p:cNvPr>
          <p:cNvSpPr/>
          <p:nvPr/>
        </p:nvSpPr>
        <p:spPr>
          <a:xfrm>
            <a:off x="1084672" y="4349713"/>
            <a:ext cx="1059180" cy="872461"/>
          </a:xfrm>
          <a:prstGeom prst="star7">
            <a:avLst/>
          </a:prstGeom>
          <a:solidFill>
            <a:srgbClr val="FFCC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18" name="7-Point Star 17">
            <a:hlinkClick r:id="rId15" action="ppaction://hlinksldjump"/>
          </p:cNvPr>
          <p:cNvSpPr/>
          <p:nvPr/>
        </p:nvSpPr>
        <p:spPr>
          <a:xfrm>
            <a:off x="2334352" y="4349713"/>
            <a:ext cx="1059180" cy="872461"/>
          </a:xfrm>
          <a:prstGeom prst="star7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19" name="7-Point Star 18">
            <a:hlinkClick r:id="rId16" action="ppaction://hlinksldjump"/>
          </p:cNvPr>
          <p:cNvSpPr/>
          <p:nvPr/>
        </p:nvSpPr>
        <p:spPr>
          <a:xfrm>
            <a:off x="3644992" y="4349713"/>
            <a:ext cx="1059180" cy="872461"/>
          </a:xfrm>
          <a:prstGeom prst="star7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Comic Sans MS" panose="030F0702030302020204" pitchFamily="66" charset="0"/>
              </a:rPr>
              <a:t>7</a:t>
            </a:r>
          </a:p>
        </p:txBody>
      </p:sp>
      <p:sp>
        <p:nvSpPr>
          <p:cNvPr id="20" name="7-Point Star 19">
            <a:hlinkClick r:id="rId17" action="ppaction://hlinksldjump"/>
          </p:cNvPr>
          <p:cNvSpPr/>
          <p:nvPr/>
        </p:nvSpPr>
        <p:spPr>
          <a:xfrm>
            <a:off x="4894672" y="4349713"/>
            <a:ext cx="1059180" cy="872461"/>
          </a:xfrm>
          <a:prstGeom prst="star7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Comic Sans MS" panose="030F0702030302020204" pitchFamily="66" charset="0"/>
              </a:rPr>
              <a:t>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4007" flipH="1">
            <a:off x="8009707" y="5432084"/>
            <a:ext cx="1401807" cy="9243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1328">
            <a:off x="6724836" y="4877290"/>
            <a:ext cx="1342257" cy="8990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4007" flipH="1">
            <a:off x="7590117" y="4173175"/>
            <a:ext cx="1401807" cy="92431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993">
            <a:off x="7887157" y="2514704"/>
            <a:ext cx="1401807" cy="92431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984" y="3411347"/>
            <a:ext cx="1342257" cy="89901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61003" y="2064981"/>
            <a:ext cx="1342257" cy="89901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4879" flipH="1">
            <a:off x="5130835" y="1792545"/>
            <a:ext cx="1401807" cy="92431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7917" flipH="1">
            <a:off x="3778970" y="1735884"/>
            <a:ext cx="1342257" cy="8990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9" b="33749"/>
          <a:stretch/>
        </p:blipFill>
        <p:spPr>
          <a:xfrm>
            <a:off x="-13448" y="5812932"/>
            <a:ext cx="12192000" cy="105422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260" y="4185659"/>
            <a:ext cx="1937045" cy="1937045"/>
          </a:xfrm>
          <a:prstGeom prst="rect">
            <a:avLst/>
          </a:prstGeom>
        </p:spPr>
      </p:pic>
      <p:sp>
        <p:nvSpPr>
          <p:cNvPr id="33" name="Rounded Rectangle 32">
            <a:hlinkClick r:id="rId22" action="ppaction://hlinksldjump"/>
          </p:cNvPr>
          <p:cNvSpPr/>
          <p:nvPr/>
        </p:nvSpPr>
        <p:spPr>
          <a:xfrm>
            <a:off x="10092907" y="6071956"/>
            <a:ext cx="1789526" cy="57120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Practice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4436699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7 L -0.10899 -0.0678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56" y="-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899 -0.06783 L -0.04662 -0.1844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7" y="-5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62 -0.18449 L 0.03073 -0.3083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71" y="-50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73 -0.30833 L -0.01927 -0.4270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-5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27 -0.42708 L -0.12005 -0.4773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8" y="-19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005 -0.47732 L -0.24206 -0.53241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71" y="-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205 -0.5324 L -0.35912 -0.53241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54" y="-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912 -0.53241 L -0.36367 -0.62593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-46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39" y="-777308"/>
            <a:ext cx="2897481" cy="24945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1"/>
          <a:stretch/>
        </p:blipFill>
        <p:spPr>
          <a:xfrm>
            <a:off x="-13448" y="-83916"/>
            <a:ext cx="3942007" cy="69108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4007" flipH="1">
            <a:off x="8009707" y="5432084"/>
            <a:ext cx="1401807" cy="9243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1328">
            <a:off x="6724836" y="4877290"/>
            <a:ext cx="1342257" cy="8990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4007" flipH="1">
            <a:off x="7590117" y="4173175"/>
            <a:ext cx="1401807" cy="92431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993">
            <a:off x="7887157" y="2514704"/>
            <a:ext cx="1401807" cy="92431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984" y="3411347"/>
            <a:ext cx="1342257" cy="89901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61003" y="2064981"/>
            <a:ext cx="1342257" cy="89901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4879" flipH="1">
            <a:off x="5130835" y="1792545"/>
            <a:ext cx="1401807" cy="92431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7917" flipH="1">
            <a:off x="3778970" y="1735884"/>
            <a:ext cx="1342257" cy="8990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9" b="33749"/>
          <a:stretch/>
        </p:blipFill>
        <p:spPr>
          <a:xfrm>
            <a:off x="-30492" y="5830449"/>
            <a:ext cx="12192000" cy="10542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37857" y="1220261"/>
            <a:ext cx="7055829" cy="3830360"/>
          </a:xfrm>
          <a:prstGeom prst="rect">
            <a:avLst/>
          </a:prstGeom>
          <a:solidFill>
            <a:srgbClr val="FFFFFF">
              <a:alpha val="83137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730888" y="1966155"/>
            <a:ext cx="4777270" cy="1692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5000" dirty="0">
                <a:latin typeface="Comic Sans MS" panose="030F0702030302020204" pitchFamily="66" charset="0"/>
              </a:rPr>
              <a:t>What day is it?</a:t>
            </a:r>
          </a:p>
          <a:p>
            <a:pPr algn="ctr"/>
            <a:r>
              <a:rPr lang="en-AU" sz="5400" b="1" dirty="0" err="1">
                <a:solidFill>
                  <a:srgbClr val="0070C0"/>
                </a:solidFill>
                <a:latin typeface="+mj-lt"/>
              </a:rPr>
              <a:t>WDENESDYA</a:t>
            </a:r>
            <a:endParaRPr lang="en-US" sz="54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251324" y="3987486"/>
            <a:ext cx="581441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5000" dirty="0">
                <a:latin typeface="Comic Sans MS" panose="030F0702030302020204" pitchFamily="66" charset="0"/>
              </a:rPr>
              <a:t>=&gt; It’s </a:t>
            </a:r>
            <a:r>
              <a:rPr lang="en-AU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Wednesday</a:t>
            </a:r>
            <a:r>
              <a:rPr lang="en-AU" sz="50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5" name="Rounded Rectangle 4">
            <a:hlinkClick r:id="rId12" action="ppaction://hlinksldjump"/>
          </p:cNvPr>
          <p:cNvSpPr/>
          <p:nvPr/>
        </p:nvSpPr>
        <p:spPr>
          <a:xfrm>
            <a:off x="10203231" y="6071956"/>
            <a:ext cx="1679201" cy="57120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397479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39" y="-777308"/>
            <a:ext cx="2897481" cy="24945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1"/>
          <a:stretch/>
        </p:blipFill>
        <p:spPr>
          <a:xfrm>
            <a:off x="-13448" y="-83916"/>
            <a:ext cx="3942007" cy="69108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4007" flipH="1">
            <a:off x="8009707" y="5432084"/>
            <a:ext cx="1401807" cy="9243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1328">
            <a:off x="6724836" y="4877290"/>
            <a:ext cx="1342257" cy="8990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4007" flipH="1">
            <a:off x="7590117" y="4173175"/>
            <a:ext cx="1401807" cy="92431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993">
            <a:off x="7887157" y="2514704"/>
            <a:ext cx="1401807" cy="92431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984" y="3411347"/>
            <a:ext cx="1342257" cy="89901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61003" y="2064981"/>
            <a:ext cx="1342257" cy="89901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4879" flipH="1">
            <a:off x="5130835" y="1792545"/>
            <a:ext cx="1401807" cy="92431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7917" flipH="1">
            <a:off x="3778970" y="1735884"/>
            <a:ext cx="1342257" cy="8990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9" b="33749"/>
          <a:stretch/>
        </p:blipFill>
        <p:spPr>
          <a:xfrm>
            <a:off x="-30492" y="5830449"/>
            <a:ext cx="12192000" cy="10542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30726" y="1240044"/>
            <a:ext cx="7055829" cy="3830360"/>
          </a:xfrm>
          <a:prstGeom prst="rect">
            <a:avLst/>
          </a:prstGeom>
          <a:solidFill>
            <a:srgbClr val="FFFFFF">
              <a:alpha val="83137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569787" y="1966155"/>
            <a:ext cx="5099473" cy="1692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5000" dirty="0">
                <a:latin typeface="Comic Sans MS" panose="030F0702030302020204" pitchFamily="66" charset="0"/>
              </a:rPr>
              <a:t>Fill in the blanks</a:t>
            </a:r>
          </a:p>
          <a:p>
            <a:pPr algn="ctr"/>
            <a:r>
              <a:rPr lang="en-AU" sz="5400" b="1" dirty="0" err="1">
                <a:solidFill>
                  <a:srgbClr val="0070C0"/>
                </a:solidFill>
              </a:rPr>
              <a:t>S_T_RDAY</a:t>
            </a:r>
            <a:endParaRPr lang="en-US" sz="5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897117" y="2735596"/>
            <a:ext cx="5677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5400" b="1" dirty="0">
                <a:solidFill>
                  <a:srgbClr val="FF0000"/>
                </a:solidFill>
                <a:latin typeface="+mj-lt"/>
              </a:rPr>
              <a:t>A</a:t>
            </a:r>
            <a:endParaRPr lang="en-AU" sz="5400" b="1" dirty="0">
              <a:latin typeface="+mj-lt"/>
            </a:endParaRPr>
          </a:p>
        </p:txBody>
      </p:sp>
      <p:sp>
        <p:nvSpPr>
          <p:cNvPr id="5" name="Rounded Rectangle 4">
            <a:hlinkClick r:id="rId12" action="ppaction://hlinksldjump"/>
          </p:cNvPr>
          <p:cNvSpPr/>
          <p:nvPr/>
        </p:nvSpPr>
        <p:spPr>
          <a:xfrm>
            <a:off x="10203231" y="6071956"/>
            <a:ext cx="1679201" cy="57120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561097" y="2749043"/>
            <a:ext cx="61747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5300" b="1" dirty="0">
                <a:solidFill>
                  <a:srgbClr val="FF0000"/>
                </a:solidFill>
                <a:latin typeface="+mj-lt"/>
              </a:rPr>
              <a:t>U</a:t>
            </a:r>
            <a:endParaRPr lang="en-AU" sz="5300" b="1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651166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39" y="-777308"/>
            <a:ext cx="2897481" cy="24945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1"/>
          <a:stretch/>
        </p:blipFill>
        <p:spPr>
          <a:xfrm>
            <a:off x="-13448" y="-83916"/>
            <a:ext cx="3942007" cy="69108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4007" flipH="1">
            <a:off x="8009707" y="5432084"/>
            <a:ext cx="1401807" cy="9243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1328">
            <a:off x="6724836" y="4877290"/>
            <a:ext cx="1342257" cy="8990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4007" flipH="1">
            <a:off x="7590117" y="4173175"/>
            <a:ext cx="1401807" cy="92431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993">
            <a:off x="7887157" y="2514704"/>
            <a:ext cx="1401807" cy="92431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984" y="3411347"/>
            <a:ext cx="1342257" cy="89901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61003" y="2064981"/>
            <a:ext cx="1342257" cy="89901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4879" flipH="1">
            <a:off x="5130835" y="1792545"/>
            <a:ext cx="1401807" cy="92431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7917" flipH="1">
            <a:off x="3778970" y="1735884"/>
            <a:ext cx="1342257" cy="8990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9" b="33749"/>
          <a:stretch/>
        </p:blipFill>
        <p:spPr>
          <a:xfrm>
            <a:off x="-30492" y="5830449"/>
            <a:ext cx="12192000" cy="10542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37857" y="944176"/>
            <a:ext cx="7055829" cy="4946679"/>
          </a:xfrm>
          <a:prstGeom prst="rect">
            <a:avLst/>
          </a:prstGeom>
          <a:solidFill>
            <a:srgbClr val="FFFFFF">
              <a:alpha val="83137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292426" y="1085197"/>
            <a:ext cx="354616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5000" dirty="0">
                <a:latin typeface="Comic Sans MS" panose="030F0702030302020204" pitchFamily="66" charset="0"/>
              </a:rPr>
              <a:t>What is it?</a:t>
            </a:r>
          </a:p>
        </p:txBody>
      </p:sp>
      <p:sp>
        <p:nvSpPr>
          <p:cNvPr id="5" name="Rounded Rectangle 4">
            <a:hlinkClick r:id="rId12" action="ppaction://hlinksldjump"/>
          </p:cNvPr>
          <p:cNvSpPr/>
          <p:nvPr/>
        </p:nvSpPr>
        <p:spPr>
          <a:xfrm>
            <a:off x="10203231" y="6071956"/>
            <a:ext cx="1679201" cy="57120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258565" y="4726274"/>
            <a:ext cx="594105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5000" dirty="0">
                <a:latin typeface="Comic Sans MS" panose="030F0702030302020204" pitchFamily="66" charset="0"/>
              </a:rPr>
              <a:t>=&gt; It’s a </a:t>
            </a:r>
            <a:r>
              <a:rPr lang="en-AU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motorbike</a:t>
            </a:r>
            <a:r>
              <a:rPr lang="en-AU" sz="50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3"/>
          <a:srcRect l="6767" t="4003" r="75642" b="36833"/>
          <a:stretch/>
        </p:blipFill>
        <p:spPr>
          <a:xfrm>
            <a:off x="4228060" y="2003689"/>
            <a:ext cx="3893183" cy="242575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245314" y="3214412"/>
            <a:ext cx="1944238" cy="12339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238786" y="1995118"/>
            <a:ext cx="1944238" cy="12339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177006" y="2003689"/>
            <a:ext cx="1944238" cy="12339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183534" y="3220152"/>
            <a:ext cx="1944238" cy="12339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9574342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0" grpId="0" animBg="1"/>
      <p:bldP spid="6" grpId="0" animBg="1"/>
      <p:bldP spid="33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39" y="-777308"/>
            <a:ext cx="2897481" cy="24945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1"/>
          <a:stretch/>
        </p:blipFill>
        <p:spPr>
          <a:xfrm>
            <a:off x="-13448" y="-83916"/>
            <a:ext cx="3942007" cy="69108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4007" flipH="1">
            <a:off x="8009707" y="5432084"/>
            <a:ext cx="1401807" cy="9243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1328">
            <a:off x="6724836" y="4877290"/>
            <a:ext cx="1342257" cy="8990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4007" flipH="1">
            <a:off x="7590117" y="4173175"/>
            <a:ext cx="1401807" cy="92431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993">
            <a:off x="7887157" y="2514704"/>
            <a:ext cx="1401807" cy="92431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984" y="3411347"/>
            <a:ext cx="1342257" cy="89901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61003" y="2064981"/>
            <a:ext cx="1342257" cy="89901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4879" flipH="1">
            <a:off x="5130835" y="1792545"/>
            <a:ext cx="1401807" cy="92431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7917" flipH="1">
            <a:off x="3778970" y="1735884"/>
            <a:ext cx="1342257" cy="8990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9" b="33749"/>
          <a:stretch/>
        </p:blipFill>
        <p:spPr>
          <a:xfrm>
            <a:off x="-30492" y="5830449"/>
            <a:ext cx="12192000" cy="10542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37857" y="944176"/>
            <a:ext cx="7055829" cy="4946679"/>
          </a:xfrm>
          <a:prstGeom prst="rect">
            <a:avLst/>
          </a:prstGeom>
          <a:solidFill>
            <a:srgbClr val="FFFFFF">
              <a:alpha val="83137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063726" y="1085197"/>
            <a:ext cx="600356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5000" dirty="0">
                <a:latin typeface="Comic Sans MS" panose="030F0702030302020204" pitchFamily="66" charset="0"/>
              </a:rPr>
              <a:t>What activity is it?</a:t>
            </a:r>
          </a:p>
        </p:txBody>
      </p:sp>
      <p:sp>
        <p:nvSpPr>
          <p:cNvPr id="5" name="Rounded Rectangle 4">
            <a:hlinkClick r:id="rId12" action="ppaction://hlinksldjump"/>
          </p:cNvPr>
          <p:cNvSpPr/>
          <p:nvPr/>
        </p:nvSpPr>
        <p:spPr>
          <a:xfrm>
            <a:off x="10203231" y="6071956"/>
            <a:ext cx="1679201" cy="57120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398819" y="4762009"/>
            <a:ext cx="571342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5000" dirty="0">
                <a:latin typeface="Comic Sans MS" panose="030F0702030302020204" pitchFamily="66" charset="0"/>
              </a:rPr>
              <a:t>=&gt; It’s “</a:t>
            </a:r>
            <a:r>
              <a:rPr lang="en-AU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go to bed</a:t>
            </a:r>
            <a:r>
              <a:rPr lang="en-AU" sz="5000" dirty="0">
                <a:latin typeface="Comic Sans MS" panose="030F0702030302020204" pitchFamily="66" charset="0"/>
              </a:rPr>
              <a:t>”.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0949" y="2021832"/>
            <a:ext cx="3828149" cy="23882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1" name="Rectangle 30"/>
          <p:cNvSpPr/>
          <p:nvPr/>
        </p:nvSpPr>
        <p:spPr>
          <a:xfrm>
            <a:off x="6183534" y="3220152"/>
            <a:ext cx="1944238" cy="12339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177006" y="1986436"/>
            <a:ext cx="1944238" cy="12339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233679" y="1998523"/>
            <a:ext cx="1944238" cy="12339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238786" y="3219425"/>
            <a:ext cx="1944238" cy="12339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1565129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1" grpId="0" animBg="1"/>
      <p:bldP spid="33" grpId="0" animBg="1"/>
      <p:bldP spid="6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39" y="-777308"/>
            <a:ext cx="2897481" cy="24945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1"/>
          <a:stretch/>
        </p:blipFill>
        <p:spPr>
          <a:xfrm>
            <a:off x="-13448" y="-83916"/>
            <a:ext cx="3942007" cy="69108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4007" flipH="1">
            <a:off x="8009707" y="5432084"/>
            <a:ext cx="1401807" cy="9243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1328">
            <a:off x="6724836" y="4877290"/>
            <a:ext cx="1342257" cy="8990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4007" flipH="1">
            <a:off x="7590117" y="4173175"/>
            <a:ext cx="1401807" cy="92431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993">
            <a:off x="7887157" y="2514704"/>
            <a:ext cx="1401807" cy="92431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984" y="3411347"/>
            <a:ext cx="1342257" cy="89901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61003" y="2064981"/>
            <a:ext cx="1342257" cy="89901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4879" flipH="1">
            <a:off x="5130835" y="1792545"/>
            <a:ext cx="1401807" cy="92431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7917" flipH="1">
            <a:off x="3778970" y="1735884"/>
            <a:ext cx="1342257" cy="8990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9" b="33749"/>
          <a:stretch/>
        </p:blipFill>
        <p:spPr>
          <a:xfrm>
            <a:off x="-30492" y="5830449"/>
            <a:ext cx="12192000" cy="10542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35815" y="728588"/>
            <a:ext cx="8950134" cy="5243819"/>
          </a:xfrm>
          <a:prstGeom prst="rect">
            <a:avLst/>
          </a:prstGeom>
          <a:solidFill>
            <a:srgbClr val="FFFFFF">
              <a:alpha val="83137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825415" y="1124662"/>
            <a:ext cx="848020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5000" dirty="0">
                <a:latin typeface="Comic Sans MS" panose="030F0702030302020204" pitchFamily="66" charset="0"/>
              </a:rPr>
              <a:t>What do you do on Fridays?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581624" y="4904517"/>
            <a:ext cx="904927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5000" dirty="0">
                <a:latin typeface="Comic Sans MS" panose="030F0702030302020204" pitchFamily="66" charset="0"/>
              </a:rPr>
              <a:t>=&gt; </a:t>
            </a:r>
            <a:r>
              <a:rPr lang="en-AU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I play the piano on Fridays.</a:t>
            </a:r>
            <a:endParaRPr lang="en-AU" sz="5000" dirty="0">
              <a:latin typeface="Comic Sans MS" panose="030F0702030302020204" pitchFamily="66" charset="0"/>
            </a:endParaRPr>
          </a:p>
        </p:txBody>
      </p:sp>
      <p:sp>
        <p:nvSpPr>
          <p:cNvPr id="5" name="Rounded Rectangle 4">
            <a:hlinkClick r:id="rId12" action="ppaction://hlinksldjump"/>
          </p:cNvPr>
          <p:cNvSpPr/>
          <p:nvPr/>
        </p:nvSpPr>
        <p:spPr>
          <a:xfrm>
            <a:off x="10203231" y="6071956"/>
            <a:ext cx="1679201" cy="57120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/>
          <a:srcRect b="16522"/>
          <a:stretch/>
        </p:blipFill>
        <p:spPr>
          <a:xfrm>
            <a:off x="3971335" y="2055673"/>
            <a:ext cx="3790856" cy="27070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3806147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39" y="-777308"/>
            <a:ext cx="2897481" cy="24945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1"/>
          <a:stretch/>
        </p:blipFill>
        <p:spPr>
          <a:xfrm>
            <a:off x="-13448" y="-83916"/>
            <a:ext cx="3942007" cy="69108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4007" flipH="1">
            <a:off x="8009707" y="5432084"/>
            <a:ext cx="1401807" cy="9243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1328">
            <a:off x="6724836" y="4877290"/>
            <a:ext cx="1342257" cy="8990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4007" flipH="1">
            <a:off x="7590117" y="4173175"/>
            <a:ext cx="1401807" cy="92431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993">
            <a:off x="7887157" y="2514704"/>
            <a:ext cx="1401807" cy="92431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984" y="3411347"/>
            <a:ext cx="1342257" cy="89901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61003" y="2064981"/>
            <a:ext cx="1342257" cy="89901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4879" flipH="1">
            <a:off x="5130835" y="1792545"/>
            <a:ext cx="1401807" cy="92431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7917" flipH="1">
            <a:off x="3778970" y="1735884"/>
            <a:ext cx="1342257" cy="8990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9" b="33749"/>
          <a:stretch/>
        </p:blipFill>
        <p:spPr>
          <a:xfrm>
            <a:off x="-30492" y="5830449"/>
            <a:ext cx="12192000" cy="10542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35815" y="728588"/>
            <a:ext cx="8950134" cy="5454705"/>
          </a:xfrm>
          <a:prstGeom prst="rect">
            <a:avLst/>
          </a:prstGeom>
          <a:solidFill>
            <a:srgbClr val="FFFFFF">
              <a:alpha val="83137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986033" y="781814"/>
            <a:ext cx="8166017" cy="54014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5000" dirty="0">
                <a:latin typeface="Comic Sans MS" panose="030F0702030302020204" pitchFamily="66" charset="0"/>
              </a:rPr>
              <a:t>Fill in the blank</a:t>
            </a:r>
          </a:p>
          <a:p>
            <a:pPr algn="ctr"/>
            <a:endParaRPr lang="en-AU" sz="5000" dirty="0">
              <a:latin typeface="Comic Sans MS" panose="030F0702030302020204" pitchFamily="66" charset="0"/>
            </a:endParaRPr>
          </a:p>
          <a:p>
            <a:pPr algn="ctr"/>
            <a:endParaRPr lang="en-AU" sz="5000" dirty="0">
              <a:latin typeface="Comic Sans MS" panose="030F0702030302020204" pitchFamily="66" charset="0"/>
            </a:endParaRPr>
          </a:p>
          <a:p>
            <a:pPr algn="ctr"/>
            <a:endParaRPr lang="en-AU" sz="5000" dirty="0">
              <a:latin typeface="Comic Sans MS" panose="030F0702030302020204" pitchFamily="66" charset="0"/>
            </a:endParaRPr>
          </a:p>
          <a:p>
            <a:pPr algn="ctr"/>
            <a:endParaRPr lang="en-AU" sz="5000" dirty="0">
              <a:latin typeface="Comic Sans MS" panose="030F0702030302020204" pitchFamily="66" charset="0"/>
            </a:endParaRPr>
          </a:p>
          <a:p>
            <a:pPr algn="ctr"/>
            <a:r>
              <a:rPr lang="en-AU" sz="5000" dirty="0">
                <a:latin typeface="Comic Sans MS" panose="030F0702030302020204" pitchFamily="66" charset="0"/>
              </a:rPr>
              <a:t>___________________?</a:t>
            </a:r>
          </a:p>
          <a:p>
            <a:r>
              <a:rPr lang="en-AU" sz="4500" dirty="0">
                <a:latin typeface="Comic Sans MS" panose="030F0702030302020204" pitchFamily="66" charset="0"/>
              </a:rPr>
              <a:t>By bus.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986033" y="4612390"/>
            <a:ext cx="659507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4500" dirty="0">
                <a:solidFill>
                  <a:srgbClr val="FF0000"/>
                </a:solidFill>
                <a:latin typeface="Comic Sans MS" panose="030F0702030302020204" pitchFamily="66" charset="0"/>
              </a:rPr>
              <a:t>How do you go to school</a:t>
            </a:r>
          </a:p>
        </p:txBody>
      </p:sp>
      <p:sp>
        <p:nvSpPr>
          <p:cNvPr id="5" name="Rounded Rectangle 4">
            <a:hlinkClick r:id="rId12" action="ppaction://hlinksldjump"/>
          </p:cNvPr>
          <p:cNvSpPr/>
          <p:nvPr/>
        </p:nvSpPr>
        <p:spPr>
          <a:xfrm>
            <a:off x="10203231" y="6071956"/>
            <a:ext cx="1679201" cy="57120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81327" y="2116607"/>
            <a:ext cx="3068552" cy="2339977"/>
          </a:xfrm>
          <a:prstGeom prst="rect">
            <a:avLst/>
          </a:prstGeom>
        </p:spPr>
      </p:pic>
      <p:pic>
        <p:nvPicPr>
          <p:cNvPr id="1026" name="Picture 2" descr="School, Building, Education, Property, Learni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760" y="2265422"/>
            <a:ext cx="3094340" cy="213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5749852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32.Unit 11 - Funtime &amp; Project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BvWC1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G9YL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b1gt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BvWC1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G9YL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b1gt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G9YLVXahn1hYAAAAGIAAAAcAAAAdW5pdmVyc2FsL2xvY2FsX3NldHRpbmdzLnhtbLOxr8jNUShLLSrOzM+zVTLUM1BSSM1Lzk/JzEu3VQoNcdO1UFIoLknMS0nMyc9LtVXKy1dSsLfjssnJT07MCU4tKQEqLFYoyEmsTC0KSc0FMkpS/RJzgSrDw42V9O24AFBLAwQUAAIACABwWC1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BwWC1VPMoRpUsAAABqAAAAGwAAAHVuaXZlcnNhbC91bml2ZXJzYWwucG5nLnhtbLOxr8jNUShLLSrOzM+zVTLUM1Cyt+PlsikoSi3LTC1XqACKGekZQICSQqWtkgkStzwzpSTDVsnCwBAhlpGamZ5RYqtkhiSoDzQSAFBLAQIAABQAAgAIAOOGAlPDxJh2RwMAAOEJAAAUAAAAAAAAAAEAAAAAAAAAAAB1bml2ZXJzYWwvcGxheWVyLnhtbFBLAQIAABQAAgAIAG9YLVXKowNubAYAACgZAAAdAAAAAAAAAAEAAAAAAHkDAAB1bml2ZXJzYWwvY29tbW9uX21lc3NhZ2VzLmxuZ1BLAQIAABQAAgAIAG9YLVUVHmAbowAAAH8BAAAuAAAAAAAAAAEAAAAAACAKAAB1bml2ZXJzYWwvcGxheWJhY2tfYW5kX25hdmlnYXRpb25fc2V0dGluZ3MueG1sUEsBAgAAFAACAAgAb1gtVaenV+h8BAAAbxcAACcAAAAAAAAAAQAAAAAADwsAAHVuaXZlcnNhbC9mbGFzaF9wdWJsaXNoaW5nX3NldHRpbmdzLnhtbFBLAQIAABQAAgAIAG9YLVW86VOGdwMAAOgMAAAhAAAAAAAAAAEAAAAAANAPAAB1bml2ZXJzYWwvZmxhc2hfc2tpbl9zZXR0aW5ncy54bWxQSwECAAAUAAIACABvWC1VF9vd2HcEAAD5FgAAJgAAAAAAAAABAAAAAACGEwAAdW5pdmVyc2FsL2h0bWxfcHVibGlzaGluZ19zZXR0aW5ncy54bWxQSwECAAAUAAIACABvWC1VVHMZhbABAACBBgAAHwAAAAAAAAABAAAAAABBGAAAdW5pdmVyc2FsL2h0bWxfc2tpbl9zZXR0aW5ncy5qc1BLAQIAABQAAgAIAG9YLVXahn1hYAAAAGIAAAAcAAAAAAAAAAEAAAAAAC4aAAB1bml2ZXJzYWwvbG9jYWxfc2V0dGluZ3MueG1sUEsBAgAAFAACAAgAcFgtVYPsCm8cBgAARxMAABcAAAAAAAAAAAAAAAAAyBoAAHVuaXZlcnNhbC91bml2ZXJzYWwucG5nUEsBAgAAFAACAAgAcFgtVTzKEaVLAAAAagAAABsAAAAAAAAAAQAAAAAAGSEAAHVuaXZlcnNhbC91bml2ZXJzYWwucG5nLnhtbFBLBQYAAAAACgAKAAYDAACdIQAAAAA="/>
  <p:tag name="ISPRING_LMS_API_VERSION" val="SCORM 2004 (2nd edition)"/>
  <p:tag name="ISPRING_ULTRA_SCORM_COURSE_ID" val="AA7F2C5B-BF61-4B36-9238-2A69850C9143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Bài giảng thiếu\\Unit 11\\Unit 1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132.Unit 11 - Funtime &amp; Project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AB2866-E438-4132-917A-0A48548534EF}:26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5A6CCE-4156-40F1-9D9B-60A35FCB0FA2}:26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6B07B37-20B7-4E56-916C-348D87E03630}:26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635899-529B-4EDE-BAC7-C902EC76DE8F}:27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12EF7E2-89C5-4794-BA6A-36F480F033C0}:26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C9E13C-7F14-411D-8571-E9D19E5A26E8}:27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C1D5910-0A6A-440E-84F4-BA2B5C68D712}:26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13A93F-C66F-403B-B22D-528B2E8C4667}:26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23BCED-FCF3-44EB-A35B-43C04CD4B031}:26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C553513-5CE9-426C-A2B9-D168D5A6FCF7}:27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DC60D8-C5F2-4C65-81AF-B082C4E98684}:25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EB593B1-6C3A-47C2-B5C1-7EF774EC9614}:27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B1B185B-3BE2-4606-A990-2E851FE10E83}:27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C220E5-A42C-406E-B696-7816622B2724}:28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617F72-B653-4EF6-9F74-798D2D3E144D}:27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9EE4BD8-BA16-43F6-87D3-90EB5A2F0B73}:27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2CCAB7-55AB-455D-A703-F8A0791335E9}:27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D20E38A-5E49-490C-B5B4-57F4ACA91913}:25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FE4F95-9FC3-4461-97CA-29D20C989E2E}:25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F5B2A8-65BE-4902-AED0-2F84CF9A279F}:25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25662D-A90B-4F02-80D4-265BC05189AE}:2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00F9F79-4E4E-4BBB-BE4A-06263E0F10B4}:26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C1651E-11AF-40F7-B6CB-C8FBD710A68C}:262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</TotalTime>
  <Words>500</Words>
  <Application>Microsoft Office PowerPoint</Application>
  <PresentationFormat>Widescreen</PresentationFormat>
  <Paragraphs>150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Arial</vt:lpstr>
      <vt:lpstr>Bebas Neue</vt:lpstr>
      <vt:lpstr>Calibri</vt:lpstr>
      <vt:lpstr>Calibri Light</vt:lpstr>
      <vt:lpstr>Comic Sans MS</vt:lpstr>
      <vt:lpstr>Gill Sans Ultra Bold</vt:lpstr>
      <vt:lpstr>Life Savers</vt:lpstr>
      <vt:lpstr>Life Savers ExtraBold</vt:lpstr>
      <vt:lpstr>Quicksand</vt:lpstr>
      <vt:lpstr>Quicksand SemiBold</vt:lpstr>
      <vt:lpstr>1_Office Theme</vt:lpstr>
      <vt:lpstr>8_Office Theme</vt:lpstr>
      <vt:lpstr>1_Science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132.Unit 11 - Funtime &amp; Project</dc:title>
  <dc:creator>DELL 7240</dc:creator>
  <cp:lastModifiedBy>Admin</cp:lastModifiedBy>
  <cp:revision>90</cp:revision>
  <dcterms:created xsi:type="dcterms:W3CDTF">2022-04-26T20:22:44Z</dcterms:created>
  <dcterms:modified xsi:type="dcterms:W3CDTF">2026-04-22T01:49:38Z</dcterms:modified>
</cp:coreProperties>
</file>