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6"/>
  </p:notesMasterIdLst>
  <p:sldIdLst>
    <p:sldId id="337" r:id="rId2"/>
    <p:sldId id="317" r:id="rId3"/>
    <p:sldId id="318" r:id="rId4"/>
    <p:sldId id="320" r:id="rId5"/>
  </p:sldIdLst>
  <p:sldSz cx="9144000" cy="5143500" type="screen16x9"/>
  <p:notesSz cx="6858000" cy="9144000"/>
  <p:embeddedFontLst>
    <p:embeddedFont>
      <p:font typeface="Baloo 2" panose="020B0604020202020204" charset="0"/>
      <p:regular r:id="rId7"/>
      <p:bold r:id="rId8"/>
    </p:embeddedFont>
  </p:embeddedFontLst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13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AAD8A4-3FD0-4C37-8F80-DA380C86F12B}">
  <a:tblStyle styleId="{C4AAD8A4-3FD0-4C37-8F80-DA380C86F1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0"/>
  </p:normalViewPr>
  <p:slideViewPr>
    <p:cSldViewPr snapToGrid="0">
      <p:cViewPr varScale="1">
        <p:scale>
          <a:sx n="80" d="100"/>
          <a:sy n="80" d="100"/>
        </p:scale>
        <p:origin x="180" y="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1720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7" name="Google Shape;6317;ge0e63ecca5_0_1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8" name="Google Shape;6318;ge0e63ecca5_0_1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. </a:t>
            </a:r>
            <a:r>
              <a:rPr lang="en-US" dirty="0" err="1"/>
              <a:t>Chờ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khinh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bay qua,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772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7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7" name="Google Shape;5977;p34"/>
          <p:cNvGrpSpPr/>
          <p:nvPr/>
        </p:nvGrpSpPr>
        <p:grpSpPr>
          <a:xfrm>
            <a:off x="-45801" y="-64125"/>
            <a:ext cx="9245800" cy="5259315"/>
            <a:chOff x="-45801" y="-64125"/>
            <a:chExt cx="9245800" cy="5259315"/>
          </a:xfrm>
        </p:grpSpPr>
        <p:sp>
          <p:nvSpPr>
            <p:cNvPr id="5978" name="Google Shape;5978;p34"/>
            <p:cNvSpPr/>
            <p:nvPr/>
          </p:nvSpPr>
          <p:spPr>
            <a:xfrm>
              <a:off x="-45800" y="-64125"/>
              <a:ext cx="9245795" cy="5259315"/>
            </a:xfrm>
            <a:custGeom>
              <a:avLst/>
              <a:gdLst/>
              <a:ahLst/>
              <a:cxnLst/>
              <a:rect l="l" t="t" r="r" b="b"/>
              <a:pathLst>
                <a:path w="285254" h="191666" extrusionOk="0">
                  <a:moveTo>
                    <a:pt x="0" y="1"/>
                  </a:moveTo>
                  <a:lnTo>
                    <a:pt x="0" y="191666"/>
                  </a:lnTo>
                  <a:lnTo>
                    <a:pt x="285254" y="191666"/>
                  </a:lnTo>
                  <a:lnTo>
                    <a:pt x="285254" y="1"/>
                  </a:lnTo>
                  <a:close/>
                </a:path>
              </a:pathLst>
            </a:custGeom>
            <a:solidFill>
              <a:srgbClr val="76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4"/>
            <p:cNvSpPr/>
            <p:nvPr/>
          </p:nvSpPr>
          <p:spPr>
            <a:xfrm rot="5400000">
              <a:off x="-1568913" y="1460237"/>
              <a:ext cx="5257800" cy="2211576"/>
            </a:xfrm>
            <a:custGeom>
              <a:avLst/>
              <a:gdLst/>
              <a:ahLst/>
              <a:cxnLst/>
              <a:rect l="l" t="t" r="r" b="b"/>
              <a:pathLst>
                <a:path w="285750" h="117434" extrusionOk="0">
                  <a:moveTo>
                    <a:pt x="33922" y="1"/>
                  </a:moveTo>
                  <a:cubicBezTo>
                    <a:pt x="22615" y="1"/>
                    <a:pt x="11307" y="1829"/>
                    <a:pt x="0" y="4873"/>
                  </a:cubicBezTo>
                  <a:lnTo>
                    <a:pt x="0" y="117434"/>
                  </a:lnTo>
                  <a:lnTo>
                    <a:pt x="285750" y="117434"/>
                  </a:lnTo>
                  <a:lnTo>
                    <a:pt x="285750" y="55355"/>
                  </a:lnTo>
                  <a:cubicBezTo>
                    <a:pt x="260163" y="64984"/>
                    <a:pt x="234575" y="71233"/>
                    <a:pt x="208985" y="71233"/>
                  </a:cubicBezTo>
                  <a:cubicBezTo>
                    <a:pt x="173728" y="71233"/>
                    <a:pt x="138470" y="59369"/>
                    <a:pt x="103215" y="28137"/>
                  </a:cubicBezTo>
                  <a:lnTo>
                    <a:pt x="103215" y="28102"/>
                  </a:lnTo>
                  <a:cubicBezTo>
                    <a:pt x="80122" y="7630"/>
                    <a:pt x="57022" y="1"/>
                    <a:pt x="33922" y="1"/>
                  </a:cubicBezTo>
                  <a:close/>
                </a:path>
              </a:pathLst>
            </a:custGeom>
            <a:solidFill>
              <a:srgbClr val="ACF5F6">
                <a:alpha val="8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4"/>
            <p:cNvSpPr/>
            <p:nvPr/>
          </p:nvSpPr>
          <p:spPr>
            <a:xfrm rot="-5400000">
              <a:off x="5465312" y="1459751"/>
              <a:ext cx="5257800" cy="2211576"/>
            </a:xfrm>
            <a:custGeom>
              <a:avLst/>
              <a:gdLst/>
              <a:ahLst/>
              <a:cxnLst/>
              <a:rect l="l" t="t" r="r" b="b"/>
              <a:pathLst>
                <a:path w="285750" h="117434" extrusionOk="0">
                  <a:moveTo>
                    <a:pt x="33922" y="1"/>
                  </a:moveTo>
                  <a:cubicBezTo>
                    <a:pt x="22615" y="1"/>
                    <a:pt x="11307" y="1829"/>
                    <a:pt x="0" y="4873"/>
                  </a:cubicBezTo>
                  <a:lnTo>
                    <a:pt x="0" y="117434"/>
                  </a:lnTo>
                  <a:lnTo>
                    <a:pt x="285750" y="117434"/>
                  </a:lnTo>
                  <a:lnTo>
                    <a:pt x="285750" y="55355"/>
                  </a:lnTo>
                  <a:cubicBezTo>
                    <a:pt x="260163" y="64984"/>
                    <a:pt x="234575" y="71233"/>
                    <a:pt x="208985" y="71233"/>
                  </a:cubicBezTo>
                  <a:cubicBezTo>
                    <a:pt x="173728" y="71233"/>
                    <a:pt x="138470" y="59369"/>
                    <a:pt x="103215" y="28137"/>
                  </a:cubicBezTo>
                  <a:lnTo>
                    <a:pt x="103215" y="28102"/>
                  </a:lnTo>
                  <a:cubicBezTo>
                    <a:pt x="80122" y="7630"/>
                    <a:pt x="57022" y="1"/>
                    <a:pt x="33922" y="1"/>
                  </a:cubicBezTo>
                  <a:close/>
                </a:path>
              </a:pathLst>
            </a:custGeom>
            <a:solidFill>
              <a:srgbClr val="ACF5F6">
                <a:alpha val="8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81" name="Google Shape;5981;p34"/>
            <p:cNvGrpSpPr/>
            <p:nvPr/>
          </p:nvGrpSpPr>
          <p:grpSpPr>
            <a:xfrm>
              <a:off x="275921" y="-62105"/>
              <a:ext cx="8592159" cy="5240670"/>
              <a:chOff x="232950" y="673050"/>
              <a:chExt cx="7153575" cy="4363225"/>
            </a:xfrm>
          </p:grpSpPr>
          <p:sp>
            <p:nvSpPr>
              <p:cNvPr id="5982" name="Google Shape;5982;p34"/>
              <p:cNvSpPr/>
              <p:nvPr/>
            </p:nvSpPr>
            <p:spPr>
              <a:xfrm>
                <a:off x="1986700" y="1377575"/>
                <a:ext cx="58500" cy="4535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814" extrusionOk="0">
                    <a:moveTo>
                      <a:pt x="1165" y="0"/>
                    </a:moveTo>
                    <a:cubicBezTo>
                      <a:pt x="0" y="0"/>
                      <a:pt x="0" y="1814"/>
                      <a:pt x="1165" y="1814"/>
                    </a:cubicBezTo>
                    <a:cubicBezTo>
                      <a:pt x="2339" y="1814"/>
                      <a:pt x="2339" y="0"/>
                      <a:pt x="1165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3" name="Google Shape;5983;p34"/>
              <p:cNvSpPr/>
              <p:nvPr/>
            </p:nvSpPr>
            <p:spPr>
              <a:xfrm>
                <a:off x="249450" y="3779925"/>
                <a:ext cx="585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825" extrusionOk="0">
                    <a:moveTo>
                      <a:pt x="1175" y="1"/>
                    </a:moveTo>
                    <a:cubicBezTo>
                      <a:pt x="0" y="1"/>
                      <a:pt x="11" y="1825"/>
                      <a:pt x="1175" y="1825"/>
                    </a:cubicBezTo>
                    <a:cubicBezTo>
                      <a:pt x="2339" y="1825"/>
                      <a:pt x="2339" y="1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4" name="Google Shape;5984;p34"/>
              <p:cNvSpPr/>
              <p:nvPr/>
            </p:nvSpPr>
            <p:spPr>
              <a:xfrm>
                <a:off x="1960425" y="3931400"/>
                <a:ext cx="587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1804" extrusionOk="0">
                    <a:moveTo>
                      <a:pt x="1175" y="1"/>
                    </a:moveTo>
                    <a:cubicBezTo>
                      <a:pt x="0" y="1"/>
                      <a:pt x="0" y="1804"/>
                      <a:pt x="1175" y="1804"/>
                    </a:cubicBezTo>
                    <a:cubicBezTo>
                      <a:pt x="2350" y="1804"/>
                      <a:pt x="2350" y="1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5" name="Google Shape;5985;p34"/>
              <p:cNvSpPr/>
              <p:nvPr/>
            </p:nvSpPr>
            <p:spPr>
              <a:xfrm>
                <a:off x="1560875" y="4738975"/>
                <a:ext cx="587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815" extrusionOk="0">
                    <a:moveTo>
                      <a:pt x="1176" y="1"/>
                    </a:moveTo>
                    <a:cubicBezTo>
                      <a:pt x="1" y="1"/>
                      <a:pt x="11" y="1814"/>
                      <a:pt x="1176" y="1814"/>
                    </a:cubicBezTo>
                    <a:cubicBezTo>
                      <a:pt x="2350" y="1814"/>
                      <a:pt x="2350" y="1"/>
                      <a:pt x="1176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6" name="Google Shape;5986;p34"/>
              <p:cNvSpPr/>
              <p:nvPr/>
            </p:nvSpPr>
            <p:spPr>
              <a:xfrm>
                <a:off x="4105975" y="4738975"/>
                <a:ext cx="5822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815" extrusionOk="0">
                    <a:moveTo>
                      <a:pt x="1175" y="1"/>
                    </a:moveTo>
                    <a:cubicBezTo>
                      <a:pt x="11" y="1"/>
                      <a:pt x="0" y="1814"/>
                      <a:pt x="1175" y="1814"/>
                    </a:cubicBezTo>
                    <a:cubicBezTo>
                      <a:pt x="2329" y="1814"/>
                      <a:pt x="2329" y="1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7" name="Google Shape;5987;p34"/>
              <p:cNvSpPr/>
              <p:nvPr/>
            </p:nvSpPr>
            <p:spPr>
              <a:xfrm>
                <a:off x="3697675" y="3219150"/>
                <a:ext cx="582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804" extrusionOk="0">
                    <a:moveTo>
                      <a:pt x="1175" y="0"/>
                    </a:moveTo>
                    <a:cubicBezTo>
                      <a:pt x="11" y="0"/>
                      <a:pt x="0" y="1803"/>
                      <a:pt x="1175" y="1803"/>
                    </a:cubicBezTo>
                    <a:cubicBezTo>
                      <a:pt x="2329" y="1803"/>
                      <a:pt x="2329" y="0"/>
                      <a:pt x="1175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8" name="Google Shape;5988;p34"/>
              <p:cNvSpPr/>
              <p:nvPr/>
            </p:nvSpPr>
            <p:spPr>
              <a:xfrm>
                <a:off x="5191500" y="3627450"/>
                <a:ext cx="585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804" extrusionOk="0">
                    <a:moveTo>
                      <a:pt x="1175" y="0"/>
                    </a:moveTo>
                    <a:cubicBezTo>
                      <a:pt x="0" y="0"/>
                      <a:pt x="11" y="1803"/>
                      <a:pt x="1175" y="1803"/>
                    </a:cubicBezTo>
                    <a:cubicBezTo>
                      <a:pt x="2339" y="1803"/>
                      <a:pt x="2339" y="0"/>
                      <a:pt x="1175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9" name="Google Shape;5989;p34"/>
              <p:cNvSpPr/>
              <p:nvPr/>
            </p:nvSpPr>
            <p:spPr>
              <a:xfrm>
                <a:off x="5756150" y="2037550"/>
                <a:ext cx="58500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824" extrusionOk="0">
                    <a:moveTo>
                      <a:pt x="1175" y="0"/>
                    </a:moveTo>
                    <a:cubicBezTo>
                      <a:pt x="21" y="0"/>
                      <a:pt x="1" y="1824"/>
                      <a:pt x="1175" y="1824"/>
                    </a:cubicBezTo>
                    <a:cubicBezTo>
                      <a:pt x="2340" y="1824"/>
                      <a:pt x="2340" y="0"/>
                      <a:pt x="1175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0" name="Google Shape;5990;p34"/>
              <p:cNvSpPr/>
              <p:nvPr/>
            </p:nvSpPr>
            <p:spPr>
              <a:xfrm>
                <a:off x="7067850" y="3027750"/>
                <a:ext cx="5825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825" extrusionOk="0">
                    <a:moveTo>
                      <a:pt x="1165" y="0"/>
                    </a:moveTo>
                    <a:cubicBezTo>
                      <a:pt x="11" y="0"/>
                      <a:pt x="0" y="1824"/>
                      <a:pt x="1165" y="1824"/>
                    </a:cubicBezTo>
                    <a:cubicBezTo>
                      <a:pt x="2329" y="1824"/>
                      <a:pt x="2329" y="0"/>
                      <a:pt x="1165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1" name="Google Shape;5991;p34"/>
              <p:cNvSpPr/>
              <p:nvPr/>
            </p:nvSpPr>
            <p:spPr>
              <a:xfrm>
                <a:off x="7215200" y="3992200"/>
                <a:ext cx="587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1804" extrusionOk="0">
                    <a:moveTo>
                      <a:pt x="1175" y="0"/>
                    </a:moveTo>
                    <a:cubicBezTo>
                      <a:pt x="0" y="0"/>
                      <a:pt x="11" y="1804"/>
                      <a:pt x="1175" y="1804"/>
                    </a:cubicBezTo>
                    <a:cubicBezTo>
                      <a:pt x="2350" y="1804"/>
                      <a:pt x="2350" y="0"/>
                      <a:pt x="1175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2" name="Google Shape;5992;p34"/>
              <p:cNvSpPr/>
              <p:nvPr/>
            </p:nvSpPr>
            <p:spPr>
              <a:xfrm>
                <a:off x="7328275" y="4990650"/>
                <a:ext cx="5825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825" extrusionOk="0">
                    <a:moveTo>
                      <a:pt x="1175" y="1"/>
                    </a:moveTo>
                    <a:cubicBezTo>
                      <a:pt x="11" y="1"/>
                      <a:pt x="1" y="1824"/>
                      <a:pt x="1175" y="1824"/>
                    </a:cubicBezTo>
                    <a:cubicBezTo>
                      <a:pt x="2329" y="1824"/>
                      <a:pt x="2329" y="1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3" name="Google Shape;5993;p34"/>
              <p:cNvSpPr/>
              <p:nvPr/>
            </p:nvSpPr>
            <p:spPr>
              <a:xfrm>
                <a:off x="7171650" y="1038825"/>
                <a:ext cx="587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815" extrusionOk="0">
                    <a:moveTo>
                      <a:pt x="1176" y="1"/>
                    </a:moveTo>
                    <a:cubicBezTo>
                      <a:pt x="1" y="1"/>
                      <a:pt x="22" y="1814"/>
                      <a:pt x="1176" y="1814"/>
                    </a:cubicBezTo>
                    <a:cubicBezTo>
                      <a:pt x="2350" y="1814"/>
                      <a:pt x="2350" y="1"/>
                      <a:pt x="1176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4" name="Google Shape;5994;p34"/>
              <p:cNvSpPr/>
              <p:nvPr/>
            </p:nvSpPr>
            <p:spPr>
              <a:xfrm>
                <a:off x="3532550" y="1655775"/>
                <a:ext cx="585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804" extrusionOk="0">
                    <a:moveTo>
                      <a:pt x="1175" y="1"/>
                    </a:moveTo>
                    <a:cubicBezTo>
                      <a:pt x="1" y="1"/>
                      <a:pt x="11" y="1804"/>
                      <a:pt x="1175" y="1804"/>
                    </a:cubicBezTo>
                    <a:cubicBezTo>
                      <a:pt x="2340" y="1804"/>
                      <a:pt x="2340" y="1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5" name="Google Shape;5995;p34"/>
              <p:cNvSpPr/>
              <p:nvPr/>
            </p:nvSpPr>
            <p:spPr>
              <a:xfrm>
                <a:off x="292975" y="1108375"/>
                <a:ext cx="58500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815" extrusionOk="0">
                    <a:moveTo>
                      <a:pt x="1165" y="1"/>
                    </a:moveTo>
                    <a:cubicBezTo>
                      <a:pt x="1" y="1"/>
                      <a:pt x="11" y="1814"/>
                      <a:pt x="1165" y="1814"/>
                    </a:cubicBezTo>
                    <a:cubicBezTo>
                      <a:pt x="2340" y="1814"/>
                      <a:pt x="2340" y="1"/>
                      <a:pt x="116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6" name="Google Shape;5996;p34"/>
              <p:cNvSpPr/>
              <p:nvPr/>
            </p:nvSpPr>
            <p:spPr>
              <a:xfrm>
                <a:off x="1630450" y="2211675"/>
                <a:ext cx="587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1804" extrusionOk="0">
                    <a:moveTo>
                      <a:pt x="1175" y="1"/>
                    </a:moveTo>
                    <a:cubicBezTo>
                      <a:pt x="0" y="1"/>
                      <a:pt x="0" y="1804"/>
                      <a:pt x="1175" y="1804"/>
                    </a:cubicBezTo>
                    <a:cubicBezTo>
                      <a:pt x="2349" y="1804"/>
                      <a:pt x="2349" y="1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7" name="Google Shape;5997;p34"/>
              <p:cNvSpPr/>
              <p:nvPr/>
            </p:nvSpPr>
            <p:spPr>
              <a:xfrm>
                <a:off x="232950" y="2989875"/>
                <a:ext cx="3945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196" extrusionOk="0">
                    <a:moveTo>
                      <a:pt x="784" y="1"/>
                    </a:moveTo>
                    <a:cubicBezTo>
                      <a:pt x="1" y="1"/>
                      <a:pt x="11" y="1196"/>
                      <a:pt x="784" y="1196"/>
                    </a:cubicBezTo>
                    <a:cubicBezTo>
                      <a:pt x="1577" y="1196"/>
                      <a:pt x="1577" y="1"/>
                      <a:pt x="784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8" name="Google Shape;5998;p34"/>
              <p:cNvSpPr/>
              <p:nvPr/>
            </p:nvSpPr>
            <p:spPr>
              <a:xfrm>
                <a:off x="789125" y="872675"/>
                <a:ext cx="3892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217" extrusionOk="0">
                    <a:moveTo>
                      <a:pt x="783" y="1"/>
                    </a:moveTo>
                    <a:cubicBezTo>
                      <a:pt x="11" y="1"/>
                      <a:pt x="0" y="1216"/>
                      <a:pt x="783" y="1216"/>
                    </a:cubicBezTo>
                    <a:cubicBezTo>
                      <a:pt x="1556" y="1216"/>
                      <a:pt x="1556" y="1"/>
                      <a:pt x="783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9" name="Google Shape;5999;p34"/>
              <p:cNvSpPr/>
              <p:nvPr/>
            </p:nvSpPr>
            <p:spPr>
              <a:xfrm>
                <a:off x="2378500" y="1046550"/>
                <a:ext cx="38925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196" extrusionOk="0">
                    <a:moveTo>
                      <a:pt x="784" y="1"/>
                    </a:moveTo>
                    <a:cubicBezTo>
                      <a:pt x="11" y="1"/>
                      <a:pt x="1" y="1196"/>
                      <a:pt x="784" y="1196"/>
                    </a:cubicBezTo>
                    <a:cubicBezTo>
                      <a:pt x="1557" y="1196"/>
                      <a:pt x="1557" y="1"/>
                      <a:pt x="784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0" name="Google Shape;6000;p34"/>
              <p:cNvSpPr/>
              <p:nvPr/>
            </p:nvSpPr>
            <p:spPr>
              <a:xfrm>
                <a:off x="1214425" y="3000700"/>
                <a:ext cx="3942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217" extrusionOk="0">
                    <a:moveTo>
                      <a:pt x="783" y="1"/>
                    </a:moveTo>
                    <a:cubicBezTo>
                      <a:pt x="0" y="1"/>
                      <a:pt x="10" y="1216"/>
                      <a:pt x="783" y="1216"/>
                    </a:cubicBezTo>
                    <a:cubicBezTo>
                      <a:pt x="1577" y="1216"/>
                      <a:pt x="1577" y="1"/>
                      <a:pt x="783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1" name="Google Shape;6001;p34"/>
              <p:cNvSpPr/>
              <p:nvPr/>
            </p:nvSpPr>
            <p:spPr>
              <a:xfrm>
                <a:off x="3464025" y="3964900"/>
                <a:ext cx="391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06" extrusionOk="0">
                    <a:moveTo>
                      <a:pt x="784" y="0"/>
                    </a:moveTo>
                    <a:cubicBezTo>
                      <a:pt x="1" y="0"/>
                      <a:pt x="11" y="1206"/>
                      <a:pt x="784" y="1206"/>
                    </a:cubicBezTo>
                    <a:cubicBezTo>
                      <a:pt x="1567" y="1206"/>
                      <a:pt x="1567" y="0"/>
                      <a:pt x="784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2" name="Google Shape;6002;p34"/>
              <p:cNvSpPr/>
              <p:nvPr/>
            </p:nvSpPr>
            <p:spPr>
              <a:xfrm>
                <a:off x="5652850" y="2549125"/>
                <a:ext cx="3892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207" extrusionOk="0">
                    <a:moveTo>
                      <a:pt x="784" y="1"/>
                    </a:moveTo>
                    <a:cubicBezTo>
                      <a:pt x="11" y="1"/>
                      <a:pt x="1" y="1206"/>
                      <a:pt x="784" y="1206"/>
                    </a:cubicBezTo>
                    <a:cubicBezTo>
                      <a:pt x="1557" y="1206"/>
                      <a:pt x="1557" y="1"/>
                      <a:pt x="784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3" name="Google Shape;6003;p34"/>
              <p:cNvSpPr/>
              <p:nvPr/>
            </p:nvSpPr>
            <p:spPr>
              <a:xfrm>
                <a:off x="6313075" y="1732800"/>
                <a:ext cx="38925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196" extrusionOk="0">
                    <a:moveTo>
                      <a:pt x="784" y="0"/>
                    </a:moveTo>
                    <a:cubicBezTo>
                      <a:pt x="11" y="0"/>
                      <a:pt x="1" y="1196"/>
                      <a:pt x="784" y="1196"/>
                    </a:cubicBezTo>
                    <a:cubicBezTo>
                      <a:pt x="1557" y="1196"/>
                      <a:pt x="1557" y="0"/>
                      <a:pt x="784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4" name="Google Shape;6004;p34"/>
              <p:cNvSpPr/>
              <p:nvPr/>
            </p:nvSpPr>
            <p:spPr>
              <a:xfrm>
                <a:off x="3246875" y="2106325"/>
                <a:ext cx="39425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196" extrusionOk="0">
                    <a:moveTo>
                      <a:pt x="784" y="0"/>
                    </a:moveTo>
                    <a:cubicBezTo>
                      <a:pt x="1" y="0"/>
                      <a:pt x="11" y="1195"/>
                      <a:pt x="784" y="1195"/>
                    </a:cubicBezTo>
                    <a:cubicBezTo>
                      <a:pt x="1577" y="1195"/>
                      <a:pt x="1577" y="0"/>
                      <a:pt x="784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5" name="Google Shape;6005;p34"/>
              <p:cNvSpPr/>
              <p:nvPr/>
            </p:nvSpPr>
            <p:spPr>
              <a:xfrm>
                <a:off x="7033850" y="3478300"/>
                <a:ext cx="391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16" extrusionOk="0">
                    <a:moveTo>
                      <a:pt x="794" y="0"/>
                    </a:moveTo>
                    <a:cubicBezTo>
                      <a:pt x="21" y="0"/>
                      <a:pt x="0" y="1216"/>
                      <a:pt x="794" y="1216"/>
                    </a:cubicBezTo>
                    <a:cubicBezTo>
                      <a:pt x="1567" y="1216"/>
                      <a:pt x="1567" y="0"/>
                      <a:pt x="794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6" name="Google Shape;6006;p34"/>
              <p:cNvSpPr/>
              <p:nvPr/>
            </p:nvSpPr>
            <p:spPr>
              <a:xfrm>
                <a:off x="6095925" y="4955100"/>
                <a:ext cx="4767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207" extrusionOk="0">
                    <a:moveTo>
                      <a:pt x="784" y="1"/>
                    </a:moveTo>
                    <a:cubicBezTo>
                      <a:pt x="1" y="1"/>
                      <a:pt x="1" y="1206"/>
                      <a:pt x="784" y="1206"/>
                    </a:cubicBezTo>
                    <a:lnTo>
                      <a:pt x="1124" y="1206"/>
                    </a:lnTo>
                    <a:cubicBezTo>
                      <a:pt x="1907" y="1206"/>
                      <a:pt x="1907" y="1"/>
                      <a:pt x="1124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7" name="Google Shape;6007;p34"/>
              <p:cNvSpPr/>
              <p:nvPr/>
            </p:nvSpPr>
            <p:spPr>
              <a:xfrm>
                <a:off x="4315650" y="1654500"/>
                <a:ext cx="386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216" extrusionOk="0">
                    <a:moveTo>
                      <a:pt x="774" y="0"/>
                    </a:moveTo>
                    <a:cubicBezTo>
                      <a:pt x="1" y="0"/>
                      <a:pt x="1" y="1216"/>
                      <a:pt x="774" y="1216"/>
                    </a:cubicBezTo>
                    <a:cubicBezTo>
                      <a:pt x="1546" y="1216"/>
                      <a:pt x="1546" y="0"/>
                      <a:pt x="774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8" name="Google Shape;6008;p34"/>
              <p:cNvSpPr/>
              <p:nvPr/>
            </p:nvSpPr>
            <p:spPr>
              <a:xfrm>
                <a:off x="4967125" y="2149850"/>
                <a:ext cx="47175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96" extrusionOk="0">
                    <a:moveTo>
                      <a:pt x="773" y="1"/>
                    </a:moveTo>
                    <a:cubicBezTo>
                      <a:pt x="0" y="1"/>
                      <a:pt x="0" y="1196"/>
                      <a:pt x="773" y="1196"/>
                    </a:cubicBezTo>
                    <a:lnTo>
                      <a:pt x="1113" y="1196"/>
                    </a:lnTo>
                    <a:cubicBezTo>
                      <a:pt x="1886" y="1196"/>
                      <a:pt x="1886" y="1"/>
                      <a:pt x="1113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9" name="Google Shape;6009;p34"/>
              <p:cNvSpPr/>
              <p:nvPr/>
            </p:nvSpPr>
            <p:spPr>
              <a:xfrm>
                <a:off x="5713650" y="673050"/>
                <a:ext cx="391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16" extrusionOk="0">
                    <a:moveTo>
                      <a:pt x="794" y="0"/>
                    </a:moveTo>
                    <a:cubicBezTo>
                      <a:pt x="21" y="0"/>
                      <a:pt x="0" y="1216"/>
                      <a:pt x="794" y="1216"/>
                    </a:cubicBezTo>
                    <a:cubicBezTo>
                      <a:pt x="1567" y="1216"/>
                      <a:pt x="1567" y="0"/>
                      <a:pt x="794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10" name="Google Shape;6010;p34"/>
          <p:cNvGrpSpPr/>
          <p:nvPr/>
        </p:nvGrpSpPr>
        <p:grpSpPr>
          <a:xfrm rot="5400000">
            <a:off x="7716632" y="-546976"/>
            <a:ext cx="1676346" cy="1667513"/>
            <a:chOff x="1152300" y="238125"/>
            <a:chExt cx="5261600" cy="5233875"/>
          </a:xfrm>
        </p:grpSpPr>
        <p:sp>
          <p:nvSpPr>
            <p:cNvPr id="6011" name="Google Shape;6011;p34"/>
            <p:cNvSpPr/>
            <p:nvPr/>
          </p:nvSpPr>
          <p:spPr>
            <a:xfrm>
              <a:off x="1152300" y="252800"/>
              <a:ext cx="5261600" cy="5219200"/>
            </a:xfrm>
            <a:custGeom>
              <a:avLst/>
              <a:gdLst/>
              <a:ahLst/>
              <a:cxnLst/>
              <a:rect l="l" t="t" r="r" b="b"/>
              <a:pathLst>
                <a:path w="210464" h="208768" extrusionOk="0">
                  <a:moveTo>
                    <a:pt x="96424" y="0"/>
                  </a:moveTo>
                  <a:lnTo>
                    <a:pt x="24726" y="36991"/>
                  </a:lnTo>
                  <a:lnTo>
                    <a:pt x="0" y="113517"/>
                  </a:lnTo>
                  <a:lnTo>
                    <a:pt x="39405" y="186260"/>
                  </a:lnTo>
                  <a:lnTo>
                    <a:pt x="119910" y="208767"/>
                  </a:lnTo>
                  <a:lnTo>
                    <a:pt x="189847" y="168645"/>
                  </a:lnTo>
                  <a:lnTo>
                    <a:pt x="210463" y="93228"/>
                  </a:lnTo>
                  <a:lnTo>
                    <a:pt x="168579" y="18920"/>
                  </a:lnTo>
                  <a:lnTo>
                    <a:pt x="96424" y="0"/>
                  </a:ln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4"/>
            <p:cNvSpPr/>
            <p:nvPr/>
          </p:nvSpPr>
          <p:spPr>
            <a:xfrm>
              <a:off x="3784700" y="2854225"/>
              <a:ext cx="32650" cy="32650"/>
            </a:xfrm>
            <a:custGeom>
              <a:avLst/>
              <a:gdLst/>
              <a:ahLst/>
              <a:cxnLst/>
              <a:rect l="l" t="t" r="r" b="b"/>
              <a:pathLst>
                <a:path w="1306" h="1306" extrusionOk="0">
                  <a:moveTo>
                    <a:pt x="653" y="1"/>
                  </a:moveTo>
                  <a:cubicBezTo>
                    <a:pt x="262" y="1"/>
                    <a:pt x="1" y="261"/>
                    <a:pt x="1" y="653"/>
                  </a:cubicBezTo>
                  <a:cubicBezTo>
                    <a:pt x="1" y="979"/>
                    <a:pt x="262" y="1305"/>
                    <a:pt x="653" y="1305"/>
                  </a:cubicBezTo>
                  <a:cubicBezTo>
                    <a:pt x="979" y="1305"/>
                    <a:pt x="1306" y="979"/>
                    <a:pt x="1306" y="653"/>
                  </a:cubicBezTo>
                  <a:cubicBezTo>
                    <a:pt x="1306" y="261"/>
                    <a:pt x="979" y="1"/>
                    <a:pt x="653" y="1"/>
                  </a:cubicBezTo>
                  <a:close/>
                </a:path>
              </a:pathLst>
            </a:custGeom>
            <a:solidFill>
              <a:srgbClr val="F44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4"/>
            <p:cNvSpPr/>
            <p:nvPr/>
          </p:nvSpPr>
          <p:spPr>
            <a:xfrm>
              <a:off x="3786350" y="725775"/>
              <a:ext cx="2627550" cy="2152950"/>
            </a:xfrm>
            <a:custGeom>
              <a:avLst/>
              <a:gdLst/>
              <a:ahLst/>
              <a:cxnLst/>
              <a:rect l="l" t="t" r="r" b="b"/>
              <a:pathLst>
                <a:path w="105102" h="86118" extrusionOk="0">
                  <a:moveTo>
                    <a:pt x="63217" y="1"/>
                  </a:moveTo>
                  <a:lnTo>
                    <a:pt x="0" y="86117"/>
                  </a:lnTo>
                  <a:lnTo>
                    <a:pt x="105101" y="74309"/>
                  </a:lnTo>
                  <a:lnTo>
                    <a:pt x="632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4"/>
            <p:cNvSpPr/>
            <p:nvPr/>
          </p:nvSpPr>
          <p:spPr>
            <a:xfrm>
              <a:off x="3786350" y="2878700"/>
              <a:ext cx="2112150" cy="2593300"/>
            </a:xfrm>
            <a:custGeom>
              <a:avLst/>
              <a:gdLst/>
              <a:ahLst/>
              <a:cxnLst/>
              <a:rect l="l" t="t" r="r" b="b"/>
              <a:pathLst>
                <a:path w="84486" h="103732" extrusionOk="0">
                  <a:moveTo>
                    <a:pt x="0" y="0"/>
                  </a:moveTo>
                  <a:lnTo>
                    <a:pt x="14548" y="103731"/>
                  </a:lnTo>
                  <a:lnTo>
                    <a:pt x="84485" y="63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4"/>
            <p:cNvSpPr/>
            <p:nvPr/>
          </p:nvSpPr>
          <p:spPr>
            <a:xfrm>
              <a:off x="1152300" y="2878700"/>
              <a:ext cx="2634075" cy="2030600"/>
            </a:xfrm>
            <a:custGeom>
              <a:avLst/>
              <a:gdLst/>
              <a:ahLst/>
              <a:cxnLst/>
              <a:rect l="l" t="t" r="r" b="b"/>
              <a:pathLst>
                <a:path w="105363" h="81224" extrusionOk="0">
                  <a:moveTo>
                    <a:pt x="105362" y="0"/>
                  </a:moveTo>
                  <a:lnTo>
                    <a:pt x="0" y="8481"/>
                  </a:lnTo>
                  <a:lnTo>
                    <a:pt x="39405" y="81224"/>
                  </a:lnTo>
                  <a:lnTo>
                    <a:pt x="1053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4"/>
            <p:cNvSpPr/>
            <p:nvPr/>
          </p:nvSpPr>
          <p:spPr>
            <a:xfrm>
              <a:off x="1770425" y="238125"/>
              <a:ext cx="2015950" cy="2640600"/>
            </a:xfrm>
            <a:custGeom>
              <a:avLst/>
              <a:gdLst/>
              <a:ahLst/>
              <a:cxnLst/>
              <a:rect l="l" t="t" r="r" b="b"/>
              <a:pathLst>
                <a:path w="80638" h="105624" extrusionOk="0">
                  <a:moveTo>
                    <a:pt x="72808" y="0"/>
                  </a:moveTo>
                  <a:lnTo>
                    <a:pt x="1" y="37578"/>
                  </a:lnTo>
                  <a:lnTo>
                    <a:pt x="80637" y="105623"/>
                  </a:lnTo>
                  <a:lnTo>
                    <a:pt x="72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7" name="Google Shape;6017;p34"/>
          <p:cNvGrpSpPr/>
          <p:nvPr/>
        </p:nvGrpSpPr>
        <p:grpSpPr>
          <a:xfrm rot="-4229235">
            <a:off x="-166025" y="4380553"/>
            <a:ext cx="1513949" cy="1366905"/>
            <a:chOff x="900750" y="238525"/>
            <a:chExt cx="5772650" cy="5210100"/>
          </a:xfrm>
        </p:grpSpPr>
        <p:sp>
          <p:nvSpPr>
            <p:cNvPr id="6018" name="Google Shape;6018;p34"/>
            <p:cNvSpPr/>
            <p:nvPr/>
          </p:nvSpPr>
          <p:spPr>
            <a:xfrm>
              <a:off x="900750" y="2254425"/>
              <a:ext cx="295225" cy="222375"/>
            </a:xfrm>
            <a:custGeom>
              <a:avLst/>
              <a:gdLst/>
              <a:ahLst/>
              <a:cxnLst/>
              <a:rect l="l" t="t" r="r" b="b"/>
              <a:pathLst>
                <a:path w="11809" h="8895" extrusionOk="0">
                  <a:moveTo>
                    <a:pt x="657" y="1"/>
                  </a:moveTo>
                  <a:cubicBezTo>
                    <a:pt x="283" y="1"/>
                    <a:pt x="0" y="548"/>
                    <a:pt x="382" y="853"/>
                  </a:cubicBezTo>
                  <a:cubicBezTo>
                    <a:pt x="3758" y="3602"/>
                    <a:pt x="7230" y="6255"/>
                    <a:pt x="10799" y="8811"/>
                  </a:cubicBezTo>
                  <a:cubicBezTo>
                    <a:pt x="10883" y="8869"/>
                    <a:pt x="10970" y="8894"/>
                    <a:pt x="11055" y="8894"/>
                  </a:cubicBezTo>
                  <a:cubicBezTo>
                    <a:pt x="11462" y="8894"/>
                    <a:pt x="11808" y="8318"/>
                    <a:pt x="11330" y="8039"/>
                  </a:cubicBezTo>
                  <a:cubicBezTo>
                    <a:pt x="7809" y="5483"/>
                    <a:pt x="4337" y="2830"/>
                    <a:pt x="961" y="130"/>
                  </a:cubicBezTo>
                  <a:cubicBezTo>
                    <a:pt x="860" y="39"/>
                    <a:pt x="755" y="1"/>
                    <a:pt x="657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4"/>
            <p:cNvSpPr/>
            <p:nvPr/>
          </p:nvSpPr>
          <p:spPr>
            <a:xfrm>
              <a:off x="969025" y="2167550"/>
              <a:ext cx="295875" cy="222425"/>
            </a:xfrm>
            <a:custGeom>
              <a:avLst/>
              <a:gdLst/>
              <a:ahLst/>
              <a:cxnLst/>
              <a:rect l="l" t="t" r="r" b="b"/>
              <a:pathLst>
                <a:path w="11835" h="8897" extrusionOk="0">
                  <a:moveTo>
                    <a:pt x="771" y="1"/>
                  </a:moveTo>
                  <a:cubicBezTo>
                    <a:pt x="362" y="1"/>
                    <a:pt x="1" y="584"/>
                    <a:pt x="400" y="904"/>
                  </a:cubicBezTo>
                  <a:cubicBezTo>
                    <a:pt x="3776" y="3653"/>
                    <a:pt x="7296" y="6257"/>
                    <a:pt x="10865" y="8813"/>
                  </a:cubicBezTo>
                  <a:cubicBezTo>
                    <a:pt x="10948" y="8871"/>
                    <a:pt x="11034" y="8897"/>
                    <a:pt x="11117" y="8897"/>
                  </a:cubicBezTo>
                  <a:cubicBezTo>
                    <a:pt x="11514" y="8897"/>
                    <a:pt x="11835" y="8313"/>
                    <a:pt x="11396" y="7993"/>
                  </a:cubicBezTo>
                  <a:cubicBezTo>
                    <a:pt x="7827" y="5534"/>
                    <a:pt x="4403" y="2881"/>
                    <a:pt x="1027" y="84"/>
                  </a:cubicBezTo>
                  <a:cubicBezTo>
                    <a:pt x="944" y="26"/>
                    <a:pt x="857" y="1"/>
                    <a:pt x="771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4"/>
            <p:cNvSpPr/>
            <p:nvPr/>
          </p:nvSpPr>
          <p:spPr>
            <a:xfrm>
              <a:off x="1034575" y="2075375"/>
              <a:ext cx="296400" cy="222300"/>
            </a:xfrm>
            <a:custGeom>
              <a:avLst/>
              <a:gdLst/>
              <a:ahLst/>
              <a:cxnLst/>
              <a:rect l="l" t="t" r="r" b="b"/>
              <a:pathLst>
                <a:path w="11856" h="8892" extrusionOk="0">
                  <a:moveTo>
                    <a:pt x="753" y="1"/>
                  </a:moveTo>
                  <a:cubicBezTo>
                    <a:pt x="330" y="1"/>
                    <a:pt x="1" y="574"/>
                    <a:pt x="430" y="926"/>
                  </a:cubicBezTo>
                  <a:cubicBezTo>
                    <a:pt x="3806" y="3675"/>
                    <a:pt x="7327" y="6279"/>
                    <a:pt x="10896" y="8787"/>
                  </a:cubicBezTo>
                  <a:cubicBezTo>
                    <a:pt x="10988" y="8860"/>
                    <a:pt x="11084" y="8892"/>
                    <a:pt x="11174" y="8892"/>
                  </a:cubicBezTo>
                  <a:cubicBezTo>
                    <a:pt x="11559" y="8892"/>
                    <a:pt x="11856" y="8327"/>
                    <a:pt x="11426" y="8015"/>
                  </a:cubicBezTo>
                  <a:cubicBezTo>
                    <a:pt x="7857" y="5555"/>
                    <a:pt x="4433" y="2903"/>
                    <a:pt x="1057" y="106"/>
                  </a:cubicBezTo>
                  <a:cubicBezTo>
                    <a:pt x="957" y="32"/>
                    <a:pt x="852" y="1"/>
                    <a:pt x="753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4"/>
            <p:cNvSpPr/>
            <p:nvPr/>
          </p:nvSpPr>
          <p:spPr>
            <a:xfrm>
              <a:off x="1101900" y="1984950"/>
              <a:ext cx="295400" cy="222300"/>
            </a:xfrm>
            <a:custGeom>
              <a:avLst/>
              <a:gdLst/>
              <a:ahLst/>
              <a:cxnLst/>
              <a:rect l="l" t="t" r="r" b="b"/>
              <a:pathLst>
                <a:path w="11816" h="8892" extrusionOk="0">
                  <a:moveTo>
                    <a:pt x="645" y="0"/>
                  </a:moveTo>
                  <a:cubicBezTo>
                    <a:pt x="272" y="0"/>
                    <a:pt x="0" y="556"/>
                    <a:pt x="390" y="829"/>
                  </a:cubicBezTo>
                  <a:cubicBezTo>
                    <a:pt x="3766" y="3626"/>
                    <a:pt x="7238" y="6279"/>
                    <a:pt x="10759" y="8787"/>
                  </a:cubicBezTo>
                  <a:cubicBezTo>
                    <a:pt x="10860" y="8860"/>
                    <a:pt x="10965" y="8892"/>
                    <a:pt x="11065" y="8892"/>
                  </a:cubicBezTo>
                  <a:cubicBezTo>
                    <a:pt x="11487" y="8892"/>
                    <a:pt x="11815" y="8327"/>
                    <a:pt x="11386" y="8015"/>
                  </a:cubicBezTo>
                  <a:cubicBezTo>
                    <a:pt x="7817" y="5459"/>
                    <a:pt x="4393" y="2855"/>
                    <a:pt x="920" y="106"/>
                  </a:cubicBezTo>
                  <a:cubicBezTo>
                    <a:pt x="828" y="32"/>
                    <a:pt x="733" y="0"/>
                    <a:pt x="645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4"/>
            <p:cNvSpPr/>
            <p:nvPr/>
          </p:nvSpPr>
          <p:spPr>
            <a:xfrm>
              <a:off x="1168200" y="1894525"/>
              <a:ext cx="296475" cy="222750"/>
            </a:xfrm>
            <a:custGeom>
              <a:avLst/>
              <a:gdLst/>
              <a:ahLst/>
              <a:cxnLst/>
              <a:rect l="l" t="t" r="r" b="b"/>
              <a:pathLst>
                <a:path w="11859" h="8910" extrusionOk="0">
                  <a:moveTo>
                    <a:pt x="732" y="0"/>
                  </a:moveTo>
                  <a:cubicBezTo>
                    <a:pt x="335" y="0"/>
                    <a:pt x="1" y="556"/>
                    <a:pt x="390" y="829"/>
                  </a:cubicBezTo>
                  <a:cubicBezTo>
                    <a:pt x="3863" y="3626"/>
                    <a:pt x="7287" y="6279"/>
                    <a:pt x="10856" y="8787"/>
                  </a:cubicBezTo>
                  <a:cubicBezTo>
                    <a:pt x="10952" y="8873"/>
                    <a:pt x="11055" y="8910"/>
                    <a:pt x="11152" y="8910"/>
                  </a:cubicBezTo>
                  <a:cubicBezTo>
                    <a:pt x="11543" y="8910"/>
                    <a:pt x="11859" y="8324"/>
                    <a:pt x="11435" y="8015"/>
                  </a:cubicBezTo>
                  <a:cubicBezTo>
                    <a:pt x="7866" y="5507"/>
                    <a:pt x="4393" y="2855"/>
                    <a:pt x="1017" y="106"/>
                  </a:cubicBezTo>
                  <a:cubicBezTo>
                    <a:pt x="925" y="31"/>
                    <a:pt x="827" y="0"/>
                    <a:pt x="732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4"/>
            <p:cNvSpPr/>
            <p:nvPr/>
          </p:nvSpPr>
          <p:spPr>
            <a:xfrm>
              <a:off x="1242100" y="1796400"/>
              <a:ext cx="296250" cy="222775"/>
            </a:xfrm>
            <a:custGeom>
              <a:avLst/>
              <a:gdLst/>
              <a:ahLst/>
              <a:cxnLst/>
              <a:rect l="l" t="t" r="r" b="b"/>
              <a:pathLst>
                <a:path w="11850" h="8911" extrusionOk="0">
                  <a:moveTo>
                    <a:pt x="707" y="1"/>
                  </a:moveTo>
                  <a:cubicBezTo>
                    <a:pt x="317" y="1"/>
                    <a:pt x="0" y="587"/>
                    <a:pt x="425" y="896"/>
                  </a:cubicBezTo>
                  <a:cubicBezTo>
                    <a:pt x="3849" y="3645"/>
                    <a:pt x="7273" y="6297"/>
                    <a:pt x="10842" y="8805"/>
                  </a:cubicBezTo>
                  <a:cubicBezTo>
                    <a:pt x="10943" y="8879"/>
                    <a:pt x="11046" y="8910"/>
                    <a:pt x="11143" y="8910"/>
                  </a:cubicBezTo>
                  <a:cubicBezTo>
                    <a:pt x="11553" y="8910"/>
                    <a:pt x="11850" y="8346"/>
                    <a:pt x="11420" y="8033"/>
                  </a:cubicBezTo>
                  <a:cubicBezTo>
                    <a:pt x="7900" y="5477"/>
                    <a:pt x="4379" y="2921"/>
                    <a:pt x="1003" y="124"/>
                  </a:cubicBezTo>
                  <a:cubicBezTo>
                    <a:pt x="907" y="37"/>
                    <a:pt x="805" y="1"/>
                    <a:pt x="707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4"/>
            <p:cNvSpPr/>
            <p:nvPr/>
          </p:nvSpPr>
          <p:spPr>
            <a:xfrm>
              <a:off x="1305425" y="1706975"/>
              <a:ext cx="295750" cy="221875"/>
            </a:xfrm>
            <a:custGeom>
              <a:avLst/>
              <a:gdLst/>
              <a:ahLst/>
              <a:cxnLst/>
              <a:rect l="l" t="t" r="r" b="b"/>
              <a:pathLst>
                <a:path w="11830" h="8875" extrusionOk="0">
                  <a:moveTo>
                    <a:pt x="770" y="0"/>
                  </a:moveTo>
                  <a:cubicBezTo>
                    <a:pt x="360" y="0"/>
                    <a:pt x="1" y="576"/>
                    <a:pt x="399" y="856"/>
                  </a:cubicBezTo>
                  <a:cubicBezTo>
                    <a:pt x="3775" y="3653"/>
                    <a:pt x="7296" y="6305"/>
                    <a:pt x="10817" y="8765"/>
                  </a:cubicBezTo>
                  <a:cubicBezTo>
                    <a:pt x="10913" y="8842"/>
                    <a:pt x="11015" y="8875"/>
                    <a:pt x="11113" y="8875"/>
                  </a:cubicBezTo>
                  <a:cubicBezTo>
                    <a:pt x="11505" y="8875"/>
                    <a:pt x="11829" y="8350"/>
                    <a:pt x="11444" y="8042"/>
                  </a:cubicBezTo>
                  <a:cubicBezTo>
                    <a:pt x="7875" y="5534"/>
                    <a:pt x="4354" y="2881"/>
                    <a:pt x="1026" y="84"/>
                  </a:cubicBezTo>
                  <a:cubicBezTo>
                    <a:pt x="943" y="26"/>
                    <a:pt x="855" y="0"/>
                    <a:pt x="770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4"/>
            <p:cNvSpPr/>
            <p:nvPr/>
          </p:nvSpPr>
          <p:spPr>
            <a:xfrm>
              <a:off x="1374725" y="1620375"/>
              <a:ext cx="296250" cy="222750"/>
            </a:xfrm>
            <a:custGeom>
              <a:avLst/>
              <a:gdLst/>
              <a:ahLst/>
              <a:cxnLst/>
              <a:rect l="l" t="t" r="r" b="b"/>
              <a:pathLst>
                <a:path w="11850" h="8910" extrusionOk="0">
                  <a:moveTo>
                    <a:pt x="689" y="0"/>
                  </a:moveTo>
                  <a:cubicBezTo>
                    <a:pt x="286" y="0"/>
                    <a:pt x="0" y="587"/>
                    <a:pt x="425" y="895"/>
                  </a:cubicBezTo>
                  <a:cubicBezTo>
                    <a:pt x="3849" y="3693"/>
                    <a:pt x="7273" y="6249"/>
                    <a:pt x="10842" y="8805"/>
                  </a:cubicBezTo>
                  <a:cubicBezTo>
                    <a:pt x="10943" y="8878"/>
                    <a:pt x="11046" y="8910"/>
                    <a:pt x="11143" y="8910"/>
                  </a:cubicBezTo>
                  <a:cubicBezTo>
                    <a:pt x="11553" y="8910"/>
                    <a:pt x="11850" y="8345"/>
                    <a:pt x="11421" y="8033"/>
                  </a:cubicBezTo>
                  <a:cubicBezTo>
                    <a:pt x="7900" y="5477"/>
                    <a:pt x="4379" y="2873"/>
                    <a:pt x="1003" y="124"/>
                  </a:cubicBezTo>
                  <a:cubicBezTo>
                    <a:pt x="897" y="37"/>
                    <a:pt x="789" y="0"/>
                    <a:pt x="689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4"/>
            <p:cNvSpPr/>
            <p:nvPr/>
          </p:nvSpPr>
          <p:spPr>
            <a:xfrm>
              <a:off x="1442075" y="1528625"/>
              <a:ext cx="295000" cy="222250"/>
            </a:xfrm>
            <a:custGeom>
              <a:avLst/>
              <a:gdLst/>
              <a:ahLst/>
              <a:cxnLst/>
              <a:rect l="l" t="t" r="r" b="b"/>
              <a:pathLst>
                <a:path w="11800" h="8890" extrusionOk="0">
                  <a:moveTo>
                    <a:pt x="659" y="0"/>
                  </a:moveTo>
                  <a:cubicBezTo>
                    <a:pt x="285" y="0"/>
                    <a:pt x="1" y="556"/>
                    <a:pt x="383" y="900"/>
                  </a:cubicBezTo>
                  <a:cubicBezTo>
                    <a:pt x="3807" y="3601"/>
                    <a:pt x="7231" y="6253"/>
                    <a:pt x="10800" y="8761"/>
                  </a:cubicBezTo>
                  <a:cubicBezTo>
                    <a:pt x="10910" y="8851"/>
                    <a:pt x="11023" y="8890"/>
                    <a:pt x="11127" y="8890"/>
                  </a:cubicBezTo>
                  <a:cubicBezTo>
                    <a:pt x="11523" y="8890"/>
                    <a:pt x="11799" y="8334"/>
                    <a:pt x="11379" y="7990"/>
                  </a:cubicBezTo>
                  <a:cubicBezTo>
                    <a:pt x="7858" y="5482"/>
                    <a:pt x="4338" y="2877"/>
                    <a:pt x="962" y="128"/>
                  </a:cubicBezTo>
                  <a:cubicBezTo>
                    <a:pt x="862" y="38"/>
                    <a:pt x="758" y="0"/>
                    <a:pt x="659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4"/>
            <p:cNvSpPr/>
            <p:nvPr/>
          </p:nvSpPr>
          <p:spPr>
            <a:xfrm>
              <a:off x="1507975" y="1436900"/>
              <a:ext cx="294300" cy="221875"/>
            </a:xfrm>
            <a:custGeom>
              <a:avLst/>
              <a:gdLst/>
              <a:ahLst/>
              <a:cxnLst/>
              <a:rect l="l" t="t" r="r" b="b"/>
              <a:pathLst>
                <a:path w="11772" h="8875" extrusionOk="0">
                  <a:moveTo>
                    <a:pt x="727" y="1"/>
                  </a:moveTo>
                  <a:cubicBezTo>
                    <a:pt x="328" y="1"/>
                    <a:pt x="0" y="584"/>
                    <a:pt x="400" y="904"/>
                  </a:cubicBezTo>
                  <a:cubicBezTo>
                    <a:pt x="3776" y="3653"/>
                    <a:pt x="7248" y="6305"/>
                    <a:pt x="10817" y="8765"/>
                  </a:cubicBezTo>
                  <a:cubicBezTo>
                    <a:pt x="10913" y="8842"/>
                    <a:pt x="11014" y="8875"/>
                    <a:pt x="11108" y="8875"/>
                  </a:cubicBezTo>
                  <a:cubicBezTo>
                    <a:pt x="11486" y="8875"/>
                    <a:pt x="11772" y="8350"/>
                    <a:pt x="11347" y="8042"/>
                  </a:cubicBezTo>
                  <a:cubicBezTo>
                    <a:pt x="7779" y="5534"/>
                    <a:pt x="4354" y="2881"/>
                    <a:pt x="978" y="84"/>
                  </a:cubicBezTo>
                  <a:cubicBezTo>
                    <a:pt x="895" y="26"/>
                    <a:pt x="809" y="1"/>
                    <a:pt x="727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4"/>
            <p:cNvSpPr/>
            <p:nvPr/>
          </p:nvSpPr>
          <p:spPr>
            <a:xfrm>
              <a:off x="1575500" y="1346475"/>
              <a:ext cx="295275" cy="221875"/>
            </a:xfrm>
            <a:custGeom>
              <a:avLst/>
              <a:gdLst/>
              <a:ahLst/>
              <a:cxnLst/>
              <a:rect l="l" t="t" r="r" b="b"/>
              <a:pathLst>
                <a:path w="11811" h="8875" extrusionOk="0">
                  <a:moveTo>
                    <a:pt x="682" y="0"/>
                  </a:moveTo>
                  <a:cubicBezTo>
                    <a:pt x="295" y="0"/>
                    <a:pt x="0" y="584"/>
                    <a:pt x="399" y="904"/>
                  </a:cubicBezTo>
                  <a:cubicBezTo>
                    <a:pt x="3775" y="3653"/>
                    <a:pt x="7200" y="6305"/>
                    <a:pt x="10817" y="8765"/>
                  </a:cubicBezTo>
                  <a:cubicBezTo>
                    <a:pt x="10913" y="8842"/>
                    <a:pt x="11015" y="8875"/>
                    <a:pt x="11113" y="8875"/>
                  </a:cubicBezTo>
                  <a:cubicBezTo>
                    <a:pt x="11501" y="8875"/>
                    <a:pt x="11810" y="8350"/>
                    <a:pt x="11347" y="8041"/>
                  </a:cubicBezTo>
                  <a:cubicBezTo>
                    <a:pt x="7826" y="5534"/>
                    <a:pt x="4354" y="2881"/>
                    <a:pt x="930" y="84"/>
                  </a:cubicBezTo>
                  <a:cubicBezTo>
                    <a:pt x="847" y="26"/>
                    <a:pt x="762" y="0"/>
                    <a:pt x="682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4"/>
            <p:cNvSpPr/>
            <p:nvPr/>
          </p:nvSpPr>
          <p:spPr>
            <a:xfrm>
              <a:off x="1649375" y="1249025"/>
              <a:ext cx="295400" cy="222650"/>
            </a:xfrm>
            <a:custGeom>
              <a:avLst/>
              <a:gdLst/>
              <a:ahLst/>
              <a:cxnLst/>
              <a:rect l="l" t="t" r="r" b="b"/>
              <a:pathLst>
                <a:path w="11816" h="8906" extrusionOk="0">
                  <a:moveTo>
                    <a:pt x="630" y="0"/>
                  </a:moveTo>
                  <a:cubicBezTo>
                    <a:pt x="263" y="0"/>
                    <a:pt x="0" y="587"/>
                    <a:pt x="386" y="895"/>
                  </a:cubicBezTo>
                  <a:cubicBezTo>
                    <a:pt x="3762" y="3644"/>
                    <a:pt x="7186" y="6297"/>
                    <a:pt x="10755" y="8805"/>
                  </a:cubicBezTo>
                  <a:cubicBezTo>
                    <a:pt x="10853" y="8875"/>
                    <a:pt x="10953" y="8906"/>
                    <a:pt x="11049" y="8906"/>
                  </a:cubicBezTo>
                  <a:cubicBezTo>
                    <a:pt x="11477" y="8906"/>
                    <a:pt x="11815" y="8309"/>
                    <a:pt x="11382" y="8033"/>
                  </a:cubicBezTo>
                  <a:cubicBezTo>
                    <a:pt x="7813" y="5477"/>
                    <a:pt x="4389" y="2873"/>
                    <a:pt x="917" y="124"/>
                  </a:cubicBezTo>
                  <a:cubicBezTo>
                    <a:pt x="820" y="37"/>
                    <a:pt x="722" y="0"/>
                    <a:pt x="630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4"/>
            <p:cNvSpPr/>
            <p:nvPr/>
          </p:nvSpPr>
          <p:spPr>
            <a:xfrm>
              <a:off x="1714375" y="1153000"/>
              <a:ext cx="294525" cy="222225"/>
            </a:xfrm>
            <a:custGeom>
              <a:avLst/>
              <a:gdLst/>
              <a:ahLst/>
              <a:cxnLst/>
              <a:rect l="l" t="t" r="r" b="b"/>
              <a:pathLst>
                <a:path w="11781" h="8889" extrusionOk="0">
                  <a:moveTo>
                    <a:pt x="689" y="1"/>
                  </a:moveTo>
                  <a:cubicBezTo>
                    <a:pt x="304" y="1"/>
                    <a:pt x="1" y="557"/>
                    <a:pt x="391" y="830"/>
                  </a:cubicBezTo>
                  <a:cubicBezTo>
                    <a:pt x="3767" y="3627"/>
                    <a:pt x="7239" y="6280"/>
                    <a:pt x="10808" y="8787"/>
                  </a:cubicBezTo>
                  <a:cubicBezTo>
                    <a:pt x="10896" y="8858"/>
                    <a:pt x="10988" y="8888"/>
                    <a:pt x="11076" y="8888"/>
                  </a:cubicBezTo>
                  <a:cubicBezTo>
                    <a:pt x="11467" y="8888"/>
                    <a:pt x="11780" y="8291"/>
                    <a:pt x="11387" y="8016"/>
                  </a:cubicBezTo>
                  <a:cubicBezTo>
                    <a:pt x="7866" y="5508"/>
                    <a:pt x="4345" y="2855"/>
                    <a:pt x="969" y="106"/>
                  </a:cubicBezTo>
                  <a:cubicBezTo>
                    <a:pt x="877" y="32"/>
                    <a:pt x="781" y="1"/>
                    <a:pt x="689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4"/>
            <p:cNvSpPr/>
            <p:nvPr/>
          </p:nvSpPr>
          <p:spPr>
            <a:xfrm>
              <a:off x="1787900" y="1062600"/>
              <a:ext cx="296525" cy="222750"/>
            </a:xfrm>
            <a:custGeom>
              <a:avLst/>
              <a:gdLst/>
              <a:ahLst/>
              <a:cxnLst/>
              <a:rect l="l" t="t" r="r" b="b"/>
              <a:pathLst>
                <a:path w="11861" h="8910" extrusionOk="0">
                  <a:moveTo>
                    <a:pt x="737" y="0"/>
                  </a:moveTo>
                  <a:cubicBezTo>
                    <a:pt x="338" y="0"/>
                    <a:pt x="1" y="574"/>
                    <a:pt x="391" y="925"/>
                  </a:cubicBezTo>
                  <a:cubicBezTo>
                    <a:pt x="3816" y="3626"/>
                    <a:pt x="7288" y="6278"/>
                    <a:pt x="10809" y="8786"/>
                  </a:cubicBezTo>
                  <a:cubicBezTo>
                    <a:pt x="10915" y="8873"/>
                    <a:pt x="11025" y="8910"/>
                    <a:pt x="11129" y="8910"/>
                  </a:cubicBezTo>
                  <a:cubicBezTo>
                    <a:pt x="11544" y="8910"/>
                    <a:pt x="11860" y="8323"/>
                    <a:pt x="11436" y="8015"/>
                  </a:cubicBezTo>
                  <a:cubicBezTo>
                    <a:pt x="7867" y="5507"/>
                    <a:pt x="4394" y="2854"/>
                    <a:pt x="1018" y="105"/>
                  </a:cubicBezTo>
                  <a:cubicBezTo>
                    <a:pt x="927" y="32"/>
                    <a:pt x="830" y="0"/>
                    <a:pt x="737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4"/>
            <p:cNvSpPr/>
            <p:nvPr/>
          </p:nvSpPr>
          <p:spPr>
            <a:xfrm>
              <a:off x="1854350" y="970500"/>
              <a:ext cx="296500" cy="222775"/>
            </a:xfrm>
            <a:custGeom>
              <a:avLst/>
              <a:gdLst/>
              <a:ahLst/>
              <a:cxnLst/>
              <a:rect l="l" t="t" r="r" b="b"/>
              <a:pathLst>
                <a:path w="11860" h="8911" extrusionOk="0">
                  <a:moveTo>
                    <a:pt x="692" y="1"/>
                  </a:moveTo>
                  <a:cubicBezTo>
                    <a:pt x="324" y="1"/>
                    <a:pt x="0" y="587"/>
                    <a:pt x="386" y="896"/>
                  </a:cubicBezTo>
                  <a:cubicBezTo>
                    <a:pt x="3810" y="3645"/>
                    <a:pt x="7283" y="6297"/>
                    <a:pt x="10803" y="8805"/>
                  </a:cubicBezTo>
                  <a:cubicBezTo>
                    <a:pt x="10905" y="8879"/>
                    <a:pt x="11009" y="8910"/>
                    <a:pt x="11109" y="8910"/>
                  </a:cubicBezTo>
                  <a:cubicBezTo>
                    <a:pt x="11531" y="8910"/>
                    <a:pt x="11859" y="8345"/>
                    <a:pt x="11430" y="8033"/>
                  </a:cubicBezTo>
                  <a:cubicBezTo>
                    <a:pt x="7861" y="5477"/>
                    <a:pt x="4389" y="2825"/>
                    <a:pt x="965" y="124"/>
                  </a:cubicBezTo>
                  <a:cubicBezTo>
                    <a:pt x="878" y="37"/>
                    <a:pt x="783" y="1"/>
                    <a:pt x="692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4"/>
            <p:cNvSpPr/>
            <p:nvPr/>
          </p:nvSpPr>
          <p:spPr>
            <a:xfrm>
              <a:off x="1919700" y="878875"/>
              <a:ext cx="296500" cy="222225"/>
            </a:xfrm>
            <a:custGeom>
              <a:avLst/>
              <a:gdLst/>
              <a:ahLst/>
              <a:cxnLst/>
              <a:rect l="l" t="t" r="r" b="b"/>
              <a:pathLst>
                <a:path w="11860" h="8889" extrusionOk="0">
                  <a:moveTo>
                    <a:pt x="732" y="0"/>
                  </a:moveTo>
                  <a:cubicBezTo>
                    <a:pt x="317" y="0"/>
                    <a:pt x="0" y="587"/>
                    <a:pt x="425" y="895"/>
                  </a:cubicBezTo>
                  <a:cubicBezTo>
                    <a:pt x="3800" y="3693"/>
                    <a:pt x="7321" y="6249"/>
                    <a:pt x="10842" y="8805"/>
                  </a:cubicBezTo>
                  <a:cubicBezTo>
                    <a:pt x="10925" y="8863"/>
                    <a:pt x="11013" y="8888"/>
                    <a:pt x="11098" y="8888"/>
                  </a:cubicBezTo>
                  <a:cubicBezTo>
                    <a:pt x="11506" y="8888"/>
                    <a:pt x="11859" y="8312"/>
                    <a:pt x="11420" y="8033"/>
                  </a:cubicBezTo>
                  <a:cubicBezTo>
                    <a:pt x="7852" y="5525"/>
                    <a:pt x="4379" y="2873"/>
                    <a:pt x="1051" y="124"/>
                  </a:cubicBezTo>
                  <a:cubicBezTo>
                    <a:pt x="945" y="37"/>
                    <a:pt x="835" y="0"/>
                    <a:pt x="732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4"/>
            <p:cNvSpPr/>
            <p:nvPr/>
          </p:nvSpPr>
          <p:spPr>
            <a:xfrm>
              <a:off x="1987200" y="788450"/>
              <a:ext cx="296500" cy="222225"/>
            </a:xfrm>
            <a:custGeom>
              <a:avLst/>
              <a:gdLst/>
              <a:ahLst/>
              <a:cxnLst/>
              <a:rect l="l" t="t" r="r" b="b"/>
              <a:pathLst>
                <a:path w="11860" h="8889" extrusionOk="0">
                  <a:moveTo>
                    <a:pt x="732" y="0"/>
                  </a:moveTo>
                  <a:cubicBezTo>
                    <a:pt x="317" y="0"/>
                    <a:pt x="1" y="587"/>
                    <a:pt x="425" y="895"/>
                  </a:cubicBezTo>
                  <a:cubicBezTo>
                    <a:pt x="3801" y="3692"/>
                    <a:pt x="7322" y="6249"/>
                    <a:pt x="10891" y="8805"/>
                  </a:cubicBezTo>
                  <a:cubicBezTo>
                    <a:pt x="10974" y="8863"/>
                    <a:pt x="11060" y="8888"/>
                    <a:pt x="11143" y="8888"/>
                  </a:cubicBezTo>
                  <a:cubicBezTo>
                    <a:pt x="11540" y="8888"/>
                    <a:pt x="11860" y="8312"/>
                    <a:pt x="11421" y="8033"/>
                  </a:cubicBezTo>
                  <a:cubicBezTo>
                    <a:pt x="7852" y="5525"/>
                    <a:pt x="4428" y="2873"/>
                    <a:pt x="1052" y="124"/>
                  </a:cubicBezTo>
                  <a:cubicBezTo>
                    <a:pt x="946" y="37"/>
                    <a:pt x="836" y="0"/>
                    <a:pt x="732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4"/>
            <p:cNvSpPr/>
            <p:nvPr/>
          </p:nvSpPr>
          <p:spPr>
            <a:xfrm>
              <a:off x="2062825" y="691225"/>
              <a:ext cx="294325" cy="221875"/>
            </a:xfrm>
            <a:custGeom>
              <a:avLst/>
              <a:gdLst/>
              <a:ahLst/>
              <a:cxnLst/>
              <a:rect l="l" t="t" r="r" b="b"/>
              <a:pathLst>
                <a:path w="11773" h="8875" extrusionOk="0">
                  <a:moveTo>
                    <a:pt x="690" y="1"/>
                  </a:moveTo>
                  <a:cubicBezTo>
                    <a:pt x="305" y="1"/>
                    <a:pt x="0" y="566"/>
                    <a:pt x="390" y="878"/>
                  </a:cubicBezTo>
                  <a:cubicBezTo>
                    <a:pt x="3766" y="3627"/>
                    <a:pt x="7239" y="6279"/>
                    <a:pt x="10808" y="8787"/>
                  </a:cubicBezTo>
                  <a:cubicBezTo>
                    <a:pt x="10895" y="8848"/>
                    <a:pt x="10986" y="8875"/>
                    <a:pt x="11073" y="8875"/>
                  </a:cubicBezTo>
                  <a:cubicBezTo>
                    <a:pt x="11463" y="8875"/>
                    <a:pt x="11772" y="8340"/>
                    <a:pt x="11338" y="8064"/>
                  </a:cubicBezTo>
                  <a:cubicBezTo>
                    <a:pt x="7769" y="5508"/>
                    <a:pt x="4345" y="2855"/>
                    <a:pt x="969" y="106"/>
                  </a:cubicBezTo>
                  <a:cubicBezTo>
                    <a:pt x="877" y="32"/>
                    <a:pt x="781" y="1"/>
                    <a:pt x="690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4"/>
            <p:cNvSpPr/>
            <p:nvPr/>
          </p:nvSpPr>
          <p:spPr>
            <a:xfrm>
              <a:off x="2129050" y="602125"/>
              <a:ext cx="294275" cy="222200"/>
            </a:xfrm>
            <a:custGeom>
              <a:avLst/>
              <a:gdLst/>
              <a:ahLst/>
              <a:cxnLst/>
              <a:rect l="l" t="t" r="r" b="b"/>
              <a:pathLst>
                <a:path w="11771" h="8888" extrusionOk="0">
                  <a:moveTo>
                    <a:pt x="660" y="0"/>
                  </a:moveTo>
                  <a:cubicBezTo>
                    <a:pt x="281" y="0"/>
                    <a:pt x="0" y="597"/>
                    <a:pt x="394" y="873"/>
                  </a:cubicBezTo>
                  <a:cubicBezTo>
                    <a:pt x="3770" y="3670"/>
                    <a:pt x="7194" y="6226"/>
                    <a:pt x="10763" y="8782"/>
                  </a:cubicBezTo>
                  <a:cubicBezTo>
                    <a:pt x="10855" y="8856"/>
                    <a:pt x="10952" y="8887"/>
                    <a:pt x="11046" y="8887"/>
                  </a:cubicBezTo>
                  <a:cubicBezTo>
                    <a:pt x="11442" y="8887"/>
                    <a:pt x="11771" y="8323"/>
                    <a:pt x="11342" y="8011"/>
                  </a:cubicBezTo>
                  <a:cubicBezTo>
                    <a:pt x="7773" y="5503"/>
                    <a:pt x="4300" y="2850"/>
                    <a:pt x="924" y="101"/>
                  </a:cubicBezTo>
                  <a:cubicBezTo>
                    <a:pt x="836" y="30"/>
                    <a:pt x="746" y="0"/>
                    <a:pt x="660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4"/>
            <p:cNvSpPr/>
            <p:nvPr/>
          </p:nvSpPr>
          <p:spPr>
            <a:xfrm>
              <a:off x="2202600" y="511700"/>
              <a:ext cx="295400" cy="221750"/>
            </a:xfrm>
            <a:custGeom>
              <a:avLst/>
              <a:gdLst/>
              <a:ahLst/>
              <a:cxnLst/>
              <a:rect l="l" t="t" r="r" b="b"/>
              <a:pathLst>
                <a:path w="11816" h="8870" extrusionOk="0">
                  <a:moveTo>
                    <a:pt x="704" y="0"/>
                  </a:moveTo>
                  <a:cubicBezTo>
                    <a:pt x="314" y="0"/>
                    <a:pt x="0" y="597"/>
                    <a:pt x="394" y="873"/>
                  </a:cubicBezTo>
                  <a:cubicBezTo>
                    <a:pt x="3770" y="3670"/>
                    <a:pt x="7242" y="6323"/>
                    <a:pt x="10811" y="8782"/>
                  </a:cubicBezTo>
                  <a:cubicBezTo>
                    <a:pt x="10899" y="8843"/>
                    <a:pt x="10991" y="8870"/>
                    <a:pt x="11080" y="8870"/>
                  </a:cubicBezTo>
                  <a:cubicBezTo>
                    <a:pt x="11481" y="8870"/>
                    <a:pt x="11815" y="8335"/>
                    <a:pt x="11342" y="8059"/>
                  </a:cubicBezTo>
                  <a:cubicBezTo>
                    <a:pt x="7821" y="5503"/>
                    <a:pt x="4348" y="2850"/>
                    <a:pt x="973" y="101"/>
                  </a:cubicBezTo>
                  <a:cubicBezTo>
                    <a:pt x="884" y="30"/>
                    <a:pt x="792" y="0"/>
                    <a:pt x="704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4"/>
            <p:cNvSpPr/>
            <p:nvPr/>
          </p:nvSpPr>
          <p:spPr>
            <a:xfrm>
              <a:off x="2269000" y="419950"/>
              <a:ext cx="294325" cy="221875"/>
            </a:xfrm>
            <a:custGeom>
              <a:avLst/>
              <a:gdLst/>
              <a:ahLst/>
              <a:cxnLst/>
              <a:rect l="l" t="t" r="r" b="b"/>
              <a:pathLst>
                <a:path w="11773" h="8875" extrusionOk="0">
                  <a:moveTo>
                    <a:pt x="690" y="1"/>
                  </a:moveTo>
                  <a:cubicBezTo>
                    <a:pt x="304" y="1"/>
                    <a:pt x="0" y="565"/>
                    <a:pt x="390" y="878"/>
                  </a:cubicBezTo>
                  <a:cubicBezTo>
                    <a:pt x="3766" y="3626"/>
                    <a:pt x="7239" y="6279"/>
                    <a:pt x="10808" y="8787"/>
                  </a:cubicBezTo>
                  <a:cubicBezTo>
                    <a:pt x="10895" y="8848"/>
                    <a:pt x="10986" y="8874"/>
                    <a:pt x="11073" y="8874"/>
                  </a:cubicBezTo>
                  <a:cubicBezTo>
                    <a:pt x="11463" y="8874"/>
                    <a:pt x="11772" y="8340"/>
                    <a:pt x="11338" y="8063"/>
                  </a:cubicBezTo>
                  <a:cubicBezTo>
                    <a:pt x="7817" y="5507"/>
                    <a:pt x="4345" y="2855"/>
                    <a:pt x="969" y="106"/>
                  </a:cubicBezTo>
                  <a:cubicBezTo>
                    <a:pt x="877" y="32"/>
                    <a:pt x="781" y="1"/>
                    <a:pt x="690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4"/>
            <p:cNvSpPr/>
            <p:nvPr/>
          </p:nvSpPr>
          <p:spPr>
            <a:xfrm>
              <a:off x="2334300" y="328950"/>
              <a:ext cx="295225" cy="222875"/>
            </a:xfrm>
            <a:custGeom>
              <a:avLst/>
              <a:gdLst/>
              <a:ahLst/>
              <a:cxnLst/>
              <a:rect l="l" t="t" r="r" b="b"/>
              <a:pathLst>
                <a:path w="11809" h="8915" extrusionOk="0">
                  <a:moveTo>
                    <a:pt x="659" y="1"/>
                  </a:moveTo>
                  <a:cubicBezTo>
                    <a:pt x="285" y="1"/>
                    <a:pt x="0" y="556"/>
                    <a:pt x="383" y="900"/>
                  </a:cubicBezTo>
                  <a:cubicBezTo>
                    <a:pt x="3807" y="3601"/>
                    <a:pt x="7231" y="6254"/>
                    <a:pt x="10800" y="8810"/>
                  </a:cubicBezTo>
                  <a:cubicBezTo>
                    <a:pt x="10901" y="8883"/>
                    <a:pt x="11003" y="8915"/>
                    <a:pt x="11099" y="8915"/>
                  </a:cubicBezTo>
                  <a:cubicBezTo>
                    <a:pt x="11510" y="8915"/>
                    <a:pt x="11808" y="8342"/>
                    <a:pt x="11379" y="7990"/>
                  </a:cubicBezTo>
                  <a:cubicBezTo>
                    <a:pt x="7858" y="5482"/>
                    <a:pt x="4337" y="2830"/>
                    <a:pt x="961" y="129"/>
                  </a:cubicBezTo>
                  <a:cubicBezTo>
                    <a:pt x="861" y="39"/>
                    <a:pt x="757" y="1"/>
                    <a:pt x="659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4"/>
            <p:cNvSpPr/>
            <p:nvPr/>
          </p:nvSpPr>
          <p:spPr>
            <a:xfrm>
              <a:off x="2401825" y="238525"/>
              <a:ext cx="295650" cy="222350"/>
            </a:xfrm>
            <a:custGeom>
              <a:avLst/>
              <a:gdLst/>
              <a:ahLst/>
              <a:cxnLst/>
              <a:rect l="l" t="t" r="r" b="b"/>
              <a:pathLst>
                <a:path w="11826" h="8894" extrusionOk="0">
                  <a:moveTo>
                    <a:pt x="659" y="0"/>
                  </a:moveTo>
                  <a:cubicBezTo>
                    <a:pt x="284" y="0"/>
                    <a:pt x="0" y="556"/>
                    <a:pt x="382" y="900"/>
                  </a:cubicBezTo>
                  <a:cubicBezTo>
                    <a:pt x="3758" y="3601"/>
                    <a:pt x="7231" y="6254"/>
                    <a:pt x="10800" y="8810"/>
                  </a:cubicBezTo>
                  <a:cubicBezTo>
                    <a:pt x="10883" y="8868"/>
                    <a:pt x="10970" y="8893"/>
                    <a:pt x="11055" y="8893"/>
                  </a:cubicBezTo>
                  <a:cubicBezTo>
                    <a:pt x="11465" y="8893"/>
                    <a:pt x="11826" y="8309"/>
                    <a:pt x="11427" y="7990"/>
                  </a:cubicBezTo>
                  <a:cubicBezTo>
                    <a:pt x="7858" y="5482"/>
                    <a:pt x="4337" y="2829"/>
                    <a:pt x="961" y="129"/>
                  </a:cubicBezTo>
                  <a:cubicBezTo>
                    <a:pt x="861" y="39"/>
                    <a:pt x="757" y="0"/>
                    <a:pt x="659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4"/>
            <p:cNvSpPr/>
            <p:nvPr/>
          </p:nvSpPr>
          <p:spPr>
            <a:xfrm>
              <a:off x="6375350" y="3203250"/>
              <a:ext cx="298050" cy="220550"/>
            </a:xfrm>
            <a:custGeom>
              <a:avLst/>
              <a:gdLst/>
              <a:ahLst/>
              <a:cxnLst/>
              <a:rect l="l" t="t" r="r" b="b"/>
              <a:pathLst>
                <a:path w="11922" h="8822" extrusionOk="0">
                  <a:moveTo>
                    <a:pt x="771" y="0"/>
                  </a:moveTo>
                  <a:cubicBezTo>
                    <a:pt x="362" y="0"/>
                    <a:pt x="1" y="584"/>
                    <a:pt x="400" y="904"/>
                  </a:cubicBezTo>
                  <a:cubicBezTo>
                    <a:pt x="4017" y="3363"/>
                    <a:pt x="7441" y="6016"/>
                    <a:pt x="10913" y="8717"/>
                  </a:cubicBezTo>
                  <a:cubicBezTo>
                    <a:pt x="11006" y="8790"/>
                    <a:pt x="11103" y="8822"/>
                    <a:pt x="11197" y="8822"/>
                  </a:cubicBezTo>
                  <a:cubicBezTo>
                    <a:pt x="11593" y="8822"/>
                    <a:pt x="11921" y="8257"/>
                    <a:pt x="11492" y="7945"/>
                  </a:cubicBezTo>
                  <a:cubicBezTo>
                    <a:pt x="8068" y="5244"/>
                    <a:pt x="4547" y="2592"/>
                    <a:pt x="1027" y="84"/>
                  </a:cubicBezTo>
                  <a:cubicBezTo>
                    <a:pt x="944" y="26"/>
                    <a:pt x="856" y="0"/>
                    <a:pt x="771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4"/>
            <p:cNvSpPr/>
            <p:nvPr/>
          </p:nvSpPr>
          <p:spPr>
            <a:xfrm>
              <a:off x="6307200" y="3290600"/>
              <a:ext cx="296275" cy="219400"/>
            </a:xfrm>
            <a:custGeom>
              <a:avLst/>
              <a:gdLst/>
              <a:ahLst/>
              <a:cxnLst/>
              <a:rect l="l" t="t" r="r" b="b"/>
              <a:pathLst>
                <a:path w="11851" h="8776" extrusionOk="0">
                  <a:moveTo>
                    <a:pt x="664" y="0"/>
                  </a:moveTo>
                  <a:cubicBezTo>
                    <a:pt x="286" y="0"/>
                    <a:pt x="1" y="525"/>
                    <a:pt x="425" y="834"/>
                  </a:cubicBezTo>
                  <a:cubicBezTo>
                    <a:pt x="3994" y="3342"/>
                    <a:pt x="7466" y="5946"/>
                    <a:pt x="10842" y="8647"/>
                  </a:cubicBezTo>
                  <a:cubicBezTo>
                    <a:pt x="10943" y="8737"/>
                    <a:pt x="11050" y="8775"/>
                    <a:pt x="11152" y="8775"/>
                  </a:cubicBezTo>
                  <a:cubicBezTo>
                    <a:pt x="11538" y="8775"/>
                    <a:pt x="11851" y="8229"/>
                    <a:pt x="11469" y="7923"/>
                  </a:cubicBezTo>
                  <a:cubicBezTo>
                    <a:pt x="7997" y="5174"/>
                    <a:pt x="4573" y="2570"/>
                    <a:pt x="956" y="110"/>
                  </a:cubicBezTo>
                  <a:cubicBezTo>
                    <a:pt x="859" y="33"/>
                    <a:pt x="759" y="0"/>
                    <a:pt x="664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4"/>
            <p:cNvSpPr/>
            <p:nvPr/>
          </p:nvSpPr>
          <p:spPr>
            <a:xfrm>
              <a:off x="6240525" y="3382900"/>
              <a:ext cx="296850" cy="220550"/>
            </a:xfrm>
            <a:custGeom>
              <a:avLst/>
              <a:gdLst/>
              <a:ahLst/>
              <a:cxnLst/>
              <a:rect l="l" t="t" r="r" b="b"/>
              <a:pathLst>
                <a:path w="11874" h="8822" extrusionOk="0">
                  <a:moveTo>
                    <a:pt x="745" y="0"/>
                  </a:moveTo>
                  <a:cubicBezTo>
                    <a:pt x="321" y="0"/>
                    <a:pt x="1" y="576"/>
                    <a:pt x="440" y="855"/>
                  </a:cubicBezTo>
                  <a:cubicBezTo>
                    <a:pt x="4008" y="3363"/>
                    <a:pt x="7481" y="5919"/>
                    <a:pt x="10857" y="8716"/>
                  </a:cubicBezTo>
                  <a:cubicBezTo>
                    <a:pt x="10958" y="8790"/>
                    <a:pt x="11061" y="8822"/>
                    <a:pt x="11158" y="8822"/>
                  </a:cubicBezTo>
                  <a:cubicBezTo>
                    <a:pt x="11570" y="8822"/>
                    <a:pt x="11874" y="8257"/>
                    <a:pt x="11484" y="7945"/>
                  </a:cubicBezTo>
                  <a:cubicBezTo>
                    <a:pt x="8108" y="5196"/>
                    <a:pt x="4587" y="2543"/>
                    <a:pt x="1018" y="84"/>
                  </a:cubicBezTo>
                  <a:cubicBezTo>
                    <a:pt x="927" y="25"/>
                    <a:pt x="833" y="0"/>
                    <a:pt x="745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4"/>
            <p:cNvSpPr/>
            <p:nvPr/>
          </p:nvSpPr>
          <p:spPr>
            <a:xfrm>
              <a:off x="6175450" y="3474525"/>
              <a:ext cx="296925" cy="220450"/>
            </a:xfrm>
            <a:custGeom>
              <a:avLst/>
              <a:gdLst/>
              <a:ahLst/>
              <a:cxnLst/>
              <a:rect l="l" t="t" r="r" b="b"/>
              <a:pathLst>
                <a:path w="11877" h="8818" extrusionOk="0">
                  <a:moveTo>
                    <a:pt x="715" y="0"/>
                  </a:moveTo>
                  <a:cubicBezTo>
                    <a:pt x="319" y="0"/>
                    <a:pt x="0" y="568"/>
                    <a:pt x="438" y="807"/>
                  </a:cubicBezTo>
                  <a:cubicBezTo>
                    <a:pt x="4007" y="3364"/>
                    <a:pt x="7480" y="5968"/>
                    <a:pt x="10855" y="8717"/>
                  </a:cubicBezTo>
                  <a:cubicBezTo>
                    <a:pt x="10944" y="8788"/>
                    <a:pt x="11037" y="8818"/>
                    <a:pt x="11128" y="8818"/>
                  </a:cubicBezTo>
                  <a:cubicBezTo>
                    <a:pt x="11531" y="8818"/>
                    <a:pt x="11876" y="8221"/>
                    <a:pt x="11482" y="7945"/>
                  </a:cubicBezTo>
                  <a:cubicBezTo>
                    <a:pt x="8106" y="5244"/>
                    <a:pt x="4586" y="2592"/>
                    <a:pt x="969" y="84"/>
                  </a:cubicBezTo>
                  <a:cubicBezTo>
                    <a:pt x="885" y="25"/>
                    <a:pt x="798" y="0"/>
                    <a:pt x="715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4"/>
            <p:cNvSpPr/>
            <p:nvPr/>
          </p:nvSpPr>
          <p:spPr>
            <a:xfrm>
              <a:off x="6108900" y="3564950"/>
              <a:ext cx="296100" cy="220275"/>
            </a:xfrm>
            <a:custGeom>
              <a:avLst/>
              <a:gdLst/>
              <a:ahLst/>
              <a:cxnLst/>
              <a:rect l="l" t="t" r="r" b="b"/>
              <a:pathLst>
                <a:path w="11844" h="8811" extrusionOk="0">
                  <a:moveTo>
                    <a:pt x="727" y="1"/>
                  </a:moveTo>
                  <a:cubicBezTo>
                    <a:pt x="328" y="1"/>
                    <a:pt x="0" y="585"/>
                    <a:pt x="400" y="904"/>
                  </a:cubicBezTo>
                  <a:cubicBezTo>
                    <a:pt x="4017" y="3364"/>
                    <a:pt x="7441" y="6016"/>
                    <a:pt x="10865" y="8717"/>
                  </a:cubicBezTo>
                  <a:cubicBezTo>
                    <a:pt x="10939" y="8783"/>
                    <a:pt x="11018" y="8810"/>
                    <a:pt x="11097" y="8810"/>
                  </a:cubicBezTo>
                  <a:cubicBezTo>
                    <a:pt x="11480" y="8810"/>
                    <a:pt x="11844" y="8145"/>
                    <a:pt x="11444" y="7945"/>
                  </a:cubicBezTo>
                  <a:cubicBezTo>
                    <a:pt x="8068" y="5244"/>
                    <a:pt x="4547" y="2592"/>
                    <a:pt x="978" y="84"/>
                  </a:cubicBezTo>
                  <a:cubicBezTo>
                    <a:pt x="895" y="26"/>
                    <a:pt x="809" y="1"/>
                    <a:pt x="727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4"/>
            <p:cNvSpPr/>
            <p:nvPr/>
          </p:nvSpPr>
          <p:spPr>
            <a:xfrm>
              <a:off x="6035800" y="3663275"/>
              <a:ext cx="296500" cy="220350"/>
            </a:xfrm>
            <a:custGeom>
              <a:avLst/>
              <a:gdLst/>
              <a:ahLst/>
              <a:cxnLst/>
              <a:rect l="l" t="t" r="r" b="b"/>
              <a:pathLst>
                <a:path w="11860" h="8814" extrusionOk="0">
                  <a:moveTo>
                    <a:pt x="682" y="1"/>
                  </a:moveTo>
                  <a:cubicBezTo>
                    <a:pt x="297" y="1"/>
                    <a:pt x="1" y="565"/>
                    <a:pt x="430" y="877"/>
                  </a:cubicBezTo>
                  <a:cubicBezTo>
                    <a:pt x="3999" y="3337"/>
                    <a:pt x="7471" y="5990"/>
                    <a:pt x="10847" y="8690"/>
                  </a:cubicBezTo>
                  <a:cubicBezTo>
                    <a:pt x="10953" y="8777"/>
                    <a:pt x="11061" y="8814"/>
                    <a:pt x="11162" y="8814"/>
                  </a:cubicBezTo>
                  <a:cubicBezTo>
                    <a:pt x="11567" y="8814"/>
                    <a:pt x="11860" y="8227"/>
                    <a:pt x="11474" y="7919"/>
                  </a:cubicBezTo>
                  <a:cubicBezTo>
                    <a:pt x="8002" y="5218"/>
                    <a:pt x="4577" y="2565"/>
                    <a:pt x="960" y="106"/>
                  </a:cubicBezTo>
                  <a:cubicBezTo>
                    <a:pt x="868" y="32"/>
                    <a:pt x="773" y="1"/>
                    <a:pt x="682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4"/>
            <p:cNvSpPr/>
            <p:nvPr/>
          </p:nvSpPr>
          <p:spPr>
            <a:xfrm>
              <a:off x="5972975" y="3753575"/>
              <a:ext cx="295550" cy="220025"/>
            </a:xfrm>
            <a:custGeom>
              <a:avLst/>
              <a:gdLst/>
              <a:ahLst/>
              <a:cxnLst/>
              <a:rect l="l" t="t" r="r" b="b"/>
              <a:pathLst>
                <a:path w="11822" h="8801" extrusionOk="0">
                  <a:moveTo>
                    <a:pt x="699" y="1"/>
                  </a:moveTo>
                  <a:cubicBezTo>
                    <a:pt x="294" y="1"/>
                    <a:pt x="1" y="526"/>
                    <a:pt x="387" y="834"/>
                  </a:cubicBezTo>
                  <a:cubicBezTo>
                    <a:pt x="3956" y="3342"/>
                    <a:pt x="7476" y="5946"/>
                    <a:pt x="10900" y="8695"/>
                  </a:cubicBezTo>
                  <a:cubicBezTo>
                    <a:pt x="10993" y="8769"/>
                    <a:pt x="11086" y="8801"/>
                    <a:pt x="11175" y="8801"/>
                  </a:cubicBezTo>
                  <a:cubicBezTo>
                    <a:pt x="11548" y="8801"/>
                    <a:pt x="11821" y="8236"/>
                    <a:pt x="11431" y="7924"/>
                  </a:cubicBezTo>
                  <a:cubicBezTo>
                    <a:pt x="8055" y="5175"/>
                    <a:pt x="4583" y="2570"/>
                    <a:pt x="1014" y="111"/>
                  </a:cubicBezTo>
                  <a:cubicBezTo>
                    <a:pt x="908" y="34"/>
                    <a:pt x="800" y="1"/>
                    <a:pt x="699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4"/>
            <p:cNvSpPr/>
            <p:nvPr/>
          </p:nvSpPr>
          <p:spPr>
            <a:xfrm>
              <a:off x="5904075" y="3839425"/>
              <a:ext cx="296925" cy="220975"/>
            </a:xfrm>
            <a:custGeom>
              <a:avLst/>
              <a:gdLst/>
              <a:ahLst/>
              <a:cxnLst/>
              <a:rect l="l" t="t" r="r" b="b"/>
              <a:pathLst>
                <a:path w="11877" h="8839" extrusionOk="0">
                  <a:moveTo>
                    <a:pt x="704" y="0"/>
                  </a:moveTo>
                  <a:cubicBezTo>
                    <a:pt x="314" y="0"/>
                    <a:pt x="0" y="597"/>
                    <a:pt x="394" y="873"/>
                  </a:cubicBezTo>
                  <a:cubicBezTo>
                    <a:pt x="4011" y="3429"/>
                    <a:pt x="7483" y="5985"/>
                    <a:pt x="10859" y="8734"/>
                  </a:cubicBezTo>
                  <a:cubicBezTo>
                    <a:pt x="10951" y="8807"/>
                    <a:pt x="11048" y="8839"/>
                    <a:pt x="11141" y="8839"/>
                  </a:cubicBezTo>
                  <a:cubicBezTo>
                    <a:pt x="11540" y="8839"/>
                    <a:pt x="11877" y="8266"/>
                    <a:pt x="11486" y="7914"/>
                  </a:cubicBezTo>
                  <a:cubicBezTo>
                    <a:pt x="8062" y="5213"/>
                    <a:pt x="4541" y="2609"/>
                    <a:pt x="973" y="101"/>
                  </a:cubicBezTo>
                  <a:cubicBezTo>
                    <a:pt x="884" y="30"/>
                    <a:pt x="792" y="0"/>
                    <a:pt x="704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4"/>
            <p:cNvSpPr/>
            <p:nvPr/>
          </p:nvSpPr>
          <p:spPr>
            <a:xfrm>
              <a:off x="5837950" y="3932575"/>
              <a:ext cx="296825" cy="220575"/>
            </a:xfrm>
            <a:custGeom>
              <a:avLst/>
              <a:gdLst/>
              <a:ahLst/>
              <a:cxnLst/>
              <a:rect l="l" t="t" r="r" b="b"/>
              <a:pathLst>
                <a:path w="11873" h="8823" extrusionOk="0">
                  <a:moveTo>
                    <a:pt x="700" y="1"/>
                  </a:moveTo>
                  <a:cubicBezTo>
                    <a:pt x="309" y="1"/>
                    <a:pt x="0" y="536"/>
                    <a:pt x="435" y="812"/>
                  </a:cubicBezTo>
                  <a:cubicBezTo>
                    <a:pt x="4003" y="3368"/>
                    <a:pt x="7476" y="5972"/>
                    <a:pt x="10852" y="8721"/>
                  </a:cubicBezTo>
                  <a:cubicBezTo>
                    <a:pt x="10940" y="8792"/>
                    <a:pt x="11034" y="8822"/>
                    <a:pt x="11124" y="8822"/>
                  </a:cubicBezTo>
                  <a:cubicBezTo>
                    <a:pt x="11527" y="8822"/>
                    <a:pt x="11872" y="8225"/>
                    <a:pt x="11479" y="7950"/>
                  </a:cubicBezTo>
                  <a:cubicBezTo>
                    <a:pt x="8103" y="5153"/>
                    <a:pt x="4582" y="2596"/>
                    <a:pt x="965" y="89"/>
                  </a:cubicBezTo>
                  <a:cubicBezTo>
                    <a:pt x="877" y="27"/>
                    <a:pt x="787" y="1"/>
                    <a:pt x="700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4"/>
            <p:cNvSpPr/>
            <p:nvPr/>
          </p:nvSpPr>
          <p:spPr>
            <a:xfrm>
              <a:off x="5772725" y="4023125"/>
              <a:ext cx="296625" cy="221150"/>
            </a:xfrm>
            <a:custGeom>
              <a:avLst/>
              <a:gdLst/>
              <a:ahLst/>
              <a:cxnLst/>
              <a:rect l="l" t="t" r="r" b="b"/>
              <a:pathLst>
                <a:path w="11865" h="8846" extrusionOk="0">
                  <a:moveTo>
                    <a:pt x="763" y="0"/>
                  </a:moveTo>
                  <a:cubicBezTo>
                    <a:pt x="354" y="0"/>
                    <a:pt x="0" y="584"/>
                    <a:pt x="439" y="904"/>
                  </a:cubicBezTo>
                  <a:cubicBezTo>
                    <a:pt x="4008" y="3411"/>
                    <a:pt x="7529" y="6016"/>
                    <a:pt x="10905" y="8716"/>
                  </a:cubicBezTo>
                  <a:cubicBezTo>
                    <a:pt x="11005" y="8807"/>
                    <a:pt x="11110" y="8845"/>
                    <a:pt x="11209" y="8845"/>
                  </a:cubicBezTo>
                  <a:cubicBezTo>
                    <a:pt x="11582" y="8845"/>
                    <a:pt x="11865" y="8298"/>
                    <a:pt x="11483" y="7993"/>
                  </a:cubicBezTo>
                  <a:cubicBezTo>
                    <a:pt x="8059" y="5196"/>
                    <a:pt x="4635" y="2640"/>
                    <a:pt x="1018" y="84"/>
                  </a:cubicBezTo>
                  <a:cubicBezTo>
                    <a:pt x="935" y="26"/>
                    <a:pt x="848" y="0"/>
                    <a:pt x="763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4"/>
            <p:cNvSpPr/>
            <p:nvPr/>
          </p:nvSpPr>
          <p:spPr>
            <a:xfrm>
              <a:off x="5706300" y="4114650"/>
              <a:ext cx="295750" cy="220650"/>
            </a:xfrm>
            <a:custGeom>
              <a:avLst/>
              <a:gdLst/>
              <a:ahLst/>
              <a:cxnLst/>
              <a:rect l="l" t="t" r="r" b="b"/>
              <a:pathLst>
                <a:path w="11830" h="8826" extrusionOk="0">
                  <a:moveTo>
                    <a:pt x="718" y="0"/>
                  </a:moveTo>
                  <a:cubicBezTo>
                    <a:pt x="284" y="0"/>
                    <a:pt x="1" y="535"/>
                    <a:pt x="395" y="811"/>
                  </a:cubicBezTo>
                  <a:cubicBezTo>
                    <a:pt x="3964" y="3367"/>
                    <a:pt x="7437" y="5972"/>
                    <a:pt x="10909" y="8721"/>
                  </a:cubicBezTo>
                  <a:cubicBezTo>
                    <a:pt x="11001" y="8794"/>
                    <a:pt x="11095" y="8826"/>
                    <a:pt x="11183" y="8826"/>
                  </a:cubicBezTo>
                  <a:cubicBezTo>
                    <a:pt x="11557" y="8826"/>
                    <a:pt x="11830" y="8261"/>
                    <a:pt x="11440" y="7949"/>
                  </a:cubicBezTo>
                  <a:cubicBezTo>
                    <a:pt x="8064" y="5248"/>
                    <a:pt x="4543" y="2596"/>
                    <a:pt x="1022" y="88"/>
                  </a:cubicBezTo>
                  <a:cubicBezTo>
                    <a:pt x="917" y="27"/>
                    <a:pt x="814" y="0"/>
                    <a:pt x="718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4"/>
            <p:cNvSpPr/>
            <p:nvPr/>
          </p:nvSpPr>
          <p:spPr>
            <a:xfrm>
              <a:off x="5632975" y="4212950"/>
              <a:ext cx="296975" cy="220675"/>
            </a:xfrm>
            <a:custGeom>
              <a:avLst/>
              <a:gdLst/>
              <a:ahLst/>
              <a:cxnLst/>
              <a:rect l="l" t="t" r="r" b="b"/>
              <a:pathLst>
                <a:path w="11879" h="8827" extrusionOk="0">
                  <a:moveTo>
                    <a:pt x="674" y="1"/>
                  </a:moveTo>
                  <a:cubicBezTo>
                    <a:pt x="294" y="1"/>
                    <a:pt x="1" y="525"/>
                    <a:pt x="387" y="834"/>
                  </a:cubicBezTo>
                  <a:cubicBezTo>
                    <a:pt x="4004" y="3342"/>
                    <a:pt x="7476" y="5946"/>
                    <a:pt x="10852" y="8743"/>
                  </a:cubicBezTo>
                  <a:cubicBezTo>
                    <a:pt x="10935" y="8802"/>
                    <a:pt x="11022" y="8827"/>
                    <a:pt x="11108" y="8827"/>
                  </a:cubicBezTo>
                  <a:cubicBezTo>
                    <a:pt x="11517" y="8827"/>
                    <a:pt x="11878" y="8243"/>
                    <a:pt x="11479" y="7924"/>
                  </a:cubicBezTo>
                  <a:cubicBezTo>
                    <a:pt x="8055" y="5223"/>
                    <a:pt x="4534" y="2570"/>
                    <a:pt x="965" y="111"/>
                  </a:cubicBezTo>
                  <a:cubicBezTo>
                    <a:pt x="869" y="34"/>
                    <a:pt x="769" y="1"/>
                    <a:pt x="674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4"/>
            <p:cNvSpPr/>
            <p:nvPr/>
          </p:nvSpPr>
          <p:spPr>
            <a:xfrm>
              <a:off x="5567675" y="4309625"/>
              <a:ext cx="297925" cy="221000"/>
            </a:xfrm>
            <a:custGeom>
              <a:avLst/>
              <a:gdLst/>
              <a:ahLst/>
              <a:cxnLst/>
              <a:rect l="l" t="t" r="r" b="b"/>
              <a:pathLst>
                <a:path w="11917" h="8840" extrusionOk="0">
                  <a:moveTo>
                    <a:pt x="749" y="1"/>
                  </a:moveTo>
                  <a:cubicBezTo>
                    <a:pt x="346" y="1"/>
                    <a:pt x="1" y="598"/>
                    <a:pt x="394" y="874"/>
                  </a:cubicBezTo>
                  <a:cubicBezTo>
                    <a:pt x="4011" y="3333"/>
                    <a:pt x="7532" y="5986"/>
                    <a:pt x="10860" y="8735"/>
                  </a:cubicBezTo>
                  <a:cubicBezTo>
                    <a:pt x="10960" y="8808"/>
                    <a:pt x="11065" y="8840"/>
                    <a:pt x="11164" y="8840"/>
                  </a:cubicBezTo>
                  <a:cubicBezTo>
                    <a:pt x="11587" y="8840"/>
                    <a:pt x="11916" y="8266"/>
                    <a:pt x="11487" y="7915"/>
                  </a:cubicBezTo>
                  <a:cubicBezTo>
                    <a:pt x="8063" y="5214"/>
                    <a:pt x="4542" y="2562"/>
                    <a:pt x="1021" y="102"/>
                  </a:cubicBezTo>
                  <a:cubicBezTo>
                    <a:pt x="933" y="31"/>
                    <a:pt x="839" y="1"/>
                    <a:pt x="749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4"/>
            <p:cNvSpPr/>
            <p:nvPr/>
          </p:nvSpPr>
          <p:spPr>
            <a:xfrm>
              <a:off x="5494125" y="4400050"/>
              <a:ext cx="296950" cy="221000"/>
            </a:xfrm>
            <a:custGeom>
              <a:avLst/>
              <a:gdLst/>
              <a:ahLst/>
              <a:cxnLst/>
              <a:rect l="l" t="t" r="r" b="b"/>
              <a:pathLst>
                <a:path w="11878" h="8840" extrusionOk="0">
                  <a:moveTo>
                    <a:pt x="705" y="1"/>
                  </a:moveTo>
                  <a:cubicBezTo>
                    <a:pt x="314" y="1"/>
                    <a:pt x="1" y="598"/>
                    <a:pt x="394" y="874"/>
                  </a:cubicBezTo>
                  <a:cubicBezTo>
                    <a:pt x="4011" y="3333"/>
                    <a:pt x="7484" y="5986"/>
                    <a:pt x="10860" y="8735"/>
                  </a:cubicBezTo>
                  <a:cubicBezTo>
                    <a:pt x="10951" y="8808"/>
                    <a:pt x="11048" y="8840"/>
                    <a:pt x="11142" y="8840"/>
                  </a:cubicBezTo>
                  <a:cubicBezTo>
                    <a:pt x="11540" y="8840"/>
                    <a:pt x="11877" y="8266"/>
                    <a:pt x="11487" y="7915"/>
                  </a:cubicBezTo>
                  <a:cubicBezTo>
                    <a:pt x="8063" y="5214"/>
                    <a:pt x="4542" y="2610"/>
                    <a:pt x="973" y="102"/>
                  </a:cubicBezTo>
                  <a:cubicBezTo>
                    <a:pt x="885" y="31"/>
                    <a:pt x="793" y="1"/>
                    <a:pt x="705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4"/>
            <p:cNvSpPr/>
            <p:nvPr/>
          </p:nvSpPr>
          <p:spPr>
            <a:xfrm>
              <a:off x="5428050" y="4491700"/>
              <a:ext cx="296675" cy="221000"/>
            </a:xfrm>
            <a:custGeom>
              <a:avLst/>
              <a:gdLst/>
              <a:ahLst/>
              <a:cxnLst/>
              <a:rect l="l" t="t" r="r" b="b"/>
              <a:pathLst>
                <a:path w="11867" h="8840" extrusionOk="0">
                  <a:moveTo>
                    <a:pt x="748" y="0"/>
                  </a:moveTo>
                  <a:cubicBezTo>
                    <a:pt x="306" y="0"/>
                    <a:pt x="0" y="597"/>
                    <a:pt x="433" y="873"/>
                  </a:cubicBezTo>
                  <a:cubicBezTo>
                    <a:pt x="4002" y="3429"/>
                    <a:pt x="7474" y="6033"/>
                    <a:pt x="10850" y="8734"/>
                  </a:cubicBezTo>
                  <a:cubicBezTo>
                    <a:pt x="10943" y="8808"/>
                    <a:pt x="11041" y="8840"/>
                    <a:pt x="11135" y="8840"/>
                  </a:cubicBezTo>
                  <a:cubicBezTo>
                    <a:pt x="11532" y="8840"/>
                    <a:pt x="11867" y="8283"/>
                    <a:pt x="11477" y="8011"/>
                  </a:cubicBezTo>
                  <a:cubicBezTo>
                    <a:pt x="8101" y="5213"/>
                    <a:pt x="4581" y="2657"/>
                    <a:pt x="1060" y="101"/>
                  </a:cubicBezTo>
                  <a:cubicBezTo>
                    <a:pt x="954" y="30"/>
                    <a:pt x="848" y="0"/>
                    <a:pt x="748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4"/>
            <p:cNvSpPr/>
            <p:nvPr/>
          </p:nvSpPr>
          <p:spPr>
            <a:xfrm>
              <a:off x="5362775" y="4583775"/>
              <a:ext cx="296675" cy="221125"/>
            </a:xfrm>
            <a:custGeom>
              <a:avLst/>
              <a:gdLst/>
              <a:ahLst/>
              <a:cxnLst/>
              <a:rect l="l" t="t" r="r" b="b"/>
              <a:pathLst>
                <a:path w="11867" h="8845" extrusionOk="0">
                  <a:moveTo>
                    <a:pt x="763" y="0"/>
                  </a:moveTo>
                  <a:cubicBezTo>
                    <a:pt x="355" y="0"/>
                    <a:pt x="1" y="584"/>
                    <a:pt x="440" y="904"/>
                  </a:cubicBezTo>
                  <a:cubicBezTo>
                    <a:pt x="4009" y="3411"/>
                    <a:pt x="7529" y="6016"/>
                    <a:pt x="10905" y="8716"/>
                  </a:cubicBezTo>
                  <a:cubicBezTo>
                    <a:pt x="11005" y="8807"/>
                    <a:pt x="11110" y="8845"/>
                    <a:pt x="11208" y="8845"/>
                  </a:cubicBezTo>
                  <a:cubicBezTo>
                    <a:pt x="11582" y="8845"/>
                    <a:pt x="11866" y="8289"/>
                    <a:pt x="11484" y="7945"/>
                  </a:cubicBezTo>
                  <a:cubicBezTo>
                    <a:pt x="8060" y="5244"/>
                    <a:pt x="4636" y="2640"/>
                    <a:pt x="1019" y="84"/>
                  </a:cubicBezTo>
                  <a:cubicBezTo>
                    <a:pt x="936" y="26"/>
                    <a:pt x="848" y="0"/>
                    <a:pt x="763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4"/>
            <p:cNvSpPr/>
            <p:nvPr/>
          </p:nvSpPr>
          <p:spPr>
            <a:xfrm>
              <a:off x="5296100" y="4674625"/>
              <a:ext cx="295800" cy="220725"/>
            </a:xfrm>
            <a:custGeom>
              <a:avLst/>
              <a:gdLst/>
              <a:ahLst/>
              <a:cxnLst/>
              <a:rect l="l" t="t" r="r" b="b"/>
              <a:pathLst>
                <a:path w="11832" h="8829" extrusionOk="0">
                  <a:moveTo>
                    <a:pt x="763" y="0"/>
                  </a:moveTo>
                  <a:cubicBezTo>
                    <a:pt x="311" y="0"/>
                    <a:pt x="1" y="562"/>
                    <a:pt x="406" y="887"/>
                  </a:cubicBezTo>
                  <a:cubicBezTo>
                    <a:pt x="3975" y="3394"/>
                    <a:pt x="7447" y="5999"/>
                    <a:pt x="10871" y="8700"/>
                  </a:cubicBezTo>
                  <a:cubicBezTo>
                    <a:pt x="10982" y="8790"/>
                    <a:pt x="11093" y="8828"/>
                    <a:pt x="11195" y="8828"/>
                  </a:cubicBezTo>
                  <a:cubicBezTo>
                    <a:pt x="11579" y="8828"/>
                    <a:pt x="11832" y="8281"/>
                    <a:pt x="11450" y="7976"/>
                  </a:cubicBezTo>
                  <a:cubicBezTo>
                    <a:pt x="8074" y="5227"/>
                    <a:pt x="4554" y="2623"/>
                    <a:pt x="1033" y="67"/>
                  </a:cubicBezTo>
                  <a:cubicBezTo>
                    <a:pt x="940" y="20"/>
                    <a:pt x="849" y="0"/>
                    <a:pt x="763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4"/>
            <p:cNvSpPr/>
            <p:nvPr/>
          </p:nvSpPr>
          <p:spPr>
            <a:xfrm>
              <a:off x="5223025" y="4772975"/>
              <a:ext cx="296550" cy="220025"/>
            </a:xfrm>
            <a:custGeom>
              <a:avLst/>
              <a:gdLst/>
              <a:ahLst/>
              <a:cxnLst/>
              <a:rect l="l" t="t" r="r" b="b"/>
              <a:pathLst>
                <a:path w="11862" h="8801" extrusionOk="0">
                  <a:moveTo>
                    <a:pt x="702" y="0"/>
                  </a:moveTo>
                  <a:cubicBezTo>
                    <a:pt x="311" y="0"/>
                    <a:pt x="1" y="543"/>
                    <a:pt x="435" y="859"/>
                  </a:cubicBezTo>
                  <a:cubicBezTo>
                    <a:pt x="4004" y="3367"/>
                    <a:pt x="7477" y="5971"/>
                    <a:pt x="10853" y="8672"/>
                  </a:cubicBezTo>
                  <a:cubicBezTo>
                    <a:pt x="10953" y="8763"/>
                    <a:pt x="11060" y="8801"/>
                    <a:pt x="11162" y="8801"/>
                  </a:cubicBezTo>
                  <a:cubicBezTo>
                    <a:pt x="11548" y="8801"/>
                    <a:pt x="11861" y="8254"/>
                    <a:pt x="11480" y="7949"/>
                  </a:cubicBezTo>
                  <a:cubicBezTo>
                    <a:pt x="8055" y="5200"/>
                    <a:pt x="4535" y="2595"/>
                    <a:pt x="966" y="87"/>
                  </a:cubicBezTo>
                  <a:cubicBezTo>
                    <a:pt x="879" y="26"/>
                    <a:pt x="789" y="0"/>
                    <a:pt x="702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4"/>
            <p:cNvSpPr/>
            <p:nvPr/>
          </p:nvSpPr>
          <p:spPr>
            <a:xfrm>
              <a:off x="5157075" y="4862375"/>
              <a:ext cx="296300" cy="220575"/>
            </a:xfrm>
            <a:custGeom>
              <a:avLst/>
              <a:gdLst/>
              <a:ahLst/>
              <a:cxnLst/>
              <a:rect l="l" t="t" r="r" b="b"/>
              <a:pathLst>
                <a:path w="11852" h="8823" extrusionOk="0">
                  <a:moveTo>
                    <a:pt x="716" y="0"/>
                  </a:moveTo>
                  <a:cubicBezTo>
                    <a:pt x="307" y="0"/>
                    <a:pt x="0" y="556"/>
                    <a:pt x="421" y="900"/>
                  </a:cubicBezTo>
                  <a:cubicBezTo>
                    <a:pt x="3990" y="3360"/>
                    <a:pt x="7462" y="6012"/>
                    <a:pt x="10935" y="8713"/>
                  </a:cubicBezTo>
                  <a:cubicBezTo>
                    <a:pt x="11030" y="8790"/>
                    <a:pt x="11128" y="8823"/>
                    <a:pt x="11220" y="8823"/>
                  </a:cubicBezTo>
                  <a:cubicBezTo>
                    <a:pt x="11588" y="8823"/>
                    <a:pt x="11851" y="8289"/>
                    <a:pt x="11465" y="7941"/>
                  </a:cubicBezTo>
                  <a:cubicBezTo>
                    <a:pt x="8089" y="5241"/>
                    <a:pt x="4568" y="2588"/>
                    <a:pt x="1048" y="128"/>
                  </a:cubicBezTo>
                  <a:cubicBezTo>
                    <a:pt x="938" y="38"/>
                    <a:pt x="823" y="0"/>
                    <a:pt x="716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4"/>
            <p:cNvSpPr/>
            <p:nvPr/>
          </p:nvSpPr>
          <p:spPr>
            <a:xfrm>
              <a:off x="5083525" y="4952800"/>
              <a:ext cx="295325" cy="220575"/>
            </a:xfrm>
            <a:custGeom>
              <a:avLst/>
              <a:gdLst/>
              <a:ahLst/>
              <a:cxnLst/>
              <a:rect l="l" t="t" r="r" b="b"/>
              <a:pathLst>
                <a:path w="11813" h="8823" extrusionOk="0">
                  <a:moveTo>
                    <a:pt x="673" y="0"/>
                  </a:moveTo>
                  <a:cubicBezTo>
                    <a:pt x="277" y="0"/>
                    <a:pt x="1" y="556"/>
                    <a:pt x="421" y="900"/>
                  </a:cubicBezTo>
                  <a:cubicBezTo>
                    <a:pt x="3942" y="3360"/>
                    <a:pt x="7462" y="6012"/>
                    <a:pt x="10886" y="8713"/>
                  </a:cubicBezTo>
                  <a:cubicBezTo>
                    <a:pt x="10982" y="8790"/>
                    <a:pt x="11080" y="8823"/>
                    <a:pt x="11172" y="8823"/>
                  </a:cubicBezTo>
                  <a:cubicBezTo>
                    <a:pt x="11542" y="8823"/>
                    <a:pt x="11813" y="8289"/>
                    <a:pt x="11465" y="7941"/>
                  </a:cubicBezTo>
                  <a:cubicBezTo>
                    <a:pt x="8041" y="5241"/>
                    <a:pt x="4569" y="2588"/>
                    <a:pt x="1000" y="129"/>
                  </a:cubicBezTo>
                  <a:cubicBezTo>
                    <a:pt x="890" y="38"/>
                    <a:pt x="777" y="0"/>
                    <a:pt x="673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4"/>
            <p:cNvSpPr/>
            <p:nvPr/>
          </p:nvSpPr>
          <p:spPr>
            <a:xfrm>
              <a:off x="5018200" y="5045000"/>
              <a:ext cx="296600" cy="221125"/>
            </a:xfrm>
            <a:custGeom>
              <a:avLst/>
              <a:gdLst/>
              <a:ahLst/>
              <a:cxnLst/>
              <a:rect l="l" t="t" r="r" b="b"/>
              <a:pathLst>
                <a:path w="11864" h="8845" extrusionOk="0">
                  <a:moveTo>
                    <a:pt x="682" y="1"/>
                  </a:moveTo>
                  <a:cubicBezTo>
                    <a:pt x="297" y="1"/>
                    <a:pt x="1" y="565"/>
                    <a:pt x="430" y="878"/>
                  </a:cubicBezTo>
                  <a:cubicBezTo>
                    <a:pt x="3999" y="3385"/>
                    <a:pt x="7471" y="5990"/>
                    <a:pt x="10847" y="8739"/>
                  </a:cubicBezTo>
                  <a:cubicBezTo>
                    <a:pt x="10939" y="8813"/>
                    <a:pt x="11037" y="8844"/>
                    <a:pt x="11132" y="8844"/>
                  </a:cubicBezTo>
                  <a:cubicBezTo>
                    <a:pt x="11529" y="8844"/>
                    <a:pt x="11864" y="8288"/>
                    <a:pt x="11474" y="8015"/>
                  </a:cubicBezTo>
                  <a:cubicBezTo>
                    <a:pt x="8050" y="5218"/>
                    <a:pt x="4529" y="2614"/>
                    <a:pt x="960" y="106"/>
                  </a:cubicBezTo>
                  <a:cubicBezTo>
                    <a:pt x="868" y="32"/>
                    <a:pt x="772" y="1"/>
                    <a:pt x="682" y="1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4"/>
            <p:cNvSpPr/>
            <p:nvPr/>
          </p:nvSpPr>
          <p:spPr>
            <a:xfrm>
              <a:off x="4952775" y="5136750"/>
              <a:ext cx="296575" cy="221450"/>
            </a:xfrm>
            <a:custGeom>
              <a:avLst/>
              <a:gdLst/>
              <a:ahLst/>
              <a:cxnLst/>
              <a:rect l="l" t="t" r="r" b="b"/>
              <a:pathLst>
                <a:path w="11863" h="8858" extrusionOk="0">
                  <a:moveTo>
                    <a:pt x="731" y="0"/>
                  </a:moveTo>
                  <a:cubicBezTo>
                    <a:pt x="314" y="0"/>
                    <a:pt x="0" y="597"/>
                    <a:pt x="394" y="873"/>
                  </a:cubicBezTo>
                  <a:cubicBezTo>
                    <a:pt x="4011" y="3381"/>
                    <a:pt x="7435" y="6033"/>
                    <a:pt x="10860" y="8734"/>
                  </a:cubicBezTo>
                  <a:cubicBezTo>
                    <a:pt x="10956" y="8821"/>
                    <a:pt x="11058" y="8857"/>
                    <a:pt x="11156" y="8857"/>
                  </a:cubicBezTo>
                  <a:cubicBezTo>
                    <a:pt x="11546" y="8857"/>
                    <a:pt x="11863" y="8271"/>
                    <a:pt x="11438" y="7962"/>
                  </a:cubicBezTo>
                  <a:cubicBezTo>
                    <a:pt x="8062" y="5213"/>
                    <a:pt x="4542" y="2657"/>
                    <a:pt x="1021" y="101"/>
                  </a:cubicBezTo>
                  <a:cubicBezTo>
                    <a:pt x="924" y="30"/>
                    <a:pt x="825" y="0"/>
                    <a:pt x="731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4"/>
            <p:cNvSpPr/>
            <p:nvPr/>
          </p:nvSpPr>
          <p:spPr>
            <a:xfrm>
              <a:off x="4885175" y="5228025"/>
              <a:ext cx="296900" cy="220600"/>
            </a:xfrm>
            <a:custGeom>
              <a:avLst/>
              <a:gdLst/>
              <a:ahLst/>
              <a:cxnLst/>
              <a:rect l="l" t="t" r="r" b="b"/>
              <a:pathLst>
                <a:path w="11876" h="8824" extrusionOk="0">
                  <a:moveTo>
                    <a:pt x="798" y="0"/>
                  </a:moveTo>
                  <a:cubicBezTo>
                    <a:pt x="337" y="0"/>
                    <a:pt x="0" y="556"/>
                    <a:pt x="446" y="839"/>
                  </a:cubicBezTo>
                  <a:cubicBezTo>
                    <a:pt x="4015" y="3395"/>
                    <a:pt x="7487" y="5999"/>
                    <a:pt x="10863" y="8700"/>
                  </a:cubicBezTo>
                  <a:cubicBezTo>
                    <a:pt x="10960" y="8787"/>
                    <a:pt x="11063" y="8824"/>
                    <a:pt x="11161" y="8824"/>
                  </a:cubicBezTo>
                  <a:cubicBezTo>
                    <a:pt x="11552" y="8824"/>
                    <a:pt x="11875" y="8246"/>
                    <a:pt x="11490" y="7977"/>
                  </a:cubicBezTo>
                  <a:cubicBezTo>
                    <a:pt x="8114" y="5179"/>
                    <a:pt x="4593" y="2623"/>
                    <a:pt x="1073" y="67"/>
                  </a:cubicBezTo>
                  <a:cubicBezTo>
                    <a:pt x="980" y="21"/>
                    <a:pt x="887" y="0"/>
                    <a:pt x="798" y="0"/>
                  </a:cubicBez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4"/>
            <p:cNvSpPr/>
            <p:nvPr/>
          </p:nvSpPr>
          <p:spPr>
            <a:xfrm>
              <a:off x="1057375" y="299600"/>
              <a:ext cx="5507625" cy="5104950"/>
            </a:xfrm>
            <a:custGeom>
              <a:avLst/>
              <a:gdLst/>
              <a:ahLst/>
              <a:cxnLst/>
              <a:rect l="l" t="t" r="r" b="b"/>
              <a:pathLst>
                <a:path w="220305" h="204198" extrusionOk="0">
                  <a:moveTo>
                    <a:pt x="64144" y="1"/>
                  </a:moveTo>
                  <a:lnTo>
                    <a:pt x="1" y="87293"/>
                  </a:lnTo>
                  <a:lnTo>
                    <a:pt x="155535" y="204197"/>
                  </a:lnTo>
                  <a:lnTo>
                    <a:pt x="220305" y="116712"/>
                  </a:lnTo>
                  <a:lnTo>
                    <a:pt x="64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4"/>
            <p:cNvSpPr/>
            <p:nvPr/>
          </p:nvSpPr>
          <p:spPr>
            <a:xfrm>
              <a:off x="1274400" y="473225"/>
              <a:ext cx="1748275" cy="2267950"/>
            </a:xfrm>
            <a:custGeom>
              <a:avLst/>
              <a:gdLst/>
              <a:ahLst/>
              <a:cxnLst/>
              <a:rect l="l" t="t" r="r" b="b"/>
              <a:pathLst>
                <a:path w="69931" h="90718" extrusionOk="0">
                  <a:moveTo>
                    <a:pt x="64770" y="0"/>
                  </a:moveTo>
                  <a:cubicBezTo>
                    <a:pt x="43020" y="28841"/>
                    <a:pt x="21414" y="57777"/>
                    <a:pt x="1" y="86859"/>
                  </a:cubicBezTo>
                  <a:lnTo>
                    <a:pt x="5209" y="90717"/>
                  </a:lnTo>
                  <a:cubicBezTo>
                    <a:pt x="26526" y="61684"/>
                    <a:pt x="48132" y="32699"/>
                    <a:pt x="69931" y="3859"/>
                  </a:cubicBezTo>
                  <a:lnTo>
                    <a:pt x="64770" y="0"/>
                  </a:ln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4"/>
            <p:cNvSpPr/>
            <p:nvPr/>
          </p:nvSpPr>
          <p:spPr>
            <a:xfrm>
              <a:off x="1653000" y="756550"/>
              <a:ext cx="1748275" cy="2270375"/>
            </a:xfrm>
            <a:custGeom>
              <a:avLst/>
              <a:gdLst/>
              <a:ahLst/>
              <a:cxnLst/>
              <a:rect l="l" t="t" r="r" b="b"/>
              <a:pathLst>
                <a:path w="69931" h="90815" extrusionOk="0">
                  <a:moveTo>
                    <a:pt x="64818" y="1"/>
                  </a:moveTo>
                  <a:cubicBezTo>
                    <a:pt x="42971" y="28793"/>
                    <a:pt x="21365" y="57778"/>
                    <a:pt x="0" y="86956"/>
                  </a:cubicBezTo>
                  <a:lnTo>
                    <a:pt x="5209" y="90814"/>
                  </a:lnTo>
                  <a:cubicBezTo>
                    <a:pt x="26622" y="61636"/>
                    <a:pt x="48180" y="32699"/>
                    <a:pt x="69930" y="3859"/>
                  </a:cubicBezTo>
                  <a:lnTo>
                    <a:pt x="64818" y="1"/>
                  </a:ln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4"/>
            <p:cNvSpPr/>
            <p:nvPr/>
          </p:nvSpPr>
          <p:spPr>
            <a:xfrm>
              <a:off x="2031575" y="1039900"/>
              <a:ext cx="1749500" cy="2271550"/>
            </a:xfrm>
            <a:custGeom>
              <a:avLst/>
              <a:gdLst/>
              <a:ahLst/>
              <a:cxnLst/>
              <a:rect l="l" t="t" r="r" b="b"/>
              <a:pathLst>
                <a:path w="69980" h="90862" extrusionOk="0">
                  <a:moveTo>
                    <a:pt x="64819" y="1"/>
                  </a:moveTo>
                  <a:cubicBezTo>
                    <a:pt x="43068" y="28841"/>
                    <a:pt x="21462" y="57777"/>
                    <a:pt x="1" y="86955"/>
                  </a:cubicBezTo>
                  <a:lnTo>
                    <a:pt x="5113" y="90862"/>
                  </a:lnTo>
                  <a:cubicBezTo>
                    <a:pt x="26574" y="61684"/>
                    <a:pt x="48180" y="32699"/>
                    <a:pt x="69979" y="3859"/>
                  </a:cubicBezTo>
                  <a:lnTo>
                    <a:pt x="64819" y="1"/>
                  </a:ln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4"/>
            <p:cNvSpPr/>
            <p:nvPr/>
          </p:nvSpPr>
          <p:spPr>
            <a:xfrm>
              <a:off x="2410175" y="1323250"/>
              <a:ext cx="1749475" cy="2271550"/>
            </a:xfrm>
            <a:custGeom>
              <a:avLst/>
              <a:gdLst/>
              <a:ahLst/>
              <a:cxnLst/>
              <a:rect l="l" t="t" r="r" b="b"/>
              <a:pathLst>
                <a:path w="69979" h="90862" extrusionOk="0">
                  <a:moveTo>
                    <a:pt x="64866" y="0"/>
                  </a:moveTo>
                  <a:cubicBezTo>
                    <a:pt x="43019" y="28889"/>
                    <a:pt x="21413" y="57873"/>
                    <a:pt x="0" y="87003"/>
                  </a:cubicBezTo>
                  <a:lnTo>
                    <a:pt x="5112" y="90861"/>
                  </a:lnTo>
                  <a:cubicBezTo>
                    <a:pt x="26574" y="61732"/>
                    <a:pt x="48180" y="32747"/>
                    <a:pt x="69979" y="3858"/>
                  </a:cubicBezTo>
                  <a:lnTo>
                    <a:pt x="64866" y="0"/>
                  </a:ln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4"/>
            <p:cNvSpPr/>
            <p:nvPr/>
          </p:nvSpPr>
          <p:spPr>
            <a:xfrm>
              <a:off x="2787550" y="1606575"/>
              <a:ext cx="1751900" cy="2272775"/>
            </a:xfrm>
            <a:custGeom>
              <a:avLst/>
              <a:gdLst/>
              <a:ahLst/>
              <a:cxnLst/>
              <a:rect l="l" t="t" r="r" b="b"/>
              <a:pathLst>
                <a:path w="70076" h="90911" extrusionOk="0">
                  <a:moveTo>
                    <a:pt x="64867" y="1"/>
                  </a:moveTo>
                  <a:cubicBezTo>
                    <a:pt x="43068" y="28841"/>
                    <a:pt x="21414" y="57874"/>
                    <a:pt x="0" y="87004"/>
                  </a:cubicBezTo>
                  <a:lnTo>
                    <a:pt x="5161" y="90910"/>
                  </a:lnTo>
                  <a:cubicBezTo>
                    <a:pt x="26622" y="61732"/>
                    <a:pt x="48228" y="32699"/>
                    <a:pt x="70075" y="3859"/>
                  </a:cubicBezTo>
                  <a:lnTo>
                    <a:pt x="64867" y="1"/>
                  </a:ln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4"/>
            <p:cNvSpPr/>
            <p:nvPr/>
          </p:nvSpPr>
          <p:spPr>
            <a:xfrm>
              <a:off x="3166125" y="1889925"/>
              <a:ext cx="1751900" cy="2272750"/>
            </a:xfrm>
            <a:custGeom>
              <a:avLst/>
              <a:gdLst/>
              <a:ahLst/>
              <a:cxnLst/>
              <a:rect l="l" t="t" r="r" b="b"/>
              <a:pathLst>
                <a:path w="70076" h="90910" extrusionOk="0">
                  <a:moveTo>
                    <a:pt x="64915" y="0"/>
                  </a:moveTo>
                  <a:cubicBezTo>
                    <a:pt x="43068" y="28889"/>
                    <a:pt x="21414" y="57922"/>
                    <a:pt x="1" y="87051"/>
                  </a:cubicBezTo>
                  <a:lnTo>
                    <a:pt x="5113" y="90910"/>
                  </a:lnTo>
                  <a:cubicBezTo>
                    <a:pt x="26574" y="61732"/>
                    <a:pt x="48229" y="32699"/>
                    <a:pt x="70076" y="3858"/>
                  </a:cubicBezTo>
                  <a:lnTo>
                    <a:pt x="64915" y="0"/>
                  </a:ln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4"/>
            <p:cNvSpPr/>
            <p:nvPr/>
          </p:nvSpPr>
          <p:spPr>
            <a:xfrm>
              <a:off x="3544725" y="2173250"/>
              <a:ext cx="1751900" cy="2273975"/>
            </a:xfrm>
            <a:custGeom>
              <a:avLst/>
              <a:gdLst/>
              <a:ahLst/>
              <a:cxnLst/>
              <a:rect l="l" t="t" r="r" b="b"/>
              <a:pathLst>
                <a:path w="70076" h="90959" extrusionOk="0">
                  <a:moveTo>
                    <a:pt x="64915" y="1"/>
                  </a:moveTo>
                  <a:cubicBezTo>
                    <a:pt x="43116" y="28889"/>
                    <a:pt x="21462" y="57922"/>
                    <a:pt x="0" y="87100"/>
                  </a:cubicBezTo>
                  <a:lnTo>
                    <a:pt x="5113" y="90958"/>
                  </a:lnTo>
                  <a:cubicBezTo>
                    <a:pt x="26574" y="61781"/>
                    <a:pt x="48228" y="32747"/>
                    <a:pt x="70075" y="3859"/>
                  </a:cubicBezTo>
                  <a:lnTo>
                    <a:pt x="64915" y="1"/>
                  </a:ln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4"/>
            <p:cNvSpPr/>
            <p:nvPr/>
          </p:nvSpPr>
          <p:spPr>
            <a:xfrm>
              <a:off x="3923300" y="2456600"/>
              <a:ext cx="1751900" cy="2273950"/>
            </a:xfrm>
            <a:custGeom>
              <a:avLst/>
              <a:gdLst/>
              <a:ahLst/>
              <a:cxnLst/>
              <a:rect l="l" t="t" r="r" b="b"/>
              <a:pathLst>
                <a:path w="70076" h="90958" extrusionOk="0">
                  <a:moveTo>
                    <a:pt x="64964" y="0"/>
                  </a:moveTo>
                  <a:cubicBezTo>
                    <a:pt x="43068" y="28889"/>
                    <a:pt x="21414" y="57922"/>
                    <a:pt x="1" y="87100"/>
                  </a:cubicBezTo>
                  <a:lnTo>
                    <a:pt x="5113" y="90958"/>
                  </a:lnTo>
                  <a:cubicBezTo>
                    <a:pt x="26574" y="61780"/>
                    <a:pt x="48229" y="32747"/>
                    <a:pt x="70076" y="3858"/>
                  </a:cubicBezTo>
                  <a:lnTo>
                    <a:pt x="64964" y="0"/>
                  </a:ln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4"/>
            <p:cNvSpPr/>
            <p:nvPr/>
          </p:nvSpPr>
          <p:spPr>
            <a:xfrm>
              <a:off x="4299475" y="2739925"/>
              <a:ext cx="1755525" cy="2276375"/>
            </a:xfrm>
            <a:custGeom>
              <a:avLst/>
              <a:gdLst/>
              <a:ahLst/>
              <a:cxnLst/>
              <a:rect l="l" t="t" r="r" b="b"/>
              <a:pathLst>
                <a:path w="70221" h="91055" extrusionOk="0">
                  <a:moveTo>
                    <a:pt x="65060" y="1"/>
                  </a:moveTo>
                  <a:cubicBezTo>
                    <a:pt x="43165" y="28938"/>
                    <a:pt x="21462" y="58019"/>
                    <a:pt x="1" y="87197"/>
                  </a:cubicBezTo>
                  <a:lnTo>
                    <a:pt x="5210" y="91055"/>
                  </a:lnTo>
                  <a:cubicBezTo>
                    <a:pt x="26671" y="61829"/>
                    <a:pt x="48325" y="32796"/>
                    <a:pt x="70220" y="3859"/>
                  </a:cubicBezTo>
                  <a:lnTo>
                    <a:pt x="65060" y="1"/>
                  </a:ln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4"/>
            <p:cNvSpPr/>
            <p:nvPr/>
          </p:nvSpPr>
          <p:spPr>
            <a:xfrm>
              <a:off x="4678075" y="3023275"/>
              <a:ext cx="1755500" cy="2275175"/>
            </a:xfrm>
            <a:custGeom>
              <a:avLst/>
              <a:gdLst/>
              <a:ahLst/>
              <a:cxnLst/>
              <a:rect l="l" t="t" r="r" b="b"/>
              <a:pathLst>
                <a:path w="70220" h="91007" extrusionOk="0">
                  <a:moveTo>
                    <a:pt x="65060" y="0"/>
                  </a:moveTo>
                  <a:cubicBezTo>
                    <a:pt x="43164" y="28937"/>
                    <a:pt x="21510" y="58018"/>
                    <a:pt x="0" y="87196"/>
                  </a:cubicBezTo>
                  <a:lnTo>
                    <a:pt x="5161" y="91006"/>
                  </a:lnTo>
                  <a:cubicBezTo>
                    <a:pt x="26622" y="61828"/>
                    <a:pt x="48325" y="32795"/>
                    <a:pt x="70220" y="3907"/>
                  </a:cubicBezTo>
                  <a:lnTo>
                    <a:pt x="65060" y="0"/>
                  </a:lnTo>
                  <a:close/>
                </a:path>
              </a:pathLst>
            </a:custGeom>
            <a:solidFill>
              <a:srgbClr val="FFC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5" name="Google Shape;6075;p34"/>
          <p:cNvGrpSpPr/>
          <p:nvPr/>
        </p:nvGrpSpPr>
        <p:grpSpPr>
          <a:xfrm>
            <a:off x="-543561" y="3790203"/>
            <a:ext cx="1363807" cy="1357144"/>
            <a:chOff x="1152300" y="238125"/>
            <a:chExt cx="5261600" cy="5233875"/>
          </a:xfrm>
        </p:grpSpPr>
        <p:sp>
          <p:nvSpPr>
            <p:cNvPr id="6076" name="Google Shape;6076;p34"/>
            <p:cNvSpPr/>
            <p:nvPr/>
          </p:nvSpPr>
          <p:spPr>
            <a:xfrm>
              <a:off x="1152300" y="252800"/>
              <a:ext cx="5261600" cy="5219200"/>
            </a:xfrm>
            <a:custGeom>
              <a:avLst/>
              <a:gdLst/>
              <a:ahLst/>
              <a:cxnLst/>
              <a:rect l="l" t="t" r="r" b="b"/>
              <a:pathLst>
                <a:path w="210464" h="208768" extrusionOk="0">
                  <a:moveTo>
                    <a:pt x="96424" y="0"/>
                  </a:moveTo>
                  <a:lnTo>
                    <a:pt x="24726" y="36991"/>
                  </a:lnTo>
                  <a:lnTo>
                    <a:pt x="0" y="113517"/>
                  </a:lnTo>
                  <a:lnTo>
                    <a:pt x="39405" y="186260"/>
                  </a:lnTo>
                  <a:lnTo>
                    <a:pt x="119910" y="208767"/>
                  </a:lnTo>
                  <a:lnTo>
                    <a:pt x="189847" y="168645"/>
                  </a:lnTo>
                  <a:lnTo>
                    <a:pt x="210463" y="93228"/>
                  </a:lnTo>
                  <a:lnTo>
                    <a:pt x="168579" y="18920"/>
                  </a:lnTo>
                  <a:lnTo>
                    <a:pt x="96424" y="0"/>
                  </a:ln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4"/>
            <p:cNvSpPr/>
            <p:nvPr/>
          </p:nvSpPr>
          <p:spPr>
            <a:xfrm>
              <a:off x="3784700" y="2854225"/>
              <a:ext cx="32650" cy="32650"/>
            </a:xfrm>
            <a:custGeom>
              <a:avLst/>
              <a:gdLst/>
              <a:ahLst/>
              <a:cxnLst/>
              <a:rect l="l" t="t" r="r" b="b"/>
              <a:pathLst>
                <a:path w="1306" h="1306" extrusionOk="0">
                  <a:moveTo>
                    <a:pt x="653" y="1"/>
                  </a:moveTo>
                  <a:cubicBezTo>
                    <a:pt x="262" y="1"/>
                    <a:pt x="1" y="261"/>
                    <a:pt x="1" y="653"/>
                  </a:cubicBezTo>
                  <a:cubicBezTo>
                    <a:pt x="1" y="979"/>
                    <a:pt x="262" y="1305"/>
                    <a:pt x="653" y="1305"/>
                  </a:cubicBezTo>
                  <a:cubicBezTo>
                    <a:pt x="979" y="1305"/>
                    <a:pt x="1306" y="979"/>
                    <a:pt x="1306" y="653"/>
                  </a:cubicBezTo>
                  <a:cubicBezTo>
                    <a:pt x="1306" y="261"/>
                    <a:pt x="979" y="1"/>
                    <a:pt x="653" y="1"/>
                  </a:cubicBezTo>
                  <a:close/>
                </a:path>
              </a:pathLst>
            </a:custGeom>
            <a:solidFill>
              <a:srgbClr val="F44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4"/>
            <p:cNvSpPr/>
            <p:nvPr/>
          </p:nvSpPr>
          <p:spPr>
            <a:xfrm>
              <a:off x="3786350" y="725775"/>
              <a:ext cx="2627550" cy="2152950"/>
            </a:xfrm>
            <a:custGeom>
              <a:avLst/>
              <a:gdLst/>
              <a:ahLst/>
              <a:cxnLst/>
              <a:rect l="l" t="t" r="r" b="b"/>
              <a:pathLst>
                <a:path w="105102" h="86118" extrusionOk="0">
                  <a:moveTo>
                    <a:pt x="63217" y="1"/>
                  </a:moveTo>
                  <a:lnTo>
                    <a:pt x="0" y="86117"/>
                  </a:lnTo>
                  <a:lnTo>
                    <a:pt x="105101" y="74309"/>
                  </a:lnTo>
                  <a:lnTo>
                    <a:pt x="632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4"/>
            <p:cNvSpPr/>
            <p:nvPr/>
          </p:nvSpPr>
          <p:spPr>
            <a:xfrm>
              <a:off x="3786350" y="2878700"/>
              <a:ext cx="2112150" cy="2593300"/>
            </a:xfrm>
            <a:custGeom>
              <a:avLst/>
              <a:gdLst/>
              <a:ahLst/>
              <a:cxnLst/>
              <a:rect l="l" t="t" r="r" b="b"/>
              <a:pathLst>
                <a:path w="84486" h="103732" extrusionOk="0">
                  <a:moveTo>
                    <a:pt x="0" y="0"/>
                  </a:moveTo>
                  <a:lnTo>
                    <a:pt x="14548" y="103731"/>
                  </a:lnTo>
                  <a:lnTo>
                    <a:pt x="84485" y="63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4"/>
            <p:cNvSpPr/>
            <p:nvPr/>
          </p:nvSpPr>
          <p:spPr>
            <a:xfrm>
              <a:off x="1152300" y="2878700"/>
              <a:ext cx="2634075" cy="2030600"/>
            </a:xfrm>
            <a:custGeom>
              <a:avLst/>
              <a:gdLst/>
              <a:ahLst/>
              <a:cxnLst/>
              <a:rect l="l" t="t" r="r" b="b"/>
              <a:pathLst>
                <a:path w="105363" h="81224" extrusionOk="0">
                  <a:moveTo>
                    <a:pt x="105362" y="0"/>
                  </a:moveTo>
                  <a:lnTo>
                    <a:pt x="0" y="8481"/>
                  </a:lnTo>
                  <a:lnTo>
                    <a:pt x="39405" y="81224"/>
                  </a:lnTo>
                  <a:lnTo>
                    <a:pt x="1053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4"/>
            <p:cNvSpPr/>
            <p:nvPr/>
          </p:nvSpPr>
          <p:spPr>
            <a:xfrm>
              <a:off x="1770425" y="238125"/>
              <a:ext cx="2015950" cy="2640600"/>
            </a:xfrm>
            <a:custGeom>
              <a:avLst/>
              <a:gdLst/>
              <a:ahLst/>
              <a:cxnLst/>
              <a:rect l="l" t="t" r="r" b="b"/>
              <a:pathLst>
                <a:path w="80638" h="105624" extrusionOk="0">
                  <a:moveTo>
                    <a:pt x="72808" y="0"/>
                  </a:moveTo>
                  <a:lnTo>
                    <a:pt x="1" y="37578"/>
                  </a:lnTo>
                  <a:lnTo>
                    <a:pt x="80637" y="105623"/>
                  </a:lnTo>
                  <a:lnTo>
                    <a:pt x="72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2" name="Google Shape;6082;p34"/>
          <p:cNvGrpSpPr/>
          <p:nvPr/>
        </p:nvGrpSpPr>
        <p:grpSpPr>
          <a:xfrm rot="-603">
            <a:off x="8136665" y="1517902"/>
            <a:ext cx="345620" cy="276399"/>
            <a:chOff x="1540488" y="3979563"/>
            <a:chExt cx="606350" cy="484825"/>
          </a:xfrm>
        </p:grpSpPr>
        <p:sp>
          <p:nvSpPr>
            <p:cNvPr id="6083" name="Google Shape;6083;p34"/>
            <p:cNvSpPr/>
            <p:nvPr/>
          </p:nvSpPr>
          <p:spPr>
            <a:xfrm>
              <a:off x="1561963" y="3979638"/>
              <a:ext cx="563400" cy="484675"/>
            </a:xfrm>
            <a:custGeom>
              <a:avLst/>
              <a:gdLst/>
              <a:ahLst/>
              <a:cxnLst/>
              <a:rect l="l" t="t" r="r" b="b"/>
              <a:pathLst>
                <a:path w="22536" h="19387" extrusionOk="0">
                  <a:moveTo>
                    <a:pt x="17991" y="0"/>
                  </a:moveTo>
                  <a:cubicBezTo>
                    <a:pt x="16473" y="0"/>
                    <a:pt x="14977" y="495"/>
                    <a:pt x="13757" y="1443"/>
                  </a:cubicBezTo>
                  <a:cubicBezTo>
                    <a:pt x="12112" y="2765"/>
                    <a:pt x="11026" y="4570"/>
                    <a:pt x="10218" y="6332"/>
                  </a:cubicBezTo>
                  <a:lnTo>
                    <a:pt x="9896" y="7037"/>
                  </a:lnTo>
                  <a:cubicBezTo>
                    <a:pt x="9778" y="6743"/>
                    <a:pt x="9661" y="6450"/>
                    <a:pt x="9514" y="6156"/>
                  </a:cubicBezTo>
                  <a:cubicBezTo>
                    <a:pt x="9015" y="5055"/>
                    <a:pt x="8457" y="3734"/>
                    <a:pt x="7312" y="3000"/>
                  </a:cubicBezTo>
                  <a:cubicBezTo>
                    <a:pt x="6479" y="2480"/>
                    <a:pt x="5413" y="2202"/>
                    <a:pt x="4354" y="2202"/>
                  </a:cubicBezTo>
                  <a:cubicBezTo>
                    <a:pt x="3227" y="2202"/>
                    <a:pt x="2110" y="2517"/>
                    <a:pt x="1292" y="3190"/>
                  </a:cubicBezTo>
                  <a:cubicBezTo>
                    <a:pt x="118" y="4145"/>
                    <a:pt x="1" y="5598"/>
                    <a:pt x="162" y="6890"/>
                  </a:cubicBezTo>
                  <a:cubicBezTo>
                    <a:pt x="500" y="9210"/>
                    <a:pt x="1762" y="11412"/>
                    <a:pt x="3157" y="13394"/>
                  </a:cubicBezTo>
                  <a:cubicBezTo>
                    <a:pt x="4552" y="15376"/>
                    <a:pt x="5814" y="16888"/>
                    <a:pt x="7547" y="18326"/>
                  </a:cubicBezTo>
                  <a:cubicBezTo>
                    <a:pt x="8002" y="18693"/>
                    <a:pt x="8516" y="19134"/>
                    <a:pt x="9117" y="19325"/>
                  </a:cubicBezTo>
                  <a:cubicBezTo>
                    <a:pt x="9265" y="19367"/>
                    <a:pt x="9425" y="19386"/>
                    <a:pt x="9591" y="19386"/>
                  </a:cubicBezTo>
                  <a:cubicBezTo>
                    <a:pt x="10119" y="19386"/>
                    <a:pt x="10708" y="19189"/>
                    <a:pt x="11143" y="18899"/>
                  </a:cubicBezTo>
                  <a:cubicBezTo>
                    <a:pt x="12817" y="17783"/>
                    <a:pt x="14153" y="16183"/>
                    <a:pt x="15430" y="14774"/>
                  </a:cubicBezTo>
                  <a:cubicBezTo>
                    <a:pt x="17001" y="13071"/>
                    <a:pt x="18528" y="11324"/>
                    <a:pt x="19746" y="9415"/>
                  </a:cubicBezTo>
                  <a:cubicBezTo>
                    <a:pt x="20965" y="7507"/>
                    <a:pt x="21993" y="5965"/>
                    <a:pt x="22360" y="4057"/>
                  </a:cubicBezTo>
                  <a:cubicBezTo>
                    <a:pt x="22521" y="3264"/>
                    <a:pt x="22536" y="2398"/>
                    <a:pt x="22081" y="1664"/>
                  </a:cubicBezTo>
                  <a:cubicBezTo>
                    <a:pt x="21567" y="856"/>
                    <a:pt x="20598" y="401"/>
                    <a:pt x="19570" y="181"/>
                  </a:cubicBezTo>
                  <a:cubicBezTo>
                    <a:pt x="19048" y="60"/>
                    <a:pt x="18518" y="0"/>
                    <a:pt x="17991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84" name="Google Shape;6084;p34"/>
            <p:cNvGrpSpPr/>
            <p:nvPr/>
          </p:nvGrpSpPr>
          <p:grpSpPr>
            <a:xfrm>
              <a:off x="1540488" y="3979563"/>
              <a:ext cx="606350" cy="484825"/>
              <a:chOff x="661650" y="4004725"/>
              <a:chExt cx="606350" cy="484825"/>
            </a:xfrm>
          </p:grpSpPr>
          <p:sp>
            <p:nvSpPr>
              <p:cNvPr id="6085" name="Google Shape;6085;p34"/>
              <p:cNvSpPr/>
              <p:nvPr/>
            </p:nvSpPr>
            <p:spPr>
              <a:xfrm>
                <a:off x="675200" y="4013000"/>
                <a:ext cx="592800" cy="467975"/>
              </a:xfrm>
              <a:custGeom>
                <a:avLst/>
                <a:gdLst/>
                <a:ahLst/>
                <a:cxnLst/>
                <a:rect l="l" t="t" r="r" b="b"/>
                <a:pathLst>
                  <a:path w="23712" h="18719" extrusionOk="0">
                    <a:moveTo>
                      <a:pt x="17072" y="1"/>
                    </a:moveTo>
                    <a:cubicBezTo>
                      <a:pt x="11766" y="1"/>
                      <a:pt x="9310" y="8965"/>
                      <a:pt x="9310" y="8965"/>
                    </a:cubicBezTo>
                    <a:cubicBezTo>
                      <a:pt x="9310" y="8965"/>
                      <a:pt x="8429" y="5911"/>
                      <a:pt x="6931" y="3768"/>
                    </a:cubicBezTo>
                    <a:cubicBezTo>
                      <a:pt x="6286" y="2846"/>
                      <a:pt x="4871" y="2222"/>
                      <a:pt x="3518" y="2222"/>
                    </a:cubicBezTo>
                    <a:cubicBezTo>
                      <a:pt x="1704" y="2222"/>
                      <a:pt x="1" y="3345"/>
                      <a:pt x="413" y="6381"/>
                    </a:cubicBezTo>
                    <a:cubicBezTo>
                      <a:pt x="1126" y="11526"/>
                      <a:pt x="7912" y="18718"/>
                      <a:pt x="9463" y="18718"/>
                    </a:cubicBezTo>
                    <a:cubicBezTo>
                      <a:pt x="9510" y="18718"/>
                      <a:pt x="9552" y="18712"/>
                      <a:pt x="9589" y="18698"/>
                    </a:cubicBezTo>
                    <a:cubicBezTo>
                      <a:pt x="10851" y="18243"/>
                      <a:pt x="16577" y="12151"/>
                      <a:pt x="18471" y="9097"/>
                    </a:cubicBezTo>
                    <a:cubicBezTo>
                      <a:pt x="20364" y="6058"/>
                      <a:pt x="23712" y="788"/>
                      <a:pt x="17678" y="39"/>
                    </a:cubicBezTo>
                    <a:cubicBezTo>
                      <a:pt x="17472" y="13"/>
                      <a:pt x="17270" y="1"/>
                      <a:pt x="17072" y="1"/>
                    </a:cubicBezTo>
                    <a:close/>
                  </a:path>
                </a:pathLst>
              </a:custGeom>
              <a:solidFill>
                <a:srgbClr val="F9E6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6" name="Google Shape;6086;p34"/>
              <p:cNvSpPr/>
              <p:nvPr/>
            </p:nvSpPr>
            <p:spPr>
              <a:xfrm>
                <a:off x="661650" y="4004725"/>
                <a:ext cx="563425" cy="484825"/>
              </a:xfrm>
              <a:custGeom>
                <a:avLst/>
                <a:gdLst/>
                <a:ahLst/>
                <a:cxnLst/>
                <a:rect l="l" t="t" r="r" b="b"/>
                <a:pathLst>
                  <a:path w="22537" h="19393" extrusionOk="0">
                    <a:moveTo>
                      <a:pt x="17241" y="707"/>
                    </a:moveTo>
                    <a:cubicBezTo>
                      <a:pt x="17259" y="707"/>
                      <a:pt x="17277" y="707"/>
                      <a:pt x="17295" y="708"/>
                    </a:cubicBezTo>
                    <a:cubicBezTo>
                      <a:pt x="18308" y="708"/>
                      <a:pt x="19453" y="1016"/>
                      <a:pt x="20143" y="1662"/>
                    </a:cubicBezTo>
                    <a:cubicBezTo>
                      <a:pt x="20686" y="2176"/>
                      <a:pt x="20951" y="2910"/>
                      <a:pt x="20862" y="3659"/>
                    </a:cubicBezTo>
                    <a:cubicBezTo>
                      <a:pt x="20760" y="5406"/>
                      <a:pt x="19732" y="7094"/>
                      <a:pt x="18792" y="8606"/>
                    </a:cubicBezTo>
                    <a:cubicBezTo>
                      <a:pt x="17765" y="10265"/>
                      <a:pt x="16605" y="11821"/>
                      <a:pt x="15328" y="13289"/>
                    </a:cubicBezTo>
                    <a:cubicBezTo>
                      <a:pt x="13948" y="14904"/>
                      <a:pt x="12494" y="16446"/>
                      <a:pt x="10938" y="17884"/>
                    </a:cubicBezTo>
                    <a:lnTo>
                      <a:pt x="10160" y="18560"/>
                    </a:lnTo>
                    <a:lnTo>
                      <a:pt x="10057" y="18560"/>
                    </a:lnTo>
                    <a:cubicBezTo>
                      <a:pt x="9778" y="18398"/>
                      <a:pt x="9514" y="18207"/>
                      <a:pt x="9264" y="18002"/>
                    </a:cubicBezTo>
                    <a:cubicBezTo>
                      <a:pt x="7459" y="16592"/>
                      <a:pt x="5991" y="14801"/>
                      <a:pt x="4728" y="13010"/>
                    </a:cubicBezTo>
                    <a:cubicBezTo>
                      <a:pt x="3466" y="11234"/>
                      <a:pt x="2086" y="8826"/>
                      <a:pt x="1763" y="6521"/>
                    </a:cubicBezTo>
                    <a:cubicBezTo>
                      <a:pt x="1616" y="5435"/>
                      <a:pt x="1616" y="3820"/>
                      <a:pt x="2864" y="3130"/>
                    </a:cubicBezTo>
                    <a:cubicBezTo>
                      <a:pt x="3303" y="2866"/>
                      <a:pt x="3924" y="2661"/>
                      <a:pt x="4502" y="2661"/>
                    </a:cubicBezTo>
                    <a:cubicBezTo>
                      <a:pt x="4794" y="2661"/>
                      <a:pt x="5074" y="2713"/>
                      <a:pt x="5315" y="2836"/>
                    </a:cubicBezTo>
                    <a:cubicBezTo>
                      <a:pt x="6725" y="3526"/>
                      <a:pt x="7371" y="4965"/>
                      <a:pt x="8017" y="6066"/>
                    </a:cubicBezTo>
                    <a:cubicBezTo>
                      <a:pt x="9618" y="8794"/>
                      <a:pt x="9734" y="9702"/>
                      <a:pt x="9843" y="9702"/>
                    </a:cubicBezTo>
                    <a:cubicBezTo>
                      <a:pt x="9869" y="9702"/>
                      <a:pt x="9895" y="9650"/>
                      <a:pt x="9940" y="9560"/>
                    </a:cubicBezTo>
                    <a:cubicBezTo>
                      <a:pt x="10982" y="7505"/>
                      <a:pt x="12230" y="4774"/>
                      <a:pt x="13742" y="2924"/>
                    </a:cubicBezTo>
                    <a:cubicBezTo>
                      <a:pt x="14540" y="1938"/>
                      <a:pt x="15711" y="707"/>
                      <a:pt x="17241" y="707"/>
                    </a:cubicBezTo>
                    <a:close/>
                    <a:moveTo>
                      <a:pt x="18007" y="1"/>
                    </a:moveTo>
                    <a:cubicBezTo>
                      <a:pt x="16492" y="1"/>
                      <a:pt x="14997" y="504"/>
                      <a:pt x="13772" y="1456"/>
                    </a:cubicBezTo>
                    <a:cubicBezTo>
                      <a:pt x="12113" y="2778"/>
                      <a:pt x="11041" y="4569"/>
                      <a:pt x="10219" y="6330"/>
                    </a:cubicBezTo>
                    <a:cubicBezTo>
                      <a:pt x="10101" y="6565"/>
                      <a:pt x="9999" y="6815"/>
                      <a:pt x="9910" y="7050"/>
                    </a:cubicBezTo>
                    <a:cubicBezTo>
                      <a:pt x="9778" y="6756"/>
                      <a:pt x="9646" y="6448"/>
                      <a:pt x="9514" y="6169"/>
                    </a:cubicBezTo>
                    <a:cubicBezTo>
                      <a:pt x="9000" y="5068"/>
                      <a:pt x="8457" y="3747"/>
                      <a:pt x="7297" y="3013"/>
                    </a:cubicBezTo>
                    <a:cubicBezTo>
                      <a:pt x="6472" y="2486"/>
                      <a:pt x="5409" y="2208"/>
                      <a:pt x="4350" y="2208"/>
                    </a:cubicBezTo>
                    <a:cubicBezTo>
                      <a:pt x="3224" y="2208"/>
                      <a:pt x="2103" y="2523"/>
                      <a:pt x="1278" y="3189"/>
                    </a:cubicBezTo>
                    <a:cubicBezTo>
                      <a:pt x="104" y="4143"/>
                      <a:pt x="1" y="5596"/>
                      <a:pt x="162" y="6903"/>
                    </a:cubicBezTo>
                    <a:cubicBezTo>
                      <a:pt x="515" y="9223"/>
                      <a:pt x="1763" y="11425"/>
                      <a:pt x="3157" y="13407"/>
                    </a:cubicBezTo>
                    <a:cubicBezTo>
                      <a:pt x="4552" y="15374"/>
                      <a:pt x="5814" y="16886"/>
                      <a:pt x="7547" y="18339"/>
                    </a:cubicBezTo>
                    <a:cubicBezTo>
                      <a:pt x="8002" y="18706"/>
                      <a:pt x="8516" y="19147"/>
                      <a:pt x="9132" y="19323"/>
                    </a:cubicBezTo>
                    <a:cubicBezTo>
                      <a:pt x="9291" y="19371"/>
                      <a:pt x="9461" y="19393"/>
                      <a:pt x="9635" y="19393"/>
                    </a:cubicBezTo>
                    <a:cubicBezTo>
                      <a:pt x="10155" y="19393"/>
                      <a:pt x="10715" y="19198"/>
                      <a:pt x="11144" y="18912"/>
                    </a:cubicBezTo>
                    <a:cubicBezTo>
                      <a:pt x="12803" y="17782"/>
                      <a:pt x="14153" y="16196"/>
                      <a:pt x="15445" y="14772"/>
                    </a:cubicBezTo>
                    <a:cubicBezTo>
                      <a:pt x="16987" y="13069"/>
                      <a:pt x="18528" y="11322"/>
                      <a:pt x="19747" y="9413"/>
                    </a:cubicBezTo>
                    <a:cubicBezTo>
                      <a:pt x="20951" y="7505"/>
                      <a:pt x="21978" y="5963"/>
                      <a:pt x="22375" y="4055"/>
                    </a:cubicBezTo>
                    <a:cubicBezTo>
                      <a:pt x="22521" y="3277"/>
                      <a:pt x="22536" y="2411"/>
                      <a:pt x="22096" y="1677"/>
                    </a:cubicBezTo>
                    <a:cubicBezTo>
                      <a:pt x="21582" y="869"/>
                      <a:pt x="20613" y="414"/>
                      <a:pt x="19556" y="179"/>
                    </a:cubicBezTo>
                    <a:cubicBezTo>
                      <a:pt x="19044" y="60"/>
                      <a:pt x="18524" y="1"/>
                      <a:pt x="18007" y="1"/>
                    </a:cubicBezTo>
                    <a:close/>
                  </a:path>
                </a:pathLst>
              </a:custGeom>
              <a:solidFill>
                <a:srgbClr val="FFC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87" name="Google Shape;6087;p34"/>
          <p:cNvGrpSpPr/>
          <p:nvPr/>
        </p:nvGrpSpPr>
        <p:grpSpPr>
          <a:xfrm>
            <a:off x="908508" y="3678478"/>
            <a:ext cx="295353" cy="236158"/>
            <a:chOff x="1540488" y="3979563"/>
            <a:chExt cx="606350" cy="484825"/>
          </a:xfrm>
        </p:grpSpPr>
        <p:sp>
          <p:nvSpPr>
            <p:cNvPr id="6088" name="Google Shape;6088;p34"/>
            <p:cNvSpPr/>
            <p:nvPr/>
          </p:nvSpPr>
          <p:spPr>
            <a:xfrm>
              <a:off x="1561963" y="3979638"/>
              <a:ext cx="563400" cy="484675"/>
            </a:xfrm>
            <a:custGeom>
              <a:avLst/>
              <a:gdLst/>
              <a:ahLst/>
              <a:cxnLst/>
              <a:rect l="l" t="t" r="r" b="b"/>
              <a:pathLst>
                <a:path w="22536" h="19387" extrusionOk="0">
                  <a:moveTo>
                    <a:pt x="17991" y="0"/>
                  </a:moveTo>
                  <a:cubicBezTo>
                    <a:pt x="16473" y="0"/>
                    <a:pt x="14977" y="495"/>
                    <a:pt x="13757" y="1443"/>
                  </a:cubicBezTo>
                  <a:cubicBezTo>
                    <a:pt x="12112" y="2765"/>
                    <a:pt x="11026" y="4570"/>
                    <a:pt x="10218" y="6332"/>
                  </a:cubicBezTo>
                  <a:lnTo>
                    <a:pt x="9896" y="7037"/>
                  </a:lnTo>
                  <a:cubicBezTo>
                    <a:pt x="9778" y="6743"/>
                    <a:pt x="9661" y="6450"/>
                    <a:pt x="9514" y="6156"/>
                  </a:cubicBezTo>
                  <a:cubicBezTo>
                    <a:pt x="9015" y="5055"/>
                    <a:pt x="8457" y="3734"/>
                    <a:pt x="7312" y="3000"/>
                  </a:cubicBezTo>
                  <a:cubicBezTo>
                    <a:pt x="6479" y="2480"/>
                    <a:pt x="5413" y="2202"/>
                    <a:pt x="4354" y="2202"/>
                  </a:cubicBezTo>
                  <a:cubicBezTo>
                    <a:pt x="3227" y="2202"/>
                    <a:pt x="2110" y="2517"/>
                    <a:pt x="1292" y="3190"/>
                  </a:cubicBezTo>
                  <a:cubicBezTo>
                    <a:pt x="118" y="4145"/>
                    <a:pt x="1" y="5598"/>
                    <a:pt x="162" y="6890"/>
                  </a:cubicBezTo>
                  <a:cubicBezTo>
                    <a:pt x="500" y="9210"/>
                    <a:pt x="1762" y="11412"/>
                    <a:pt x="3157" y="13394"/>
                  </a:cubicBezTo>
                  <a:cubicBezTo>
                    <a:pt x="4552" y="15376"/>
                    <a:pt x="5814" y="16888"/>
                    <a:pt x="7547" y="18326"/>
                  </a:cubicBezTo>
                  <a:cubicBezTo>
                    <a:pt x="8002" y="18693"/>
                    <a:pt x="8516" y="19134"/>
                    <a:pt x="9117" y="19325"/>
                  </a:cubicBezTo>
                  <a:cubicBezTo>
                    <a:pt x="9265" y="19367"/>
                    <a:pt x="9425" y="19386"/>
                    <a:pt x="9591" y="19386"/>
                  </a:cubicBezTo>
                  <a:cubicBezTo>
                    <a:pt x="10119" y="19386"/>
                    <a:pt x="10708" y="19189"/>
                    <a:pt x="11143" y="18899"/>
                  </a:cubicBezTo>
                  <a:cubicBezTo>
                    <a:pt x="12817" y="17783"/>
                    <a:pt x="14153" y="16183"/>
                    <a:pt x="15430" y="14774"/>
                  </a:cubicBezTo>
                  <a:cubicBezTo>
                    <a:pt x="17001" y="13071"/>
                    <a:pt x="18528" y="11324"/>
                    <a:pt x="19746" y="9415"/>
                  </a:cubicBezTo>
                  <a:cubicBezTo>
                    <a:pt x="20965" y="7507"/>
                    <a:pt x="21993" y="5965"/>
                    <a:pt x="22360" y="4057"/>
                  </a:cubicBezTo>
                  <a:cubicBezTo>
                    <a:pt x="22521" y="3264"/>
                    <a:pt x="22536" y="2398"/>
                    <a:pt x="22081" y="1664"/>
                  </a:cubicBezTo>
                  <a:cubicBezTo>
                    <a:pt x="21567" y="856"/>
                    <a:pt x="20598" y="401"/>
                    <a:pt x="19570" y="181"/>
                  </a:cubicBezTo>
                  <a:cubicBezTo>
                    <a:pt x="19048" y="60"/>
                    <a:pt x="18518" y="0"/>
                    <a:pt x="17991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89" name="Google Shape;6089;p34"/>
            <p:cNvGrpSpPr/>
            <p:nvPr/>
          </p:nvGrpSpPr>
          <p:grpSpPr>
            <a:xfrm>
              <a:off x="1540488" y="3979563"/>
              <a:ext cx="606350" cy="484825"/>
              <a:chOff x="661650" y="4004725"/>
              <a:chExt cx="606350" cy="484825"/>
            </a:xfrm>
          </p:grpSpPr>
          <p:sp>
            <p:nvSpPr>
              <p:cNvPr id="6090" name="Google Shape;6090;p34"/>
              <p:cNvSpPr/>
              <p:nvPr/>
            </p:nvSpPr>
            <p:spPr>
              <a:xfrm>
                <a:off x="675200" y="4013000"/>
                <a:ext cx="592800" cy="467975"/>
              </a:xfrm>
              <a:custGeom>
                <a:avLst/>
                <a:gdLst/>
                <a:ahLst/>
                <a:cxnLst/>
                <a:rect l="l" t="t" r="r" b="b"/>
                <a:pathLst>
                  <a:path w="23712" h="18719" extrusionOk="0">
                    <a:moveTo>
                      <a:pt x="17072" y="1"/>
                    </a:moveTo>
                    <a:cubicBezTo>
                      <a:pt x="11766" y="1"/>
                      <a:pt x="9310" y="8965"/>
                      <a:pt x="9310" y="8965"/>
                    </a:cubicBezTo>
                    <a:cubicBezTo>
                      <a:pt x="9310" y="8965"/>
                      <a:pt x="8429" y="5911"/>
                      <a:pt x="6931" y="3768"/>
                    </a:cubicBezTo>
                    <a:cubicBezTo>
                      <a:pt x="6286" y="2846"/>
                      <a:pt x="4871" y="2222"/>
                      <a:pt x="3518" y="2222"/>
                    </a:cubicBezTo>
                    <a:cubicBezTo>
                      <a:pt x="1704" y="2222"/>
                      <a:pt x="1" y="3345"/>
                      <a:pt x="413" y="6381"/>
                    </a:cubicBezTo>
                    <a:cubicBezTo>
                      <a:pt x="1126" y="11526"/>
                      <a:pt x="7912" y="18718"/>
                      <a:pt x="9463" y="18718"/>
                    </a:cubicBezTo>
                    <a:cubicBezTo>
                      <a:pt x="9510" y="18718"/>
                      <a:pt x="9552" y="18712"/>
                      <a:pt x="9589" y="18698"/>
                    </a:cubicBezTo>
                    <a:cubicBezTo>
                      <a:pt x="10851" y="18243"/>
                      <a:pt x="16577" y="12151"/>
                      <a:pt x="18471" y="9097"/>
                    </a:cubicBezTo>
                    <a:cubicBezTo>
                      <a:pt x="20364" y="6058"/>
                      <a:pt x="23712" y="788"/>
                      <a:pt x="17678" y="39"/>
                    </a:cubicBezTo>
                    <a:cubicBezTo>
                      <a:pt x="17472" y="13"/>
                      <a:pt x="17270" y="1"/>
                      <a:pt x="17072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34"/>
              <p:cNvSpPr/>
              <p:nvPr/>
            </p:nvSpPr>
            <p:spPr>
              <a:xfrm>
                <a:off x="661650" y="4004725"/>
                <a:ext cx="563425" cy="484825"/>
              </a:xfrm>
              <a:custGeom>
                <a:avLst/>
                <a:gdLst/>
                <a:ahLst/>
                <a:cxnLst/>
                <a:rect l="l" t="t" r="r" b="b"/>
                <a:pathLst>
                  <a:path w="22537" h="19393" extrusionOk="0">
                    <a:moveTo>
                      <a:pt x="17241" y="707"/>
                    </a:moveTo>
                    <a:cubicBezTo>
                      <a:pt x="17259" y="707"/>
                      <a:pt x="17277" y="707"/>
                      <a:pt x="17295" y="708"/>
                    </a:cubicBezTo>
                    <a:cubicBezTo>
                      <a:pt x="18308" y="708"/>
                      <a:pt x="19453" y="1016"/>
                      <a:pt x="20143" y="1662"/>
                    </a:cubicBezTo>
                    <a:cubicBezTo>
                      <a:pt x="20686" y="2176"/>
                      <a:pt x="20951" y="2910"/>
                      <a:pt x="20862" y="3659"/>
                    </a:cubicBezTo>
                    <a:cubicBezTo>
                      <a:pt x="20760" y="5406"/>
                      <a:pt x="19732" y="7094"/>
                      <a:pt x="18792" y="8606"/>
                    </a:cubicBezTo>
                    <a:cubicBezTo>
                      <a:pt x="17765" y="10265"/>
                      <a:pt x="16605" y="11821"/>
                      <a:pt x="15328" y="13289"/>
                    </a:cubicBezTo>
                    <a:cubicBezTo>
                      <a:pt x="13948" y="14904"/>
                      <a:pt x="12494" y="16446"/>
                      <a:pt x="10938" y="17884"/>
                    </a:cubicBezTo>
                    <a:lnTo>
                      <a:pt x="10160" y="18560"/>
                    </a:lnTo>
                    <a:lnTo>
                      <a:pt x="10057" y="18560"/>
                    </a:lnTo>
                    <a:cubicBezTo>
                      <a:pt x="9778" y="18398"/>
                      <a:pt x="9514" y="18207"/>
                      <a:pt x="9264" y="18002"/>
                    </a:cubicBezTo>
                    <a:cubicBezTo>
                      <a:pt x="7459" y="16592"/>
                      <a:pt x="5991" y="14801"/>
                      <a:pt x="4728" y="13010"/>
                    </a:cubicBezTo>
                    <a:cubicBezTo>
                      <a:pt x="3466" y="11234"/>
                      <a:pt x="2086" y="8826"/>
                      <a:pt x="1763" y="6521"/>
                    </a:cubicBezTo>
                    <a:cubicBezTo>
                      <a:pt x="1616" y="5435"/>
                      <a:pt x="1616" y="3820"/>
                      <a:pt x="2864" y="3130"/>
                    </a:cubicBezTo>
                    <a:cubicBezTo>
                      <a:pt x="3303" y="2866"/>
                      <a:pt x="3924" y="2661"/>
                      <a:pt x="4502" y="2661"/>
                    </a:cubicBezTo>
                    <a:cubicBezTo>
                      <a:pt x="4794" y="2661"/>
                      <a:pt x="5074" y="2713"/>
                      <a:pt x="5315" y="2836"/>
                    </a:cubicBezTo>
                    <a:cubicBezTo>
                      <a:pt x="6725" y="3526"/>
                      <a:pt x="7371" y="4965"/>
                      <a:pt x="8017" y="6066"/>
                    </a:cubicBezTo>
                    <a:cubicBezTo>
                      <a:pt x="9618" y="8794"/>
                      <a:pt x="9734" y="9702"/>
                      <a:pt x="9843" y="9702"/>
                    </a:cubicBezTo>
                    <a:cubicBezTo>
                      <a:pt x="9869" y="9702"/>
                      <a:pt x="9895" y="9650"/>
                      <a:pt x="9940" y="9560"/>
                    </a:cubicBezTo>
                    <a:cubicBezTo>
                      <a:pt x="10982" y="7505"/>
                      <a:pt x="12230" y="4774"/>
                      <a:pt x="13742" y="2924"/>
                    </a:cubicBezTo>
                    <a:cubicBezTo>
                      <a:pt x="14540" y="1938"/>
                      <a:pt x="15711" y="707"/>
                      <a:pt x="17241" y="707"/>
                    </a:cubicBezTo>
                    <a:close/>
                    <a:moveTo>
                      <a:pt x="18007" y="1"/>
                    </a:moveTo>
                    <a:cubicBezTo>
                      <a:pt x="16492" y="1"/>
                      <a:pt x="14997" y="504"/>
                      <a:pt x="13772" y="1456"/>
                    </a:cubicBezTo>
                    <a:cubicBezTo>
                      <a:pt x="12113" y="2778"/>
                      <a:pt x="11041" y="4569"/>
                      <a:pt x="10219" y="6330"/>
                    </a:cubicBezTo>
                    <a:cubicBezTo>
                      <a:pt x="10101" y="6565"/>
                      <a:pt x="9999" y="6815"/>
                      <a:pt x="9910" y="7050"/>
                    </a:cubicBezTo>
                    <a:cubicBezTo>
                      <a:pt x="9778" y="6756"/>
                      <a:pt x="9646" y="6448"/>
                      <a:pt x="9514" y="6169"/>
                    </a:cubicBezTo>
                    <a:cubicBezTo>
                      <a:pt x="9000" y="5068"/>
                      <a:pt x="8457" y="3747"/>
                      <a:pt x="7297" y="3013"/>
                    </a:cubicBezTo>
                    <a:cubicBezTo>
                      <a:pt x="6472" y="2486"/>
                      <a:pt x="5409" y="2208"/>
                      <a:pt x="4350" y="2208"/>
                    </a:cubicBezTo>
                    <a:cubicBezTo>
                      <a:pt x="3224" y="2208"/>
                      <a:pt x="2103" y="2523"/>
                      <a:pt x="1278" y="3189"/>
                    </a:cubicBezTo>
                    <a:cubicBezTo>
                      <a:pt x="104" y="4143"/>
                      <a:pt x="1" y="5596"/>
                      <a:pt x="162" y="6903"/>
                    </a:cubicBezTo>
                    <a:cubicBezTo>
                      <a:pt x="515" y="9223"/>
                      <a:pt x="1763" y="11425"/>
                      <a:pt x="3157" y="13407"/>
                    </a:cubicBezTo>
                    <a:cubicBezTo>
                      <a:pt x="4552" y="15374"/>
                      <a:pt x="5814" y="16886"/>
                      <a:pt x="7547" y="18339"/>
                    </a:cubicBezTo>
                    <a:cubicBezTo>
                      <a:pt x="8002" y="18706"/>
                      <a:pt x="8516" y="19147"/>
                      <a:pt x="9132" y="19323"/>
                    </a:cubicBezTo>
                    <a:cubicBezTo>
                      <a:pt x="9291" y="19371"/>
                      <a:pt x="9461" y="19393"/>
                      <a:pt x="9635" y="19393"/>
                    </a:cubicBezTo>
                    <a:cubicBezTo>
                      <a:pt x="10155" y="19393"/>
                      <a:pt x="10715" y="19198"/>
                      <a:pt x="11144" y="18912"/>
                    </a:cubicBezTo>
                    <a:cubicBezTo>
                      <a:pt x="12803" y="17782"/>
                      <a:pt x="14153" y="16196"/>
                      <a:pt x="15445" y="14772"/>
                    </a:cubicBezTo>
                    <a:cubicBezTo>
                      <a:pt x="16987" y="13069"/>
                      <a:pt x="18528" y="11322"/>
                      <a:pt x="19747" y="9413"/>
                    </a:cubicBezTo>
                    <a:cubicBezTo>
                      <a:pt x="20951" y="7505"/>
                      <a:pt x="21978" y="5963"/>
                      <a:pt x="22375" y="4055"/>
                    </a:cubicBezTo>
                    <a:cubicBezTo>
                      <a:pt x="22521" y="3277"/>
                      <a:pt x="22536" y="2411"/>
                      <a:pt x="22096" y="1677"/>
                    </a:cubicBezTo>
                    <a:cubicBezTo>
                      <a:pt x="21582" y="869"/>
                      <a:pt x="20613" y="414"/>
                      <a:pt x="19556" y="179"/>
                    </a:cubicBezTo>
                    <a:cubicBezTo>
                      <a:pt x="19044" y="60"/>
                      <a:pt x="18524" y="1"/>
                      <a:pt x="18007" y="1"/>
                    </a:cubicBezTo>
                    <a:close/>
                  </a:path>
                </a:pathLst>
              </a:custGeom>
              <a:solidFill>
                <a:srgbClr val="F5A1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2" name="Google Shape;6092;p34"/>
              <p:cNvSpPr/>
              <p:nvPr/>
            </p:nvSpPr>
            <p:spPr>
              <a:xfrm>
                <a:off x="754875" y="4096375"/>
                <a:ext cx="379950" cy="327875"/>
              </a:xfrm>
              <a:custGeom>
                <a:avLst/>
                <a:gdLst/>
                <a:ahLst/>
                <a:cxnLst/>
                <a:rect l="l" t="t" r="r" b="b"/>
                <a:pathLst>
                  <a:path w="15198" h="13115" extrusionOk="0">
                    <a:moveTo>
                      <a:pt x="12714" y="1"/>
                    </a:moveTo>
                    <a:cubicBezTo>
                      <a:pt x="11972" y="1"/>
                      <a:pt x="11084" y="329"/>
                      <a:pt x="10175" y="1064"/>
                    </a:cubicBezTo>
                    <a:cubicBezTo>
                      <a:pt x="7356" y="3369"/>
                      <a:pt x="6255" y="7715"/>
                      <a:pt x="6255" y="7715"/>
                    </a:cubicBezTo>
                    <a:cubicBezTo>
                      <a:pt x="6255" y="7715"/>
                      <a:pt x="4787" y="5131"/>
                      <a:pt x="4111" y="4500"/>
                    </a:cubicBezTo>
                    <a:cubicBezTo>
                      <a:pt x="3774" y="4198"/>
                      <a:pt x="3070" y="3822"/>
                      <a:pt x="2369" y="3822"/>
                    </a:cubicBezTo>
                    <a:cubicBezTo>
                      <a:pt x="1638" y="3822"/>
                      <a:pt x="910" y="4230"/>
                      <a:pt x="603" y="5557"/>
                    </a:cubicBezTo>
                    <a:cubicBezTo>
                      <a:pt x="1" y="8140"/>
                      <a:pt x="5315" y="12926"/>
                      <a:pt x="5315" y="12926"/>
                    </a:cubicBezTo>
                    <a:cubicBezTo>
                      <a:pt x="5450" y="13055"/>
                      <a:pt x="5620" y="13115"/>
                      <a:pt x="5817" y="13115"/>
                    </a:cubicBezTo>
                    <a:cubicBezTo>
                      <a:pt x="7882" y="13115"/>
                      <a:pt x="13038" y="6610"/>
                      <a:pt x="14271" y="3663"/>
                    </a:cubicBezTo>
                    <a:cubicBezTo>
                      <a:pt x="15198" y="1470"/>
                      <a:pt x="14284" y="1"/>
                      <a:pt x="12714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spTree>
      <p:nvGrpSpPr>
        <p:cNvPr id="1" name="Shape 6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4" name="Google Shape;6094;p35"/>
          <p:cNvGrpSpPr/>
          <p:nvPr/>
        </p:nvGrpSpPr>
        <p:grpSpPr>
          <a:xfrm>
            <a:off x="-58575" y="-64125"/>
            <a:ext cx="9261158" cy="5259315"/>
            <a:chOff x="-58575" y="-64125"/>
            <a:chExt cx="9261158" cy="5259315"/>
          </a:xfrm>
        </p:grpSpPr>
        <p:sp>
          <p:nvSpPr>
            <p:cNvPr id="6095" name="Google Shape;6095;p35"/>
            <p:cNvSpPr/>
            <p:nvPr/>
          </p:nvSpPr>
          <p:spPr>
            <a:xfrm>
              <a:off x="-45800" y="-64125"/>
              <a:ext cx="9245795" cy="5259315"/>
            </a:xfrm>
            <a:custGeom>
              <a:avLst/>
              <a:gdLst/>
              <a:ahLst/>
              <a:cxnLst/>
              <a:rect l="l" t="t" r="r" b="b"/>
              <a:pathLst>
                <a:path w="285254" h="191666" extrusionOk="0">
                  <a:moveTo>
                    <a:pt x="0" y="1"/>
                  </a:moveTo>
                  <a:lnTo>
                    <a:pt x="0" y="191666"/>
                  </a:lnTo>
                  <a:lnTo>
                    <a:pt x="285254" y="191666"/>
                  </a:lnTo>
                  <a:lnTo>
                    <a:pt x="285254" y="1"/>
                  </a:lnTo>
                  <a:close/>
                </a:path>
              </a:pathLst>
            </a:custGeom>
            <a:solidFill>
              <a:srgbClr val="76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5"/>
            <p:cNvSpPr/>
            <p:nvPr/>
          </p:nvSpPr>
          <p:spPr>
            <a:xfrm>
              <a:off x="-58575" y="4307051"/>
              <a:ext cx="9261158" cy="888138"/>
            </a:xfrm>
            <a:custGeom>
              <a:avLst/>
              <a:gdLst/>
              <a:ahLst/>
              <a:cxnLst/>
              <a:rect l="l" t="t" r="r" b="b"/>
              <a:pathLst>
                <a:path w="285750" h="43611" extrusionOk="0">
                  <a:moveTo>
                    <a:pt x="278846" y="0"/>
                  </a:moveTo>
                  <a:cubicBezTo>
                    <a:pt x="256559" y="0"/>
                    <a:pt x="234264" y="13865"/>
                    <a:pt x="211979" y="23740"/>
                  </a:cubicBezTo>
                  <a:cubicBezTo>
                    <a:pt x="195109" y="31212"/>
                    <a:pt x="178241" y="36512"/>
                    <a:pt x="161375" y="36512"/>
                  </a:cubicBezTo>
                  <a:cubicBezTo>
                    <a:pt x="143305" y="36512"/>
                    <a:pt x="125236" y="30429"/>
                    <a:pt x="107168" y="14417"/>
                  </a:cubicBezTo>
                  <a:cubicBezTo>
                    <a:pt x="95325" y="3917"/>
                    <a:pt x="83480" y="5"/>
                    <a:pt x="71635" y="5"/>
                  </a:cubicBezTo>
                  <a:cubicBezTo>
                    <a:pt x="49340" y="5"/>
                    <a:pt x="27043" y="13865"/>
                    <a:pt x="4751" y="23740"/>
                  </a:cubicBezTo>
                  <a:cubicBezTo>
                    <a:pt x="3167" y="24454"/>
                    <a:pt x="1572" y="25121"/>
                    <a:pt x="0" y="25788"/>
                  </a:cubicBezTo>
                  <a:lnTo>
                    <a:pt x="0" y="43611"/>
                  </a:lnTo>
                  <a:lnTo>
                    <a:pt x="285750" y="43611"/>
                  </a:lnTo>
                  <a:lnTo>
                    <a:pt x="285750" y="463"/>
                  </a:lnTo>
                  <a:cubicBezTo>
                    <a:pt x="283449" y="148"/>
                    <a:pt x="281147" y="0"/>
                    <a:pt x="278846" y="0"/>
                  </a:cubicBezTo>
                  <a:close/>
                </a:path>
              </a:pathLst>
            </a:custGeom>
            <a:solidFill>
              <a:srgbClr val="ACF5F6">
                <a:alpha val="8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97" name="Google Shape;6097;p35"/>
            <p:cNvGrpSpPr/>
            <p:nvPr/>
          </p:nvGrpSpPr>
          <p:grpSpPr>
            <a:xfrm>
              <a:off x="275921" y="-48585"/>
              <a:ext cx="8592159" cy="5240670"/>
              <a:chOff x="232950" y="673050"/>
              <a:chExt cx="7153575" cy="4363225"/>
            </a:xfrm>
          </p:grpSpPr>
          <p:sp>
            <p:nvSpPr>
              <p:cNvPr id="6098" name="Google Shape;6098;p35"/>
              <p:cNvSpPr/>
              <p:nvPr/>
            </p:nvSpPr>
            <p:spPr>
              <a:xfrm>
                <a:off x="1986700" y="1377575"/>
                <a:ext cx="58500" cy="4535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814" extrusionOk="0">
                    <a:moveTo>
                      <a:pt x="1165" y="0"/>
                    </a:moveTo>
                    <a:cubicBezTo>
                      <a:pt x="0" y="0"/>
                      <a:pt x="0" y="1814"/>
                      <a:pt x="1165" y="1814"/>
                    </a:cubicBezTo>
                    <a:cubicBezTo>
                      <a:pt x="2339" y="1814"/>
                      <a:pt x="2339" y="0"/>
                      <a:pt x="1165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9" name="Google Shape;6099;p35"/>
              <p:cNvSpPr/>
              <p:nvPr/>
            </p:nvSpPr>
            <p:spPr>
              <a:xfrm>
                <a:off x="249450" y="3779925"/>
                <a:ext cx="585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825" extrusionOk="0">
                    <a:moveTo>
                      <a:pt x="1175" y="1"/>
                    </a:moveTo>
                    <a:cubicBezTo>
                      <a:pt x="0" y="1"/>
                      <a:pt x="11" y="1825"/>
                      <a:pt x="1175" y="1825"/>
                    </a:cubicBezTo>
                    <a:cubicBezTo>
                      <a:pt x="2339" y="1825"/>
                      <a:pt x="2339" y="1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0" name="Google Shape;6100;p35"/>
              <p:cNvSpPr/>
              <p:nvPr/>
            </p:nvSpPr>
            <p:spPr>
              <a:xfrm>
                <a:off x="1960425" y="3931400"/>
                <a:ext cx="587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1804" extrusionOk="0">
                    <a:moveTo>
                      <a:pt x="1175" y="1"/>
                    </a:moveTo>
                    <a:cubicBezTo>
                      <a:pt x="0" y="1"/>
                      <a:pt x="0" y="1804"/>
                      <a:pt x="1175" y="1804"/>
                    </a:cubicBezTo>
                    <a:cubicBezTo>
                      <a:pt x="2350" y="1804"/>
                      <a:pt x="2350" y="1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1" name="Google Shape;6101;p35"/>
              <p:cNvSpPr/>
              <p:nvPr/>
            </p:nvSpPr>
            <p:spPr>
              <a:xfrm>
                <a:off x="1560875" y="4738975"/>
                <a:ext cx="587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815" extrusionOk="0">
                    <a:moveTo>
                      <a:pt x="1176" y="1"/>
                    </a:moveTo>
                    <a:cubicBezTo>
                      <a:pt x="1" y="1"/>
                      <a:pt x="11" y="1814"/>
                      <a:pt x="1176" y="1814"/>
                    </a:cubicBezTo>
                    <a:cubicBezTo>
                      <a:pt x="2350" y="1814"/>
                      <a:pt x="2350" y="1"/>
                      <a:pt x="1176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2" name="Google Shape;6102;p35"/>
              <p:cNvSpPr/>
              <p:nvPr/>
            </p:nvSpPr>
            <p:spPr>
              <a:xfrm>
                <a:off x="4105975" y="4738975"/>
                <a:ext cx="5822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815" extrusionOk="0">
                    <a:moveTo>
                      <a:pt x="1175" y="1"/>
                    </a:moveTo>
                    <a:cubicBezTo>
                      <a:pt x="11" y="1"/>
                      <a:pt x="0" y="1814"/>
                      <a:pt x="1175" y="1814"/>
                    </a:cubicBezTo>
                    <a:cubicBezTo>
                      <a:pt x="2329" y="1814"/>
                      <a:pt x="2329" y="1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3" name="Google Shape;6103;p35"/>
              <p:cNvSpPr/>
              <p:nvPr/>
            </p:nvSpPr>
            <p:spPr>
              <a:xfrm>
                <a:off x="3697675" y="3219150"/>
                <a:ext cx="582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804" extrusionOk="0">
                    <a:moveTo>
                      <a:pt x="1175" y="0"/>
                    </a:moveTo>
                    <a:cubicBezTo>
                      <a:pt x="11" y="0"/>
                      <a:pt x="0" y="1803"/>
                      <a:pt x="1175" y="1803"/>
                    </a:cubicBezTo>
                    <a:cubicBezTo>
                      <a:pt x="2329" y="1803"/>
                      <a:pt x="2329" y="0"/>
                      <a:pt x="1175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4" name="Google Shape;6104;p35"/>
              <p:cNvSpPr/>
              <p:nvPr/>
            </p:nvSpPr>
            <p:spPr>
              <a:xfrm>
                <a:off x="5191500" y="3627450"/>
                <a:ext cx="585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804" extrusionOk="0">
                    <a:moveTo>
                      <a:pt x="1175" y="0"/>
                    </a:moveTo>
                    <a:cubicBezTo>
                      <a:pt x="0" y="0"/>
                      <a:pt x="11" y="1803"/>
                      <a:pt x="1175" y="1803"/>
                    </a:cubicBezTo>
                    <a:cubicBezTo>
                      <a:pt x="2339" y="1803"/>
                      <a:pt x="2339" y="0"/>
                      <a:pt x="1175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5" name="Google Shape;6105;p35"/>
              <p:cNvSpPr/>
              <p:nvPr/>
            </p:nvSpPr>
            <p:spPr>
              <a:xfrm>
                <a:off x="5756150" y="2037550"/>
                <a:ext cx="58500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824" extrusionOk="0">
                    <a:moveTo>
                      <a:pt x="1175" y="0"/>
                    </a:moveTo>
                    <a:cubicBezTo>
                      <a:pt x="21" y="0"/>
                      <a:pt x="1" y="1824"/>
                      <a:pt x="1175" y="1824"/>
                    </a:cubicBezTo>
                    <a:cubicBezTo>
                      <a:pt x="2340" y="1824"/>
                      <a:pt x="2340" y="0"/>
                      <a:pt x="1175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6" name="Google Shape;6106;p35"/>
              <p:cNvSpPr/>
              <p:nvPr/>
            </p:nvSpPr>
            <p:spPr>
              <a:xfrm>
                <a:off x="7067850" y="3027750"/>
                <a:ext cx="5825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825" extrusionOk="0">
                    <a:moveTo>
                      <a:pt x="1165" y="0"/>
                    </a:moveTo>
                    <a:cubicBezTo>
                      <a:pt x="11" y="0"/>
                      <a:pt x="0" y="1824"/>
                      <a:pt x="1165" y="1824"/>
                    </a:cubicBezTo>
                    <a:cubicBezTo>
                      <a:pt x="2329" y="1824"/>
                      <a:pt x="2329" y="0"/>
                      <a:pt x="1165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7" name="Google Shape;6107;p35"/>
              <p:cNvSpPr/>
              <p:nvPr/>
            </p:nvSpPr>
            <p:spPr>
              <a:xfrm>
                <a:off x="7215200" y="3992200"/>
                <a:ext cx="587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1804" extrusionOk="0">
                    <a:moveTo>
                      <a:pt x="1175" y="0"/>
                    </a:moveTo>
                    <a:cubicBezTo>
                      <a:pt x="0" y="0"/>
                      <a:pt x="11" y="1804"/>
                      <a:pt x="1175" y="1804"/>
                    </a:cubicBezTo>
                    <a:cubicBezTo>
                      <a:pt x="2350" y="1804"/>
                      <a:pt x="2350" y="0"/>
                      <a:pt x="1175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8" name="Google Shape;6108;p35"/>
              <p:cNvSpPr/>
              <p:nvPr/>
            </p:nvSpPr>
            <p:spPr>
              <a:xfrm>
                <a:off x="7328275" y="4990650"/>
                <a:ext cx="5825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825" extrusionOk="0">
                    <a:moveTo>
                      <a:pt x="1175" y="1"/>
                    </a:moveTo>
                    <a:cubicBezTo>
                      <a:pt x="11" y="1"/>
                      <a:pt x="1" y="1824"/>
                      <a:pt x="1175" y="1824"/>
                    </a:cubicBezTo>
                    <a:cubicBezTo>
                      <a:pt x="2329" y="1824"/>
                      <a:pt x="2329" y="1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9" name="Google Shape;6109;p35"/>
              <p:cNvSpPr/>
              <p:nvPr/>
            </p:nvSpPr>
            <p:spPr>
              <a:xfrm>
                <a:off x="7171650" y="1038825"/>
                <a:ext cx="587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815" extrusionOk="0">
                    <a:moveTo>
                      <a:pt x="1176" y="1"/>
                    </a:moveTo>
                    <a:cubicBezTo>
                      <a:pt x="1" y="1"/>
                      <a:pt x="22" y="1814"/>
                      <a:pt x="1176" y="1814"/>
                    </a:cubicBezTo>
                    <a:cubicBezTo>
                      <a:pt x="2350" y="1814"/>
                      <a:pt x="2350" y="1"/>
                      <a:pt x="1176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0" name="Google Shape;6110;p35"/>
              <p:cNvSpPr/>
              <p:nvPr/>
            </p:nvSpPr>
            <p:spPr>
              <a:xfrm>
                <a:off x="3532550" y="1655775"/>
                <a:ext cx="585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804" extrusionOk="0">
                    <a:moveTo>
                      <a:pt x="1175" y="1"/>
                    </a:moveTo>
                    <a:cubicBezTo>
                      <a:pt x="1" y="1"/>
                      <a:pt x="11" y="1804"/>
                      <a:pt x="1175" y="1804"/>
                    </a:cubicBezTo>
                    <a:cubicBezTo>
                      <a:pt x="2340" y="1804"/>
                      <a:pt x="2340" y="1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1" name="Google Shape;6111;p35"/>
              <p:cNvSpPr/>
              <p:nvPr/>
            </p:nvSpPr>
            <p:spPr>
              <a:xfrm>
                <a:off x="292975" y="1108375"/>
                <a:ext cx="58500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815" extrusionOk="0">
                    <a:moveTo>
                      <a:pt x="1165" y="1"/>
                    </a:moveTo>
                    <a:cubicBezTo>
                      <a:pt x="1" y="1"/>
                      <a:pt x="11" y="1814"/>
                      <a:pt x="1165" y="1814"/>
                    </a:cubicBezTo>
                    <a:cubicBezTo>
                      <a:pt x="2340" y="1814"/>
                      <a:pt x="2340" y="1"/>
                      <a:pt x="116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2" name="Google Shape;6112;p35"/>
              <p:cNvSpPr/>
              <p:nvPr/>
            </p:nvSpPr>
            <p:spPr>
              <a:xfrm>
                <a:off x="1630450" y="2211675"/>
                <a:ext cx="587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1804" extrusionOk="0">
                    <a:moveTo>
                      <a:pt x="1175" y="1"/>
                    </a:moveTo>
                    <a:cubicBezTo>
                      <a:pt x="0" y="1"/>
                      <a:pt x="0" y="1804"/>
                      <a:pt x="1175" y="1804"/>
                    </a:cubicBezTo>
                    <a:cubicBezTo>
                      <a:pt x="2349" y="1804"/>
                      <a:pt x="2349" y="1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3" name="Google Shape;6113;p35"/>
              <p:cNvSpPr/>
              <p:nvPr/>
            </p:nvSpPr>
            <p:spPr>
              <a:xfrm>
                <a:off x="232950" y="2989875"/>
                <a:ext cx="3945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196" extrusionOk="0">
                    <a:moveTo>
                      <a:pt x="784" y="1"/>
                    </a:moveTo>
                    <a:cubicBezTo>
                      <a:pt x="1" y="1"/>
                      <a:pt x="11" y="1196"/>
                      <a:pt x="784" y="1196"/>
                    </a:cubicBezTo>
                    <a:cubicBezTo>
                      <a:pt x="1577" y="1196"/>
                      <a:pt x="1577" y="1"/>
                      <a:pt x="784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4" name="Google Shape;6114;p35"/>
              <p:cNvSpPr/>
              <p:nvPr/>
            </p:nvSpPr>
            <p:spPr>
              <a:xfrm>
                <a:off x="789125" y="872675"/>
                <a:ext cx="3892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217" extrusionOk="0">
                    <a:moveTo>
                      <a:pt x="783" y="1"/>
                    </a:moveTo>
                    <a:cubicBezTo>
                      <a:pt x="11" y="1"/>
                      <a:pt x="0" y="1216"/>
                      <a:pt x="783" y="1216"/>
                    </a:cubicBezTo>
                    <a:cubicBezTo>
                      <a:pt x="1556" y="1216"/>
                      <a:pt x="1556" y="1"/>
                      <a:pt x="783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5" name="Google Shape;6115;p35"/>
              <p:cNvSpPr/>
              <p:nvPr/>
            </p:nvSpPr>
            <p:spPr>
              <a:xfrm>
                <a:off x="2378500" y="1046550"/>
                <a:ext cx="38925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196" extrusionOk="0">
                    <a:moveTo>
                      <a:pt x="784" y="1"/>
                    </a:moveTo>
                    <a:cubicBezTo>
                      <a:pt x="11" y="1"/>
                      <a:pt x="1" y="1196"/>
                      <a:pt x="784" y="1196"/>
                    </a:cubicBezTo>
                    <a:cubicBezTo>
                      <a:pt x="1557" y="1196"/>
                      <a:pt x="1557" y="1"/>
                      <a:pt x="784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6" name="Google Shape;6116;p35"/>
              <p:cNvSpPr/>
              <p:nvPr/>
            </p:nvSpPr>
            <p:spPr>
              <a:xfrm>
                <a:off x="1214425" y="3000700"/>
                <a:ext cx="3942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217" extrusionOk="0">
                    <a:moveTo>
                      <a:pt x="783" y="1"/>
                    </a:moveTo>
                    <a:cubicBezTo>
                      <a:pt x="0" y="1"/>
                      <a:pt x="10" y="1216"/>
                      <a:pt x="783" y="1216"/>
                    </a:cubicBezTo>
                    <a:cubicBezTo>
                      <a:pt x="1577" y="1216"/>
                      <a:pt x="1577" y="1"/>
                      <a:pt x="783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7" name="Google Shape;6117;p35"/>
              <p:cNvSpPr/>
              <p:nvPr/>
            </p:nvSpPr>
            <p:spPr>
              <a:xfrm>
                <a:off x="3464025" y="3964900"/>
                <a:ext cx="391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06" extrusionOk="0">
                    <a:moveTo>
                      <a:pt x="784" y="0"/>
                    </a:moveTo>
                    <a:cubicBezTo>
                      <a:pt x="1" y="0"/>
                      <a:pt x="11" y="1206"/>
                      <a:pt x="784" y="1206"/>
                    </a:cubicBezTo>
                    <a:cubicBezTo>
                      <a:pt x="1567" y="1206"/>
                      <a:pt x="1567" y="0"/>
                      <a:pt x="784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8" name="Google Shape;6118;p35"/>
              <p:cNvSpPr/>
              <p:nvPr/>
            </p:nvSpPr>
            <p:spPr>
              <a:xfrm>
                <a:off x="5652850" y="2549125"/>
                <a:ext cx="3892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207" extrusionOk="0">
                    <a:moveTo>
                      <a:pt x="784" y="1"/>
                    </a:moveTo>
                    <a:cubicBezTo>
                      <a:pt x="11" y="1"/>
                      <a:pt x="1" y="1206"/>
                      <a:pt x="784" y="1206"/>
                    </a:cubicBezTo>
                    <a:cubicBezTo>
                      <a:pt x="1557" y="1206"/>
                      <a:pt x="1557" y="1"/>
                      <a:pt x="784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9" name="Google Shape;6119;p35"/>
              <p:cNvSpPr/>
              <p:nvPr/>
            </p:nvSpPr>
            <p:spPr>
              <a:xfrm>
                <a:off x="6313075" y="1732800"/>
                <a:ext cx="38925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196" extrusionOk="0">
                    <a:moveTo>
                      <a:pt x="784" y="0"/>
                    </a:moveTo>
                    <a:cubicBezTo>
                      <a:pt x="11" y="0"/>
                      <a:pt x="1" y="1196"/>
                      <a:pt x="784" y="1196"/>
                    </a:cubicBezTo>
                    <a:cubicBezTo>
                      <a:pt x="1557" y="1196"/>
                      <a:pt x="1557" y="0"/>
                      <a:pt x="784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0" name="Google Shape;6120;p35"/>
              <p:cNvSpPr/>
              <p:nvPr/>
            </p:nvSpPr>
            <p:spPr>
              <a:xfrm>
                <a:off x="3246875" y="2106325"/>
                <a:ext cx="39425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196" extrusionOk="0">
                    <a:moveTo>
                      <a:pt x="784" y="0"/>
                    </a:moveTo>
                    <a:cubicBezTo>
                      <a:pt x="1" y="0"/>
                      <a:pt x="11" y="1195"/>
                      <a:pt x="784" y="1195"/>
                    </a:cubicBezTo>
                    <a:cubicBezTo>
                      <a:pt x="1577" y="1195"/>
                      <a:pt x="1577" y="0"/>
                      <a:pt x="784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1" name="Google Shape;6121;p35"/>
              <p:cNvSpPr/>
              <p:nvPr/>
            </p:nvSpPr>
            <p:spPr>
              <a:xfrm>
                <a:off x="7033850" y="3478300"/>
                <a:ext cx="391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16" extrusionOk="0">
                    <a:moveTo>
                      <a:pt x="794" y="0"/>
                    </a:moveTo>
                    <a:cubicBezTo>
                      <a:pt x="21" y="0"/>
                      <a:pt x="0" y="1216"/>
                      <a:pt x="794" y="1216"/>
                    </a:cubicBezTo>
                    <a:cubicBezTo>
                      <a:pt x="1567" y="1216"/>
                      <a:pt x="1567" y="0"/>
                      <a:pt x="794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2" name="Google Shape;6122;p35"/>
              <p:cNvSpPr/>
              <p:nvPr/>
            </p:nvSpPr>
            <p:spPr>
              <a:xfrm>
                <a:off x="6095925" y="4955100"/>
                <a:ext cx="4767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207" extrusionOk="0">
                    <a:moveTo>
                      <a:pt x="784" y="1"/>
                    </a:moveTo>
                    <a:cubicBezTo>
                      <a:pt x="1" y="1"/>
                      <a:pt x="1" y="1206"/>
                      <a:pt x="784" y="1206"/>
                    </a:cubicBezTo>
                    <a:lnTo>
                      <a:pt x="1124" y="1206"/>
                    </a:lnTo>
                    <a:cubicBezTo>
                      <a:pt x="1907" y="1206"/>
                      <a:pt x="1907" y="1"/>
                      <a:pt x="1124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3" name="Google Shape;6123;p35"/>
              <p:cNvSpPr/>
              <p:nvPr/>
            </p:nvSpPr>
            <p:spPr>
              <a:xfrm>
                <a:off x="4315650" y="1654500"/>
                <a:ext cx="386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216" extrusionOk="0">
                    <a:moveTo>
                      <a:pt x="774" y="0"/>
                    </a:moveTo>
                    <a:cubicBezTo>
                      <a:pt x="1" y="0"/>
                      <a:pt x="1" y="1216"/>
                      <a:pt x="774" y="1216"/>
                    </a:cubicBezTo>
                    <a:cubicBezTo>
                      <a:pt x="1546" y="1216"/>
                      <a:pt x="1546" y="0"/>
                      <a:pt x="774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4" name="Google Shape;6124;p35"/>
              <p:cNvSpPr/>
              <p:nvPr/>
            </p:nvSpPr>
            <p:spPr>
              <a:xfrm>
                <a:off x="4967125" y="2149850"/>
                <a:ext cx="47175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96" extrusionOk="0">
                    <a:moveTo>
                      <a:pt x="773" y="1"/>
                    </a:moveTo>
                    <a:cubicBezTo>
                      <a:pt x="0" y="1"/>
                      <a:pt x="0" y="1196"/>
                      <a:pt x="773" y="1196"/>
                    </a:cubicBezTo>
                    <a:lnTo>
                      <a:pt x="1113" y="1196"/>
                    </a:lnTo>
                    <a:cubicBezTo>
                      <a:pt x="1886" y="1196"/>
                      <a:pt x="1886" y="1"/>
                      <a:pt x="1113" y="1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5" name="Google Shape;6125;p35"/>
              <p:cNvSpPr/>
              <p:nvPr/>
            </p:nvSpPr>
            <p:spPr>
              <a:xfrm>
                <a:off x="5713650" y="673050"/>
                <a:ext cx="391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16" extrusionOk="0">
                    <a:moveTo>
                      <a:pt x="794" y="0"/>
                    </a:moveTo>
                    <a:cubicBezTo>
                      <a:pt x="21" y="0"/>
                      <a:pt x="0" y="1216"/>
                      <a:pt x="794" y="1216"/>
                    </a:cubicBezTo>
                    <a:cubicBezTo>
                      <a:pt x="1567" y="1216"/>
                      <a:pt x="1567" y="0"/>
                      <a:pt x="794" y="0"/>
                    </a:cubicBezTo>
                    <a:close/>
                  </a:path>
                </a:pathLst>
              </a:custGeom>
              <a:solidFill>
                <a:srgbClr val="FFFFFF">
                  <a:alpha val="7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26" name="Google Shape;6126;p35"/>
          <p:cNvGrpSpPr/>
          <p:nvPr/>
        </p:nvGrpSpPr>
        <p:grpSpPr>
          <a:xfrm>
            <a:off x="-148402" y="654729"/>
            <a:ext cx="1399260" cy="979865"/>
            <a:chOff x="-161159" y="295866"/>
            <a:chExt cx="1819111" cy="1273876"/>
          </a:xfrm>
        </p:grpSpPr>
        <p:sp>
          <p:nvSpPr>
            <p:cNvPr id="6127" name="Google Shape;6127;p35"/>
            <p:cNvSpPr/>
            <p:nvPr/>
          </p:nvSpPr>
          <p:spPr>
            <a:xfrm>
              <a:off x="584620" y="812686"/>
              <a:ext cx="1073331" cy="757055"/>
            </a:xfrm>
            <a:custGeom>
              <a:avLst/>
              <a:gdLst/>
              <a:ahLst/>
              <a:cxnLst/>
              <a:rect l="l" t="t" r="r" b="b"/>
              <a:pathLst>
                <a:path w="18925" h="13349" extrusionOk="0">
                  <a:moveTo>
                    <a:pt x="10669" y="1"/>
                  </a:moveTo>
                  <a:cubicBezTo>
                    <a:pt x="10509" y="1"/>
                    <a:pt x="10349" y="9"/>
                    <a:pt x="10189" y="27"/>
                  </a:cubicBezTo>
                  <a:lnTo>
                    <a:pt x="9602" y="115"/>
                  </a:lnTo>
                  <a:lnTo>
                    <a:pt x="9029" y="277"/>
                  </a:lnTo>
                  <a:cubicBezTo>
                    <a:pt x="8281" y="541"/>
                    <a:pt x="7620" y="1026"/>
                    <a:pt x="7150" y="1657"/>
                  </a:cubicBezTo>
                  <a:cubicBezTo>
                    <a:pt x="6901" y="1950"/>
                    <a:pt x="6695" y="2259"/>
                    <a:pt x="6534" y="2611"/>
                  </a:cubicBezTo>
                  <a:cubicBezTo>
                    <a:pt x="6372" y="2919"/>
                    <a:pt x="6240" y="3242"/>
                    <a:pt x="6152" y="3580"/>
                  </a:cubicBezTo>
                  <a:cubicBezTo>
                    <a:pt x="5902" y="3345"/>
                    <a:pt x="5609" y="3140"/>
                    <a:pt x="5315" y="2978"/>
                  </a:cubicBezTo>
                  <a:cubicBezTo>
                    <a:pt x="4801" y="2743"/>
                    <a:pt x="4258" y="2611"/>
                    <a:pt x="3715" y="2596"/>
                  </a:cubicBezTo>
                  <a:lnTo>
                    <a:pt x="3304" y="2596"/>
                  </a:lnTo>
                  <a:lnTo>
                    <a:pt x="2908" y="2626"/>
                  </a:lnTo>
                  <a:cubicBezTo>
                    <a:pt x="2614" y="2684"/>
                    <a:pt x="2350" y="2758"/>
                    <a:pt x="2085" y="2861"/>
                  </a:cubicBezTo>
                  <a:lnTo>
                    <a:pt x="1718" y="3066"/>
                  </a:lnTo>
                  <a:cubicBezTo>
                    <a:pt x="1601" y="3154"/>
                    <a:pt x="1469" y="3228"/>
                    <a:pt x="1381" y="3330"/>
                  </a:cubicBezTo>
                  <a:cubicBezTo>
                    <a:pt x="1175" y="3507"/>
                    <a:pt x="984" y="3712"/>
                    <a:pt x="838" y="3932"/>
                  </a:cubicBezTo>
                  <a:cubicBezTo>
                    <a:pt x="544" y="4358"/>
                    <a:pt x="324" y="4843"/>
                    <a:pt x="206" y="5342"/>
                  </a:cubicBezTo>
                  <a:cubicBezTo>
                    <a:pt x="1" y="6311"/>
                    <a:pt x="15" y="7309"/>
                    <a:pt x="265" y="8263"/>
                  </a:cubicBezTo>
                  <a:cubicBezTo>
                    <a:pt x="500" y="9188"/>
                    <a:pt x="926" y="10054"/>
                    <a:pt x="1528" y="10818"/>
                  </a:cubicBezTo>
                  <a:cubicBezTo>
                    <a:pt x="1821" y="11185"/>
                    <a:pt x="2159" y="11537"/>
                    <a:pt x="2541" y="11816"/>
                  </a:cubicBezTo>
                  <a:cubicBezTo>
                    <a:pt x="2908" y="12095"/>
                    <a:pt x="3319" y="12330"/>
                    <a:pt x="3744" y="12521"/>
                  </a:cubicBezTo>
                  <a:cubicBezTo>
                    <a:pt x="4170" y="12712"/>
                    <a:pt x="4611" y="12873"/>
                    <a:pt x="5066" y="12976"/>
                  </a:cubicBezTo>
                  <a:cubicBezTo>
                    <a:pt x="5521" y="13108"/>
                    <a:pt x="5961" y="13196"/>
                    <a:pt x="6431" y="13255"/>
                  </a:cubicBezTo>
                  <a:cubicBezTo>
                    <a:pt x="6999" y="13316"/>
                    <a:pt x="7566" y="13348"/>
                    <a:pt x="8139" y="13348"/>
                  </a:cubicBezTo>
                  <a:cubicBezTo>
                    <a:pt x="8395" y="13348"/>
                    <a:pt x="8653" y="13342"/>
                    <a:pt x="8912" y="13328"/>
                  </a:cubicBezTo>
                  <a:lnTo>
                    <a:pt x="9206" y="13284"/>
                  </a:lnTo>
                  <a:lnTo>
                    <a:pt x="10131" y="13284"/>
                  </a:lnTo>
                  <a:lnTo>
                    <a:pt x="11070" y="13255"/>
                  </a:lnTo>
                  <a:lnTo>
                    <a:pt x="11995" y="13181"/>
                  </a:lnTo>
                  <a:lnTo>
                    <a:pt x="12920" y="13049"/>
                  </a:lnTo>
                  <a:cubicBezTo>
                    <a:pt x="13537" y="12976"/>
                    <a:pt x="14153" y="12829"/>
                    <a:pt x="14740" y="12653"/>
                  </a:cubicBezTo>
                  <a:cubicBezTo>
                    <a:pt x="15049" y="12565"/>
                    <a:pt x="15342" y="12462"/>
                    <a:pt x="15636" y="12330"/>
                  </a:cubicBezTo>
                  <a:lnTo>
                    <a:pt x="15841" y="12227"/>
                  </a:lnTo>
                  <a:cubicBezTo>
                    <a:pt x="15915" y="12198"/>
                    <a:pt x="15988" y="12154"/>
                    <a:pt x="16062" y="12110"/>
                  </a:cubicBezTo>
                  <a:cubicBezTo>
                    <a:pt x="16208" y="12051"/>
                    <a:pt x="16341" y="11963"/>
                    <a:pt x="16473" y="11860"/>
                  </a:cubicBezTo>
                  <a:lnTo>
                    <a:pt x="16443" y="11860"/>
                  </a:lnTo>
                  <a:cubicBezTo>
                    <a:pt x="17354" y="11332"/>
                    <a:pt x="18073" y="10539"/>
                    <a:pt x="18528" y="9599"/>
                  </a:cubicBezTo>
                  <a:cubicBezTo>
                    <a:pt x="18748" y="9100"/>
                    <a:pt x="18880" y="8572"/>
                    <a:pt x="18910" y="8028"/>
                  </a:cubicBezTo>
                  <a:cubicBezTo>
                    <a:pt x="18924" y="7441"/>
                    <a:pt x="18778" y="6883"/>
                    <a:pt x="18469" y="6384"/>
                  </a:cubicBezTo>
                  <a:cubicBezTo>
                    <a:pt x="18293" y="6149"/>
                    <a:pt x="18102" y="5929"/>
                    <a:pt x="17882" y="5753"/>
                  </a:cubicBezTo>
                  <a:cubicBezTo>
                    <a:pt x="17765" y="5635"/>
                    <a:pt x="17647" y="5562"/>
                    <a:pt x="17530" y="5474"/>
                  </a:cubicBezTo>
                  <a:lnTo>
                    <a:pt x="17354" y="5386"/>
                  </a:lnTo>
                  <a:lnTo>
                    <a:pt x="17148" y="5268"/>
                  </a:lnTo>
                  <a:lnTo>
                    <a:pt x="16957" y="5180"/>
                  </a:lnTo>
                  <a:lnTo>
                    <a:pt x="16766" y="5107"/>
                  </a:lnTo>
                  <a:lnTo>
                    <a:pt x="16575" y="5033"/>
                  </a:lnTo>
                  <a:lnTo>
                    <a:pt x="16370" y="4975"/>
                  </a:lnTo>
                  <a:cubicBezTo>
                    <a:pt x="16091" y="4887"/>
                    <a:pt x="15797" y="4857"/>
                    <a:pt x="15489" y="4843"/>
                  </a:cubicBezTo>
                  <a:cubicBezTo>
                    <a:pt x="15450" y="4841"/>
                    <a:pt x="15411" y="4840"/>
                    <a:pt x="15372" y="4840"/>
                  </a:cubicBezTo>
                  <a:cubicBezTo>
                    <a:pt x="15103" y="4840"/>
                    <a:pt x="14835" y="4883"/>
                    <a:pt x="14579" y="4960"/>
                  </a:cubicBezTo>
                  <a:lnTo>
                    <a:pt x="14520" y="4960"/>
                  </a:lnTo>
                  <a:cubicBezTo>
                    <a:pt x="14594" y="4373"/>
                    <a:pt x="14608" y="3786"/>
                    <a:pt x="14535" y="3213"/>
                  </a:cubicBezTo>
                  <a:cubicBezTo>
                    <a:pt x="14491" y="2817"/>
                    <a:pt x="14373" y="2435"/>
                    <a:pt x="14227" y="2068"/>
                  </a:cubicBezTo>
                  <a:cubicBezTo>
                    <a:pt x="14065" y="1686"/>
                    <a:pt x="13830" y="1334"/>
                    <a:pt x="13537" y="1026"/>
                  </a:cubicBezTo>
                  <a:cubicBezTo>
                    <a:pt x="13228" y="732"/>
                    <a:pt x="12861" y="497"/>
                    <a:pt x="12465" y="336"/>
                  </a:cubicBezTo>
                  <a:cubicBezTo>
                    <a:pt x="12098" y="189"/>
                    <a:pt x="11716" y="101"/>
                    <a:pt x="11334" y="42"/>
                  </a:cubicBezTo>
                  <a:cubicBezTo>
                    <a:pt x="11113" y="16"/>
                    <a:pt x="10891" y="1"/>
                    <a:pt x="10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5"/>
            <p:cNvSpPr/>
            <p:nvPr/>
          </p:nvSpPr>
          <p:spPr>
            <a:xfrm>
              <a:off x="-161159" y="295866"/>
              <a:ext cx="577075" cy="405211"/>
            </a:xfrm>
            <a:custGeom>
              <a:avLst/>
              <a:gdLst/>
              <a:ahLst/>
              <a:cxnLst/>
              <a:rect l="l" t="t" r="r" b="b"/>
              <a:pathLst>
                <a:path w="10175" h="7145" extrusionOk="0">
                  <a:moveTo>
                    <a:pt x="5374" y="0"/>
                  </a:moveTo>
                  <a:lnTo>
                    <a:pt x="5066" y="59"/>
                  </a:lnTo>
                  <a:lnTo>
                    <a:pt x="4743" y="162"/>
                  </a:lnTo>
                  <a:cubicBezTo>
                    <a:pt x="4346" y="323"/>
                    <a:pt x="4009" y="588"/>
                    <a:pt x="3759" y="940"/>
                  </a:cubicBezTo>
                  <a:cubicBezTo>
                    <a:pt x="3642" y="1102"/>
                    <a:pt x="3539" y="1263"/>
                    <a:pt x="3451" y="1454"/>
                  </a:cubicBezTo>
                  <a:cubicBezTo>
                    <a:pt x="3378" y="1630"/>
                    <a:pt x="3319" y="1792"/>
                    <a:pt x="3260" y="1982"/>
                  </a:cubicBezTo>
                  <a:cubicBezTo>
                    <a:pt x="3113" y="1865"/>
                    <a:pt x="2966" y="1747"/>
                    <a:pt x="2805" y="1659"/>
                  </a:cubicBezTo>
                  <a:cubicBezTo>
                    <a:pt x="2526" y="1557"/>
                    <a:pt x="2232" y="1498"/>
                    <a:pt x="1939" y="1483"/>
                  </a:cubicBezTo>
                  <a:lnTo>
                    <a:pt x="1498" y="1483"/>
                  </a:lnTo>
                  <a:cubicBezTo>
                    <a:pt x="1352" y="1513"/>
                    <a:pt x="1205" y="1557"/>
                    <a:pt x="1073" y="1630"/>
                  </a:cubicBezTo>
                  <a:lnTo>
                    <a:pt x="882" y="1733"/>
                  </a:lnTo>
                  <a:lnTo>
                    <a:pt x="691" y="1880"/>
                  </a:lnTo>
                  <a:cubicBezTo>
                    <a:pt x="588" y="1982"/>
                    <a:pt x="485" y="2100"/>
                    <a:pt x="412" y="2217"/>
                  </a:cubicBezTo>
                  <a:cubicBezTo>
                    <a:pt x="265" y="2452"/>
                    <a:pt x="162" y="2716"/>
                    <a:pt x="104" y="2981"/>
                  </a:cubicBezTo>
                  <a:cubicBezTo>
                    <a:pt x="1" y="3509"/>
                    <a:pt x="30" y="4038"/>
                    <a:pt x="192" y="4552"/>
                  </a:cubicBezTo>
                  <a:cubicBezTo>
                    <a:pt x="324" y="5051"/>
                    <a:pt x="573" y="5506"/>
                    <a:pt x="911" y="5902"/>
                  </a:cubicBezTo>
                  <a:cubicBezTo>
                    <a:pt x="1073" y="6093"/>
                    <a:pt x="1263" y="6269"/>
                    <a:pt x="1469" y="6416"/>
                  </a:cubicBezTo>
                  <a:cubicBezTo>
                    <a:pt x="1675" y="6563"/>
                    <a:pt x="1895" y="6680"/>
                    <a:pt x="2130" y="6783"/>
                  </a:cubicBezTo>
                  <a:cubicBezTo>
                    <a:pt x="2350" y="6871"/>
                    <a:pt x="2599" y="6945"/>
                    <a:pt x="2834" y="7003"/>
                  </a:cubicBezTo>
                  <a:cubicBezTo>
                    <a:pt x="3084" y="7062"/>
                    <a:pt x="3319" y="7091"/>
                    <a:pt x="3568" y="7121"/>
                  </a:cubicBezTo>
                  <a:cubicBezTo>
                    <a:pt x="3749" y="7138"/>
                    <a:pt x="3930" y="7145"/>
                    <a:pt x="4110" y="7145"/>
                  </a:cubicBezTo>
                  <a:cubicBezTo>
                    <a:pt x="4238" y="7145"/>
                    <a:pt x="4366" y="7141"/>
                    <a:pt x="4493" y="7135"/>
                  </a:cubicBezTo>
                  <a:lnTo>
                    <a:pt x="4743" y="7135"/>
                  </a:lnTo>
                  <a:lnTo>
                    <a:pt x="5066" y="7091"/>
                  </a:lnTo>
                  <a:lnTo>
                    <a:pt x="5550" y="7091"/>
                  </a:lnTo>
                  <a:lnTo>
                    <a:pt x="6064" y="7062"/>
                  </a:lnTo>
                  <a:lnTo>
                    <a:pt x="6563" y="7033"/>
                  </a:lnTo>
                  <a:lnTo>
                    <a:pt x="7062" y="6945"/>
                  </a:lnTo>
                  <a:cubicBezTo>
                    <a:pt x="7385" y="6886"/>
                    <a:pt x="7708" y="6798"/>
                    <a:pt x="8031" y="6695"/>
                  </a:cubicBezTo>
                  <a:lnTo>
                    <a:pt x="8486" y="6504"/>
                  </a:lnTo>
                  <a:lnTo>
                    <a:pt x="8619" y="6460"/>
                  </a:lnTo>
                  <a:lnTo>
                    <a:pt x="8736" y="6387"/>
                  </a:lnTo>
                  <a:cubicBezTo>
                    <a:pt x="8809" y="6343"/>
                    <a:pt x="8868" y="6299"/>
                    <a:pt x="8927" y="6240"/>
                  </a:cubicBezTo>
                  <a:cubicBezTo>
                    <a:pt x="9411" y="5932"/>
                    <a:pt x="9778" y="5491"/>
                    <a:pt x="9999" y="4977"/>
                  </a:cubicBezTo>
                  <a:cubicBezTo>
                    <a:pt x="10116" y="4698"/>
                    <a:pt x="10175" y="4419"/>
                    <a:pt x="10175" y="4126"/>
                  </a:cubicBezTo>
                  <a:cubicBezTo>
                    <a:pt x="10175" y="3817"/>
                    <a:pt x="10087" y="3509"/>
                    <a:pt x="9911" y="3260"/>
                  </a:cubicBezTo>
                  <a:cubicBezTo>
                    <a:pt x="9822" y="3142"/>
                    <a:pt x="9720" y="3025"/>
                    <a:pt x="9588" y="2937"/>
                  </a:cubicBezTo>
                  <a:lnTo>
                    <a:pt x="9397" y="2804"/>
                  </a:lnTo>
                  <a:lnTo>
                    <a:pt x="9294" y="2746"/>
                  </a:lnTo>
                  <a:lnTo>
                    <a:pt x="9191" y="2702"/>
                  </a:lnTo>
                  <a:lnTo>
                    <a:pt x="9074" y="2658"/>
                  </a:lnTo>
                  <a:lnTo>
                    <a:pt x="8986" y="2628"/>
                  </a:lnTo>
                  <a:lnTo>
                    <a:pt x="8883" y="2584"/>
                  </a:lnTo>
                  <a:lnTo>
                    <a:pt x="8765" y="2540"/>
                  </a:lnTo>
                  <a:cubicBezTo>
                    <a:pt x="8604" y="2511"/>
                    <a:pt x="8442" y="2496"/>
                    <a:pt x="8296" y="2496"/>
                  </a:cubicBezTo>
                  <a:cubicBezTo>
                    <a:pt x="8119" y="2496"/>
                    <a:pt x="7958" y="2526"/>
                    <a:pt x="7796" y="2584"/>
                  </a:cubicBezTo>
                  <a:lnTo>
                    <a:pt x="7782" y="2584"/>
                  </a:lnTo>
                  <a:cubicBezTo>
                    <a:pt x="7811" y="2276"/>
                    <a:pt x="7811" y="1953"/>
                    <a:pt x="7752" y="1645"/>
                  </a:cubicBezTo>
                  <a:cubicBezTo>
                    <a:pt x="7723" y="1439"/>
                    <a:pt x="7664" y="1234"/>
                    <a:pt x="7576" y="1043"/>
                  </a:cubicBezTo>
                  <a:cubicBezTo>
                    <a:pt x="7473" y="837"/>
                    <a:pt x="7341" y="646"/>
                    <a:pt x="7165" y="500"/>
                  </a:cubicBezTo>
                  <a:cubicBezTo>
                    <a:pt x="7004" y="338"/>
                    <a:pt x="6813" y="221"/>
                    <a:pt x="6607" y="133"/>
                  </a:cubicBezTo>
                  <a:cubicBezTo>
                    <a:pt x="6402" y="59"/>
                    <a:pt x="6182" y="15"/>
                    <a:pt x="5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9" name="Google Shape;6129;p35"/>
          <p:cNvGrpSpPr/>
          <p:nvPr/>
        </p:nvGrpSpPr>
        <p:grpSpPr>
          <a:xfrm>
            <a:off x="7780325" y="833020"/>
            <a:ext cx="1678096" cy="720478"/>
            <a:chOff x="4112" y="1184095"/>
            <a:chExt cx="1391456" cy="597461"/>
          </a:xfrm>
        </p:grpSpPr>
        <p:sp>
          <p:nvSpPr>
            <p:cNvPr id="6130" name="Google Shape;6130;p35"/>
            <p:cNvSpPr/>
            <p:nvPr/>
          </p:nvSpPr>
          <p:spPr>
            <a:xfrm>
              <a:off x="1007880" y="1314830"/>
              <a:ext cx="387688" cy="272596"/>
            </a:xfrm>
            <a:custGeom>
              <a:avLst/>
              <a:gdLst/>
              <a:ahLst/>
              <a:cxnLst/>
              <a:rect l="l" t="t" r="r" b="b"/>
              <a:pathLst>
                <a:path w="16664" h="11717" extrusionOk="0">
                  <a:moveTo>
                    <a:pt x="9426" y="1"/>
                  </a:moveTo>
                  <a:lnTo>
                    <a:pt x="8912" y="45"/>
                  </a:lnTo>
                  <a:cubicBezTo>
                    <a:pt x="8736" y="59"/>
                    <a:pt x="8560" y="103"/>
                    <a:pt x="8398" y="148"/>
                  </a:cubicBezTo>
                  <a:cubicBezTo>
                    <a:pt x="7723" y="338"/>
                    <a:pt x="7106" y="720"/>
                    <a:pt x="6636" y="1249"/>
                  </a:cubicBezTo>
                  <a:cubicBezTo>
                    <a:pt x="6402" y="1498"/>
                    <a:pt x="6211" y="1762"/>
                    <a:pt x="6035" y="2056"/>
                  </a:cubicBezTo>
                  <a:cubicBezTo>
                    <a:pt x="5888" y="2320"/>
                    <a:pt x="5756" y="2599"/>
                    <a:pt x="5653" y="2878"/>
                  </a:cubicBezTo>
                  <a:cubicBezTo>
                    <a:pt x="5433" y="2658"/>
                    <a:pt x="5198" y="2467"/>
                    <a:pt x="4933" y="2320"/>
                  </a:cubicBezTo>
                  <a:cubicBezTo>
                    <a:pt x="4508" y="2071"/>
                    <a:pt x="4038" y="1909"/>
                    <a:pt x="3553" y="1880"/>
                  </a:cubicBezTo>
                  <a:lnTo>
                    <a:pt x="2834" y="1880"/>
                  </a:lnTo>
                  <a:cubicBezTo>
                    <a:pt x="2585" y="1895"/>
                    <a:pt x="2335" y="1953"/>
                    <a:pt x="2100" y="2041"/>
                  </a:cubicBezTo>
                  <a:lnTo>
                    <a:pt x="1762" y="2188"/>
                  </a:lnTo>
                  <a:lnTo>
                    <a:pt x="1439" y="2394"/>
                  </a:lnTo>
                  <a:cubicBezTo>
                    <a:pt x="1249" y="2526"/>
                    <a:pt x="1072" y="2687"/>
                    <a:pt x="926" y="2878"/>
                  </a:cubicBezTo>
                  <a:cubicBezTo>
                    <a:pt x="647" y="3245"/>
                    <a:pt x="441" y="3656"/>
                    <a:pt x="294" y="4097"/>
                  </a:cubicBezTo>
                  <a:cubicBezTo>
                    <a:pt x="45" y="4933"/>
                    <a:pt x="1" y="5814"/>
                    <a:pt x="162" y="6681"/>
                  </a:cubicBezTo>
                  <a:cubicBezTo>
                    <a:pt x="309" y="7517"/>
                    <a:pt x="632" y="8310"/>
                    <a:pt x="1116" y="9015"/>
                  </a:cubicBezTo>
                  <a:cubicBezTo>
                    <a:pt x="1351" y="9352"/>
                    <a:pt x="1630" y="9675"/>
                    <a:pt x="1939" y="9954"/>
                  </a:cubicBezTo>
                  <a:cubicBezTo>
                    <a:pt x="2247" y="10219"/>
                    <a:pt x="2599" y="10468"/>
                    <a:pt x="2966" y="10659"/>
                  </a:cubicBezTo>
                  <a:cubicBezTo>
                    <a:pt x="3700" y="11041"/>
                    <a:pt x="4493" y="11305"/>
                    <a:pt x="5300" y="11452"/>
                  </a:cubicBezTo>
                  <a:cubicBezTo>
                    <a:pt x="6005" y="11599"/>
                    <a:pt x="6739" y="11672"/>
                    <a:pt x="7459" y="11672"/>
                  </a:cubicBezTo>
                  <a:lnTo>
                    <a:pt x="7738" y="11672"/>
                  </a:lnTo>
                  <a:lnTo>
                    <a:pt x="8325" y="11716"/>
                  </a:lnTo>
                  <a:lnTo>
                    <a:pt x="10219" y="11716"/>
                  </a:lnTo>
                  <a:lnTo>
                    <a:pt x="11041" y="11657"/>
                  </a:lnTo>
                  <a:cubicBezTo>
                    <a:pt x="11584" y="11613"/>
                    <a:pt x="12142" y="11540"/>
                    <a:pt x="12670" y="11422"/>
                  </a:cubicBezTo>
                  <a:lnTo>
                    <a:pt x="13478" y="11173"/>
                  </a:lnTo>
                  <a:lnTo>
                    <a:pt x="13669" y="11099"/>
                  </a:lnTo>
                  <a:lnTo>
                    <a:pt x="13859" y="11026"/>
                  </a:lnTo>
                  <a:lnTo>
                    <a:pt x="14226" y="10806"/>
                  </a:lnTo>
                  <a:lnTo>
                    <a:pt x="14212" y="10806"/>
                  </a:lnTo>
                  <a:cubicBezTo>
                    <a:pt x="15049" y="10395"/>
                    <a:pt x="15739" y="9734"/>
                    <a:pt x="16194" y="8927"/>
                  </a:cubicBezTo>
                  <a:cubicBezTo>
                    <a:pt x="16429" y="8501"/>
                    <a:pt x="16575" y="8046"/>
                    <a:pt x="16619" y="7561"/>
                  </a:cubicBezTo>
                  <a:cubicBezTo>
                    <a:pt x="16664" y="7077"/>
                    <a:pt x="16561" y="6578"/>
                    <a:pt x="16326" y="6152"/>
                  </a:cubicBezTo>
                  <a:cubicBezTo>
                    <a:pt x="16208" y="5917"/>
                    <a:pt x="16062" y="5712"/>
                    <a:pt x="15871" y="5550"/>
                  </a:cubicBezTo>
                  <a:lnTo>
                    <a:pt x="15577" y="5286"/>
                  </a:lnTo>
                  <a:lnTo>
                    <a:pt x="15416" y="5183"/>
                  </a:lnTo>
                  <a:lnTo>
                    <a:pt x="15239" y="5080"/>
                  </a:lnTo>
                  <a:lnTo>
                    <a:pt x="15078" y="4992"/>
                  </a:lnTo>
                  <a:lnTo>
                    <a:pt x="14917" y="4919"/>
                  </a:lnTo>
                  <a:lnTo>
                    <a:pt x="14755" y="4845"/>
                  </a:lnTo>
                  <a:lnTo>
                    <a:pt x="14564" y="4772"/>
                  </a:lnTo>
                  <a:cubicBezTo>
                    <a:pt x="14329" y="4684"/>
                    <a:pt x="14065" y="4611"/>
                    <a:pt x="13815" y="4596"/>
                  </a:cubicBezTo>
                  <a:cubicBezTo>
                    <a:pt x="13738" y="4588"/>
                    <a:pt x="13660" y="4584"/>
                    <a:pt x="13582" y="4584"/>
                  </a:cubicBezTo>
                  <a:cubicBezTo>
                    <a:pt x="13382" y="4584"/>
                    <a:pt x="13184" y="4608"/>
                    <a:pt x="12993" y="4640"/>
                  </a:cubicBezTo>
                  <a:lnTo>
                    <a:pt x="12949" y="4640"/>
                  </a:lnTo>
                  <a:cubicBezTo>
                    <a:pt x="13052" y="4141"/>
                    <a:pt x="13081" y="3612"/>
                    <a:pt x="13067" y="3098"/>
                  </a:cubicBezTo>
                  <a:cubicBezTo>
                    <a:pt x="13037" y="2746"/>
                    <a:pt x="12979" y="2408"/>
                    <a:pt x="12861" y="2071"/>
                  </a:cubicBezTo>
                  <a:cubicBezTo>
                    <a:pt x="12744" y="1718"/>
                    <a:pt x="12553" y="1395"/>
                    <a:pt x="12303" y="1116"/>
                  </a:cubicBezTo>
                  <a:cubicBezTo>
                    <a:pt x="12054" y="838"/>
                    <a:pt x="11760" y="603"/>
                    <a:pt x="11422" y="426"/>
                  </a:cubicBezTo>
                  <a:cubicBezTo>
                    <a:pt x="11114" y="265"/>
                    <a:pt x="10762" y="148"/>
                    <a:pt x="10424" y="89"/>
                  </a:cubicBezTo>
                  <a:cubicBezTo>
                    <a:pt x="10086" y="30"/>
                    <a:pt x="9763" y="1"/>
                    <a:pt x="9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5"/>
            <p:cNvSpPr/>
            <p:nvPr/>
          </p:nvSpPr>
          <p:spPr>
            <a:xfrm>
              <a:off x="4112" y="1447831"/>
              <a:ext cx="473125" cy="333725"/>
            </a:xfrm>
            <a:custGeom>
              <a:avLst/>
              <a:gdLst/>
              <a:ahLst/>
              <a:cxnLst/>
              <a:rect l="l" t="t" r="r" b="b"/>
              <a:pathLst>
                <a:path w="18925" h="13349" extrusionOk="0">
                  <a:moveTo>
                    <a:pt x="10669" y="1"/>
                  </a:moveTo>
                  <a:cubicBezTo>
                    <a:pt x="10509" y="1"/>
                    <a:pt x="10349" y="9"/>
                    <a:pt x="10189" y="27"/>
                  </a:cubicBezTo>
                  <a:lnTo>
                    <a:pt x="9602" y="115"/>
                  </a:lnTo>
                  <a:lnTo>
                    <a:pt x="9029" y="277"/>
                  </a:lnTo>
                  <a:cubicBezTo>
                    <a:pt x="8281" y="541"/>
                    <a:pt x="7620" y="1026"/>
                    <a:pt x="7150" y="1657"/>
                  </a:cubicBezTo>
                  <a:cubicBezTo>
                    <a:pt x="6901" y="1950"/>
                    <a:pt x="6695" y="2259"/>
                    <a:pt x="6534" y="2611"/>
                  </a:cubicBezTo>
                  <a:cubicBezTo>
                    <a:pt x="6372" y="2919"/>
                    <a:pt x="6240" y="3242"/>
                    <a:pt x="6152" y="3580"/>
                  </a:cubicBezTo>
                  <a:cubicBezTo>
                    <a:pt x="5902" y="3345"/>
                    <a:pt x="5609" y="3140"/>
                    <a:pt x="5315" y="2978"/>
                  </a:cubicBezTo>
                  <a:cubicBezTo>
                    <a:pt x="4801" y="2743"/>
                    <a:pt x="4258" y="2611"/>
                    <a:pt x="3715" y="2596"/>
                  </a:cubicBezTo>
                  <a:lnTo>
                    <a:pt x="3304" y="2596"/>
                  </a:lnTo>
                  <a:lnTo>
                    <a:pt x="2908" y="2626"/>
                  </a:lnTo>
                  <a:cubicBezTo>
                    <a:pt x="2614" y="2684"/>
                    <a:pt x="2350" y="2758"/>
                    <a:pt x="2085" y="2861"/>
                  </a:cubicBezTo>
                  <a:lnTo>
                    <a:pt x="1718" y="3066"/>
                  </a:lnTo>
                  <a:cubicBezTo>
                    <a:pt x="1601" y="3154"/>
                    <a:pt x="1469" y="3228"/>
                    <a:pt x="1381" y="3330"/>
                  </a:cubicBezTo>
                  <a:cubicBezTo>
                    <a:pt x="1175" y="3507"/>
                    <a:pt x="984" y="3712"/>
                    <a:pt x="838" y="3932"/>
                  </a:cubicBezTo>
                  <a:cubicBezTo>
                    <a:pt x="544" y="4358"/>
                    <a:pt x="324" y="4843"/>
                    <a:pt x="206" y="5342"/>
                  </a:cubicBezTo>
                  <a:cubicBezTo>
                    <a:pt x="1" y="6311"/>
                    <a:pt x="15" y="7309"/>
                    <a:pt x="265" y="8263"/>
                  </a:cubicBezTo>
                  <a:cubicBezTo>
                    <a:pt x="500" y="9188"/>
                    <a:pt x="926" y="10054"/>
                    <a:pt x="1528" y="10818"/>
                  </a:cubicBezTo>
                  <a:cubicBezTo>
                    <a:pt x="1821" y="11185"/>
                    <a:pt x="2159" y="11537"/>
                    <a:pt x="2541" y="11816"/>
                  </a:cubicBezTo>
                  <a:cubicBezTo>
                    <a:pt x="2908" y="12095"/>
                    <a:pt x="3319" y="12330"/>
                    <a:pt x="3744" y="12521"/>
                  </a:cubicBezTo>
                  <a:cubicBezTo>
                    <a:pt x="4170" y="12712"/>
                    <a:pt x="4611" y="12873"/>
                    <a:pt x="5066" y="12976"/>
                  </a:cubicBezTo>
                  <a:cubicBezTo>
                    <a:pt x="5521" y="13108"/>
                    <a:pt x="5961" y="13196"/>
                    <a:pt x="6431" y="13255"/>
                  </a:cubicBezTo>
                  <a:cubicBezTo>
                    <a:pt x="6999" y="13316"/>
                    <a:pt x="7566" y="13348"/>
                    <a:pt x="8139" y="13348"/>
                  </a:cubicBezTo>
                  <a:cubicBezTo>
                    <a:pt x="8395" y="13348"/>
                    <a:pt x="8653" y="13342"/>
                    <a:pt x="8912" y="13328"/>
                  </a:cubicBezTo>
                  <a:lnTo>
                    <a:pt x="9206" y="13284"/>
                  </a:lnTo>
                  <a:lnTo>
                    <a:pt x="10131" y="13284"/>
                  </a:lnTo>
                  <a:lnTo>
                    <a:pt x="11070" y="13255"/>
                  </a:lnTo>
                  <a:lnTo>
                    <a:pt x="11995" y="13181"/>
                  </a:lnTo>
                  <a:lnTo>
                    <a:pt x="12920" y="13049"/>
                  </a:lnTo>
                  <a:cubicBezTo>
                    <a:pt x="13537" y="12976"/>
                    <a:pt x="14153" y="12829"/>
                    <a:pt x="14740" y="12653"/>
                  </a:cubicBezTo>
                  <a:cubicBezTo>
                    <a:pt x="15049" y="12565"/>
                    <a:pt x="15342" y="12462"/>
                    <a:pt x="15636" y="12330"/>
                  </a:cubicBezTo>
                  <a:lnTo>
                    <a:pt x="15841" y="12227"/>
                  </a:lnTo>
                  <a:cubicBezTo>
                    <a:pt x="15915" y="12198"/>
                    <a:pt x="15988" y="12154"/>
                    <a:pt x="16062" y="12110"/>
                  </a:cubicBezTo>
                  <a:cubicBezTo>
                    <a:pt x="16208" y="12051"/>
                    <a:pt x="16341" y="11963"/>
                    <a:pt x="16473" y="11860"/>
                  </a:cubicBezTo>
                  <a:lnTo>
                    <a:pt x="16443" y="11860"/>
                  </a:lnTo>
                  <a:cubicBezTo>
                    <a:pt x="17354" y="11332"/>
                    <a:pt x="18073" y="10539"/>
                    <a:pt x="18528" y="9599"/>
                  </a:cubicBezTo>
                  <a:cubicBezTo>
                    <a:pt x="18748" y="9100"/>
                    <a:pt x="18880" y="8572"/>
                    <a:pt x="18910" y="8028"/>
                  </a:cubicBezTo>
                  <a:cubicBezTo>
                    <a:pt x="18924" y="7441"/>
                    <a:pt x="18778" y="6883"/>
                    <a:pt x="18469" y="6384"/>
                  </a:cubicBezTo>
                  <a:cubicBezTo>
                    <a:pt x="18293" y="6149"/>
                    <a:pt x="18102" y="5929"/>
                    <a:pt x="17882" y="5753"/>
                  </a:cubicBezTo>
                  <a:cubicBezTo>
                    <a:pt x="17765" y="5635"/>
                    <a:pt x="17647" y="5562"/>
                    <a:pt x="17530" y="5474"/>
                  </a:cubicBezTo>
                  <a:lnTo>
                    <a:pt x="17354" y="5386"/>
                  </a:lnTo>
                  <a:lnTo>
                    <a:pt x="17148" y="5268"/>
                  </a:lnTo>
                  <a:lnTo>
                    <a:pt x="16957" y="5180"/>
                  </a:lnTo>
                  <a:lnTo>
                    <a:pt x="16766" y="5107"/>
                  </a:lnTo>
                  <a:lnTo>
                    <a:pt x="16575" y="5033"/>
                  </a:lnTo>
                  <a:lnTo>
                    <a:pt x="16370" y="4975"/>
                  </a:lnTo>
                  <a:cubicBezTo>
                    <a:pt x="16091" y="4887"/>
                    <a:pt x="15797" y="4857"/>
                    <a:pt x="15489" y="4843"/>
                  </a:cubicBezTo>
                  <a:cubicBezTo>
                    <a:pt x="15450" y="4841"/>
                    <a:pt x="15411" y="4840"/>
                    <a:pt x="15372" y="4840"/>
                  </a:cubicBezTo>
                  <a:cubicBezTo>
                    <a:pt x="15103" y="4840"/>
                    <a:pt x="14835" y="4883"/>
                    <a:pt x="14579" y="4960"/>
                  </a:cubicBezTo>
                  <a:lnTo>
                    <a:pt x="14520" y="4960"/>
                  </a:lnTo>
                  <a:cubicBezTo>
                    <a:pt x="14594" y="4373"/>
                    <a:pt x="14608" y="3786"/>
                    <a:pt x="14535" y="3213"/>
                  </a:cubicBezTo>
                  <a:cubicBezTo>
                    <a:pt x="14491" y="2817"/>
                    <a:pt x="14373" y="2435"/>
                    <a:pt x="14227" y="2068"/>
                  </a:cubicBezTo>
                  <a:cubicBezTo>
                    <a:pt x="14065" y="1686"/>
                    <a:pt x="13830" y="1334"/>
                    <a:pt x="13537" y="1026"/>
                  </a:cubicBezTo>
                  <a:cubicBezTo>
                    <a:pt x="13228" y="732"/>
                    <a:pt x="12861" y="497"/>
                    <a:pt x="12465" y="336"/>
                  </a:cubicBezTo>
                  <a:cubicBezTo>
                    <a:pt x="12098" y="189"/>
                    <a:pt x="11716" y="101"/>
                    <a:pt x="11334" y="42"/>
                  </a:cubicBezTo>
                  <a:cubicBezTo>
                    <a:pt x="11113" y="16"/>
                    <a:pt x="10891" y="1"/>
                    <a:pt x="10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5"/>
            <p:cNvSpPr/>
            <p:nvPr/>
          </p:nvSpPr>
          <p:spPr>
            <a:xfrm>
              <a:off x="548251" y="1184095"/>
              <a:ext cx="246286" cy="172963"/>
            </a:xfrm>
            <a:custGeom>
              <a:avLst/>
              <a:gdLst/>
              <a:ahLst/>
              <a:cxnLst/>
              <a:rect l="l" t="t" r="r" b="b"/>
              <a:pathLst>
                <a:path w="10175" h="7145" extrusionOk="0">
                  <a:moveTo>
                    <a:pt x="5374" y="0"/>
                  </a:moveTo>
                  <a:lnTo>
                    <a:pt x="5066" y="59"/>
                  </a:lnTo>
                  <a:lnTo>
                    <a:pt x="4743" y="162"/>
                  </a:lnTo>
                  <a:cubicBezTo>
                    <a:pt x="4346" y="323"/>
                    <a:pt x="4009" y="588"/>
                    <a:pt x="3759" y="940"/>
                  </a:cubicBezTo>
                  <a:cubicBezTo>
                    <a:pt x="3642" y="1102"/>
                    <a:pt x="3539" y="1263"/>
                    <a:pt x="3451" y="1454"/>
                  </a:cubicBezTo>
                  <a:cubicBezTo>
                    <a:pt x="3378" y="1630"/>
                    <a:pt x="3319" y="1792"/>
                    <a:pt x="3260" y="1982"/>
                  </a:cubicBezTo>
                  <a:cubicBezTo>
                    <a:pt x="3113" y="1865"/>
                    <a:pt x="2966" y="1747"/>
                    <a:pt x="2805" y="1659"/>
                  </a:cubicBezTo>
                  <a:cubicBezTo>
                    <a:pt x="2526" y="1557"/>
                    <a:pt x="2232" y="1498"/>
                    <a:pt x="1939" y="1483"/>
                  </a:cubicBezTo>
                  <a:lnTo>
                    <a:pt x="1498" y="1483"/>
                  </a:lnTo>
                  <a:cubicBezTo>
                    <a:pt x="1352" y="1513"/>
                    <a:pt x="1205" y="1557"/>
                    <a:pt x="1073" y="1630"/>
                  </a:cubicBezTo>
                  <a:lnTo>
                    <a:pt x="882" y="1733"/>
                  </a:lnTo>
                  <a:lnTo>
                    <a:pt x="691" y="1880"/>
                  </a:lnTo>
                  <a:cubicBezTo>
                    <a:pt x="588" y="1982"/>
                    <a:pt x="485" y="2100"/>
                    <a:pt x="412" y="2217"/>
                  </a:cubicBezTo>
                  <a:cubicBezTo>
                    <a:pt x="265" y="2452"/>
                    <a:pt x="162" y="2716"/>
                    <a:pt x="104" y="2981"/>
                  </a:cubicBezTo>
                  <a:cubicBezTo>
                    <a:pt x="1" y="3509"/>
                    <a:pt x="30" y="4038"/>
                    <a:pt x="192" y="4552"/>
                  </a:cubicBezTo>
                  <a:cubicBezTo>
                    <a:pt x="324" y="5051"/>
                    <a:pt x="573" y="5506"/>
                    <a:pt x="911" y="5902"/>
                  </a:cubicBezTo>
                  <a:cubicBezTo>
                    <a:pt x="1073" y="6093"/>
                    <a:pt x="1263" y="6269"/>
                    <a:pt x="1469" y="6416"/>
                  </a:cubicBezTo>
                  <a:cubicBezTo>
                    <a:pt x="1675" y="6563"/>
                    <a:pt x="1895" y="6680"/>
                    <a:pt x="2130" y="6783"/>
                  </a:cubicBezTo>
                  <a:cubicBezTo>
                    <a:pt x="2350" y="6871"/>
                    <a:pt x="2599" y="6945"/>
                    <a:pt x="2834" y="7003"/>
                  </a:cubicBezTo>
                  <a:cubicBezTo>
                    <a:pt x="3084" y="7062"/>
                    <a:pt x="3319" y="7091"/>
                    <a:pt x="3568" y="7121"/>
                  </a:cubicBezTo>
                  <a:cubicBezTo>
                    <a:pt x="3749" y="7138"/>
                    <a:pt x="3930" y="7145"/>
                    <a:pt x="4110" y="7145"/>
                  </a:cubicBezTo>
                  <a:cubicBezTo>
                    <a:pt x="4238" y="7145"/>
                    <a:pt x="4366" y="7141"/>
                    <a:pt x="4493" y="7135"/>
                  </a:cubicBezTo>
                  <a:lnTo>
                    <a:pt x="4743" y="7135"/>
                  </a:lnTo>
                  <a:lnTo>
                    <a:pt x="5066" y="7091"/>
                  </a:lnTo>
                  <a:lnTo>
                    <a:pt x="5550" y="7091"/>
                  </a:lnTo>
                  <a:lnTo>
                    <a:pt x="6064" y="7062"/>
                  </a:lnTo>
                  <a:lnTo>
                    <a:pt x="6563" y="7033"/>
                  </a:lnTo>
                  <a:lnTo>
                    <a:pt x="7062" y="6945"/>
                  </a:lnTo>
                  <a:cubicBezTo>
                    <a:pt x="7385" y="6886"/>
                    <a:pt x="7708" y="6798"/>
                    <a:pt x="8031" y="6695"/>
                  </a:cubicBezTo>
                  <a:lnTo>
                    <a:pt x="8486" y="6504"/>
                  </a:lnTo>
                  <a:lnTo>
                    <a:pt x="8619" y="6460"/>
                  </a:lnTo>
                  <a:lnTo>
                    <a:pt x="8736" y="6387"/>
                  </a:lnTo>
                  <a:cubicBezTo>
                    <a:pt x="8809" y="6343"/>
                    <a:pt x="8868" y="6299"/>
                    <a:pt x="8927" y="6240"/>
                  </a:cubicBezTo>
                  <a:cubicBezTo>
                    <a:pt x="9411" y="5932"/>
                    <a:pt x="9778" y="5491"/>
                    <a:pt x="9999" y="4977"/>
                  </a:cubicBezTo>
                  <a:cubicBezTo>
                    <a:pt x="10116" y="4698"/>
                    <a:pt x="10175" y="4419"/>
                    <a:pt x="10175" y="4126"/>
                  </a:cubicBezTo>
                  <a:cubicBezTo>
                    <a:pt x="10175" y="3817"/>
                    <a:pt x="10087" y="3509"/>
                    <a:pt x="9911" y="3260"/>
                  </a:cubicBezTo>
                  <a:cubicBezTo>
                    <a:pt x="9822" y="3142"/>
                    <a:pt x="9720" y="3025"/>
                    <a:pt x="9588" y="2937"/>
                  </a:cubicBezTo>
                  <a:lnTo>
                    <a:pt x="9397" y="2804"/>
                  </a:lnTo>
                  <a:lnTo>
                    <a:pt x="9294" y="2746"/>
                  </a:lnTo>
                  <a:lnTo>
                    <a:pt x="9191" y="2702"/>
                  </a:lnTo>
                  <a:lnTo>
                    <a:pt x="9074" y="2658"/>
                  </a:lnTo>
                  <a:lnTo>
                    <a:pt x="8986" y="2628"/>
                  </a:lnTo>
                  <a:lnTo>
                    <a:pt x="8883" y="2584"/>
                  </a:lnTo>
                  <a:lnTo>
                    <a:pt x="8765" y="2540"/>
                  </a:lnTo>
                  <a:cubicBezTo>
                    <a:pt x="8604" y="2511"/>
                    <a:pt x="8442" y="2496"/>
                    <a:pt x="8296" y="2496"/>
                  </a:cubicBezTo>
                  <a:cubicBezTo>
                    <a:pt x="8119" y="2496"/>
                    <a:pt x="7958" y="2526"/>
                    <a:pt x="7796" y="2584"/>
                  </a:cubicBezTo>
                  <a:lnTo>
                    <a:pt x="7782" y="2584"/>
                  </a:lnTo>
                  <a:cubicBezTo>
                    <a:pt x="7811" y="2276"/>
                    <a:pt x="7811" y="1953"/>
                    <a:pt x="7752" y="1645"/>
                  </a:cubicBezTo>
                  <a:cubicBezTo>
                    <a:pt x="7723" y="1439"/>
                    <a:pt x="7664" y="1234"/>
                    <a:pt x="7576" y="1043"/>
                  </a:cubicBezTo>
                  <a:cubicBezTo>
                    <a:pt x="7473" y="837"/>
                    <a:pt x="7341" y="646"/>
                    <a:pt x="7165" y="500"/>
                  </a:cubicBezTo>
                  <a:cubicBezTo>
                    <a:pt x="7004" y="338"/>
                    <a:pt x="6813" y="221"/>
                    <a:pt x="6607" y="133"/>
                  </a:cubicBezTo>
                  <a:cubicBezTo>
                    <a:pt x="6402" y="59"/>
                    <a:pt x="6182" y="15"/>
                    <a:pt x="5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3" name="Google Shape;6133;p35"/>
          <p:cNvGrpSpPr/>
          <p:nvPr/>
        </p:nvGrpSpPr>
        <p:grpSpPr>
          <a:xfrm>
            <a:off x="3257250" y="-175811"/>
            <a:ext cx="2516668" cy="1226831"/>
            <a:chOff x="4112" y="1184093"/>
            <a:chExt cx="1225491" cy="597463"/>
          </a:xfrm>
        </p:grpSpPr>
        <p:sp>
          <p:nvSpPr>
            <p:cNvPr id="6134" name="Google Shape;6134;p35"/>
            <p:cNvSpPr/>
            <p:nvPr/>
          </p:nvSpPr>
          <p:spPr>
            <a:xfrm>
              <a:off x="917861" y="1289223"/>
              <a:ext cx="311742" cy="219196"/>
            </a:xfrm>
            <a:custGeom>
              <a:avLst/>
              <a:gdLst/>
              <a:ahLst/>
              <a:cxnLst/>
              <a:rect l="l" t="t" r="r" b="b"/>
              <a:pathLst>
                <a:path w="16664" h="11717" extrusionOk="0">
                  <a:moveTo>
                    <a:pt x="9426" y="1"/>
                  </a:moveTo>
                  <a:lnTo>
                    <a:pt x="8912" y="45"/>
                  </a:lnTo>
                  <a:cubicBezTo>
                    <a:pt x="8736" y="59"/>
                    <a:pt x="8560" y="103"/>
                    <a:pt x="8398" y="148"/>
                  </a:cubicBezTo>
                  <a:cubicBezTo>
                    <a:pt x="7723" y="338"/>
                    <a:pt x="7106" y="720"/>
                    <a:pt x="6636" y="1249"/>
                  </a:cubicBezTo>
                  <a:cubicBezTo>
                    <a:pt x="6402" y="1498"/>
                    <a:pt x="6211" y="1762"/>
                    <a:pt x="6035" y="2056"/>
                  </a:cubicBezTo>
                  <a:cubicBezTo>
                    <a:pt x="5888" y="2320"/>
                    <a:pt x="5756" y="2599"/>
                    <a:pt x="5653" y="2878"/>
                  </a:cubicBezTo>
                  <a:cubicBezTo>
                    <a:pt x="5433" y="2658"/>
                    <a:pt x="5198" y="2467"/>
                    <a:pt x="4933" y="2320"/>
                  </a:cubicBezTo>
                  <a:cubicBezTo>
                    <a:pt x="4508" y="2071"/>
                    <a:pt x="4038" y="1909"/>
                    <a:pt x="3553" y="1880"/>
                  </a:cubicBezTo>
                  <a:lnTo>
                    <a:pt x="2834" y="1880"/>
                  </a:lnTo>
                  <a:cubicBezTo>
                    <a:pt x="2585" y="1895"/>
                    <a:pt x="2335" y="1953"/>
                    <a:pt x="2100" y="2041"/>
                  </a:cubicBezTo>
                  <a:lnTo>
                    <a:pt x="1762" y="2188"/>
                  </a:lnTo>
                  <a:lnTo>
                    <a:pt x="1439" y="2394"/>
                  </a:lnTo>
                  <a:cubicBezTo>
                    <a:pt x="1249" y="2526"/>
                    <a:pt x="1072" y="2687"/>
                    <a:pt x="926" y="2878"/>
                  </a:cubicBezTo>
                  <a:cubicBezTo>
                    <a:pt x="647" y="3245"/>
                    <a:pt x="441" y="3656"/>
                    <a:pt x="294" y="4097"/>
                  </a:cubicBezTo>
                  <a:cubicBezTo>
                    <a:pt x="45" y="4933"/>
                    <a:pt x="1" y="5814"/>
                    <a:pt x="162" y="6681"/>
                  </a:cubicBezTo>
                  <a:cubicBezTo>
                    <a:pt x="309" y="7517"/>
                    <a:pt x="632" y="8310"/>
                    <a:pt x="1116" y="9015"/>
                  </a:cubicBezTo>
                  <a:cubicBezTo>
                    <a:pt x="1351" y="9352"/>
                    <a:pt x="1630" y="9675"/>
                    <a:pt x="1939" y="9954"/>
                  </a:cubicBezTo>
                  <a:cubicBezTo>
                    <a:pt x="2247" y="10219"/>
                    <a:pt x="2599" y="10468"/>
                    <a:pt x="2966" y="10659"/>
                  </a:cubicBezTo>
                  <a:cubicBezTo>
                    <a:pt x="3700" y="11041"/>
                    <a:pt x="4493" y="11305"/>
                    <a:pt x="5300" y="11452"/>
                  </a:cubicBezTo>
                  <a:cubicBezTo>
                    <a:pt x="6005" y="11599"/>
                    <a:pt x="6739" y="11672"/>
                    <a:pt x="7459" y="11672"/>
                  </a:cubicBezTo>
                  <a:lnTo>
                    <a:pt x="7738" y="11672"/>
                  </a:lnTo>
                  <a:lnTo>
                    <a:pt x="8325" y="11716"/>
                  </a:lnTo>
                  <a:lnTo>
                    <a:pt x="10219" y="11716"/>
                  </a:lnTo>
                  <a:lnTo>
                    <a:pt x="11041" y="11657"/>
                  </a:lnTo>
                  <a:cubicBezTo>
                    <a:pt x="11584" y="11613"/>
                    <a:pt x="12142" y="11540"/>
                    <a:pt x="12670" y="11422"/>
                  </a:cubicBezTo>
                  <a:lnTo>
                    <a:pt x="13478" y="11173"/>
                  </a:lnTo>
                  <a:lnTo>
                    <a:pt x="13669" y="11099"/>
                  </a:lnTo>
                  <a:lnTo>
                    <a:pt x="13859" y="11026"/>
                  </a:lnTo>
                  <a:lnTo>
                    <a:pt x="14226" y="10806"/>
                  </a:lnTo>
                  <a:lnTo>
                    <a:pt x="14212" y="10806"/>
                  </a:lnTo>
                  <a:cubicBezTo>
                    <a:pt x="15049" y="10395"/>
                    <a:pt x="15739" y="9734"/>
                    <a:pt x="16194" y="8927"/>
                  </a:cubicBezTo>
                  <a:cubicBezTo>
                    <a:pt x="16429" y="8501"/>
                    <a:pt x="16575" y="8046"/>
                    <a:pt x="16619" y="7561"/>
                  </a:cubicBezTo>
                  <a:cubicBezTo>
                    <a:pt x="16664" y="7077"/>
                    <a:pt x="16561" y="6578"/>
                    <a:pt x="16326" y="6152"/>
                  </a:cubicBezTo>
                  <a:cubicBezTo>
                    <a:pt x="16208" y="5917"/>
                    <a:pt x="16062" y="5712"/>
                    <a:pt x="15871" y="5550"/>
                  </a:cubicBezTo>
                  <a:lnTo>
                    <a:pt x="15577" y="5286"/>
                  </a:lnTo>
                  <a:lnTo>
                    <a:pt x="15416" y="5183"/>
                  </a:lnTo>
                  <a:lnTo>
                    <a:pt x="15239" y="5080"/>
                  </a:lnTo>
                  <a:lnTo>
                    <a:pt x="15078" y="4992"/>
                  </a:lnTo>
                  <a:lnTo>
                    <a:pt x="14917" y="4919"/>
                  </a:lnTo>
                  <a:lnTo>
                    <a:pt x="14755" y="4845"/>
                  </a:lnTo>
                  <a:lnTo>
                    <a:pt x="14564" y="4772"/>
                  </a:lnTo>
                  <a:cubicBezTo>
                    <a:pt x="14329" y="4684"/>
                    <a:pt x="14065" y="4611"/>
                    <a:pt x="13815" y="4596"/>
                  </a:cubicBezTo>
                  <a:cubicBezTo>
                    <a:pt x="13738" y="4588"/>
                    <a:pt x="13660" y="4584"/>
                    <a:pt x="13582" y="4584"/>
                  </a:cubicBezTo>
                  <a:cubicBezTo>
                    <a:pt x="13382" y="4584"/>
                    <a:pt x="13184" y="4608"/>
                    <a:pt x="12993" y="4640"/>
                  </a:cubicBezTo>
                  <a:lnTo>
                    <a:pt x="12949" y="4640"/>
                  </a:lnTo>
                  <a:cubicBezTo>
                    <a:pt x="13052" y="4141"/>
                    <a:pt x="13081" y="3612"/>
                    <a:pt x="13067" y="3098"/>
                  </a:cubicBezTo>
                  <a:cubicBezTo>
                    <a:pt x="13037" y="2746"/>
                    <a:pt x="12979" y="2408"/>
                    <a:pt x="12861" y="2071"/>
                  </a:cubicBezTo>
                  <a:cubicBezTo>
                    <a:pt x="12744" y="1718"/>
                    <a:pt x="12553" y="1395"/>
                    <a:pt x="12303" y="1116"/>
                  </a:cubicBezTo>
                  <a:cubicBezTo>
                    <a:pt x="12054" y="838"/>
                    <a:pt x="11760" y="603"/>
                    <a:pt x="11422" y="426"/>
                  </a:cubicBezTo>
                  <a:cubicBezTo>
                    <a:pt x="11114" y="265"/>
                    <a:pt x="10762" y="148"/>
                    <a:pt x="10424" y="89"/>
                  </a:cubicBezTo>
                  <a:cubicBezTo>
                    <a:pt x="10086" y="30"/>
                    <a:pt x="9763" y="1"/>
                    <a:pt x="9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5"/>
            <p:cNvSpPr/>
            <p:nvPr/>
          </p:nvSpPr>
          <p:spPr>
            <a:xfrm>
              <a:off x="4112" y="1447831"/>
              <a:ext cx="473125" cy="333725"/>
            </a:xfrm>
            <a:custGeom>
              <a:avLst/>
              <a:gdLst/>
              <a:ahLst/>
              <a:cxnLst/>
              <a:rect l="l" t="t" r="r" b="b"/>
              <a:pathLst>
                <a:path w="18925" h="13349" extrusionOk="0">
                  <a:moveTo>
                    <a:pt x="10669" y="1"/>
                  </a:moveTo>
                  <a:cubicBezTo>
                    <a:pt x="10509" y="1"/>
                    <a:pt x="10349" y="9"/>
                    <a:pt x="10189" y="27"/>
                  </a:cubicBezTo>
                  <a:lnTo>
                    <a:pt x="9602" y="115"/>
                  </a:lnTo>
                  <a:lnTo>
                    <a:pt x="9029" y="277"/>
                  </a:lnTo>
                  <a:cubicBezTo>
                    <a:pt x="8281" y="541"/>
                    <a:pt x="7620" y="1026"/>
                    <a:pt x="7150" y="1657"/>
                  </a:cubicBezTo>
                  <a:cubicBezTo>
                    <a:pt x="6901" y="1950"/>
                    <a:pt x="6695" y="2259"/>
                    <a:pt x="6534" y="2611"/>
                  </a:cubicBezTo>
                  <a:cubicBezTo>
                    <a:pt x="6372" y="2919"/>
                    <a:pt x="6240" y="3242"/>
                    <a:pt x="6152" y="3580"/>
                  </a:cubicBezTo>
                  <a:cubicBezTo>
                    <a:pt x="5902" y="3345"/>
                    <a:pt x="5609" y="3140"/>
                    <a:pt x="5315" y="2978"/>
                  </a:cubicBezTo>
                  <a:cubicBezTo>
                    <a:pt x="4801" y="2743"/>
                    <a:pt x="4258" y="2611"/>
                    <a:pt x="3715" y="2596"/>
                  </a:cubicBezTo>
                  <a:lnTo>
                    <a:pt x="3304" y="2596"/>
                  </a:lnTo>
                  <a:lnTo>
                    <a:pt x="2908" y="2626"/>
                  </a:lnTo>
                  <a:cubicBezTo>
                    <a:pt x="2614" y="2684"/>
                    <a:pt x="2350" y="2758"/>
                    <a:pt x="2085" y="2861"/>
                  </a:cubicBezTo>
                  <a:lnTo>
                    <a:pt x="1718" y="3066"/>
                  </a:lnTo>
                  <a:cubicBezTo>
                    <a:pt x="1601" y="3154"/>
                    <a:pt x="1469" y="3228"/>
                    <a:pt x="1381" y="3330"/>
                  </a:cubicBezTo>
                  <a:cubicBezTo>
                    <a:pt x="1175" y="3507"/>
                    <a:pt x="984" y="3712"/>
                    <a:pt x="838" y="3932"/>
                  </a:cubicBezTo>
                  <a:cubicBezTo>
                    <a:pt x="544" y="4358"/>
                    <a:pt x="324" y="4843"/>
                    <a:pt x="206" y="5342"/>
                  </a:cubicBezTo>
                  <a:cubicBezTo>
                    <a:pt x="1" y="6311"/>
                    <a:pt x="15" y="7309"/>
                    <a:pt x="265" y="8263"/>
                  </a:cubicBezTo>
                  <a:cubicBezTo>
                    <a:pt x="500" y="9188"/>
                    <a:pt x="926" y="10054"/>
                    <a:pt x="1528" y="10818"/>
                  </a:cubicBezTo>
                  <a:cubicBezTo>
                    <a:pt x="1821" y="11185"/>
                    <a:pt x="2159" y="11537"/>
                    <a:pt x="2541" y="11816"/>
                  </a:cubicBezTo>
                  <a:cubicBezTo>
                    <a:pt x="2908" y="12095"/>
                    <a:pt x="3319" y="12330"/>
                    <a:pt x="3744" y="12521"/>
                  </a:cubicBezTo>
                  <a:cubicBezTo>
                    <a:pt x="4170" y="12712"/>
                    <a:pt x="4611" y="12873"/>
                    <a:pt x="5066" y="12976"/>
                  </a:cubicBezTo>
                  <a:cubicBezTo>
                    <a:pt x="5521" y="13108"/>
                    <a:pt x="5961" y="13196"/>
                    <a:pt x="6431" y="13255"/>
                  </a:cubicBezTo>
                  <a:cubicBezTo>
                    <a:pt x="6999" y="13316"/>
                    <a:pt x="7566" y="13348"/>
                    <a:pt x="8139" y="13348"/>
                  </a:cubicBezTo>
                  <a:cubicBezTo>
                    <a:pt x="8395" y="13348"/>
                    <a:pt x="8653" y="13342"/>
                    <a:pt x="8912" y="13328"/>
                  </a:cubicBezTo>
                  <a:lnTo>
                    <a:pt x="9206" y="13284"/>
                  </a:lnTo>
                  <a:lnTo>
                    <a:pt x="10131" y="13284"/>
                  </a:lnTo>
                  <a:lnTo>
                    <a:pt x="11070" y="13255"/>
                  </a:lnTo>
                  <a:lnTo>
                    <a:pt x="11995" y="13181"/>
                  </a:lnTo>
                  <a:lnTo>
                    <a:pt x="12920" y="13049"/>
                  </a:lnTo>
                  <a:cubicBezTo>
                    <a:pt x="13537" y="12976"/>
                    <a:pt x="14153" y="12829"/>
                    <a:pt x="14740" y="12653"/>
                  </a:cubicBezTo>
                  <a:cubicBezTo>
                    <a:pt x="15049" y="12565"/>
                    <a:pt x="15342" y="12462"/>
                    <a:pt x="15636" y="12330"/>
                  </a:cubicBezTo>
                  <a:lnTo>
                    <a:pt x="15841" y="12227"/>
                  </a:lnTo>
                  <a:cubicBezTo>
                    <a:pt x="15915" y="12198"/>
                    <a:pt x="15988" y="12154"/>
                    <a:pt x="16062" y="12110"/>
                  </a:cubicBezTo>
                  <a:cubicBezTo>
                    <a:pt x="16208" y="12051"/>
                    <a:pt x="16341" y="11963"/>
                    <a:pt x="16473" y="11860"/>
                  </a:cubicBezTo>
                  <a:lnTo>
                    <a:pt x="16443" y="11860"/>
                  </a:lnTo>
                  <a:cubicBezTo>
                    <a:pt x="17354" y="11332"/>
                    <a:pt x="18073" y="10539"/>
                    <a:pt x="18528" y="9599"/>
                  </a:cubicBezTo>
                  <a:cubicBezTo>
                    <a:pt x="18748" y="9100"/>
                    <a:pt x="18880" y="8572"/>
                    <a:pt x="18910" y="8028"/>
                  </a:cubicBezTo>
                  <a:cubicBezTo>
                    <a:pt x="18924" y="7441"/>
                    <a:pt x="18778" y="6883"/>
                    <a:pt x="18469" y="6384"/>
                  </a:cubicBezTo>
                  <a:cubicBezTo>
                    <a:pt x="18293" y="6149"/>
                    <a:pt x="18102" y="5929"/>
                    <a:pt x="17882" y="5753"/>
                  </a:cubicBezTo>
                  <a:cubicBezTo>
                    <a:pt x="17765" y="5635"/>
                    <a:pt x="17647" y="5562"/>
                    <a:pt x="17530" y="5474"/>
                  </a:cubicBezTo>
                  <a:lnTo>
                    <a:pt x="17354" y="5386"/>
                  </a:lnTo>
                  <a:lnTo>
                    <a:pt x="17148" y="5268"/>
                  </a:lnTo>
                  <a:lnTo>
                    <a:pt x="16957" y="5180"/>
                  </a:lnTo>
                  <a:lnTo>
                    <a:pt x="16766" y="5107"/>
                  </a:lnTo>
                  <a:lnTo>
                    <a:pt x="16575" y="5033"/>
                  </a:lnTo>
                  <a:lnTo>
                    <a:pt x="16370" y="4975"/>
                  </a:lnTo>
                  <a:cubicBezTo>
                    <a:pt x="16091" y="4887"/>
                    <a:pt x="15797" y="4857"/>
                    <a:pt x="15489" y="4843"/>
                  </a:cubicBezTo>
                  <a:cubicBezTo>
                    <a:pt x="15450" y="4841"/>
                    <a:pt x="15411" y="4840"/>
                    <a:pt x="15372" y="4840"/>
                  </a:cubicBezTo>
                  <a:cubicBezTo>
                    <a:pt x="15103" y="4840"/>
                    <a:pt x="14835" y="4883"/>
                    <a:pt x="14579" y="4960"/>
                  </a:cubicBezTo>
                  <a:lnTo>
                    <a:pt x="14520" y="4960"/>
                  </a:lnTo>
                  <a:cubicBezTo>
                    <a:pt x="14594" y="4373"/>
                    <a:pt x="14608" y="3786"/>
                    <a:pt x="14535" y="3213"/>
                  </a:cubicBezTo>
                  <a:cubicBezTo>
                    <a:pt x="14491" y="2817"/>
                    <a:pt x="14373" y="2435"/>
                    <a:pt x="14227" y="2068"/>
                  </a:cubicBezTo>
                  <a:cubicBezTo>
                    <a:pt x="14065" y="1686"/>
                    <a:pt x="13830" y="1334"/>
                    <a:pt x="13537" y="1026"/>
                  </a:cubicBezTo>
                  <a:cubicBezTo>
                    <a:pt x="13228" y="732"/>
                    <a:pt x="12861" y="497"/>
                    <a:pt x="12465" y="336"/>
                  </a:cubicBezTo>
                  <a:cubicBezTo>
                    <a:pt x="12098" y="189"/>
                    <a:pt x="11716" y="101"/>
                    <a:pt x="11334" y="42"/>
                  </a:cubicBezTo>
                  <a:cubicBezTo>
                    <a:pt x="11113" y="16"/>
                    <a:pt x="10891" y="1"/>
                    <a:pt x="10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5"/>
            <p:cNvSpPr/>
            <p:nvPr/>
          </p:nvSpPr>
          <p:spPr>
            <a:xfrm>
              <a:off x="548254" y="1184093"/>
              <a:ext cx="198056" cy="139095"/>
            </a:xfrm>
            <a:custGeom>
              <a:avLst/>
              <a:gdLst/>
              <a:ahLst/>
              <a:cxnLst/>
              <a:rect l="l" t="t" r="r" b="b"/>
              <a:pathLst>
                <a:path w="10175" h="7145" extrusionOk="0">
                  <a:moveTo>
                    <a:pt x="5374" y="0"/>
                  </a:moveTo>
                  <a:lnTo>
                    <a:pt x="5066" y="59"/>
                  </a:lnTo>
                  <a:lnTo>
                    <a:pt x="4743" y="162"/>
                  </a:lnTo>
                  <a:cubicBezTo>
                    <a:pt x="4346" y="323"/>
                    <a:pt x="4009" y="588"/>
                    <a:pt x="3759" y="940"/>
                  </a:cubicBezTo>
                  <a:cubicBezTo>
                    <a:pt x="3642" y="1102"/>
                    <a:pt x="3539" y="1263"/>
                    <a:pt x="3451" y="1454"/>
                  </a:cubicBezTo>
                  <a:cubicBezTo>
                    <a:pt x="3378" y="1630"/>
                    <a:pt x="3319" y="1792"/>
                    <a:pt x="3260" y="1982"/>
                  </a:cubicBezTo>
                  <a:cubicBezTo>
                    <a:pt x="3113" y="1865"/>
                    <a:pt x="2966" y="1747"/>
                    <a:pt x="2805" y="1659"/>
                  </a:cubicBezTo>
                  <a:cubicBezTo>
                    <a:pt x="2526" y="1557"/>
                    <a:pt x="2232" y="1498"/>
                    <a:pt x="1939" y="1483"/>
                  </a:cubicBezTo>
                  <a:lnTo>
                    <a:pt x="1498" y="1483"/>
                  </a:lnTo>
                  <a:cubicBezTo>
                    <a:pt x="1352" y="1513"/>
                    <a:pt x="1205" y="1557"/>
                    <a:pt x="1073" y="1630"/>
                  </a:cubicBezTo>
                  <a:lnTo>
                    <a:pt x="882" y="1733"/>
                  </a:lnTo>
                  <a:lnTo>
                    <a:pt x="691" y="1880"/>
                  </a:lnTo>
                  <a:cubicBezTo>
                    <a:pt x="588" y="1982"/>
                    <a:pt x="485" y="2100"/>
                    <a:pt x="412" y="2217"/>
                  </a:cubicBezTo>
                  <a:cubicBezTo>
                    <a:pt x="265" y="2452"/>
                    <a:pt x="162" y="2716"/>
                    <a:pt x="104" y="2981"/>
                  </a:cubicBezTo>
                  <a:cubicBezTo>
                    <a:pt x="1" y="3509"/>
                    <a:pt x="30" y="4038"/>
                    <a:pt x="192" y="4552"/>
                  </a:cubicBezTo>
                  <a:cubicBezTo>
                    <a:pt x="324" y="5051"/>
                    <a:pt x="573" y="5506"/>
                    <a:pt x="911" y="5902"/>
                  </a:cubicBezTo>
                  <a:cubicBezTo>
                    <a:pt x="1073" y="6093"/>
                    <a:pt x="1263" y="6269"/>
                    <a:pt x="1469" y="6416"/>
                  </a:cubicBezTo>
                  <a:cubicBezTo>
                    <a:pt x="1675" y="6563"/>
                    <a:pt x="1895" y="6680"/>
                    <a:pt x="2130" y="6783"/>
                  </a:cubicBezTo>
                  <a:cubicBezTo>
                    <a:pt x="2350" y="6871"/>
                    <a:pt x="2599" y="6945"/>
                    <a:pt x="2834" y="7003"/>
                  </a:cubicBezTo>
                  <a:cubicBezTo>
                    <a:pt x="3084" y="7062"/>
                    <a:pt x="3319" y="7091"/>
                    <a:pt x="3568" y="7121"/>
                  </a:cubicBezTo>
                  <a:cubicBezTo>
                    <a:pt x="3749" y="7138"/>
                    <a:pt x="3930" y="7145"/>
                    <a:pt x="4110" y="7145"/>
                  </a:cubicBezTo>
                  <a:cubicBezTo>
                    <a:pt x="4238" y="7145"/>
                    <a:pt x="4366" y="7141"/>
                    <a:pt x="4493" y="7135"/>
                  </a:cubicBezTo>
                  <a:lnTo>
                    <a:pt x="4743" y="7135"/>
                  </a:lnTo>
                  <a:lnTo>
                    <a:pt x="5066" y="7091"/>
                  </a:lnTo>
                  <a:lnTo>
                    <a:pt x="5550" y="7091"/>
                  </a:lnTo>
                  <a:lnTo>
                    <a:pt x="6064" y="7062"/>
                  </a:lnTo>
                  <a:lnTo>
                    <a:pt x="6563" y="7033"/>
                  </a:lnTo>
                  <a:lnTo>
                    <a:pt x="7062" y="6945"/>
                  </a:lnTo>
                  <a:cubicBezTo>
                    <a:pt x="7385" y="6886"/>
                    <a:pt x="7708" y="6798"/>
                    <a:pt x="8031" y="6695"/>
                  </a:cubicBezTo>
                  <a:lnTo>
                    <a:pt x="8486" y="6504"/>
                  </a:lnTo>
                  <a:lnTo>
                    <a:pt x="8619" y="6460"/>
                  </a:lnTo>
                  <a:lnTo>
                    <a:pt x="8736" y="6387"/>
                  </a:lnTo>
                  <a:cubicBezTo>
                    <a:pt x="8809" y="6343"/>
                    <a:pt x="8868" y="6299"/>
                    <a:pt x="8927" y="6240"/>
                  </a:cubicBezTo>
                  <a:cubicBezTo>
                    <a:pt x="9411" y="5932"/>
                    <a:pt x="9778" y="5491"/>
                    <a:pt x="9999" y="4977"/>
                  </a:cubicBezTo>
                  <a:cubicBezTo>
                    <a:pt x="10116" y="4698"/>
                    <a:pt x="10175" y="4419"/>
                    <a:pt x="10175" y="4126"/>
                  </a:cubicBezTo>
                  <a:cubicBezTo>
                    <a:pt x="10175" y="3817"/>
                    <a:pt x="10087" y="3509"/>
                    <a:pt x="9911" y="3260"/>
                  </a:cubicBezTo>
                  <a:cubicBezTo>
                    <a:pt x="9822" y="3142"/>
                    <a:pt x="9720" y="3025"/>
                    <a:pt x="9588" y="2937"/>
                  </a:cubicBezTo>
                  <a:lnTo>
                    <a:pt x="9397" y="2804"/>
                  </a:lnTo>
                  <a:lnTo>
                    <a:pt x="9294" y="2746"/>
                  </a:lnTo>
                  <a:lnTo>
                    <a:pt x="9191" y="2702"/>
                  </a:lnTo>
                  <a:lnTo>
                    <a:pt x="9074" y="2658"/>
                  </a:lnTo>
                  <a:lnTo>
                    <a:pt x="8986" y="2628"/>
                  </a:lnTo>
                  <a:lnTo>
                    <a:pt x="8883" y="2584"/>
                  </a:lnTo>
                  <a:lnTo>
                    <a:pt x="8765" y="2540"/>
                  </a:lnTo>
                  <a:cubicBezTo>
                    <a:pt x="8604" y="2511"/>
                    <a:pt x="8442" y="2496"/>
                    <a:pt x="8296" y="2496"/>
                  </a:cubicBezTo>
                  <a:cubicBezTo>
                    <a:pt x="8119" y="2496"/>
                    <a:pt x="7958" y="2526"/>
                    <a:pt x="7796" y="2584"/>
                  </a:cubicBezTo>
                  <a:lnTo>
                    <a:pt x="7782" y="2584"/>
                  </a:lnTo>
                  <a:cubicBezTo>
                    <a:pt x="7811" y="2276"/>
                    <a:pt x="7811" y="1953"/>
                    <a:pt x="7752" y="1645"/>
                  </a:cubicBezTo>
                  <a:cubicBezTo>
                    <a:pt x="7723" y="1439"/>
                    <a:pt x="7664" y="1234"/>
                    <a:pt x="7576" y="1043"/>
                  </a:cubicBezTo>
                  <a:cubicBezTo>
                    <a:pt x="7473" y="837"/>
                    <a:pt x="7341" y="646"/>
                    <a:pt x="7165" y="500"/>
                  </a:cubicBezTo>
                  <a:cubicBezTo>
                    <a:pt x="7004" y="338"/>
                    <a:pt x="6813" y="221"/>
                    <a:pt x="6607" y="133"/>
                  </a:cubicBezTo>
                  <a:cubicBezTo>
                    <a:pt x="6402" y="59"/>
                    <a:pt x="6182" y="15"/>
                    <a:pt x="5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10"/>
          <p:cNvSpPr txBox="1">
            <a:spLocks noGrp="1"/>
          </p:cNvSpPr>
          <p:nvPr>
            <p:ph type="title"/>
          </p:nvPr>
        </p:nvSpPr>
        <p:spPr>
          <a:xfrm>
            <a:off x="4697450" y="1644825"/>
            <a:ext cx="3733500" cy="143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03" name="Google Shape;1903;p10"/>
          <p:cNvGrpSpPr/>
          <p:nvPr/>
        </p:nvGrpSpPr>
        <p:grpSpPr>
          <a:xfrm>
            <a:off x="275921" y="-62105"/>
            <a:ext cx="8592159" cy="5240670"/>
            <a:chOff x="232950" y="673050"/>
            <a:chExt cx="7153575" cy="4363225"/>
          </a:xfrm>
        </p:grpSpPr>
        <p:sp>
          <p:nvSpPr>
            <p:cNvPr id="1904" name="Google Shape;1904;p10"/>
            <p:cNvSpPr/>
            <p:nvPr/>
          </p:nvSpPr>
          <p:spPr>
            <a:xfrm>
              <a:off x="1986700" y="1377575"/>
              <a:ext cx="58500" cy="45350"/>
            </a:xfrm>
            <a:custGeom>
              <a:avLst/>
              <a:gdLst/>
              <a:ahLst/>
              <a:cxnLst/>
              <a:rect l="l" t="t" r="r" b="b"/>
              <a:pathLst>
                <a:path w="2340" h="1814" extrusionOk="0">
                  <a:moveTo>
                    <a:pt x="1165" y="0"/>
                  </a:moveTo>
                  <a:cubicBezTo>
                    <a:pt x="0" y="0"/>
                    <a:pt x="0" y="1814"/>
                    <a:pt x="1165" y="1814"/>
                  </a:cubicBezTo>
                  <a:cubicBezTo>
                    <a:pt x="2339" y="1814"/>
                    <a:pt x="2339" y="0"/>
                    <a:pt x="1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>
              <a:off x="249450" y="3779925"/>
              <a:ext cx="58500" cy="45625"/>
            </a:xfrm>
            <a:custGeom>
              <a:avLst/>
              <a:gdLst/>
              <a:ahLst/>
              <a:cxnLst/>
              <a:rect l="l" t="t" r="r" b="b"/>
              <a:pathLst>
                <a:path w="2340" h="1825" extrusionOk="0">
                  <a:moveTo>
                    <a:pt x="1175" y="1"/>
                  </a:moveTo>
                  <a:cubicBezTo>
                    <a:pt x="0" y="1"/>
                    <a:pt x="11" y="1825"/>
                    <a:pt x="1175" y="1825"/>
                  </a:cubicBezTo>
                  <a:cubicBezTo>
                    <a:pt x="2339" y="1825"/>
                    <a:pt x="233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>
              <a:off x="1960425" y="3931400"/>
              <a:ext cx="58750" cy="45100"/>
            </a:xfrm>
            <a:custGeom>
              <a:avLst/>
              <a:gdLst/>
              <a:ahLst/>
              <a:cxnLst/>
              <a:rect l="l" t="t" r="r" b="b"/>
              <a:pathLst>
                <a:path w="2350" h="1804" extrusionOk="0">
                  <a:moveTo>
                    <a:pt x="1175" y="1"/>
                  </a:moveTo>
                  <a:cubicBezTo>
                    <a:pt x="0" y="1"/>
                    <a:pt x="0" y="1804"/>
                    <a:pt x="1175" y="1804"/>
                  </a:cubicBezTo>
                  <a:cubicBezTo>
                    <a:pt x="2350" y="1804"/>
                    <a:pt x="2350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>
              <a:off x="1560875" y="4738975"/>
              <a:ext cx="58775" cy="45375"/>
            </a:xfrm>
            <a:custGeom>
              <a:avLst/>
              <a:gdLst/>
              <a:ahLst/>
              <a:cxnLst/>
              <a:rect l="l" t="t" r="r" b="b"/>
              <a:pathLst>
                <a:path w="2351" h="1815" extrusionOk="0">
                  <a:moveTo>
                    <a:pt x="1176" y="1"/>
                  </a:moveTo>
                  <a:cubicBezTo>
                    <a:pt x="1" y="1"/>
                    <a:pt x="11" y="1814"/>
                    <a:pt x="1176" y="1814"/>
                  </a:cubicBezTo>
                  <a:cubicBezTo>
                    <a:pt x="2350" y="1814"/>
                    <a:pt x="2350" y="1"/>
                    <a:pt x="1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>
              <a:off x="4105975" y="4738975"/>
              <a:ext cx="58225" cy="45375"/>
            </a:xfrm>
            <a:custGeom>
              <a:avLst/>
              <a:gdLst/>
              <a:ahLst/>
              <a:cxnLst/>
              <a:rect l="l" t="t" r="r" b="b"/>
              <a:pathLst>
                <a:path w="2329" h="1815" extrusionOk="0">
                  <a:moveTo>
                    <a:pt x="1175" y="1"/>
                  </a:moveTo>
                  <a:cubicBezTo>
                    <a:pt x="11" y="1"/>
                    <a:pt x="0" y="1814"/>
                    <a:pt x="1175" y="1814"/>
                  </a:cubicBezTo>
                  <a:cubicBezTo>
                    <a:pt x="2329" y="1814"/>
                    <a:pt x="232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>
              <a:off x="3697675" y="3219150"/>
              <a:ext cx="58250" cy="45100"/>
            </a:xfrm>
            <a:custGeom>
              <a:avLst/>
              <a:gdLst/>
              <a:ahLst/>
              <a:cxnLst/>
              <a:rect l="l" t="t" r="r" b="b"/>
              <a:pathLst>
                <a:path w="2330" h="1804" extrusionOk="0">
                  <a:moveTo>
                    <a:pt x="1175" y="0"/>
                  </a:moveTo>
                  <a:cubicBezTo>
                    <a:pt x="11" y="0"/>
                    <a:pt x="0" y="1803"/>
                    <a:pt x="1175" y="1803"/>
                  </a:cubicBezTo>
                  <a:cubicBezTo>
                    <a:pt x="2329" y="1803"/>
                    <a:pt x="2329" y="0"/>
                    <a:pt x="1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>
              <a:off x="5191500" y="3627450"/>
              <a:ext cx="58500" cy="45100"/>
            </a:xfrm>
            <a:custGeom>
              <a:avLst/>
              <a:gdLst/>
              <a:ahLst/>
              <a:cxnLst/>
              <a:rect l="l" t="t" r="r" b="b"/>
              <a:pathLst>
                <a:path w="2340" h="1804" extrusionOk="0">
                  <a:moveTo>
                    <a:pt x="1175" y="0"/>
                  </a:moveTo>
                  <a:cubicBezTo>
                    <a:pt x="0" y="0"/>
                    <a:pt x="11" y="1803"/>
                    <a:pt x="1175" y="1803"/>
                  </a:cubicBezTo>
                  <a:cubicBezTo>
                    <a:pt x="2339" y="1803"/>
                    <a:pt x="2339" y="0"/>
                    <a:pt x="1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>
              <a:off x="5756150" y="2037550"/>
              <a:ext cx="58500" cy="45600"/>
            </a:xfrm>
            <a:custGeom>
              <a:avLst/>
              <a:gdLst/>
              <a:ahLst/>
              <a:cxnLst/>
              <a:rect l="l" t="t" r="r" b="b"/>
              <a:pathLst>
                <a:path w="2340" h="1824" extrusionOk="0">
                  <a:moveTo>
                    <a:pt x="1175" y="0"/>
                  </a:moveTo>
                  <a:cubicBezTo>
                    <a:pt x="21" y="0"/>
                    <a:pt x="1" y="1824"/>
                    <a:pt x="1175" y="1824"/>
                  </a:cubicBezTo>
                  <a:cubicBezTo>
                    <a:pt x="2340" y="1824"/>
                    <a:pt x="2340" y="0"/>
                    <a:pt x="1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>
              <a:off x="7067850" y="3027750"/>
              <a:ext cx="58250" cy="45625"/>
            </a:xfrm>
            <a:custGeom>
              <a:avLst/>
              <a:gdLst/>
              <a:ahLst/>
              <a:cxnLst/>
              <a:rect l="l" t="t" r="r" b="b"/>
              <a:pathLst>
                <a:path w="2330" h="1825" extrusionOk="0">
                  <a:moveTo>
                    <a:pt x="1165" y="0"/>
                  </a:moveTo>
                  <a:cubicBezTo>
                    <a:pt x="11" y="0"/>
                    <a:pt x="0" y="1824"/>
                    <a:pt x="1165" y="1824"/>
                  </a:cubicBezTo>
                  <a:cubicBezTo>
                    <a:pt x="2329" y="1824"/>
                    <a:pt x="2329" y="0"/>
                    <a:pt x="1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>
              <a:off x="7215200" y="3992200"/>
              <a:ext cx="58750" cy="45100"/>
            </a:xfrm>
            <a:custGeom>
              <a:avLst/>
              <a:gdLst/>
              <a:ahLst/>
              <a:cxnLst/>
              <a:rect l="l" t="t" r="r" b="b"/>
              <a:pathLst>
                <a:path w="2350" h="1804" extrusionOk="0">
                  <a:moveTo>
                    <a:pt x="1175" y="0"/>
                  </a:moveTo>
                  <a:cubicBezTo>
                    <a:pt x="0" y="0"/>
                    <a:pt x="11" y="1804"/>
                    <a:pt x="1175" y="1804"/>
                  </a:cubicBezTo>
                  <a:cubicBezTo>
                    <a:pt x="2350" y="1804"/>
                    <a:pt x="2350" y="0"/>
                    <a:pt x="1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>
              <a:off x="7328275" y="4990650"/>
              <a:ext cx="58250" cy="45625"/>
            </a:xfrm>
            <a:custGeom>
              <a:avLst/>
              <a:gdLst/>
              <a:ahLst/>
              <a:cxnLst/>
              <a:rect l="l" t="t" r="r" b="b"/>
              <a:pathLst>
                <a:path w="2330" h="1825" extrusionOk="0">
                  <a:moveTo>
                    <a:pt x="1175" y="1"/>
                  </a:moveTo>
                  <a:cubicBezTo>
                    <a:pt x="11" y="1"/>
                    <a:pt x="1" y="1824"/>
                    <a:pt x="1175" y="1824"/>
                  </a:cubicBezTo>
                  <a:cubicBezTo>
                    <a:pt x="2329" y="1824"/>
                    <a:pt x="232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>
              <a:off x="7171650" y="1038825"/>
              <a:ext cx="58775" cy="45375"/>
            </a:xfrm>
            <a:custGeom>
              <a:avLst/>
              <a:gdLst/>
              <a:ahLst/>
              <a:cxnLst/>
              <a:rect l="l" t="t" r="r" b="b"/>
              <a:pathLst>
                <a:path w="2351" h="1815" extrusionOk="0">
                  <a:moveTo>
                    <a:pt x="1176" y="1"/>
                  </a:moveTo>
                  <a:cubicBezTo>
                    <a:pt x="1" y="1"/>
                    <a:pt x="22" y="1814"/>
                    <a:pt x="1176" y="1814"/>
                  </a:cubicBezTo>
                  <a:cubicBezTo>
                    <a:pt x="2350" y="1814"/>
                    <a:pt x="2350" y="1"/>
                    <a:pt x="1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>
              <a:off x="3532550" y="1655775"/>
              <a:ext cx="58500" cy="45100"/>
            </a:xfrm>
            <a:custGeom>
              <a:avLst/>
              <a:gdLst/>
              <a:ahLst/>
              <a:cxnLst/>
              <a:rect l="l" t="t" r="r" b="b"/>
              <a:pathLst>
                <a:path w="2340" h="1804" extrusionOk="0">
                  <a:moveTo>
                    <a:pt x="1175" y="1"/>
                  </a:moveTo>
                  <a:cubicBezTo>
                    <a:pt x="1" y="1"/>
                    <a:pt x="11" y="1804"/>
                    <a:pt x="1175" y="1804"/>
                  </a:cubicBezTo>
                  <a:cubicBezTo>
                    <a:pt x="2340" y="1804"/>
                    <a:pt x="2340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>
              <a:off x="292975" y="1108375"/>
              <a:ext cx="58500" cy="45375"/>
            </a:xfrm>
            <a:custGeom>
              <a:avLst/>
              <a:gdLst/>
              <a:ahLst/>
              <a:cxnLst/>
              <a:rect l="l" t="t" r="r" b="b"/>
              <a:pathLst>
                <a:path w="2340" h="1815" extrusionOk="0">
                  <a:moveTo>
                    <a:pt x="1165" y="1"/>
                  </a:moveTo>
                  <a:cubicBezTo>
                    <a:pt x="1" y="1"/>
                    <a:pt x="11" y="1814"/>
                    <a:pt x="1165" y="1814"/>
                  </a:cubicBezTo>
                  <a:cubicBezTo>
                    <a:pt x="2340" y="1814"/>
                    <a:pt x="2340" y="1"/>
                    <a:pt x="1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>
              <a:off x="1630450" y="2211675"/>
              <a:ext cx="58750" cy="45100"/>
            </a:xfrm>
            <a:custGeom>
              <a:avLst/>
              <a:gdLst/>
              <a:ahLst/>
              <a:cxnLst/>
              <a:rect l="l" t="t" r="r" b="b"/>
              <a:pathLst>
                <a:path w="2350" h="1804" extrusionOk="0">
                  <a:moveTo>
                    <a:pt x="1175" y="1"/>
                  </a:moveTo>
                  <a:cubicBezTo>
                    <a:pt x="0" y="1"/>
                    <a:pt x="0" y="1804"/>
                    <a:pt x="1175" y="1804"/>
                  </a:cubicBezTo>
                  <a:cubicBezTo>
                    <a:pt x="2349" y="1804"/>
                    <a:pt x="234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>
              <a:off x="232950" y="2989875"/>
              <a:ext cx="39450" cy="29900"/>
            </a:xfrm>
            <a:custGeom>
              <a:avLst/>
              <a:gdLst/>
              <a:ahLst/>
              <a:cxnLst/>
              <a:rect l="l" t="t" r="r" b="b"/>
              <a:pathLst>
                <a:path w="1578" h="1196" extrusionOk="0">
                  <a:moveTo>
                    <a:pt x="784" y="1"/>
                  </a:moveTo>
                  <a:cubicBezTo>
                    <a:pt x="1" y="1"/>
                    <a:pt x="11" y="1196"/>
                    <a:pt x="784" y="1196"/>
                  </a:cubicBezTo>
                  <a:cubicBezTo>
                    <a:pt x="1577" y="1196"/>
                    <a:pt x="1577" y="1"/>
                    <a:pt x="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>
              <a:off x="789125" y="872675"/>
              <a:ext cx="38925" cy="30425"/>
            </a:xfrm>
            <a:custGeom>
              <a:avLst/>
              <a:gdLst/>
              <a:ahLst/>
              <a:cxnLst/>
              <a:rect l="l" t="t" r="r" b="b"/>
              <a:pathLst>
                <a:path w="1557" h="1217" extrusionOk="0">
                  <a:moveTo>
                    <a:pt x="783" y="1"/>
                  </a:moveTo>
                  <a:cubicBezTo>
                    <a:pt x="11" y="1"/>
                    <a:pt x="0" y="1216"/>
                    <a:pt x="783" y="1216"/>
                  </a:cubicBezTo>
                  <a:cubicBezTo>
                    <a:pt x="1556" y="1216"/>
                    <a:pt x="1556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>
              <a:off x="2378500" y="1046550"/>
              <a:ext cx="38925" cy="29900"/>
            </a:xfrm>
            <a:custGeom>
              <a:avLst/>
              <a:gdLst/>
              <a:ahLst/>
              <a:cxnLst/>
              <a:rect l="l" t="t" r="r" b="b"/>
              <a:pathLst>
                <a:path w="1557" h="1196" extrusionOk="0">
                  <a:moveTo>
                    <a:pt x="784" y="1"/>
                  </a:moveTo>
                  <a:cubicBezTo>
                    <a:pt x="11" y="1"/>
                    <a:pt x="1" y="1196"/>
                    <a:pt x="784" y="1196"/>
                  </a:cubicBezTo>
                  <a:cubicBezTo>
                    <a:pt x="1557" y="1196"/>
                    <a:pt x="1557" y="1"/>
                    <a:pt x="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>
              <a:off x="1214425" y="3000700"/>
              <a:ext cx="39425" cy="30425"/>
            </a:xfrm>
            <a:custGeom>
              <a:avLst/>
              <a:gdLst/>
              <a:ahLst/>
              <a:cxnLst/>
              <a:rect l="l" t="t" r="r" b="b"/>
              <a:pathLst>
                <a:path w="1577" h="1217" extrusionOk="0">
                  <a:moveTo>
                    <a:pt x="783" y="1"/>
                  </a:moveTo>
                  <a:cubicBezTo>
                    <a:pt x="0" y="1"/>
                    <a:pt x="10" y="1216"/>
                    <a:pt x="783" y="1216"/>
                  </a:cubicBezTo>
                  <a:cubicBezTo>
                    <a:pt x="1577" y="1216"/>
                    <a:pt x="157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>
              <a:off x="3464025" y="3964900"/>
              <a:ext cx="39175" cy="30150"/>
            </a:xfrm>
            <a:custGeom>
              <a:avLst/>
              <a:gdLst/>
              <a:ahLst/>
              <a:cxnLst/>
              <a:rect l="l" t="t" r="r" b="b"/>
              <a:pathLst>
                <a:path w="1567" h="1206" extrusionOk="0">
                  <a:moveTo>
                    <a:pt x="784" y="0"/>
                  </a:moveTo>
                  <a:cubicBezTo>
                    <a:pt x="1" y="0"/>
                    <a:pt x="11" y="1206"/>
                    <a:pt x="784" y="1206"/>
                  </a:cubicBezTo>
                  <a:cubicBezTo>
                    <a:pt x="1567" y="1206"/>
                    <a:pt x="1567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>
              <a:off x="5652850" y="2549125"/>
              <a:ext cx="38925" cy="30175"/>
            </a:xfrm>
            <a:custGeom>
              <a:avLst/>
              <a:gdLst/>
              <a:ahLst/>
              <a:cxnLst/>
              <a:rect l="l" t="t" r="r" b="b"/>
              <a:pathLst>
                <a:path w="1557" h="1207" extrusionOk="0">
                  <a:moveTo>
                    <a:pt x="784" y="1"/>
                  </a:moveTo>
                  <a:cubicBezTo>
                    <a:pt x="11" y="1"/>
                    <a:pt x="1" y="1206"/>
                    <a:pt x="784" y="1206"/>
                  </a:cubicBezTo>
                  <a:cubicBezTo>
                    <a:pt x="1557" y="1206"/>
                    <a:pt x="1557" y="1"/>
                    <a:pt x="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0"/>
            <p:cNvSpPr/>
            <p:nvPr/>
          </p:nvSpPr>
          <p:spPr>
            <a:xfrm>
              <a:off x="6313075" y="1732800"/>
              <a:ext cx="38925" cy="29900"/>
            </a:xfrm>
            <a:custGeom>
              <a:avLst/>
              <a:gdLst/>
              <a:ahLst/>
              <a:cxnLst/>
              <a:rect l="l" t="t" r="r" b="b"/>
              <a:pathLst>
                <a:path w="1557" h="1196" extrusionOk="0">
                  <a:moveTo>
                    <a:pt x="784" y="0"/>
                  </a:moveTo>
                  <a:cubicBezTo>
                    <a:pt x="11" y="0"/>
                    <a:pt x="1" y="1196"/>
                    <a:pt x="784" y="1196"/>
                  </a:cubicBezTo>
                  <a:cubicBezTo>
                    <a:pt x="1557" y="1196"/>
                    <a:pt x="1557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0"/>
            <p:cNvSpPr/>
            <p:nvPr/>
          </p:nvSpPr>
          <p:spPr>
            <a:xfrm>
              <a:off x="3246875" y="2106325"/>
              <a:ext cx="39425" cy="29900"/>
            </a:xfrm>
            <a:custGeom>
              <a:avLst/>
              <a:gdLst/>
              <a:ahLst/>
              <a:cxnLst/>
              <a:rect l="l" t="t" r="r" b="b"/>
              <a:pathLst>
                <a:path w="1577" h="1196" extrusionOk="0">
                  <a:moveTo>
                    <a:pt x="784" y="0"/>
                  </a:moveTo>
                  <a:cubicBezTo>
                    <a:pt x="1" y="0"/>
                    <a:pt x="11" y="1195"/>
                    <a:pt x="784" y="1195"/>
                  </a:cubicBezTo>
                  <a:cubicBezTo>
                    <a:pt x="1577" y="1195"/>
                    <a:pt x="1577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0"/>
            <p:cNvSpPr/>
            <p:nvPr/>
          </p:nvSpPr>
          <p:spPr>
            <a:xfrm>
              <a:off x="7033850" y="3478300"/>
              <a:ext cx="39175" cy="30400"/>
            </a:xfrm>
            <a:custGeom>
              <a:avLst/>
              <a:gdLst/>
              <a:ahLst/>
              <a:cxnLst/>
              <a:rect l="l" t="t" r="r" b="b"/>
              <a:pathLst>
                <a:path w="1567" h="1216" extrusionOk="0">
                  <a:moveTo>
                    <a:pt x="794" y="0"/>
                  </a:moveTo>
                  <a:cubicBezTo>
                    <a:pt x="21" y="0"/>
                    <a:pt x="0" y="1216"/>
                    <a:pt x="794" y="1216"/>
                  </a:cubicBezTo>
                  <a:cubicBezTo>
                    <a:pt x="1567" y="1216"/>
                    <a:pt x="1567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0"/>
            <p:cNvSpPr/>
            <p:nvPr/>
          </p:nvSpPr>
          <p:spPr>
            <a:xfrm>
              <a:off x="6095925" y="4955100"/>
              <a:ext cx="47675" cy="30175"/>
            </a:xfrm>
            <a:custGeom>
              <a:avLst/>
              <a:gdLst/>
              <a:ahLst/>
              <a:cxnLst/>
              <a:rect l="l" t="t" r="r" b="b"/>
              <a:pathLst>
                <a:path w="1907" h="1207" extrusionOk="0">
                  <a:moveTo>
                    <a:pt x="784" y="1"/>
                  </a:moveTo>
                  <a:cubicBezTo>
                    <a:pt x="1" y="1"/>
                    <a:pt x="1" y="1206"/>
                    <a:pt x="784" y="1206"/>
                  </a:cubicBezTo>
                  <a:lnTo>
                    <a:pt x="1124" y="1206"/>
                  </a:lnTo>
                  <a:cubicBezTo>
                    <a:pt x="1907" y="1206"/>
                    <a:pt x="1907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0"/>
            <p:cNvSpPr/>
            <p:nvPr/>
          </p:nvSpPr>
          <p:spPr>
            <a:xfrm>
              <a:off x="4315650" y="1654500"/>
              <a:ext cx="38675" cy="30400"/>
            </a:xfrm>
            <a:custGeom>
              <a:avLst/>
              <a:gdLst/>
              <a:ahLst/>
              <a:cxnLst/>
              <a:rect l="l" t="t" r="r" b="b"/>
              <a:pathLst>
                <a:path w="1547" h="1216" extrusionOk="0">
                  <a:moveTo>
                    <a:pt x="774" y="0"/>
                  </a:moveTo>
                  <a:cubicBezTo>
                    <a:pt x="1" y="0"/>
                    <a:pt x="1" y="1216"/>
                    <a:pt x="774" y="1216"/>
                  </a:cubicBezTo>
                  <a:cubicBezTo>
                    <a:pt x="1546" y="1216"/>
                    <a:pt x="1546" y="0"/>
                    <a:pt x="7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0"/>
            <p:cNvSpPr/>
            <p:nvPr/>
          </p:nvSpPr>
          <p:spPr>
            <a:xfrm>
              <a:off x="4967125" y="2149850"/>
              <a:ext cx="47175" cy="29900"/>
            </a:xfrm>
            <a:custGeom>
              <a:avLst/>
              <a:gdLst/>
              <a:ahLst/>
              <a:cxnLst/>
              <a:rect l="l" t="t" r="r" b="b"/>
              <a:pathLst>
                <a:path w="1887" h="1196" extrusionOk="0">
                  <a:moveTo>
                    <a:pt x="773" y="1"/>
                  </a:moveTo>
                  <a:cubicBezTo>
                    <a:pt x="0" y="1"/>
                    <a:pt x="0" y="1196"/>
                    <a:pt x="773" y="1196"/>
                  </a:cubicBezTo>
                  <a:lnTo>
                    <a:pt x="1113" y="1196"/>
                  </a:lnTo>
                  <a:cubicBezTo>
                    <a:pt x="1886" y="1196"/>
                    <a:pt x="1886" y="1"/>
                    <a:pt x="1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0"/>
            <p:cNvSpPr/>
            <p:nvPr/>
          </p:nvSpPr>
          <p:spPr>
            <a:xfrm>
              <a:off x="5713650" y="673050"/>
              <a:ext cx="39175" cy="30400"/>
            </a:xfrm>
            <a:custGeom>
              <a:avLst/>
              <a:gdLst/>
              <a:ahLst/>
              <a:cxnLst/>
              <a:rect l="l" t="t" r="r" b="b"/>
              <a:pathLst>
                <a:path w="1567" h="1216" extrusionOk="0">
                  <a:moveTo>
                    <a:pt x="794" y="0"/>
                  </a:moveTo>
                  <a:cubicBezTo>
                    <a:pt x="21" y="0"/>
                    <a:pt x="0" y="1216"/>
                    <a:pt x="794" y="1216"/>
                  </a:cubicBezTo>
                  <a:cubicBezTo>
                    <a:pt x="1567" y="1216"/>
                    <a:pt x="1567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2" name="Google Shape;1932;p10"/>
          <p:cNvGrpSpPr/>
          <p:nvPr/>
        </p:nvGrpSpPr>
        <p:grpSpPr>
          <a:xfrm rot="517039">
            <a:off x="6983797" y="3590776"/>
            <a:ext cx="1021990" cy="1298105"/>
            <a:chOff x="1086400" y="778525"/>
            <a:chExt cx="899700" cy="1142775"/>
          </a:xfrm>
        </p:grpSpPr>
        <p:sp>
          <p:nvSpPr>
            <p:cNvPr id="1933" name="Google Shape;1933;p10"/>
            <p:cNvSpPr/>
            <p:nvPr/>
          </p:nvSpPr>
          <p:spPr>
            <a:xfrm>
              <a:off x="1086400" y="778525"/>
              <a:ext cx="899700" cy="1142775"/>
            </a:xfrm>
            <a:custGeom>
              <a:avLst/>
              <a:gdLst/>
              <a:ahLst/>
              <a:cxnLst/>
              <a:rect l="l" t="t" r="r" b="b"/>
              <a:pathLst>
                <a:path w="35988" h="45711" extrusionOk="0">
                  <a:moveTo>
                    <a:pt x="16684" y="203"/>
                  </a:moveTo>
                  <a:lnTo>
                    <a:pt x="16699" y="203"/>
                  </a:lnTo>
                  <a:lnTo>
                    <a:pt x="16699" y="203"/>
                  </a:lnTo>
                  <a:cubicBezTo>
                    <a:pt x="16699" y="203"/>
                    <a:pt x="16699" y="203"/>
                    <a:pt x="16699" y="203"/>
                  </a:cubicBezTo>
                  <a:close/>
                  <a:moveTo>
                    <a:pt x="579" y="1"/>
                  </a:moveTo>
                  <a:lnTo>
                    <a:pt x="536" y="4848"/>
                  </a:lnTo>
                  <a:cubicBezTo>
                    <a:pt x="1723" y="4863"/>
                    <a:pt x="2663" y="5832"/>
                    <a:pt x="2649" y="7033"/>
                  </a:cubicBezTo>
                  <a:cubicBezTo>
                    <a:pt x="2634" y="8211"/>
                    <a:pt x="1679" y="9160"/>
                    <a:pt x="505" y="9160"/>
                  </a:cubicBezTo>
                  <a:cubicBezTo>
                    <a:pt x="496" y="9160"/>
                    <a:pt x="487" y="9160"/>
                    <a:pt x="478" y="9160"/>
                  </a:cubicBezTo>
                  <a:lnTo>
                    <a:pt x="420" y="12937"/>
                  </a:lnTo>
                  <a:cubicBezTo>
                    <a:pt x="1578" y="12966"/>
                    <a:pt x="2504" y="13935"/>
                    <a:pt x="2475" y="15107"/>
                  </a:cubicBezTo>
                  <a:cubicBezTo>
                    <a:pt x="2461" y="16265"/>
                    <a:pt x="1520" y="17205"/>
                    <a:pt x="362" y="17220"/>
                  </a:cubicBezTo>
                  <a:lnTo>
                    <a:pt x="333" y="20693"/>
                  </a:lnTo>
                  <a:cubicBezTo>
                    <a:pt x="1491" y="20736"/>
                    <a:pt x="2403" y="21705"/>
                    <a:pt x="2374" y="22863"/>
                  </a:cubicBezTo>
                  <a:cubicBezTo>
                    <a:pt x="2359" y="24021"/>
                    <a:pt x="1433" y="24961"/>
                    <a:pt x="276" y="24976"/>
                  </a:cubicBezTo>
                  <a:lnTo>
                    <a:pt x="218" y="28492"/>
                  </a:lnTo>
                  <a:cubicBezTo>
                    <a:pt x="1332" y="28608"/>
                    <a:pt x="2171" y="29548"/>
                    <a:pt x="2157" y="30662"/>
                  </a:cubicBezTo>
                  <a:cubicBezTo>
                    <a:pt x="2142" y="31776"/>
                    <a:pt x="1274" y="32688"/>
                    <a:pt x="160" y="32775"/>
                  </a:cubicBezTo>
                  <a:lnTo>
                    <a:pt x="131" y="36103"/>
                  </a:lnTo>
                  <a:cubicBezTo>
                    <a:pt x="1245" y="36219"/>
                    <a:pt x="2070" y="37159"/>
                    <a:pt x="2055" y="38273"/>
                  </a:cubicBezTo>
                  <a:cubicBezTo>
                    <a:pt x="2041" y="39387"/>
                    <a:pt x="1187" y="40299"/>
                    <a:pt x="73" y="40386"/>
                  </a:cubicBezTo>
                  <a:lnTo>
                    <a:pt x="1" y="45248"/>
                  </a:lnTo>
                  <a:lnTo>
                    <a:pt x="3777" y="45306"/>
                  </a:lnTo>
                  <a:cubicBezTo>
                    <a:pt x="3748" y="45161"/>
                    <a:pt x="3734" y="45002"/>
                    <a:pt x="3734" y="44843"/>
                  </a:cubicBezTo>
                  <a:cubicBezTo>
                    <a:pt x="3748" y="43674"/>
                    <a:pt x="4703" y="42729"/>
                    <a:pt x="5866" y="42729"/>
                  </a:cubicBezTo>
                  <a:cubicBezTo>
                    <a:pt x="5884" y="42729"/>
                    <a:pt x="5901" y="42730"/>
                    <a:pt x="5919" y="42730"/>
                  </a:cubicBezTo>
                  <a:cubicBezTo>
                    <a:pt x="5927" y="42730"/>
                    <a:pt x="5936" y="42730"/>
                    <a:pt x="5945" y="42730"/>
                  </a:cubicBezTo>
                  <a:cubicBezTo>
                    <a:pt x="7119" y="42730"/>
                    <a:pt x="8060" y="43708"/>
                    <a:pt x="8031" y="44900"/>
                  </a:cubicBezTo>
                  <a:cubicBezTo>
                    <a:pt x="8031" y="45045"/>
                    <a:pt x="8017" y="45204"/>
                    <a:pt x="7974" y="45363"/>
                  </a:cubicBezTo>
                  <a:lnTo>
                    <a:pt x="11851" y="45407"/>
                  </a:lnTo>
                  <a:cubicBezTo>
                    <a:pt x="11822" y="45248"/>
                    <a:pt x="11822" y="45103"/>
                    <a:pt x="11808" y="44944"/>
                  </a:cubicBezTo>
                  <a:cubicBezTo>
                    <a:pt x="11837" y="43766"/>
                    <a:pt x="12792" y="42817"/>
                    <a:pt x="13966" y="42817"/>
                  </a:cubicBezTo>
                  <a:cubicBezTo>
                    <a:pt x="13975" y="42817"/>
                    <a:pt x="13984" y="42817"/>
                    <a:pt x="13993" y="42817"/>
                  </a:cubicBezTo>
                  <a:cubicBezTo>
                    <a:pt x="15179" y="42831"/>
                    <a:pt x="16134" y="43815"/>
                    <a:pt x="16120" y="45002"/>
                  </a:cubicBezTo>
                  <a:cubicBezTo>
                    <a:pt x="16120" y="45161"/>
                    <a:pt x="16106" y="45306"/>
                    <a:pt x="16062" y="45450"/>
                  </a:cubicBezTo>
                  <a:lnTo>
                    <a:pt x="19607" y="45508"/>
                  </a:lnTo>
                  <a:cubicBezTo>
                    <a:pt x="19593" y="45349"/>
                    <a:pt x="19578" y="45190"/>
                    <a:pt x="19578" y="45045"/>
                  </a:cubicBezTo>
                  <a:cubicBezTo>
                    <a:pt x="19593" y="43853"/>
                    <a:pt x="20548" y="42918"/>
                    <a:pt x="21722" y="42918"/>
                  </a:cubicBezTo>
                  <a:cubicBezTo>
                    <a:pt x="21731" y="42918"/>
                    <a:pt x="21740" y="42918"/>
                    <a:pt x="21749" y="42918"/>
                  </a:cubicBezTo>
                  <a:cubicBezTo>
                    <a:pt x="22950" y="42933"/>
                    <a:pt x="23890" y="43902"/>
                    <a:pt x="23876" y="45089"/>
                  </a:cubicBezTo>
                  <a:cubicBezTo>
                    <a:pt x="23876" y="45248"/>
                    <a:pt x="23861" y="45407"/>
                    <a:pt x="23818" y="45566"/>
                  </a:cubicBezTo>
                  <a:lnTo>
                    <a:pt x="27421" y="45595"/>
                  </a:lnTo>
                  <a:cubicBezTo>
                    <a:pt x="27392" y="45450"/>
                    <a:pt x="27363" y="45306"/>
                    <a:pt x="27378" y="45146"/>
                  </a:cubicBezTo>
                  <a:cubicBezTo>
                    <a:pt x="27392" y="43969"/>
                    <a:pt x="28347" y="43019"/>
                    <a:pt x="29521" y="43019"/>
                  </a:cubicBezTo>
                  <a:cubicBezTo>
                    <a:pt x="29530" y="43019"/>
                    <a:pt x="29539" y="43019"/>
                    <a:pt x="29548" y="43019"/>
                  </a:cubicBezTo>
                  <a:cubicBezTo>
                    <a:pt x="30735" y="43034"/>
                    <a:pt x="31690" y="44018"/>
                    <a:pt x="31675" y="45204"/>
                  </a:cubicBezTo>
                  <a:cubicBezTo>
                    <a:pt x="31675" y="45349"/>
                    <a:pt x="31661" y="45508"/>
                    <a:pt x="31617" y="45653"/>
                  </a:cubicBezTo>
                  <a:lnTo>
                    <a:pt x="35394" y="45711"/>
                  </a:lnTo>
                  <a:lnTo>
                    <a:pt x="35452" y="40849"/>
                  </a:lnTo>
                  <a:lnTo>
                    <a:pt x="35379" y="40849"/>
                  </a:lnTo>
                  <a:cubicBezTo>
                    <a:pt x="34193" y="40820"/>
                    <a:pt x="33238" y="39851"/>
                    <a:pt x="33252" y="38664"/>
                  </a:cubicBezTo>
                  <a:cubicBezTo>
                    <a:pt x="33267" y="37486"/>
                    <a:pt x="34236" y="36537"/>
                    <a:pt x="35411" y="36537"/>
                  </a:cubicBezTo>
                  <a:cubicBezTo>
                    <a:pt x="35419" y="36537"/>
                    <a:pt x="35428" y="36537"/>
                    <a:pt x="35437" y="36537"/>
                  </a:cubicBezTo>
                  <a:lnTo>
                    <a:pt x="35510" y="36537"/>
                  </a:lnTo>
                  <a:lnTo>
                    <a:pt x="35567" y="33223"/>
                  </a:lnTo>
                  <a:lnTo>
                    <a:pt x="35495" y="33223"/>
                  </a:lnTo>
                  <a:cubicBezTo>
                    <a:pt x="34309" y="33209"/>
                    <a:pt x="33354" y="32239"/>
                    <a:pt x="33368" y="31053"/>
                  </a:cubicBezTo>
                  <a:cubicBezTo>
                    <a:pt x="33382" y="29861"/>
                    <a:pt x="34337" y="28926"/>
                    <a:pt x="35512" y="28926"/>
                  </a:cubicBezTo>
                  <a:cubicBezTo>
                    <a:pt x="35521" y="28926"/>
                    <a:pt x="35530" y="28926"/>
                    <a:pt x="35539" y="28926"/>
                  </a:cubicBezTo>
                  <a:lnTo>
                    <a:pt x="35611" y="28926"/>
                  </a:lnTo>
                  <a:lnTo>
                    <a:pt x="35654" y="25410"/>
                  </a:lnTo>
                  <a:lnTo>
                    <a:pt x="35582" y="25410"/>
                  </a:lnTo>
                  <a:cubicBezTo>
                    <a:pt x="34395" y="25395"/>
                    <a:pt x="33440" y="24426"/>
                    <a:pt x="33455" y="23239"/>
                  </a:cubicBezTo>
                  <a:cubicBezTo>
                    <a:pt x="33469" y="22047"/>
                    <a:pt x="34438" y="21112"/>
                    <a:pt x="35613" y="21112"/>
                  </a:cubicBezTo>
                  <a:cubicBezTo>
                    <a:pt x="35622" y="21112"/>
                    <a:pt x="35631" y="21112"/>
                    <a:pt x="35640" y="21112"/>
                  </a:cubicBezTo>
                  <a:lnTo>
                    <a:pt x="35712" y="21112"/>
                  </a:lnTo>
                  <a:lnTo>
                    <a:pt x="35756" y="17654"/>
                  </a:lnTo>
                  <a:lnTo>
                    <a:pt x="35683" y="17654"/>
                  </a:lnTo>
                  <a:cubicBezTo>
                    <a:pt x="34497" y="17639"/>
                    <a:pt x="33542" y="16670"/>
                    <a:pt x="33556" y="15483"/>
                  </a:cubicBezTo>
                  <a:cubicBezTo>
                    <a:pt x="33571" y="14297"/>
                    <a:pt x="34555" y="13342"/>
                    <a:pt x="35741" y="13342"/>
                  </a:cubicBezTo>
                  <a:lnTo>
                    <a:pt x="35813" y="13342"/>
                  </a:lnTo>
                  <a:lnTo>
                    <a:pt x="35857" y="9565"/>
                  </a:lnTo>
                  <a:lnTo>
                    <a:pt x="35785" y="9565"/>
                  </a:lnTo>
                  <a:cubicBezTo>
                    <a:pt x="34598" y="9551"/>
                    <a:pt x="33643" y="8567"/>
                    <a:pt x="33672" y="7380"/>
                  </a:cubicBezTo>
                  <a:cubicBezTo>
                    <a:pt x="33686" y="6211"/>
                    <a:pt x="34641" y="5267"/>
                    <a:pt x="35804" y="5267"/>
                  </a:cubicBezTo>
                  <a:cubicBezTo>
                    <a:pt x="35822" y="5267"/>
                    <a:pt x="35839" y="5267"/>
                    <a:pt x="35857" y="5268"/>
                  </a:cubicBezTo>
                  <a:lnTo>
                    <a:pt x="35857" y="5297"/>
                  </a:lnTo>
                  <a:lnTo>
                    <a:pt x="35900" y="5297"/>
                  </a:lnTo>
                  <a:lnTo>
                    <a:pt x="35987" y="449"/>
                  </a:lnTo>
                  <a:lnTo>
                    <a:pt x="32254" y="406"/>
                  </a:lnTo>
                  <a:cubicBezTo>
                    <a:pt x="32240" y="1583"/>
                    <a:pt x="31285" y="2519"/>
                    <a:pt x="30096" y="2519"/>
                  </a:cubicBezTo>
                  <a:cubicBezTo>
                    <a:pt x="30087" y="2519"/>
                    <a:pt x="30078" y="2519"/>
                    <a:pt x="30069" y="2519"/>
                  </a:cubicBezTo>
                  <a:cubicBezTo>
                    <a:pt x="28882" y="2504"/>
                    <a:pt x="27927" y="1535"/>
                    <a:pt x="27956" y="348"/>
                  </a:cubicBezTo>
                  <a:lnTo>
                    <a:pt x="24440" y="290"/>
                  </a:lnTo>
                  <a:lnTo>
                    <a:pt x="24440" y="334"/>
                  </a:lnTo>
                  <a:cubicBezTo>
                    <a:pt x="24541" y="1584"/>
                    <a:pt x="23542" y="2649"/>
                    <a:pt x="22295" y="2649"/>
                  </a:cubicBezTo>
                  <a:cubicBezTo>
                    <a:pt x="22287" y="2649"/>
                    <a:pt x="22278" y="2649"/>
                    <a:pt x="22270" y="2649"/>
                  </a:cubicBezTo>
                  <a:cubicBezTo>
                    <a:pt x="20996" y="2634"/>
                    <a:pt x="20027" y="1535"/>
                    <a:pt x="20157" y="276"/>
                  </a:cubicBezTo>
                  <a:lnTo>
                    <a:pt x="20157" y="232"/>
                  </a:lnTo>
                  <a:lnTo>
                    <a:pt x="16699" y="203"/>
                  </a:lnTo>
                  <a:lnTo>
                    <a:pt x="16699" y="203"/>
                  </a:lnTo>
                  <a:cubicBezTo>
                    <a:pt x="16684" y="1381"/>
                    <a:pt x="15715" y="2331"/>
                    <a:pt x="14540" y="2331"/>
                  </a:cubicBezTo>
                  <a:cubicBezTo>
                    <a:pt x="14532" y="2331"/>
                    <a:pt x="14523" y="2331"/>
                    <a:pt x="14514" y="2330"/>
                  </a:cubicBezTo>
                  <a:cubicBezTo>
                    <a:pt x="13327" y="2316"/>
                    <a:pt x="12387" y="1346"/>
                    <a:pt x="12401" y="160"/>
                  </a:cubicBezTo>
                  <a:lnTo>
                    <a:pt x="8610" y="117"/>
                  </a:lnTo>
                  <a:lnTo>
                    <a:pt x="8610" y="145"/>
                  </a:lnTo>
                  <a:cubicBezTo>
                    <a:pt x="8596" y="1323"/>
                    <a:pt x="7641" y="2273"/>
                    <a:pt x="6466" y="2273"/>
                  </a:cubicBezTo>
                  <a:cubicBezTo>
                    <a:pt x="6457" y="2273"/>
                    <a:pt x="6449" y="2273"/>
                    <a:pt x="6440" y="2273"/>
                  </a:cubicBezTo>
                  <a:cubicBezTo>
                    <a:pt x="5239" y="2258"/>
                    <a:pt x="4298" y="1274"/>
                    <a:pt x="4313" y="88"/>
                  </a:cubicBezTo>
                  <a:lnTo>
                    <a:pt x="4313" y="44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4" name="Google Shape;1934;p10"/>
            <p:cNvGrpSpPr/>
            <p:nvPr/>
          </p:nvGrpSpPr>
          <p:grpSpPr>
            <a:xfrm>
              <a:off x="1086588" y="778525"/>
              <a:ext cx="899325" cy="1142775"/>
              <a:chOff x="270300" y="778525"/>
              <a:chExt cx="899325" cy="1142775"/>
            </a:xfrm>
          </p:grpSpPr>
          <p:sp>
            <p:nvSpPr>
              <p:cNvPr id="1935" name="Google Shape;1935;p10"/>
              <p:cNvSpPr/>
              <p:nvPr/>
            </p:nvSpPr>
            <p:spPr>
              <a:xfrm>
                <a:off x="270300" y="778525"/>
                <a:ext cx="899325" cy="1142775"/>
              </a:xfrm>
              <a:custGeom>
                <a:avLst/>
                <a:gdLst/>
                <a:ahLst/>
                <a:cxnLst/>
                <a:rect l="l" t="t" r="r" b="b"/>
                <a:pathLst>
                  <a:path w="35973" h="45711" extrusionOk="0">
                    <a:moveTo>
                      <a:pt x="16670" y="203"/>
                    </a:moveTo>
                    <a:lnTo>
                      <a:pt x="16699" y="204"/>
                    </a:lnTo>
                    <a:lnTo>
                      <a:pt x="16699" y="204"/>
                    </a:lnTo>
                    <a:cubicBezTo>
                      <a:pt x="16699" y="204"/>
                      <a:pt x="16699" y="203"/>
                      <a:pt x="16699" y="203"/>
                    </a:cubicBezTo>
                    <a:close/>
                    <a:moveTo>
                      <a:pt x="580" y="1"/>
                    </a:moveTo>
                    <a:lnTo>
                      <a:pt x="522" y="4848"/>
                    </a:lnTo>
                    <a:cubicBezTo>
                      <a:pt x="1708" y="4863"/>
                      <a:pt x="2663" y="5832"/>
                      <a:pt x="2649" y="7033"/>
                    </a:cubicBezTo>
                    <a:cubicBezTo>
                      <a:pt x="2634" y="8211"/>
                      <a:pt x="1665" y="9160"/>
                      <a:pt x="490" y="9160"/>
                    </a:cubicBezTo>
                    <a:cubicBezTo>
                      <a:pt x="482" y="9160"/>
                      <a:pt x="473" y="9160"/>
                      <a:pt x="464" y="9160"/>
                    </a:cubicBezTo>
                    <a:lnTo>
                      <a:pt x="420" y="12937"/>
                    </a:lnTo>
                    <a:cubicBezTo>
                      <a:pt x="1578" y="12966"/>
                      <a:pt x="2490" y="13935"/>
                      <a:pt x="2475" y="15107"/>
                    </a:cubicBezTo>
                    <a:cubicBezTo>
                      <a:pt x="2461" y="16265"/>
                      <a:pt x="1520" y="17205"/>
                      <a:pt x="363" y="17220"/>
                    </a:cubicBezTo>
                    <a:lnTo>
                      <a:pt x="319" y="20693"/>
                    </a:lnTo>
                    <a:cubicBezTo>
                      <a:pt x="1491" y="20736"/>
                      <a:pt x="2403" y="21705"/>
                      <a:pt x="2374" y="22863"/>
                    </a:cubicBezTo>
                    <a:cubicBezTo>
                      <a:pt x="2359" y="24021"/>
                      <a:pt x="1433" y="24961"/>
                      <a:pt x="276" y="24976"/>
                    </a:cubicBezTo>
                    <a:lnTo>
                      <a:pt x="218" y="28492"/>
                    </a:lnTo>
                    <a:cubicBezTo>
                      <a:pt x="1318" y="28608"/>
                      <a:pt x="2157" y="29548"/>
                      <a:pt x="2142" y="30662"/>
                    </a:cubicBezTo>
                    <a:cubicBezTo>
                      <a:pt x="2128" y="31776"/>
                      <a:pt x="1274" y="32688"/>
                      <a:pt x="160" y="32775"/>
                    </a:cubicBezTo>
                    <a:lnTo>
                      <a:pt x="131" y="36103"/>
                    </a:lnTo>
                    <a:cubicBezTo>
                      <a:pt x="1231" y="36219"/>
                      <a:pt x="2070" y="37159"/>
                      <a:pt x="2056" y="38273"/>
                    </a:cubicBezTo>
                    <a:cubicBezTo>
                      <a:pt x="2041" y="39387"/>
                      <a:pt x="1173" y="40299"/>
                      <a:pt x="73" y="40386"/>
                    </a:cubicBezTo>
                    <a:lnTo>
                      <a:pt x="1" y="45262"/>
                    </a:lnTo>
                    <a:lnTo>
                      <a:pt x="3777" y="45306"/>
                    </a:lnTo>
                    <a:cubicBezTo>
                      <a:pt x="3748" y="45161"/>
                      <a:pt x="3720" y="45002"/>
                      <a:pt x="3720" y="44843"/>
                    </a:cubicBezTo>
                    <a:cubicBezTo>
                      <a:pt x="3748" y="43674"/>
                      <a:pt x="4690" y="42729"/>
                      <a:pt x="5852" y="42729"/>
                    </a:cubicBezTo>
                    <a:cubicBezTo>
                      <a:pt x="5869" y="42729"/>
                      <a:pt x="5887" y="42730"/>
                      <a:pt x="5905" y="42730"/>
                    </a:cubicBezTo>
                    <a:cubicBezTo>
                      <a:pt x="5913" y="42730"/>
                      <a:pt x="5922" y="42730"/>
                      <a:pt x="5931" y="42730"/>
                    </a:cubicBezTo>
                    <a:cubicBezTo>
                      <a:pt x="7119" y="42730"/>
                      <a:pt x="8060" y="43708"/>
                      <a:pt x="8032" y="44900"/>
                    </a:cubicBezTo>
                    <a:cubicBezTo>
                      <a:pt x="8032" y="45045"/>
                      <a:pt x="8003" y="45204"/>
                      <a:pt x="7974" y="45363"/>
                    </a:cubicBezTo>
                    <a:lnTo>
                      <a:pt x="11837" y="45407"/>
                    </a:lnTo>
                    <a:cubicBezTo>
                      <a:pt x="11823" y="45248"/>
                      <a:pt x="11808" y="45103"/>
                      <a:pt x="11808" y="44944"/>
                    </a:cubicBezTo>
                    <a:cubicBezTo>
                      <a:pt x="11823" y="43766"/>
                      <a:pt x="12778" y="42817"/>
                      <a:pt x="13966" y="42817"/>
                    </a:cubicBezTo>
                    <a:cubicBezTo>
                      <a:pt x="13975" y="42817"/>
                      <a:pt x="13984" y="42817"/>
                      <a:pt x="13993" y="42817"/>
                    </a:cubicBezTo>
                    <a:cubicBezTo>
                      <a:pt x="15180" y="42831"/>
                      <a:pt x="16135" y="43815"/>
                      <a:pt x="16106" y="45002"/>
                    </a:cubicBezTo>
                    <a:cubicBezTo>
                      <a:pt x="16120" y="45161"/>
                      <a:pt x="16091" y="45306"/>
                      <a:pt x="16062" y="45450"/>
                    </a:cubicBezTo>
                    <a:lnTo>
                      <a:pt x="19607" y="45508"/>
                    </a:lnTo>
                    <a:cubicBezTo>
                      <a:pt x="19578" y="45349"/>
                      <a:pt x="19564" y="45190"/>
                      <a:pt x="19564" y="45045"/>
                    </a:cubicBezTo>
                    <a:cubicBezTo>
                      <a:pt x="19578" y="43853"/>
                      <a:pt x="20548" y="42918"/>
                      <a:pt x="21722" y="42918"/>
                    </a:cubicBezTo>
                    <a:cubicBezTo>
                      <a:pt x="21731" y="42918"/>
                      <a:pt x="21740" y="42918"/>
                      <a:pt x="21749" y="42918"/>
                    </a:cubicBezTo>
                    <a:cubicBezTo>
                      <a:pt x="22935" y="42933"/>
                      <a:pt x="23890" y="43902"/>
                      <a:pt x="23876" y="45089"/>
                    </a:cubicBezTo>
                    <a:cubicBezTo>
                      <a:pt x="23876" y="45248"/>
                      <a:pt x="23862" y="45407"/>
                      <a:pt x="23818" y="45566"/>
                    </a:cubicBezTo>
                    <a:lnTo>
                      <a:pt x="27421" y="45595"/>
                    </a:lnTo>
                    <a:cubicBezTo>
                      <a:pt x="27378" y="45450"/>
                      <a:pt x="27363" y="45306"/>
                      <a:pt x="27363" y="45146"/>
                    </a:cubicBezTo>
                    <a:cubicBezTo>
                      <a:pt x="27378" y="43969"/>
                      <a:pt x="28333" y="43019"/>
                      <a:pt x="29521" y="43019"/>
                    </a:cubicBezTo>
                    <a:cubicBezTo>
                      <a:pt x="29530" y="43019"/>
                      <a:pt x="29539" y="43019"/>
                      <a:pt x="29548" y="43019"/>
                    </a:cubicBezTo>
                    <a:cubicBezTo>
                      <a:pt x="30735" y="43034"/>
                      <a:pt x="31690" y="44018"/>
                      <a:pt x="31675" y="45204"/>
                    </a:cubicBezTo>
                    <a:cubicBezTo>
                      <a:pt x="31675" y="45349"/>
                      <a:pt x="31646" y="45508"/>
                      <a:pt x="31617" y="45653"/>
                    </a:cubicBezTo>
                    <a:lnTo>
                      <a:pt x="35394" y="45711"/>
                    </a:lnTo>
                    <a:lnTo>
                      <a:pt x="35452" y="40849"/>
                    </a:lnTo>
                    <a:lnTo>
                      <a:pt x="35380" y="40849"/>
                    </a:lnTo>
                    <a:cubicBezTo>
                      <a:pt x="34193" y="40820"/>
                      <a:pt x="33238" y="39851"/>
                      <a:pt x="33252" y="38664"/>
                    </a:cubicBezTo>
                    <a:cubicBezTo>
                      <a:pt x="33267" y="37486"/>
                      <a:pt x="34222" y="36537"/>
                      <a:pt x="35410" y="36537"/>
                    </a:cubicBezTo>
                    <a:cubicBezTo>
                      <a:pt x="35419" y="36537"/>
                      <a:pt x="35428" y="36537"/>
                      <a:pt x="35437" y="36537"/>
                    </a:cubicBezTo>
                    <a:lnTo>
                      <a:pt x="35510" y="36537"/>
                    </a:lnTo>
                    <a:lnTo>
                      <a:pt x="35553" y="33223"/>
                    </a:lnTo>
                    <a:lnTo>
                      <a:pt x="35481" y="33223"/>
                    </a:lnTo>
                    <a:cubicBezTo>
                      <a:pt x="34294" y="33209"/>
                      <a:pt x="33339" y="32239"/>
                      <a:pt x="33354" y="31053"/>
                    </a:cubicBezTo>
                    <a:cubicBezTo>
                      <a:pt x="33368" y="29861"/>
                      <a:pt x="34337" y="28926"/>
                      <a:pt x="35512" y="28926"/>
                    </a:cubicBezTo>
                    <a:cubicBezTo>
                      <a:pt x="35521" y="28926"/>
                      <a:pt x="35530" y="28926"/>
                      <a:pt x="35539" y="28926"/>
                    </a:cubicBezTo>
                    <a:lnTo>
                      <a:pt x="35539" y="28940"/>
                    </a:lnTo>
                    <a:lnTo>
                      <a:pt x="35611" y="28940"/>
                    </a:lnTo>
                    <a:lnTo>
                      <a:pt x="35654" y="25424"/>
                    </a:lnTo>
                    <a:lnTo>
                      <a:pt x="35582" y="25424"/>
                    </a:lnTo>
                    <a:cubicBezTo>
                      <a:pt x="34381" y="25410"/>
                      <a:pt x="33441" y="24440"/>
                      <a:pt x="33455" y="23254"/>
                    </a:cubicBezTo>
                    <a:cubicBezTo>
                      <a:pt x="33469" y="22076"/>
                      <a:pt x="34425" y="21126"/>
                      <a:pt x="35599" y="21126"/>
                    </a:cubicBezTo>
                    <a:cubicBezTo>
                      <a:pt x="35608" y="21126"/>
                      <a:pt x="35617" y="21127"/>
                      <a:pt x="35626" y="21127"/>
                    </a:cubicBezTo>
                    <a:lnTo>
                      <a:pt x="35698" y="21127"/>
                    </a:lnTo>
                    <a:lnTo>
                      <a:pt x="35756" y="17668"/>
                    </a:lnTo>
                    <a:lnTo>
                      <a:pt x="35683" y="17668"/>
                    </a:lnTo>
                    <a:cubicBezTo>
                      <a:pt x="34497" y="17668"/>
                      <a:pt x="33542" y="16684"/>
                      <a:pt x="33556" y="15498"/>
                    </a:cubicBezTo>
                    <a:cubicBezTo>
                      <a:pt x="33571" y="14320"/>
                      <a:pt x="34526" y="13371"/>
                      <a:pt x="35714" y="13371"/>
                    </a:cubicBezTo>
                    <a:cubicBezTo>
                      <a:pt x="35723" y="13371"/>
                      <a:pt x="35732" y="13371"/>
                      <a:pt x="35741" y="13371"/>
                    </a:cubicBezTo>
                    <a:lnTo>
                      <a:pt x="35814" y="13371"/>
                    </a:lnTo>
                    <a:lnTo>
                      <a:pt x="35843" y="9580"/>
                    </a:lnTo>
                    <a:lnTo>
                      <a:pt x="35770" y="9580"/>
                    </a:lnTo>
                    <a:cubicBezTo>
                      <a:pt x="34584" y="9565"/>
                      <a:pt x="33643" y="8581"/>
                      <a:pt x="33658" y="7395"/>
                    </a:cubicBezTo>
                    <a:cubicBezTo>
                      <a:pt x="33672" y="6217"/>
                      <a:pt x="34641" y="5282"/>
                      <a:pt x="35816" y="5282"/>
                    </a:cubicBezTo>
                    <a:cubicBezTo>
                      <a:pt x="35825" y="5282"/>
                      <a:pt x="35834" y="5282"/>
                      <a:pt x="35843" y="5282"/>
                    </a:cubicBezTo>
                    <a:lnTo>
                      <a:pt x="35900" y="5282"/>
                    </a:lnTo>
                    <a:lnTo>
                      <a:pt x="35973" y="449"/>
                    </a:lnTo>
                    <a:lnTo>
                      <a:pt x="32254" y="406"/>
                    </a:lnTo>
                    <a:cubicBezTo>
                      <a:pt x="32225" y="1583"/>
                      <a:pt x="31270" y="2519"/>
                      <a:pt x="30096" y="2519"/>
                    </a:cubicBezTo>
                    <a:cubicBezTo>
                      <a:pt x="30087" y="2519"/>
                      <a:pt x="30078" y="2519"/>
                      <a:pt x="30069" y="2519"/>
                    </a:cubicBezTo>
                    <a:cubicBezTo>
                      <a:pt x="28883" y="2504"/>
                      <a:pt x="27928" y="1535"/>
                      <a:pt x="27942" y="348"/>
                    </a:cubicBezTo>
                    <a:lnTo>
                      <a:pt x="24426" y="290"/>
                    </a:lnTo>
                    <a:lnTo>
                      <a:pt x="24426" y="334"/>
                    </a:lnTo>
                    <a:cubicBezTo>
                      <a:pt x="24526" y="1584"/>
                      <a:pt x="23542" y="2649"/>
                      <a:pt x="22281" y="2649"/>
                    </a:cubicBezTo>
                    <a:cubicBezTo>
                      <a:pt x="22272" y="2649"/>
                      <a:pt x="22264" y="2649"/>
                      <a:pt x="22255" y="2649"/>
                    </a:cubicBezTo>
                    <a:cubicBezTo>
                      <a:pt x="20997" y="2634"/>
                      <a:pt x="20013" y="1535"/>
                      <a:pt x="20143" y="276"/>
                    </a:cubicBezTo>
                    <a:lnTo>
                      <a:pt x="20143" y="232"/>
                    </a:lnTo>
                    <a:lnTo>
                      <a:pt x="16699" y="204"/>
                    </a:lnTo>
                    <a:lnTo>
                      <a:pt x="16699" y="204"/>
                    </a:lnTo>
                    <a:cubicBezTo>
                      <a:pt x="16684" y="1404"/>
                      <a:pt x="15700" y="2359"/>
                      <a:pt x="14500" y="2359"/>
                    </a:cubicBezTo>
                    <a:cubicBezTo>
                      <a:pt x="13313" y="2330"/>
                      <a:pt x="12373" y="1346"/>
                      <a:pt x="12387" y="160"/>
                    </a:cubicBezTo>
                    <a:lnTo>
                      <a:pt x="8610" y="88"/>
                    </a:lnTo>
                    <a:lnTo>
                      <a:pt x="8610" y="131"/>
                    </a:lnTo>
                    <a:cubicBezTo>
                      <a:pt x="8596" y="1309"/>
                      <a:pt x="7627" y="2258"/>
                      <a:pt x="6452" y="2258"/>
                    </a:cubicBezTo>
                    <a:cubicBezTo>
                      <a:pt x="6443" y="2258"/>
                      <a:pt x="6434" y="2258"/>
                      <a:pt x="6425" y="2258"/>
                    </a:cubicBezTo>
                    <a:cubicBezTo>
                      <a:pt x="5239" y="2244"/>
                      <a:pt x="4284" y="1260"/>
                      <a:pt x="4298" y="73"/>
                    </a:cubicBezTo>
                    <a:lnTo>
                      <a:pt x="4298" y="44"/>
                    </a:lnTo>
                    <a:lnTo>
                      <a:pt x="580" y="1"/>
                    </a:lnTo>
                    <a:close/>
                  </a:path>
                </a:pathLst>
              </a:custGeom>
              <a:solidFill>
                <a:srgbClr val="F5A1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0"/>
              <p:cNvSpPr/>
              <p:nvPr/>
            </p:nvSpPr>
            <p:spPr>
              <a:xfrm>
                <a:off x="386425" y="899725"/>
                <a:ext cx="667800" cy="900025"/>
              </a:xfrm>
              <a:custGeom>
                <a:avLst/>
                <a:gdLst/>
                <a:ahLst/>
                <a:cxnLst/>
                <a:rect l="l" t="t" r="r" b="b"/>
                <a:pathLst>
                  <a:path w="26712" h="36001" extrusionOk="0">
                    <a:moveTo>
                      <a:pt x="435" y="0"/>
                    </a:moveTo>
                    <a:lnTo>
                      <a:pt x="1" y="35683"/>
                    </a:lnTo>
                    <a:lnTo>
                      <a:pt x="26278" y="36001"/>
                    </a:lnTo>
                    <a:lnTo>
                      <a:pt x="26712" y="318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F9E6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0"/>
              <p:cNvSpPr/>
              <p:nvPr/>
            </p:nvSpPr>
            <p:spPr>
              <a:xfrm>
                <a:off x="409950" y="1020900"/>
                <a:ext cx="642475" cy="559275"/>
              </a:xfrm>
              <a:custGeom>
                <a:avLst/>
                <a:gdLst/>
                <a:ahLst/>
                <a:cxnLst/>
                <a:rect l="l" t="t" r="r" b="b"/>
                <a:pathLst>
                  <a:path w="25699" h="22371" extrusionOk="0">
                    <a:moveTo>
                      <a:pt x="25699" y="1"/>
                    </a:moveTo>
                    <a:lnTo>
                      <a:pt x="0" y="22371"/>
                    </a:lnTo>
                    <a:lnTo>
                      <a:pt x="0" y="22371"/>
                    </a:lnTo>
                    <a:lnTo>
                      <a:pt x="25626" y="5369"/>
                    </a:lnTo>
                    <a:lnTo>
                      <a:pt x="25699" y="1"/>
                    </a:lnTo>
                    <a:close/>
                  </a:path>
                </a:pathLst>
              </a:custGeom>
              <a:solidFill>
                <a:srgbClr val="FFC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0"/>
              <p:cNvSpPr/>
              <p:nvPr/>
            </p:nvSpPr>
            <p:spPr>
              <a:xfrm>
                <a:off x="398375" y="1328025"/>
                <a:ext cx="650425" cy="266275"/>
              </a:xfrm>
              <a:custGeom>
                <a:avLst/>
                <a:gdLst/>
                <a:ahLst/>
                <a:cxnLst/>
                <a:rect l="l" t="t" r="r" b="b"/>
                <a:pathLst>
                  <a:path w="26017" h="10651" extrusionOk="0">
                    <a:moveTo>
                      <a:pt x="26017" y="0"/>
                    </a:moveTo>
                    <a:lnTo>
                      <a:pt x="0" y="10650"/>
                    </a:lnTo>
                    <a:lnTo>
                      <a:pt x="0" y="10650"/>
                    </a:lnTo>
                    <a:lnTo>
                      <a:pt x="25930" y="5730"/>
                    </a:lnTo>
                    <a:lnTo>
                      <a:pt x="26017" y="0"/>
                    </a:lnTo>
                    <a:close/>
                  </a:path>
                </a:pathLst>
              </a:custGeom>
              <a:solidFill>
                <a:srgbClr val="FFC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0"/>
              <p:cNvSpPr/>
              <p:nvPr/>
            </p:nvSpPr>
            <p:spPr>
              <a:xfrm>
                <a:off x="397650" y="905500"/>
                <a:ext cx="562525" cy="666350"/>
              </a:xfrm>
              <a:custGeom>
                <a:avLst/>
                <a:gdLst/>
                <a:ahLst/>
                <a:cxnLst/>
                <a:rect l="l" t="t" r="r" b="b"/>
                <a:pathLst>
                  <a:path w="22501" h="26654" extrusionOk="0">
                    <a:moveTo>
                      <a:pt x="18854" y="1"/>
                    </a:moveTo>
                    <a:lnTo>
                      <a:pt x="0" y="26654"/>
                    </a:lnTo>
                    <a:lnTo>
                      <a:pt x="0" y="26654"/>
                    </a:lnTo>
                    <a:lnTo>
                      <a:pt x="22501" y="59"/>
                    </a:lnTo>
                    <a:lnTo>
                      <a:pt x="18854" y="1"/>
                    </a:lnTo>
                    <a:close/>
                  </a:path>
                </a:pathLst>
              </a:custGeom>
              <a:solidFill>
                <a:srgbClr val="FFC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0"/>
              <p:cNvSpPr/>
              <p:nvPr/>
            </p:nvSpPr>
            <p:spPr>
              <a:xfrm>
                <a:off x="388600" y="901875"/>
                <a:ext cx="293025" cy="667100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26684" extrusionOk="0">
                    <a:moveTo>
                      <a:pt x="7279" y="1"/>
                    </a:moveTo>
                    <a:lnTo>
                      <a:pt x="0" y="26683"/>
                    </a:lnTo>
                    <a:lnTo>
                      <a:pt x="11721" y="59"/>
                    </a:lnTo>
                    <a:lnTo>
                      <a:pt x="7279" y="1"/>
                    </a:lnTo>
                    <a:close/>
                  </a:path>
                </a:pathLst>
              </a:custGeom>
              <a:solidFill>
                <a:srgbClr val="FFC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0"/>
              <p:cNvSpPr/>
              <p:nvPr/>
            </p:nvSpPr>
            <p:spPr>
              <a:xfrm>
                <a:off x="390050" y="899725"/>
                <a:ext cx="49225" cy="5665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2660" extrusionOk="0">
                    <a:moveTo>
                      <a:pt x="290" y="0"/>
                    </a:moveTo>
                    <a:lnTo>
                      <a:pt x="0" y="22660"/>
                    </a:lnTo>
                    <a:lnTo>
                      <a:pt x="1968" y="15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FFC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0"/>
              <p:cNvSpPr/>
              <p:nvPr/>
            </p:nvSpPr>
            <p:spPr>
              <a:xfrm>
                <a:off x="628800" y="1046925"/>
                <a:ext cx="150150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15398" extrusionOk="0">
                    <a:moveTo>
                      <a:pt x="2061" y="0"/>
                    </a:moveTo>
                    <a:cubicBezTo>
                      <a:pt x="1894" y="0"/>
                      <a:pt x="1664" y="168"/>
                      <a:pt x="1346" y="624"/>
                    </a:cubicBezTo>
                    <a:cubicBezTo>
                      <a:pt x="362" y="2013"/>
                      <a:pt x="275" y="6889"/>
                      <a:pt x="579" y="9508"/>
                    </a:cubicBezTo>
                    <a:cubicBezTo>
                      <a:pt x="883" y="12127"/>
                      <a:pt x="3849" y="15397"/>
                      <a:pt x="3849" y="15397"/>
                    </a:cubicBezTo>
                    <a:lnTo>
                      <a:pt x="6005" y="13140"/>
                    </a:lnTo>
                    <a:cubicBezTo>
                      <a:pt x="0" y="7829"/>
                      <a:pt x="2605" y="1636"/>
                      <a:pt x="2533" y="1072"/>
                    </a:cubicBezTo>
                    <a:cubicBezTo>
                      <a:pt x="2484" y="703"/>
                      <a:pt x="2403" y="0"/>
                      <a:pt x="2061" y="0"/>
                    </a:cubicBezTo>
                    <a:close/>
                  </a:path>
                </a:pathLst>
              </a:custGeom>
              <a:solidFill>
                <a:srgbClr val="FFC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0"/>
              <p:cNvSpPr/>
              <p:nvPr/>
            </p:nvSpPr>
            <p:spPr>
              <a:xfrm>
                <a:off x="639650" y="1218050"/>
                <a:ext cx="46325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785" extrusionOk="0">
                    <a:moveTo>
                      <a:pt x="1795" y="1"/>
                    </a:moveTo>
                    <a:cubicBezTo>
                      <a:pt x="1549" y="73"/>
                      <a:pt x="1303" y="160"/>
                      <a:pt x="1071" y="261"/>
                    </a:cubicBezTo>
                    <a:cubicBezTo>
                      <a:pt x="738" y="394"/>
                      <a:pt x="405" y="536"/>
                      <a:pt x="177" y="536"/>
                    </a:cubicBezTo>
                    <a:cubicBezTo>
                      <a:pt x="107" y="536"/>
                      <a:pt x="48" y="523"/>
                      <a:pt x="1" y="493"/>
                    </a:cubicBezTo>
                    <a:lnTo>
                      <a:pt x="1" y="767"/>
                    </a:lnTo>
                    <a:cubicBezTo>
                      <a:pt x="49" y="779"/>
                      <a:pt x="101" y="784"/>
                      <a:pt x="156" y="784"/>
                    </a:cubicBezTo>
                    <a:cubicBezTo>
                      <a:pt x="440" y="784"/>
                      <a:pt x="794" y="641"/>
                      <a:pt x="1158" y="507"/>
                    </a:cubicBezTo>
                    <a:cubicBezTo>
                      <a:pt x="1375" y="406"/>
                      <a:pt x="1607" y="319"/>
                      <a:pt x="1853" y="261"/>
                    </a:cubicBezTo>
                    <a:lnTo>
                      <a:pt x="1795" y="1"/>
                    </a:ln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0"/>
              <p:cNvSpPr/>
              <p:nvPr/>
            </p:nvSpPr>
            <p:spPr>
              <a:xfrm>
                <a:off x="642900" y="1253875"/>
                <a:ext cx="53200" cy="343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375" extrusionOk="0">
                    <a:moveTo>
                      <a:pt x="2055" y="0"/>
                    </a:moveTo>
                    <a:cubicBezTo>
                      <a:pt x="1332" y="72"/>
                      <a:pt x="637" y="391"/>
                      <a:pt x="102" y="897"/>
                    </a:cubicBezTo>
                    <a:lnTo>
                      <a:pt x="1" y="1013"/>
                    </a:lnTo>
                    <a:cubicBezTo>
                      <a:pt x="1" y="1085"/>
                      <a:pt x="1" y="1158"/>
                      <a:pt x="15" y="1230"/>
                    </a:cubicBezTo>
                    <a:cubicBezTo>
                      <a:pt x="15" y="1259"/>
                      <a:pt x="30" y="1317"/>
                      <a:pt x="30" y="1375"/>
                    </a:cubicBezTo>
                    <a:cubicBezTo>
                      <a:pt x="102" y="1259"/>
                      <a:pt x="189" y="1158"/>
                      <a:pt x="290" y="1085"/>
                    </a:cubicBezTo>
                    <a:cubicBezTo>
                      <a:pt x="782" y="593"/>
                      <a:pt x="1433" y="304"/>
                      <a:pt x="2128" y="246"/>
                    </a:cubicBezTo>
                    <a:cubicBezTo>
                      <a:pt x="2113" y="174"/>
                      <a:pt x="2084" y="87"/>
                      <a:pt x="2055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0"/>
              <p:cNvSpPr/>
              <p:nvPr/>
            </p:nvSpPr>
            <p:spPr>
              <a:xfrm>
                <a:off x="641100" y="1139800"/>
                <a:ext cx="394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686" extrusionOk="0">
                    <a:moveTo>
                      <a:pt x="933" y="1"/>
                    </a:moveTo>
                    <a:cubicBezTo>
                      <a:pt x="608" y="1"/>
                      <a:pt x="289" y="115"/>
                      <a:pt x="29" y="323"/>
                    </a:cubicBezTo>
                    <a:cubicBezTo>
                      <a:pt x="15" y="454"/>
                      <a:pt x="0" y="569"/>
                      <a:pt x="0" y="685"/>
                    </a:cubicBezTo>
                    <a:cubicBezTo>
                      <a:pt x="250" y="408"/>
                      <a:pt x="606" y="250"/>
                      <a:pt x="979" y="250"/>
                    </a:cubicBezTo>
                    <a:cubicBezTo>
                      <a:pt x="995" y="250"/>
                      <a:pt x="1011" y="250"/>
                      <a:pt x="1028" y="251"/>
                    </a:cubicBezTo>
                    <a:cubicBezTo>
                      <a:pt x="1216" y="266"/>
                      <a:pt x="1389" y="323"/>
                      <a:pt x="1549" y="425"/>
                    </a:cubicBezTo>
                    <a:cubicBezTo>
                      <a:pt x="1549" y="323"/>
                      <a:pt x="1549" y="222"/>
                      <a:pt x="1578" y="135"/>
                    </a:cubicBezTo>
                    <a:cubicBezTo>
                      <a:pt x="1404" y="63"/>
                      <a:pt x="1230" y="20"/>
                      <a:pt x="1042" y="5"/>
                    </a:cubicBezTo>
                    <a:cubicBezTo>
                      <a:pt x="1006" y="2"/>
                      <a:pt x="969" y="1"/>
                      <a:pt x="933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0"/>
              <p:cNvSpPr/>
              <p:nvPr/>
            </p:nvSpPr>
            <p:spPr>
              <a:xfrm>
                <a:off x="639300" y="1180800"/>
                <a:ext cx="412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898" extrusionOk="0">
                    <a:moveTo>
                      <a:pt x="1621" y="0"/>
                    </a:moveTo>
                    <a:cubicBezTo>
                      <a:pt x="1158" y="29"/>
                      <a:pt x="449" y="101"/>
                      <a:pt x="0" y="492"/>
                    </a:cubicBezTo>
                    <a:lnTo>
                      <a:pt x="0" y="897"/>
                    </a:lnTo>
                    <a:cubicBezTo>
                      <a:pt x="29" y="825"/>
                      <a:pt x="72" y="767"/>
                      <a:pt x="130" y="724"/>
                    </a:cubicBezTo>
                    <a:cubicBezTo>
                      <a:pt x="506" y="333"/>
                      <a:pt x="1187" y="275"/>
                      <a:pt x="1650" y="261"/>
                    </a:cubicBezTo>
                    <a:cubicBezTo>
                      <a:pt x="1621" y="174"/>
                      <a:pt x="1621" y="87"/>
                      <a:pt x="1621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0"/>
              <p:cNvSpPr/>
              <p:nvPr/>
            </p:nvSpPr>
            <p:spPr>
              <a:xfrm>
                <a:off x="663525" y="1287150"/>
                <a:ext cx="48125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519" extrusionOk="0">
                    <a:moveTo>
                      <a:pt x="1795" y="0"/>
                    </a:moveTo>
                    <a:cubicBezTo>
                      <a:pt x="869" y="145"/>
                      <a:pt x="608" y="897"/>
                      <a:pt x="362" y="1520"/>
                    </a:cubicBezTo>
                    <a:cubicBezTo>
                      <a:pt x="275" y="1795"/>
                      <a:pt x="160" y="2041"/>
                      <a:pt x="1" y="2286"/>
                    </a:cubicBezTo>
                    <a:cubicBezTo>
                      <a:pt x="58" y="2359"/>
                      <a:pt x="102" y="2431"/>
                      <a:pt x="131" y="2518"/>
                    </a:cubicBezTo>
                    <a:cubicBezTo>
                      <a:pt x="348" y="2243"/>
                      <a:pt x="507" y="1939"/>
                      <a:pt x="608" y="1621"/>
                    </a:cubicBezTo>
                    <a:cubicBezTo>
                      <a:pt x="840" y="970"/>
                      <a:pt x="1071" y="348"/>
                      <a:pt x="1925" y="246"/>
                    </a:cubicBez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0"/>
              <p:cNvSpPr/>
              <p:nvPr/>
            </p:nvSpPr>
            <p:spPr>
              <a:xfrm>
                <a:off x="697900" y="1351175"/>
                <a:ext cx="6080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099" extrusionOk="0">
                    <a:moveTo>
                      <a:pt x="2243" y="0"/>
                    </a:moveTo>
                    <a:cubicBezTo>
                      <a:pt x="1983" y="217"/>
                      <a:pt x="1664" y="478"/>
                      <a:pt x="1360" y="767"/>
                    </a:cubicBezTo>
                    <a:cubicBezTo>
                      <a:pt x="1056" y="1057"/>
                      <a:pt x="376" y="1693"/>
                      <a:pt x="0" y="1896"/>
                    </a:cubicBezTo>
                    <a:cubicBezTo>
                      <a:pt x="58" y="1954"/>
                      <a:pt x="101" y="2026"/>
                      <a:pt x="145" y="2099"/>
                    </a:cubicBezTo>
                    <a:cubicBezTo>
                      <a:pt x="564" y="1881"/>
                      <a:pt x="1042" y="1418"/>
                      <a:pt x="1534" y="955"/>
                    </a:cubicBezTo>
                    <a:cubicBezTo>
                      <a:pt x="2040" y="478"/>
                      <a:pt x="2156" y="391"/>
                      <a:pt x="2431" y="174"/>
                    </a:cubicBezTo>
                    <a:lnTo>
                      <a:pt x="2243" y="0"/>
                    </a:ln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0"/>
              <p:cNvSpPr/>
              <p:nvPr/>
            </p:nvSpPr>
            <p:spPr>
              <a:xfrm>
                <a:off x="681600" y="1329475"/>
                <a:ext cx="579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070" extrusionOk="0">
                    <a:moveTo>
                      <a:pt x="2157" y="0"/>
                    </a:moveTo>
                    <a:lnTo>
                      <a:pt x="1868" y="174"/>
                    </a:lnTo>
                    <a:cubicBezTo>
                      <a:pt x="1216" y="593"/>
                      <a:pt x="348" y="1158"/>
                      <a:pt x="1" y="1823"/>
                    </a:cubicBezTo>
                    <a:lnTo>
                      <a:pt x="189" y="2069"/>
                    </a:lnTo>
                    <a:cubicBezTo>
                      <a:pt x="406" y="1404"/>
                      <a:pt x="1347" y="825"/>
                      <a:pt x="2012" y="391"/>
                    </a:cubicBezTo>
                    <a:lnTo>
                      <a:pt x="2302" y="217"/>
                    </a:lnTo>
                    <a:cubicBezTo>
                      <a:pt x="2302" y="203"/>
                      <a:pt x="2316" y="188"/>
                      <a:pt x="2316" y="188"/>
                    </a:cubicBezTo>
                    <a:lnTo>
                      <a:pt x="2157" y="0"/>
                    </a:ln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0"/>
              <p:cNvSpPr/>
              <p:nvPr/>
            </p:nvSpPr>
            <p:spPr>
              <a:xfrm>
                <a:off x="472975" y="913050"/>
                <a:ext cx="39375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1051" extrusionOk="0">
                    <a:moveTo>
                      <a:pt x="2825" y="1"/>
                    </a:moveTo>
                    <a:cubicBezTo>
                      <a:pt x="2211" y="1"/>
                      <a:pt x="1664" y="214"/>
                      <a:pt x="1270" y="755"/>
                    </a:cubicBezTo>
                    <a:cubicBezTo>
                      <a:pt x="547" y="1753"/>
                      <a:pt x="1111" y="3519"/>
                      <a:pt x="3122" y="3533"/>
                    </a:cubicBezTo>
                    <a:cubicBezTo>
                      <a:pt x="4367" y="3562"/>
                      <a:pt x="5828" y="3967"/>
                      <a:pt x="6393" y="4358"/>
                    </a:cubicBezTo>
                    <a:cubicBezTo>
                      <a:pt x="6393" y="4358"/>
                      <a:pt x="4889" y="3892"/>
                      <a:pt x="3336" y="3892"/>
                    </a:cubicBezTo>
                    <a:cubicBezTo>
                      <a:pt x="2896" y="3892"/>
                      <a:pt x="2452" y="3929"/>
                      <a:pt x="2037" y="4025"/>
                    </a:cubicBezTo>
                    <a:cubicBezTo>
                      <a:pt x="1126" y="4228"/>
                      <a:pt x="171" y="4720"/>
                      <a:pt x="84" y="5414"/>
                    </a:cubicBezTo>
                    <a:cubicBezTo>
                      <a:pt x="0" y="6037"/>
                      <a:pt x="526" y="6242"/>
                      <a:pt x="1258" y="6242"/>
                    </a:cubicBezTo>
                    <a:cubicBezTo>
                      <a:pt x="2687" y="6242"/>
                      <a:pt x="4902" y="5458"/>
                      <a:pt x="4902" y="5458"/>
                    </a:cubicBezTo>
                    <a:lnTo>
                      <a:pt x="4902" y="5458"/>
                    </a:lnTo>
                    <a:cubicBezTo>
                      <a:pt x="4902" y="5458"/>
                      <a:pt x="1675" y="6861"/>
                      <a:pt x="2688" y="8236"/>
                    </a:cubicBezTo>
                    <a:cubicBezTo>
                      <a:pt x="2864" y="8475"/>
                      <a:pt x="3092" y="8573"/>
                      <a:pt x="3349" y="8573"/>
                    </a:cubicBezTo>
                    <a:cubicBezTo>
                      <a:pt x="4537" y="8573"/>
                      <a:pt x="6338" y="6456"/>
                      <a:pt x="6432" y="6345"/>
                    </a:cubicBezTo>
                    <a:lnTo>
                      <a:pt x="6432" y="6345"/>
                    </a:lnTo>
                    <a:cubicBezTo>
                      <a:pt x="6340" y="6455"/>
                      <a:pt x="4613" y="8540"/>
                      <a:pt x="5698" y="9090"/>
                    </a:cubicBezTo>
                    <a:cubicBezTo>
                      <a:pt x="5784" y="9134"/>
                      <a:pt x="5870" y="9154"/>
                      <a:pt x="5957" y="9154"/>
                    </a:cubicBezTo>
                    <a:cubicBezTo>
                      <a:pt x="6976" y="9154"/>
                      <a:pt x="7984" y="6326"/>
                      <a:pt x="7984" y="6326"/>
                    </a:cubicBezTo>
                    <a:lnTo>
                      <a:pt x="7984" y="6326"/>
                    </a:lnTo>
                    <a:cubicBezTo>
                      <a:pt x="7984" y="6326"/>
                      <a:pt x="7608" y="10233"/>
                      <a:pt x="8447" y="10291"/>
                    </a:cubicBezTo>
                    <a:cubicBezTo>
                      <a:pt x="8452" y="10291"/>
                      <a:pt x="8456" y="10291"/>
                      <a:pt x="8461" y="10291"/>
                    </a:cubicBezTo>
                    <a:cubicBezTo>
                      <a:pt x="9266" y="10291"/>
                      <a:pt x="8766" y="6427"/>
                      <a:pt x="8766" y="6427"/>
                    </a:cubicBezTo>
                    <a:lnTo>
                      <a:pt x="8766" y="6427"/>
                    </a:lnTo>
                    <a:cubicBezTo>
                      <a:pt x="8766" y="6427"/>
                      <a:pt x="10409" y="11051"/>
                      <a:pt x="12025" y="11051"/>
                    </a:cubicBezTo>
                    <a:cubicBezTo>
                      <a:pt x="12164" y="11051"/>
                      <a:pt x="12303" y="11016"/>
                      <a:pt x="12441" y="10942"/>
                    </a:cubicBezTo>
                    <a:cubicBezTo>
                      <a:pt x="14177" y="10001"/>
                      <a:pt x="9837" y="5805"/>
                      <a:pt x="9836" y="5805"/>
                    </a:cubicBezTo>
                    <a:lnTo>
                      <a:pt x="9836" y="5805"/>
                    </a:lnTo>
                    <a:cubicBezTo>
                      <a:pt x="9837" y="5805"/>
                      <a:pt x="12441" y="7512"/>
                      <a:pt x="13396" y="9466"/>
                    </a:cubicBezTo>
                    <a:cubicBezTo>
                      <a:pt x="13579" y="9841"/>
                      <a:pt x="13823" y="10003"/>
                      <a:pt x="14057" y="10003"/>
                    </a:cubicBezTo>
                    <a:cubicBezTo>
                      <a:pt x="14969" y="10003"/>
                      <a:pt x="15749" y="7560"/>
                      <a:pt x="12369" y="5732"/>
                    </a:cubicBezTo>
                    <a:lnTo>
                      <a:pt x="12369" y="5732"/>
                    </a:lnTo>
                    <a:cubicBezTo>
                      <a:pt x="13077" y="6043"/>
                      <a:pt x="14037" y="6408"/>
                      <a:pt x="14653" y="6408"/>
                    </a:cubicBezTo>
                    <a:cubicBezTo>
                      <a:pt x="14889" y="6408"/>
                      <a:pt x="15074" y="6355"/>
                      <a:pt x="15176" y="6225"/>
                    </a:cubicBezTo>
                    <a:cubicBezTo>
                      <a:pt x="15726" y="5501"/>
                      <a:pt x="15248" y="3895"/>
                      <a:pt x="12108" y="3548"/>
                    </a:cubicBezTo>
                    <a:cubicBezTo>
                      <a:pt x="11542" y="3487"/>
                      <a:pt x="11068" y="3463"/>
                      <a:pt x="10671" y="3463"/>
                    </a:cubicBezTo>
                    <a:cubicBezTo>
                      <a:pt x="8878" y="3463"/>
                      <a:pt x="8664" y="3967"/>
                      <a:pt x="8664" y="3967"/>
                    </a:cubicBezTo>
                    <a:cubicBezTo>
                      <a:pt x="8114" y="3041"/>
                      <a:pt x="7391" y="2231"/>
                      <a:pt x="6537" y="1580"/>
                    </a:cubicBezTo>
                    <a:cubicBezTo>
                      <a:pt x="5467" y="806"/>
                      <a:pt x="4019" y="1"/>
                      <a:pt x="2825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0"/>
              <p:cNvSpPr/>
              <p:nvPr/>
            </p:nvSpPr>
            <p:spPr>
              <a:xfrm>
                <a:off x="655325" y="843750"/>
                <a:ext cx="4680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4306" extrusionOk="0">
                    <a:moveTo>
                      <a:pt x="529" y="0"/>
                    </a:moveTo>
                    <a:cubicBezTo>
                      <a:pt x="198" y="0"/>
                      <a:pt x="1" y="331"/>
                      <a:pt x="329" y="922"/>
                    </a:cubicBezTo>
                    <a:cubicBezTo>
                      <a:pt x="936" y="1993"/>
                      <a:pt x="1226" y="4193"/>
                      <a:pt x="1312" y="4265"/>
                    </a:cubicBezTo>
                    <a:cubicBezTo>
                      <a:pt x="1345" y="4292"/>
                      <a:pt x="1375" y="4305"/>
                      <a:pt x="1404" y="4305"/>
                    </a:cubicBezTo>
                    <a:cubicBezTo>
                      <a:pt x="1815" y="4305"/>
                      <a:pt x="1872" y="1664"/>
                      <a:pt x="1385" y="691"/>
                    </a:cubicBezTo>
                    <a:cubicBezTo>
                      <a:pt x="1152" y="218"/>
                      <a:pt x="796" y="0"/>
                      <a:pt x="529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0"/>
              <p:cNvSpPr/>
              <p:nvPr/>
            </p:nvSpPr>
            <p:spPr>
              <a:xfrm>
                <a:off x="764900" y="972350"/>
                <a:ext cx="8845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168" extrusionOk="0">
                    <a:moveTo>
                      <a:pt x="2189" y="0"/>
                    </a:moveTo>
                    <a:cubicBezTo>
                      <a:pt x="1218" y="0"/>
                      <a:pt x="26" y="553"/>
                      <a:pt x="26" y="553"/>
                    </a:cubicBezTo>
                    <a:cubicBezTo>
                      <a:pt x="0" y="818"/>
                      <a:pt x="1351" y="1167"/>
                      <a:pt x="2338" y="1167"/>
                    </a:cubicBezTo>
                    <a:cubicBezTo>
                      <a:pt x="3026" y="1167"/>
                      <a:pt x="3537" y="997"/>
                      <a:pt x="3282" y="510"/>
                    </a:cubicBezTo>
                    <a:cubicBezTo>
                      <a:pt x="3075" y="129"/>
                      <a:pt x="2658" y="0"/>
                      <a:pt x="2189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0"/>
              <p:cNvSpPr/>
              <p:nvPr/>
            </p:nvSpPr>
            <p:spPr>
              <a:xfrm>
                <a:off x="532925" y="899900"/>
                <a:ext cx="269850" cy="222100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8884" extrusionOk="0">
                    <a:moveTo>
                      <a:pt x="4112" y="0"/>
                    </a:moveTo>
                    <a:cubicBezTo>
                      <a:pt x="4023" y="0"/>
                      <a:pt x="3931" y="12"/>
                      <a:pt x="3835" y="37"/>
                    </a:cubicBezTo>
                    <a:cubicBezTo>
                      <a:pt x="2432" y="413"/>
                      <a:pt x="5630" y="4551"/>
                      <a:pt x="5630" y="4551"/>
                    </a:cubicBezTo>
                    <a:cubicBezTo>
                      <a:pt x="5630" y="4551"/>
                      <a:pt x="3228" y="2233"/>
                      <a:pt x="1769" y="2233"/>
                    </a:cubicBezTo>
                    <a:cubicBezTo>
                      <a:pt x="1622" y="2233"/>
                      <a:pt x="1485" y="2257"/>
                      <a:pt x="1361" y="2308"/>
                    </a:cubicBezTo>
                    <a:cubicBezTo>
                      <a:pt x="1" y="2873"/>
                      <a:pt x="710" y="4768"/>
                      <a:pt x="2113" y="4826"/>
                    </a:cubicBezTo>
                    <a:cubicBezTo>
                      <a:pt x="3532" y="4869"/>
                      <a:pt x="5557" y="5202"/>
                      <a:pt x="5557" y="5202"/>
                    </a:cubicBezTo>
                    <a:cubicBezTo>
                      <a:pt x="5557" y="5202"/>
                      <a:pt x="5122" y="5165"/>
                      <a:pt x="4530" y="5165"/>
                    </a:cubicBezTo>
                    <a:cubicBezTo>
                      <a:pt x="3165" y="5165"/>
                      <a:pt x="965" y="5362"/>
                      <a:pt x="1318" y="6664"/>
                    </a:cubicBezTo>
                    <a:cubicBezTo>
                      <a:pt x="1408" y="6995"/>
                      <a:pt x="1700" y="7122"/>
                      <a:pt x="2094" y="7122"/>
                    </a:cubicBezTo>
                    <a:cubicBezTo>
                      <a:pt x="3349" y="7122"/>
                      <a:pt x="5630" y="5839"/>
                      <a:pt x="5630" y="5839"/>
                    </a:cubicBezTo>
                    <a:lnTo>
                      <a:pt x="5630" y="5839"/>
                    </a:lnTo>
                    <a:cubicBezTo>
                      <a:pt x="5630" y="5839"/>
                      <a:pt x="3734" y="8313"/>
                      <a:pt x="4921" y="8689"/>
                    </a:cubicBezTo>
                    <a:cubicBezTo>
                      <a:pt x="4986" y="8710"/>
                      <a:pt x="5047" y="8720"/>
                      <a:pt x="5106" y="8720"/>
                    </a:cubicBezTo>
                    <a:cubicBezTo>
                      <a:pt x="6125" y="8720"/>
                      <a:pt x="6151" y="5781"/>
                      <a:pt x="6151" y="5781"/>
                    </a:cubicBezTo>
                    <a:cubicBezTo>
                      <a:pt x="6151" y="5781"/>
                      <a:pt x="6731" y="8884"/>
                      <a:pt x="7867" y="8884"/>
                    </a:cubicBezTo>
                    <a:cubicBezTo>
                      <a:pt x="7948" y="8884"/>
                      <a:pt x="8032" y="8868"/>
                      <a:pt x="8118" y="8834"/>
                    </a:cubicBezTo>
                    <a:cubicBezTo>
                      <a:pt x="9240" y="8398"/>
                      <a:pt x="7186" y="6214"/>
                      <a:pt x="6593" y="5615"/>
                    </a:cubicBezTo>
                    <a:lnTo>
                      <a:pt x="6593" y="5615"/>
                    </a:lnTo>
                    <a:cubicBezTo>
                      <a:pt x="7045" y="6052"/>
                      <a:pt x="8396" y="7282"/>
                      <a:pt x="9308" y="7282"/>
                    </a:cubicBezTo>
                    <a:cubicBezTo>
                      <a:pt x="9534" y="7282"/>
                      <a:pt x="9732" y="7206"/>
                      <a:pt x="9884" y="7025"/>
                    </a:cubicBezTo>
                    <a:cubicBezTo>
                      <a:pt x="10424" y="6379"/>
                      <a:pt x="9074" y="5776"/>
                      <a:pt x="7944" y="5406"/>
                    </a:cubicBezTo>
                    <a:lnTo>
                      <a:pt x="7944" y="5406"/>
                    </a:lnTo>
                    <a:cubicBezTo>
                      <a:pt x="8412" y="5510"/>
                      <a:pt x="8934" y="5595"/>
                      <a:pt x="9391" y="5595"/>
                    </a:cubicBezTo>
                    <a:cubicBezTo>
                      <a:pt x="9960" y="5595"/>
                      <a:pt x="10427" y="5463"/>
                      <a:pt x="10564" y="5072"/>
                    </a:cubicBezTo>
                    <a:cubicBezTo>
                      <a:pt x="10793" y="4424"/>
                      <a:pt x="9796" y="4225"/>
                      <a:pt x="8773" y="4225"/>
                    </a:cubicBezTo>
                    <a:cubicBezTo>
                      <a:pt x="8083" y="4225"/>
                      <a:pt x="7382" y="4315"/>
                      <a:pt x="7037" y="4419"/>
                    </a:cubicBezTo>
                    <a:lnTo>
                      <a:pt x="7037" y="4419"/>
                    </a:lnTo>
                    <a:cubicBezTo>
                      <a:pt x="7849" y="3995"/>
                      <a:pt x="10740" y="2314"/>
                      <a:pt x="10289" y="1744"/>
                    </a:cubicBezTo>
                    <a:cubicBezTo>
                      <a:pt x="10082" y="1477"/>
                      <a:pt x="9829" y="1366"/>
                      <a:pt x="9551" y="1366"/>
                    </a:cubicBezTo>
                    <a:cubicBezTo>
                      <a:pt x="8142" y="1366"/>
                      <a:pt x="6093" y="4233"/>
                      <a:pt x="6093" y="4233"/>
                    </a:cubicBezTo>
                    <a:cubicBezTo>
                      <a:pt x="6093" y="4233"/>
                      <a:pt x="5792" y="0"/>
                      <a:pt x="4112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0"/>
              <p:cNvSpPr/>
              <p:nvPr/>
            </p:nvSpPr>
            <p:spPr>
              <a:xfrm>
                <a:off x="480850" y="1276300"/>
                <a:ext cx="201875" cy="230075"/>
              </a:xfrm>
              <a:custGeom>
                <a:avLst/>
                <a:gdLst/>
                <a:ahLst/>
                <a:cxnLst/>
                <a:rect l="l" t="t" r="r" b="b"/>
                <a:pathLst>
                  <a:path w="8075" h="9203" extrusionOk="0">
                    <a:moveTo>
                      <a:pt x="854" y="0"/>
                    </a:moveTo>
                    <a:lnTo>
                      <a:pt x="0" y="188"/>
                    </a:lnTo>
                    <a:lnTo>
                      <a:pt x="145" y="1245"/>
                    </a:lnTo>
                    <a:cubicBezTo>
                      <a:pt x="478" y="6005"/>
                      <a:pt x="5484" y="8479"/>
                      <a:pt x="5484" y="8479"/>
                    </a:cubicBezTo>
                    <a:lnTo>
                      <a:pt x="6584" y="9203"/>
                    </a:lnTo>
                    <a:lnTo>
                      <a:pt x="8074" y="6946"/>
                    </a:lnTo>
                    <a:lnTo>
                      <a:pt x="7119" y="6656"/>
                    </a:lnTo>
                    <a:cubicBezTo>
                      <a:pt x="2373" y="5325"/>
                      <a:pt x="854" y="0"/>
                      <a:pt x="854" y="0"/>
                    </a:cubicBezTo>
                    <a:close/>
                  </a:path>
                </a:pathLst>
              </a:custGeom>
              <a:solidFill>
                <a:srgbClr val="FFC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0"/>
              <p:cNvSpPr/>
              <p:nvPr/>
            </p:nvSpPr>
            <p:spPr>
              <a:xfrm>
                <a:off x="544150" y="1396750"/>
                <a:ext cx="383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622" extrusionOk="0">
                    <a:moveTo>
                      <a:pt x="1346" y="1"/>
                    </a:moveTo>
                    <a:cubicBezTo>
                      <a:pt x="955" y="522"/>
                      <a:pt x="507" y="1013"/>
                      <a:pt x="0" y="1433"/>
                    </a:cubicBezTo>
                    <a:lnTo>
                      <a:pt x="189" y="1621"/>
                    </a:lnTo>
                    <a:cubicBezTo>
                      <a:pt x="695" y="1202"/>
                      <a:pt x="1144" y="710"/>
                      <a:pt x="1534" y="174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0"/>
              <p:cNvSpPr/>
              <p:nvPr/>
            </p:nvSpPr>
            <p:spPr>
              <a:xfrm>
                <a:off x="624450" y="1439800"/>
                <a:ext cx="31875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258" extrusionOk="0">
                    <a:moveTo>
                      <a:pt x="1014" y="1"/>
                    </a:moveTo>
                    <a:cubicBezTo>
                      <a:pt x="753" y="377"/>
                      <a:pt x="551" y="782"/>
                      <a:pt x="406" y="1230"/>
                    </a:cubicBezTo>
                    <a:cubicBezTo>
                      <a:pt x="305" y="1534"/>
                      <a:pt x="174" y="1838"/>
                      <a:pt x="1" y="2113"/>
                    </a:cubicBezTo>
                    <a:lnTo>
                      <a:pt x="218" y="2258"/>
                    </a:lnTo>
                    <a:cubicBezTo>
                      <a:pt x="391" y="1954"/>
                      <a:pt x="536" y="1636"/>
                      <a:pt x="666" y="1317"/>
                    </a:cubicBezTo>
                    <a:cubicBezTo>
                      <a:pt x="826" y="869"/>
                      <a:pt x="1028" y="377"/>
                      <a:pt x="1274" y="87"/>
                    </a:cubicBezTo>
                    <a:lnTo>
                      <a:pt x="1014" y="1"/>
                    </a:ln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0"/>
              <p:cNvSpPr/>
              <p:nvPr/>
            </p:nvSpPr>
            <p:spPr>
              <a:xfrm>
                <a:off x="489525" y="1319700"/>
                <a:ext cx="34025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057" extrusionOk="0">
                    <a:moveTo>
                      <a:pt x="1230" y="1"/>
                    </a:moveTo>
                    <a:cubicBezTo>
                      <a:pt x="753" y="145"/>
                      <a:pt x="333" y="406"/>
                      <a:pt x="1" y="767"/>
                    </a:cubicBezTo>
                    <a:cubicBezTo>
                      <a:pt x="44" y="854"/>
                      <a:pt x="58" y="970"/>
                      <a:pt x="87" y="1057"/>
                    </a:cubicBezTo>
                    <a:cubicBezTo>
                      <a:pt x="420" y="666"/>
                      <a:pt x="869" y="377"/>
                      <a:pt x="1361" y="247"/>
                    </a:cubicBezTo>
                    <a:cubicBezTo>
                      <a:pt x="1332" y="160"/>
                      <a:pt x="1288" y="73"/>
                      <a:pt x="1230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0"/>
              <p:cNvSpPr/>
              <p:nvPr/>
            </p:nvSpPr>
            <p:spPr>
              <a:xfrm>
                <a:off x="520275" y="1373250"/>
                <a:ext cx="398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448" extrusionOk="0">
                    <a:moveTo>
                      <a:pt x="1404" y="0"/>
                    </a:moveTo>
                    <a:cubicBezTo>
                      <a:pt x="854" y="304"/>
                      <a:pt x="377" y="724"/>
                      <a:pt x="0" y="1230"/>
                    </a:cubicBezTo>
                    <a:lnTo>
                      <a:pt x="145" y="1447"/>
                    </a:lnTo>
                    <a:cubicBezTo>
                      <a:pt x="536" y="926"/>
                      <a:pt x="1028" y="507"/>
                      <a:pt x="1592" y="21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0"/>
              <p:cNvSpPr/>
              <p:nvPr/>
            </p:nvSpPr>
            <p:spPr>
              <a:xfrm>
                <a:off x="600225" y="1429675"/>
                <a:ext cx="318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099" extrusionOk="0">
                    <a:moveTo>
                      <a:pt x="1013" y="0"/>
                    </a:moveTo>
                    <a:cubicBezTo>
                      <a:pt x="449" y="492"/>
                      <a:pt x="87" y="1187"/>
                      <a:pt x="0" y="1939"/>
                    </a:cubicBezTo>
                    <a:lnTo>
                      <a:pt x="275" y="2098"/>
                    </a:lnTo>
                    <a:cubicBezTo>
                      <a:pt x="261" y="2041"/>
                      <a:pt x="261" y="1997"/>
                      <a:pt x="261" y="1939"/>
                    </a:cubicBezTo>
                    <a:cubicBezTo>
                      <a:pt x="362" y="1230"/>
                      <a:pt x="724" y="579"/>
                      <a:pt x="1274" y="131"/>
                    </a:cubicBezTo>
                    <a:cubicBezTo>
                      <a:pt x="1187" y="102"/>
                      <a:pt x="1100" y="58"/>
                      <a:pt x="1013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0"/>
              <p:cNvSpPr/>
              <p:nvPr/>
            </p:nvSpPr>
            <p:spPr>
              <a:xfrm>
                <a:off x="566950" y="1409775"/>
                <a:ext cx="32200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1940" extrusionOk="0">
                    <a:moveTo>
                      <a:pt x="1056" y="1"/>
                    </a:moveTo>
                    <a:cubicBezTo>
                      <a:pt x="362" y="464"/>
                      <a:pt x="116" y="1173"/>
                      <a:pt x="0" y="1751"/>
                    </a:cubicBezTo>
                    <a:lnTo>
                      <a:pt x="217" y="1939"/>
                    </a:lnTo>
                    <a:cubicBezTo>
                      <a:pt x="333" y="1332"/>
                      <a:pt x="535" y="608"/>
                      <a:pt x="1288" y="160"/>
                    </a:cubicBezTo>
                    <a:lnTo>
                      <a:pt x="1056" y="1"/>
                    </a:ln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0"/>
              <p:cNvSpPr/>
              <p:nvPr/>
            </p:nvSpPr>
            <p:spPr>
              <a:xfrm>
                <a:off x="501825" y="1346475"/>
                <a:ext cx="37650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303" extrusionOk="0">
                    <a:moveTo>
                      <a:pt x="1317" y="0"/>
                    </a:moveTo>
                    <a:cubicBezTo>
                      <a:pt x="825" y="290"/>
                      <a:pt x="391" y="637"/>
                      <a:pt x="0" y="1057"/>
                    </a:cubicBezTo>
                    <a:lnTo>
                      <a:pt x="131" y="1303"/>
                    </a:lnTo>
                    <a:cubicBezTo>
                      <a:pt x="464" y="840"/>
                      <a:pt x="1042" y="478"/>
                      <a:pt x="1462" y="217"/>
                    </a:cubicBezTo>
                    <a:lnTo>
                      <a:pt x="1505" y="217"/>
                    </a:lnTo>
                    <a:lnTo>
                      <a:pt x="1361" y="0"/>
                    </a:ln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0"/>
              <p:cNvSpPr/>
              <p:nvPr/>
            </p:nvSpPr>
            <p:spPr>
              <a:xfrm>
                <a:off x="354225" y="1177300"/>
                <a:ext cx="277975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11119" h="8957" extrusionOk="0">
                    <a:moveTo>
                      <a:pt x="7128" y="1"/>
                    </a:moveTo>
                    <a:cubicBezTo>
                      <a:pt x="6083" y="1"/>
                      <a:pt x="4921" y="2499"/>
                      <a:pt x="4921" y="2499"/>
                    </a:cubicBezTo>
                    <a:cubicBezTo>
                      <a:pt x="4272" y="2029"/>
                      <a:pt x="2440" y="1154"/>
                      <a:pt x="1607" y="1154"/>
                    </a:cubicBezTo>
                    <a:cubicBezTo>
                      <a:pt x="1362" y="1154"/>
                      <a:pt x="1204" y="1229"/>
                      <a:pt x="1187" y="1414"/>
                    </a:cubicBezTo>
                    <a:cubicBezTo>
                      <a:pt x="1115" y="2224"/>
                      <a:pt x="3821" y="2788"/>
                      <a:pt x="3821" y="2788"/>
                    </a:cubicBezTo>
                    <a:cubicBezTo>
                      <a:pt x="2591" y="2860"/>
                      <a:pt x="189" y="2803"/>
                      <a:pt x="146" y="3917"/>
                    </a:cubicBezTo>
                    <a:cubicBezTo>
                      <a:pt x="132" y="4446"/>
                      <a:pt x="767" y="4583"/>
                      <a:pt x="1431" y="4583"/>
                    </a:cubicBezTo>
                    <a:cubicBezTo>
                      <a:pt x="2146" y="4583"/>
                      <a:pt x="2895" y="4423"/>
                      <a:pt x="2895" y="4423"/>
                    </a:cubicBezTo>
                    <a:lnTo>
                      <a:pt x="2895" y="4423"/>
                    </a:lnTo>
                    <a:cubicBezTo>
                      <a:pt x="2895" y="4423"/>
                      <a:pt x="1" y="6203"/>
                      <a:pt x="565" y="6898"/>
                    </a:cubicBezTo>
                    <a:cubicBezTo>
                      <a:pt x="645" y="6994"/>
                      <a:pt x="753" y="7036"/>
                      <a:pt x="879" y="7036"/>
                    </a:cubicBezTo>
                    <a:cubicBezTo>
                      <a:pt x="1641" y="7036"/>
                      <a:pt x="3068" y="5523"/>
                      <a:pt x="3068" y="5523"/>
                    </a:cubicBezTo>
                    <a:lnTo>
                      <a:pt x="3068" y="5523"/>
                    </a:lnTo>
                    <a:cubicBezTo>
                      <a:pt x="2519" y="6406"/>
                      <a:pt x="1694" y="8836"/>
                      <a:pt x="2504" y="8952"/>
                    </a:cubicBezTo>
                    <a:cubicBezTo>
                      <a:pt x="2520" y="8955"/>
                      <a:pt x="2536" y="8956"/>
                      <a:pt x="2552" y="8956"/>
                    </a:cubicBezTo>
                    <a:cubicBezTo>
                      <a:pt x="3350" y="8956"/>
                      <a:pt x="4226" y="5813"/>
                      <a:pt x="4226" y="5812"/>
                    </a:cubicBezTo>
                    <a:lnTo>
                      <a:pt x="4226" y="5812"/>
                    </a:lnTo>
                    <a:cubicBezTo>
                      <a:pt x="4226" y="5813"/>
                      <a:pt x="3783" y="8471"/>
                      <a:pt x="4792" y="8471"/>
                    </a:cubicBezTo>
                    <a:cubicBezTo>
                      <a:pt x="4861" y="8471"/>
                      <a:pt x="4938" y="8458"/>
                      <a:pt x="5022" y="8431"/>
                    </a:cubicBezTo>
                    <a:cubicBezTo>
                      <a:pt x="6324" y="8012"/>
                      <a:pt x="5470" y="4742"/>
                      <a:pt x="5470" y="4742"/>
                    </a:cubicBezTo>
                    <a:lnTo>
                      <a:pt x="5470" y="4742"/>
                    </a:lnTo>
                    <a:cubicBezTo>
                      <a:pt x="5471" y="4742"/>
                      <a:pt x="6461" y="7479"/>
                      <a:pt x="7690" y="7479"/>
                    </a:cubicBezTo>
                    <a:cubicBezTo>
                      <a:pt x="7863" y="7479"/>
                      <a:pt x="8040" y="7425"/>
                      <a:pt x="8220" y="7303"/>
                    </a:cubicBezTo>
                    <a:cubicBezTo>
                      <a:pt x="8993" y="6800"/>
                      <a:pt x="7469" y="4930"/>
                      <a:pt x="7128" y="4528"/>
                    </a:cubicBezTo>
                    <a:lnTo>
                      <a:pt x="7128" y="4528"/>
                    </a:lnTo>
                    <a:cubicBezTo>
                      <a:pt x="7832" y="5320"/>
                      <a:pt x="8937" y="5808"/>
                      <a:pt x="9798" y="5808"/>
                    </a:cubicBezTo>
                    <a:cubicBezTo>
                      <a:pt x="10507" y="5808"/>
                      <a:pt x="11051" y="5477"/>
                      <a:pt x="11070" y="4713"/>
                    </a:cubicBezTo>
                    <a:cubicBezTo>
                      <a:pt x="11119" y="3249"/>
                      <a:pt x="8127" y="3030"/>
                      <a:pt x="7184" y="2997"/>
                    </a:cubicBezTo>
                    <a:lnTo>
                      <a:pt x="7184" y="2997"/>
                    </a:lnTo>
                    <a:cubicBezTo>
                      <a:pt x="7196" y="2997"/>
                      <a:pt x="7209" y="2997"/>
                      <a:pt x="7221" y="2997"/>
                    </a:cubicBezTo>
                    <a:cubicBezTo>
                      <a:pt x="8452" y="2997"/>
                      <a:pt x="10694" y="2758"/>
                      <a:pt x="10086" y="1674"/>
                    </a:cubicBezTo>
                    <a:cubicBezTo>
                      <a:pt x="9930" y="1398"/>
                      <a:pt x="9617" y="1292"/>
                      <a:pt x="9227" y="1292"/>
                    </a:cubicBezTo>
                    <a:cubicBezTo>
                      <a:pt x="7922" y="1292"/>
                      <a:pt x="5760" y="2484"/>
                      <a:pt x="5760" y="2484"/>
                    </a:cubicBezTo>
                    <a:cubicBezTo>
                      <a:pt x="5760" y="2484"/>
                      <a:pt x="8480" y="545"/>
                      <a:pt x="7380" y="53"/>
                    </a:cubicBezTo>
                    <a:cubicBezTo>
                      <a:pt x="7297" y="17"/>
                      <a:pt x="7213" y="1"/>
                      <a:pt x="7128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0"/>
              <p:cNvSpPr/>
              <p:nvPr/>
            </p:nvSpPr>
            <p:spPr>
              <a:xfrm>
                <a:off x="393250" y="1188375"/>
                <a:ext cx="1994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6014" extrusionOk="0">
                    <a:moveTo>
                      <a:pt x="4241" y="0"/>
                    </a:moveTo>
                    <a:cubicBezTo>
                      <a:pt x="4237" y="0"/>
                      <a:pt x="4232" y="1"/>
                      <a:pt x="4228" y="1"/>
                    </a:cubicBezTo>
                    <a:cubicBezTo>
                      <a:pt x="3721" y="30"/>
                      <a:pt x="3200" y="2331"/>
                      <a:pt x="3200" y="2331"/>
                    </a:cubicBezTo>
                    <a:cubicBezTo>
                      <a:pt x="3120" y="1677"/>
                      <a:pt x="2609" y="185"/>
                      <a:pt x="2110" y="185"/>
                    </a:cubicBezTo>
                    <a:cubicBezTo>
                      <a:pt x="2068" y="185"/>
                      <a:pt x="2026" y="196"/>
                      <a:pt x="1985" y="218"/>
                    </a:cubicBezTo>
                    <a:cubicBezTo>
                      <a:pt x="1464" y="507"/>
                      <a:pt x="2925" y="2171"/>
                      <a:pt x="2925" y="2171"/>
                    </a:cubicBezTo>
                    <a:cubicBezTo>
                      <a:pt x="2925" y="2171"/>
                      <a:pt x="1592" y="1305"/>
                      <a:pt x="1048" y="1305"/>
                    </a:cubicBezTo>
                    <a:cubicBezTo>
                      <a:pt x="929" y="1305"/>
                      <a:pt x="848" y="1347"/>
                      <a:pt x="827" y="1448"/>
                    </a:cubicBezTo>
                    <a:cubicBezTo>
                      <a:pt x="726" y="1998"/>
                      <a:pt x="2665" y="2461"/>
                      <a:pt x="2665" y="2461"/>
                    </a:cubicBezTo>
                    <a:cubicBezTo>
                      <a:pt x="2665" y="2461"/>
                      <a:pt x="2200" y="2423"/>
                      <a:pt x="1660" y="2423"/>
                    </a:cubicBezTo>
                    <a:cubicBezTo>
                      <a:pt x="904" y="2423"/>
                      <a:pt x="0" y="2497"/>
                      <a:pt x="17" y="2852"/>
                    </a:cubicBezTo>
                    <a:cubicBezTo>
                      <a:pt x="35" y="3111"/>
                      <a:pt x="479" y="3187"/>
                      <a:pt x="991" y="3187"/>
                    </a:cubicBezTo>
                    <a:cubicBezTo>
                      <a:pt x="1705" y="3187"/>
                      <a:pt x="2549" y="3040"/>
                      <a:pt x="2549" y="3040"/>
                    </a:cubicBezTo>
                    <a:lnTo>
                      <a:pt x="2549" y="3040"/>
                    </a:lnTo>
                    <a:cubicBezTo>
                      <a:pt x="2549" y="3040"/>
                      <a:pt x="234" y="3850"/>
                      <a:pt x="610" y="4385"/>
                    </a:cubicBezTo>
                    <a:cubicBezTo>
                      <a:pt x="668" y="4470"/>
                      <a:pt x="755" y="4505"/>
                      <a:pt x="862" y="4505"/>
                    </a:cubicBezTo>
                    <a:cubicBezTo>
                      <a:pt x="1453" y="4505"/>
                      <a:pt x="2636" y="3416"/>
                      <a:pt x="2636" y="3416"/>
                    </a:cubicBezTo>
                    <a:lnTo>
                      <a:pt x="2636" y="3416"/>
                    </a:lnTo>
                    <a:cubicBezTo>
                      <a:pt x="2636" y="3416"/>
                      <a:pt x="1030" y="5008"/>
                      <a:pt x="1797" y="5586"/>
                    </a:cubicBezTo>
                    <a:cubicBezTo>
                      <a:pt x="1868" y="5641"/>
                      <a:pt x="1939" y="5666"/>
                      <a:pt x="2009" y="5666"/>
                    </a:cubicBezTo>
                    <a:cubicBezTo>
                      <a:pt x="2670" y="5666"/>
                      <a:pt x="3215" y="3416"/>
                      <a:pt x="3215" y="3416"/>
                    </a:cubicBezTo>
                    <a:lnTo>
                      <a:pt x="3215" y="3416"/>
                    </a:lnTo>
                    <a:cubicBezTo>
                      <a:pt x="3215" y="3416"/>
                      <a:pt x="2882" y="5832"/>
                      <a:pt x="3533" y="6006"/>
                    </a:cubicBezTo>
                    <a:cubicBezTo>
                      <a:pt x="3553" y="6011"/>
                      <a:pt x="3572" y="6013"/>
                      <a:pt x="3590" y="6013"/>
                    </a:cubicBezTo>
                    <a:cubicBezTo>
                      <a:pt x="4156" y="6013"/>
                      <a:pt x="3707" y="3633"/>
                      <a:pt x="3707" y="3633"/>
                    </a:cubicBezTo>
                    <a:lnTo>
                      <a:pt x="3707" y="3633"/>
                    </a:lnTo>
                    <a:cubicBezTo>
                      <a:pt x="3707" y="3633"/>
                      <a:pt x="4548" y="5237"/>
                      <a:pt x="5065" y="5237"/>
                    </a:cubicBezTo>
                    <a:cubicBezTo>
                      <a:pt x="5091" y="5237"/>
                      <a:pt x="5116" y="5233"/>
                      <a:pt x="5139" y="5225"/>
                    </a:cubicBezTo>
                    <a:cubicBezTo>
                      <a:pt x="5646" y="5037"/>
                      <a:pt x="4184" y="3286"/>
                      <a:pt x="4184" y="3286"/>
                    </a:cubicBezTo>
                    <a:lnTo>
                      <a:pt x="4184" y="3286"/>
                    </a:lnTo>
                    <a:cubicBezTo>
                      <a:pt x="4184" y="3286"/>
                      <a:pt x="5923" y="4275"/>
                      <a:pt x="6565" y="4275"/>
                    </a:cubicBezTo>
                    <a:cubicBezTo>
                      <a:pt x="6680" y="4275"/>
                      <a:pt x="6760" y="4243"/>
                      <a:pt x="6789" y="4168"/>
                    </a:cubicBezTo>
                    <a:cubicBezTo>
                      <a:pt x="6963" y="3691"/>
                      <a:pt x="4401" y="2866"/>
                      <a:pt x="4401" y="2866"/>
                    </a:cubicBezTo>
                    <a:lnTo>
                      <a:pt x="4401" y="2866"/>
                    </a:lnTo>
                    <a:cubicBezTo>
                      <a:pt x="4401" y="2866"/>
                      <a:pt x="6398" y="3165"/>
                      <a:pt x="7196" y="3165"/>
                    </a:cubicBezTo>
                    <a:cubicBezTo>
                      <a:pt x="7276" y="3165"/>
                      <a:pt x="7344" y="3162"/>
                      <a:pt x="7397" y="3155"/>
                    </a:cubicBezTo>
                    <a:cubicBezTo>
                      <a:pt x="7975" y="3083"/>
                      <a:pt x="7918" y="2475"/>
                      <a:pt x="7165" y="2273"/>
                    </a:cubicBezTo>
                    <a:cubicBezTo>
                      <a:pt x="7020" y="2234"/>
                      <a:pt x="6823" y="2219"/>
                      <a:pt x="6599" y="2219"/>
                    </a:cubicBezTo>
                    <a:cubicBezTo>
                      <a:pt x="5640" y="2219"/>
                      <a:pt x="4184" y="2504"/>
                      <a:pt x="4184" y="2504"/>
                    </a:cubicBezTo>
                    <a:cubicBezTo>
                      <a:pt x="4184" y="2504"/>
                      <a:pt x="7035" y="1028"/>
                      <a:pt x="6311" y="898"/>
                    </a:cubicBezTo>
                    <a:cubicBezTo>
                      <a:pt x="6282" y="893"/>
                      <a:pt x="6251" y="890"/>
                      <a:pt x="6218" y="890"/>
                    </a:cubicBezTo>
                    <a:cubicBezTo>
                      <a:pt x="5427" y="890"/>
                      <a:pt x="3533" y="2331"/>
                      <a:pt x="3533" y="2331"/>
                    </a:cubicBezTo>
                    <a:cubicBezTo>
                      <a:pt x="3533" y="2331"/>
                      <a:pt x="4713" y="0"/>
                      <a:pt x="4241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0"/>
              <p:cNvSpPr/>
              <p:nvPr/>
            </p:nvSpPr>
            <p:spPr>
              <a:xfrm>
                <a:off x="386425" y="1347150"/>
                <a:ext cx="660575" cy="452600"/>
              </a:xfrm>
              <a:custGeom>
                <a:avLst/>
                <a:gdLst/>
                <a:ahLst/>
                <a:cxnLst/>
                <a:rect l="l" t="t" r="r" b="b"/>
                <a:pathLst>
                  <a:path w="26423" h="18104" extrusionOk="0">
                    <a:moveTo>
                      <a:pt x="18984" y="0"/>
                    </a:moveTo>
                    <a:cubicBezTo>
                      <a:pt x="18747" y="0"/>
                      <a:pt x="18496" y="10"/>
                      <a:pt x="18233" y="31"/>
                    </a:cubicBezTo>
                    <a:cubicBezTo>
                      <a:pt x="14760" y="306"/>
                      <a:pt x="10636" y="4010"/>
                      <a:pt x="10636" y="4010"/>
                    </a:cubicBezTo>
                    <a:cubicBezTo>
                      <a:pt x="10636" y="4010"/>
                      <a:pt x="13573" y="914"/>
                      <a:pt x="12271" y="509"/>
                    </a:cubicBezTo>
                    <a:cubicBezTo>
                      <a:pt x="12181" y="482"/>
                      <a:pt x="12089" y="469"/>
                      <a:pt x="11995" y="469"/>
                    </a:cubicBezTo>
                    <a:cubicBezTo>
                      <a:pt x="10727" y="469"/>
                      <a:pt x="9093" y="2818"/>
                      <a:pt x="7221" y="4879"/>
                    </a:cubicBezTo>
                    <a:cubicBezTo>
                      <a:pt x="5814" y="6418"/>
                      <a:pt x="4583" y="6979"/>
                      <a:pt x="3496" y="6979"/>
                    </a:cubicBezTo>
                    <a:cubicBezTo>
                      <a:pt x="3029" y="6979"/>
                      <a:pt x="2588" y="6876"/>
                      <a:pt x="2171" y="6702"/>
                    </a:cubicBezTo>
                    <a:cubicBezTo>
                      <a:pt x="1390" y="6398"/>
                      <a:pt x="681" y="6051"/>
                      <a:pt x="131" y="5993"/>
                    </a:cubicBezTo>
                    <a:lnTo>
                      <a:pt x="87" y="8785"/>
                    </a:lnTo>
                    <a:cubicBezTo>
                      <a:pt x="319" y="9104"/>
                      <a:pt x="464" y="9494"/>
                      <a:pt x="478" y="9885"/>
                    </a:cubicBezTo>
                    <a:cubicBezTo>
                      <a:pt x="464" y="10232"/>
                      <a:pt x="319" y="10565"/>
                      <a:pt x="73" y="10811"/>
                    </a:cubicBezTo>
                    <a:lnTo>
                      <a:pt x="1" y="16556"/>
                    </a:lnTo>
                    <a:cubicBezTo>
                      <a:pt x="420" y="16917"/>
                      <a:pt x="782" y="17337"/>
                      <a:pt x="1086" y="17786"/>
                    </a:cubicBezTo>
                    <a:lnTo>
                      <a:pt x="13530" y="17959"/>
                    </a:lnTo>
                    <a:cubicBezTo>
                      <a:pt x="15635" y="17251"/>
                      <a:pt x="17512" y="16613"/>
                      <a:pt x="18981" y="16613"/>
                    </a:cubicBezTo>
                    <a:cubicBezTo>
                      <a:pt x="19734" y="16613"/>
                      <a:pt x="20380" y="16781"/>
                      <a:pt x="20895" y="17192"/>
                    </a:cubicBezTo>
                    <a:cubicBezTo>
                      <a:pt x="21387" y="17583"/>
                      <a:pt x="21937" y="17872"/>
                      <a:pt x="22545" y="18061"/>
                    </a:cubicBezTo>
                    <a:lnTo>
                      <a:pt x="25873" y="18104"/>
                    </a:lnTo>
                    <a:lnTo>
                      <a:pt x="26249" y="17959"/>
                    </a:lnTo>
                    <a:lnTo>
                      <a:pt x="26321" y="12417"/>
                    </a:lnTo>
                    <a:cubicBezTo>
                      <a:pt x="26191" y="12258"/>
                      <a:pt x="26090" y="12085"/>
                      <a:pt x="25988" y="11911"/>
                    </a:cubicBezTo>
                    <a:cubicBezTo>
                      <a:pt x="25583" y="11101"/>
                      <a:pt x="25844" y="10464"/>
                      <a:pt x="26350" y="9827"/>
                    </a:cubicBezTo>
                    <a:lnTo>
                      <a:pt x="26423" y="4329"/>
                    </a:lnTo>
                    <a:lnTo>
                      <a:pt x="26423" y="4329"/>
                    </a:lnTo>
                    <a:cubicBezTo>
                      <a:pt x="26075" y="4372"/>
                      <a:pt x="25728" y="4473"/>
                      <a:pt x="25395" y="4618"/>
                    </a:cubicBezTo>
                    <a:cubicBezTo>
                      <a:pt x="24223" y="5156"/>
                      <a:pt x="23298" y="5349"/>
                      <a:pt x="22463" y="5349"/>
                    </a:cubicBezTo>
                    <a:cubicBezTo>
                      <a:pt x="21659" y="5349"/>
                      <a:pt x="20938" y="5171"/>
                      <a:pt x="20157" y="4951"/>
                    </a:cubicBezTo>
                    <a:cubicBezTo>
                      <a:pt x="18565" y="4488"/>
                      <a:pt x="20200" y="3258"/>
                      <a:pt x="21546" y="2317"/>
                    </a:cubicBezTo>
                    <a:cubicBezTo>
                      <a:pt x="22776" y="1462"/>
                      <a:pt x="21869" y="0"/>
                      <a:pt x="18984" y="0"/>
                    </a:cubicBezTo>
                    <a:close/>
                  </a:path>
                </a:pathLst>
              </a:custGeom>
              <a:solidFill>
                <a:srgbClr val="76E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0"/>
              <p:cNvSpPr/>
              <p:nvPr/>
            </p:nvSpPr>
            <p:spPr>
              <a:xfrm>
                <a:off x="387525" y="1401650"/>
                <a:ext cx="657300" cy="39267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15707" extrusionOk="0">
                    <a:moveTo>
                      <a:pt x="12102" y="1"/>
                    </a:moveTo>
                    <a:cubicBezTo>
                      <a:pt x="10950" y="1"/>
                      <a:pt x="9960" y="1539"/>
                      <a:pt x="7756" y="3871"/>
                    </a:cubicBezTo>
                    <a:cubicBezTo>
                      <a:pt x="5987" y="5742"/>
                      <a:pt x="3518" y="6016"/>
                      <a:pt x="2221" y="6016"/>
                    </a:cubicBezTo>
                    <a:cubicBezTo>
                      <a:pt x="1682" y="6016"/>
                      <a:pt x="1346" y="5969"/>
                      <a:pt x="1346" y="5969"/>
                    </a:cubicBezTo>
                    <a:cubicBezTo>
                      <a:pt x="839" y="6056"/>
                      <a:pt x="391" y="6302"/>
                      <a:pt x="43" y="6692"/>
                    </a:cubicBezTo>
                    <a:lnTo>
                      <a:pt x="0" y="10368"/>
                    </a:lnTo>
                    <a:cubicBezTo>
                      <a:pt x="87" y="10498"/>
                      <a:pt x="188" y="10614"/>
                      <a:pt x="304" y="10729"/>
                    </a:cubicBezTo>
                    <a:cubicBezTo>
                      <a:pt x="1896" y="12408"/>
                      <a:pt x="3285" y="12133"/>
                      <a:pt x="4963" y="14954"/>
                    </a:cubicBezTo>
                    <a:cubicBezTo>
                      <a:pt x="5122" y="15229"/>
                      <a:pt x="5339" y="15475"/>
                      <a:pt x="5600" y="15663"/>
                    </a:cubicBezTo>
                    <a:lnTo>
                      <a:pt x="8479" y="15707"/>
                    </a:lnTo>
                    <a:cubicBezTo>
                      <a:pt x="10288" y="15027"/>
                      <a:pt x="12343" y="13507"/>
                      <a:pt x="13934" y="12466"/>
                    </a:cubicBezTo>
                    <a:cubicBezTo>
                      <a:pt x="14771" y="11907"/>
                      <a:pt x="15780" y="11709"/>
                      <a:pt x="16831" y="11709"/>
                    </a:cubicBezTo>
                    <a:cubicBezTo>
                      <a:pt x="19366" y="11709"/>
                      <a:pt x="22149" y="12857"/>
                      <a:pt x="23365" y="12857"/>
                    </a:cubicBezTo>
                    <a:cubicBezTo>
                      <a:pt x="23381" y="12857"/>
                      <a:pt x="23397" y="12857"/>
                      <a:pt x="23412" y="12856"/>
                    </a:cubicBezTo>
                    <a:cubicBezTo>
                      <a:pt x="24266" y="12856"/>
                      <a:pt x="25424" y="12350"/>
                      <a:pt x="26263" y="11684"/>
                    </a:cubicBezTo>
                    <a:lnTo>
                      <a:pt x="26292" y="9167"/>
                    </a:lnTo>
                    <a:cubicBezTo>
                      <a:pt x="26138" y="9140"/>
                      <a:pt x="25972" y="9128"/>
                      <a:pt x="25802" y="9128"/>
                    </a:cubicBezTo>
                    <a:cubicBezTo>
                      <a:pt x="24736" y="9128"/>
                      <a:pt x="23450" y="9576"/>
                      <a:pt x="23214" y="9576"/>
                    </a:cubicBezTo>
                    <a:cubicBezTo>
                      <a:pt x="23118" y="9576"/>
                      <a:pt x="23195" y="9503"/>
                      <a:pt x="23528" y="9297"/>
                    </a:cubicBezTo>
                    <a:cubicBezTo>
                      <a:pt x="25076" y="8313"/>
                      <a:pt x="26161" y="5607"/>
                      <a:pt x="25149" y="4464"/>
                    </a:cubicBezTo>
                    <a:cubicBezTo>
                      <a:pt x="24625" y="3893"/>
                      <a:pt x="23993" y="3699"/>
                      <a:pt x="23343" y="3699"/>
                    </a:cubicBezTo>
                    <a:cubicBezTo>
                      <a:pt x="21960" y="3699"/>
                      <a:pt x="20491" y="4575"/>
                      <a:pt x="19790" y="4575"/>
                    </a:cubicBezTo>
                    <a:cubicBezTo>
                      <a:pt x="19708" y="4575"/>
                      <a:pt x="19637" y="4563"/>
                      <a:pt x="19578" y="4536"/>
                    </a:cubicBezTo>
                    <a:cubicBezTo>
                      <a:pt x="18806" y="4192"/>
                      <a:pt x="22232" y="149"/>
                      <a:pt x="19166" y="149"/>
                    </a:cubicBezTo>
                    <a:cubicBezTo>
                      <a:pt x="19011" y="149"/>
                      <a:pt x="18840" y="159"/>
                      <a:pt x="18652" y="181"/>
                    </a:cubicBezTo>
                    <a:cubicBezTo>
                      <a:pt x="14878" y="613"/>
                      <a:pt x="13128" y="3537"/>
                      <a:pt x="12537" y="3537"/>
                    </a:cubicBezTo>
                    <a:cubicBezTo>
                      <a:pt x="12514" y="3537"/>
                      <a:pt x="12493" y="3533"/>
                      <a:pt x="12473" y="3523"/>
                    </a:cubicBezTo>
                    <a:cubicBezTo>
                      <a:pt x="11952" y="3292"/>
                      <a:pt x="13934" y="528"/>
                      <a:pt x="12560" y="80"/>
                    </a:cubicBezTo>
                    <a:cubicBezTo>
                      <a:pt x="12402" y="27"/>
                      <a:pt x="12251" y="1"/>
                      <a:pt x="12102" y="1"/>
                    </a:cubicBezTo>
                    <a:close/>
                  </a:path>
                </a:pathLst>
              </a:custGeom>
              <a:solidFill>
                <a:srgbClr val="D7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0"/>
              <p:cNvSpPr/>
              <p:nvPr/>
            </p:nvSpPr>
            <p:spPr>
              <a:xfrm>
                <a:off x="446650" y="1489275"/>
                <a:ext cx="85950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5013" extrusionOk="0">
                    <a:moveTo>
                      <a:pt x="2813" y="0"/>
                    </a:moveTo>
                    <a:cubicBezTo>
                      <a:pt x="2771" y="0"/>
                      <a:pt x="2733" y="2"/>
                      <a:pt x="2699" y="4"/>
                    </a:cubicBezTo>
                    <a:cubicBezTo>
                      <a:pt x="1918" y="62"/>
                      <a:pt x="384" y="221"/>
                      <a:pt x="471" y="1422"/>
                    </a:cubicBezTo>
                    <a:cubicBezTo>
                      <a:pt x="558" y="2608"/>
                      <a:pt x="2584" y="3129"/>
                      <a:pt x="2642" y="3780"/>
                    </a:cubicBezTo>
                    <a:cubicBezTo>
                      <a:pt x="2699" y="4432"/>
                      <a:pt x="1079" y="4707"/>
                      <a:pt x="862" y="4721"/>
                    </a:cubicBezTo>
                    <a:cubicBezTo>
                      <a:pt x="808" y="4728"/>
                      <a:pt x="748" y="4731"/>
                      <a:pt x="687" y="4731"/>
                    </a:cubicBezTo>
                    <a:cubicBezTo>
                      <a:pt x="504" y="4731"/>
                      <a:pt x="308" y="4707"/>
                      <a:pt x="211" y="4707"/>
                    </a:cubicBezTo>
                    <a:cubicBezTo>
                      <a:pt x="182" y="4707"/>
                      <a:pt x="154" y="4705"/>
                      <a:pt x="128" y="4705"/>
                    </a:cubicBezTo>
                    <a:cubicBezTo>
                      <a:pt x="52" y="4705"/>
                      <a:pt x="1" y="4721"/>
                      <a:pt x="23" y="4851"/>
                    </a:cubicBezTo>
                    <a:cubicBezTo>
                      <a:pt x="34" y="4995"/>
                      <a:pt x="256" y="5012"/>
                      <a:pt x="412" y="5012"/>
                    </a:cubicBezTo>
                    <a:cubicBezTo>
                      <a:pt x="460" y="5012"/>
                      <a:pt x="502" y="5010"/>
                      <a:pt x="529" y="5010"/>
                    </a:cubicBezTo>
                    <a:lnTo>
                      <a:pt x="862" y="5010"/>
                    </a:lnTo>
                    <a:cubicBezTo>
                      <a:pt x="1629" y="4967"/>
                      <a:pt x="3206" y="4678"/>
                      <a:pt x="3105" y="3636"/>
                    </a:cubicBezTo>
                    <a:cubicBezTo>
                      <a:pt x="3018" y="2608"/>
                      <a:pt x="1151" y="2116"/>
                      <a:pt x="1079" y="1306"/>
                    </a:cubicBezTo>
                    <a:cubicBezTo>
                      <a:pt x="1050" y="814"/>
                      <a:pt x="1716" y="423"/>
                      <a:pt x="2121" y="308"/>
                    </a:cubicBezTo>
                    <a:cubicBezTo>
                      <a:pt x="2239" y="284"/>
                      <a:pt x="2357" y="260"/>
                      <a:pt x="2483" y="260"/>
                    </a:cubicBezTo>
                    <a:cubicBezTo>
                      <a:pt x="2511" y="260"/>
                      <a:pt x="2540" y="262"/>
                      <a:pt x="2569" y="264"/>
                    </a:cubicBezTo>
                    <a:cubicBezTo>
                      <a:pt x="2596" y="254"/>
                      <a:pt x="2645" y="245"/>
                      <a:pt x="2697" y="245"/>
                    </a:cubicBezTo>
                    <a:cubicBezTo>
                      <a:pt x="2784" y="245"/>
                      <a:pt x="2879" y="270"/>
                      <a:pt x="2888" y="351"/>
                    </a:cubicBezTo>
                    <a:cubicBezTo>
                      <a:pt x="2917" y="568"/>
                      <a:pt x="2497" y="785"/>
                      <a:pt x="2511" y="988"/>
                    </a:cubicBezTo>
                    <a:cubicBezTo>
                      <a:pt x="2511" y="1067"/>
                      <a:pt x="2584" y="1134"/>
                      <a:pt x="2663" y="1134"/>
                    </a:cubicBezTo>
                    <a:cubicBezTo>
                      <a:pt x="2670" y="1134"/>
                      <a:pt x="2677" y="1134"/>
                      <a:pt x="2685" y="1133"/>
                    </a:cubicBezTo>
                    <a:cubicBezTo>
                      <a:pt x="2873" y="1133"/>
                      <a:pt x="3148" y="915"/>
                      <a:pt x="3264" y="785"/>
                    </a:cubicBezTo>
                    <a:cubicBezTo>
                      <a:pt x="3380" y="655"/>
                      <a:pt x="3437" y="496"/>
                      <a:pt x="3437" y="337"/>
                    </a:cubicBezTo>
                    <a:cubicBezTo>
                      <a:pt x="3400" y="52"/>
                      <a:pt x="3056" y="0"/>
                      <a:pt x="2813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0"/>
              <p:cNvSpPr/>
              <p:nvPr/>
            </p:nvSpPr>
            <p:spPr>
              <a:xfrm>
                <a:off x="538725" y="1541700"/>
                <a:ext cx="9077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2582" extrusionOk="0">
                    <a:moveTo>
                      <a:pt x="2318" y="0"/>
                    </a:moveTo>
                    <a:cubicBezTo>
                      <a:pt x="2294" y="0"/>
                      <a:pt x="2261" y="2"/>
                      <a:pt x="2214" y="5"/>
                    </a:cubicBezTo>
                    <a:cubicBezTo>
                      <a:pt x="1997" y="19"/>
                      <a:pt x="2055" y="63"/>
                      <a:pt x="1910" y="454"/>
                    </a:cubicBezTo>
                    <a:cubicBezTo>
                      <a:pt x="1766" y="859"/>
                      <a:pt x="1071" y="2248"/>
                      <a:pt x="637" y="2291"/>
                    </a:cubicBezTo>
                    <a:cubicBezTo>
                      <a:pt x="632" y="2292"/>
                      <a:pt x="628" y="2292"/>
                      <a:pt x="623" y="2292"/>
                    </a:cubicBezTo>
                    <a:cubicBezTo>
                      <a:pt x="506" y="2292"/>
                      <a:pt x="492" y="2114"/>
                      <a:pt x="492" y="2031"/>
                    </a:cubicBezTo>
                    <a:cubicBezTo>
                      <a:pt x="478" y="1510"/>
                      <a:pt x="536" y="989"/>
                      <a:pt x="681" y="482"/>
                    </a:cubicBezTo>
                    <a:cubicBezTo>
                      <a:pt x="695" y="410"/>
                      <a:pt x="709" y="338"/>
                      <a:pt x="709" y="265"/>
                    </a:cubicBezTo>
                    <a:cubicBezTo>
                      <a:pt x="709" y="174"/>
                      <a:pt x="651" y="119"/>
                      <a:pt x="576" y="119"/>
                    </a:cubicBezTo>
                    <a:cubicBezTo>
                      <a:pt x="568" y="119"/>
                      <a:pt x="559" y="119"/>
                      <a:pt x="550" y="121"/>
                    </a:cubicBezTo>
                    <a:cubicBezTo>
                      <a:pt x="348" y="135"/>
                      <a:pt x="174" y="280"/>
                      <a:pt x="131" y="482"/>
                    </a:cubicBezTo>
                    <a:cubicBezTo>
                      <a:pt x="29" y="873"/>
                      <a:pt x="0" y="1278"/>
                      <a:pt x="44" y="1683"/>
                    </a:cubicBezTo>
                    <a:cubicBezTo>
                      <a:pt x="72" y="2008"/>
                      <a:pt x="100" y="2582"/>
                      <a:pt x="546" y="2582"/>
                    </a:cubicBezTo>
                    <a:cubicBezTo>
                      <a:pt x="557" y="2582"/>
                      <a:pt x="568" y="2581"/>
                      <a:pt x="579" y="2581"/>
                    </a:cubicBezTo>
                    <a:cubicBezTo>
                      <a:pt x="1071" y="2537"/>
                      <a:pt x="1563" y="1799"/>
                      <a:pt x="1780" y="1423"/>
                    </a:cubicBezTo>
                    <a:cubicBezTo>
                      <a:pt x="1780" y="1495"/>
                      <a:pt x="1780" y="1568"/>
                      <a:pt x="1795" y="1655"/>
                    </a:cubicBezTo>
                    <a:cubicBezTo>
                      <a:pt x="1809" y="1932"/>
                      <a:pt x="1809" y="2555"/>
                      <a:pt x="2243" y="2555"/>
                    </a:cubicBezTo>
                    <a:cubicBezTo>
                      <a:pt x="2261" y="2555"/>
                      <a:pt x="2281" y="2554"/>
                      <a:pt x="2301" y="2552"/>
                    </a:cubicBezTo>
                    <a:cubicBezTo>
                      <a:pt x="2793" y="2508"/>
                      <a:pt x="3401" y="1582"/>
                      <a:pt x="3589" y="1148"/>
                    </a:cubicBezTo>
                    <a:cubicBezTo>
                      <a:pt x="3603" y="1105"/>
                      <a:pt x="3618" y="1047"/>
                      <a:pt x="3618" y="1003"/>
                    </a:cubicBezTo>
                    <a:cubicBezTo>
                      <a:pt x="3631" y="939"/>
                      <a:pt x="3586" y="885"/>
                      <a:pt x="3535" y="885"/>
                    </a:cubicBezTo>
                    <a:cubicBezTo>
                      <a:pt x="3529" y="885"/>
                      <a:pt x="3523" y="886"/>
                      <a:pt x="3517" y="888"/>
                    </a:cubicBezTo>
                    <a:cubicBezTo>
                      <a:pt x="3498" y="888"/>
                      <a:pt x="3485" y="885"/>
                      <a:pt x="3474" y="885"/>
                    </a:cubicBezTo>
                    <a:cubicBezTo>
                      <a:pt x="3442" y="885"/>
                      <a:pt x="3425" y="908"/>
                      <a:pt x="3328" y="1090"/>
                    </a:cubicBezTo>
                    <a:cubicBezTo>
                      <a:pt x="3213" y="1351"/>
                      <a:pt x="2591" y="2233"/>
                      <a:pt x="2417" y="2248"/>
                    </a:cubicBezTo>
                    <a:cubicBezTo>
                      <a:pt x="2413" y="2248"/>
                      <a:pt x="2409" y="2248"/>
                      <a:pt x="2405" y="2248"/>
                    </a:cubicBezTo>
                    <a:cubicBezTo>
                      <a:pt x="2228" y="2248"/>
                      <a:pt x="2199" y="1927"/>
                      <a:pt x="2171" y="1799"/>
                    </a:cubicBezTo>
                    <a:cubicBezTo>
                      <a:pt x="2156" y="1322"/>
                      <a:pt x="2200" y="830"/>
                      <a:pt x="2316" y="367"/>
                    </a:cubicBezTo>
                    <a:cubicBezTo>
                      <a:pt x="2345" y="280"/>
                      <a:pt x="2359" y="193"/>
                      <a:pt x="2373" y="92"/>
                    </a:cubicBezTo>
                    <a:cubicBezTo>
                      <a:pt x="2362" y="24"/>
                      <a:pt x="2404" y="0"/>
                      <a:pt x="2318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0"/>
              <p:cNvSpPr/>
              <p:nvPr/>
            </p:nvSpPr>
            <p:spPr>
              <a:xfrm>
                <a:off x="620125" y="1521925"/>
                <a:ext cx="135675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5427" h="3109" extrusionOk="0">
                    <a:moveTo>
                      <a:pt x="854" y="0"/>
                    </a:moveTo>
                    <a:cubicBezTo>
                      <a:pt x="651" y="15"/>
                      <a:pt x="449" y="130"/>
                      <a:pt x="347" y="304"/>
                    </a:cubicBezTo>
                    <a:cubicBezTo>
                      <a:pt x="203" y="651"/>
                      <a:pt x="0" y="2576"/>
                      <a:pt x="29" y="2966"/>
                    </a:cubicBezTo>
                    <a:cubicBezTo>
                      <a:pt x="44" y="3039"/>
                      <a:pt x="44" y="3097"/>
                      <a:pt x="174" y="3097"/>
                    </a:cubicBezTo>
                    <a:cubicBezTo>
                      <a:pt x="216" y="3097"/>
                      <a:pt x="239" y="3108"/>
                      <a:pt x="257" y="3108"/>
                    </a:cubicBezTo>
                    <a:cubicBezTo>
                      <a:pt x="290" y="3108"/>
                      <a:pt x="308" y="3073"/>
                      <a:pt x="391" y="2880"/>
                    </a:cubicBezTo>
                    <a:cubicBezTo>
                      <a:pt x="507" y="2576"/>
                      <a:pt x="1476" y="854"/>
                      <a:pt x="1548" y="854"/>
                    </a:cubicBezTo>
                    <a:cubicBezTo>
                      <a:pt x="1621" y="854"/>
                      <a:pt x="1621" y="941"/>
                      <a:pt x="1635" y="984"/>
                    </a:cubicBezTo>
                    <a:lnTo>
                      <a:pt x="1635" y="1389"/>
                    </a:lnTo>
                    <a:cubicBezTo>
                      <a:pt x="1693" y="1949"/>
                      <a:pt x="1779" y="2894"/>
                      <a:pt x="2006" y="2894"/>
                    </a:cubicBezTo>
                    <a:cubicBezTo>
                      <a:pt x="2008" y="2894"/>
                      <a:pt x="2010" y="2894"/>
                      <a:pt x="2011" y="2894"/>
                    </a:cubicBezTo>
                    <a:cubicBezTo>
                      <a:pt x="2084" y="2880"/>
                      <a:pt x="2156" y="2822"/>
                      <a:pt x="2171" y="2749"/>
                    </a:cubicBezTo>
                    <a:cubicBezTo>
                      <a:pt x="2359" y="2431"/>
                      <a:pt x="3285" y="724"/>
                      <a:pt x="3386" y="709"/>
                    </a:cubicBezTo>
                    <a:cubicBezTo>
                      <a:pt x="3390" y="709"/>
                      <a:pt x="3394" y="708"/>
                      <a:pt x="3398" y="708"/>
                    </a:cubicBezTo>
                    <a:cubicBezTo>
                      <a:pt x="3503" y="708"/>
                      <a:pt x="3516" y="885"/>
                      <a:pt x="3516" y="955"/>
                    </a:cubicBezTo>
                    <a:cubicBezTo>
                      <a:pt x="3545" y="1360"/>
                      <a:pt x="3531" y="1852"/>
                      <a:pt x="3545" y="2156"/>
                    </a:cubicBezTo>
                    <a:cubicBezTo>
                      <a:pt x="3573" y="2449"/>
                      <a:pt x="3614" y="2983"/>
                      <a:pt x="4031" y="2983"/>
                    </a:cubicBezTo>
                    <a:cubicBezTo>
                      <a:pt x="4047" y="2983"/>
                      <a:pt x="4064" y="2983"/>
                      <a:pt x="4081" y="2981"/>
                    </a:cubicBezTo>
                    <a:cubicBezTo>
                      <a:pt x="4529" y="2952"/>
                      <a:pt x="5137" y="2228"/>
                      <a:pt x="5354" y="1867"/>
                    </a:cubicBezTo>
                    <a:cubicBezTo>
                      <a:pt x="5397" y="1823"/>
                      <a:pt x="5426" y="1780"/>
                      <a:pt x="5412" y="1722"/>
                    </a:cubicBezTo>
                    <a:cubicBezTo>
                      <a:pt x="5412" y="1664"/>
                      <a:pt x="5412" y="1592"/>
                      <a:pt x="5325" y="1592"/>
                    </a:cubicBezTo>
                    <a:cubicBezTo>
                      <a:pt x="5294" y="1592"/>
                      <a:pt x="5278" y="1583"/>
                      <a:pt x="5263" y="1583"/>
                    </a:cubicBezTo>
                    <a:cubicBezTo>
                      <a:pt x="5237" y="1583"/>
                      <a:pt x="5215" y="1612"/>
                      <a:pt x="5122" y="1780"/>
                    </a:cubicBezTo>
                    <a:cubicBezTo>
                      <a:pt x="4978" y="2026"/>
                      <a:pt x="4399" y="2648"/>
                      <a:pt x="4225" y="2648"/>
                    </a:cubicBezTo>
                    <a:cubicBezTo>
                      <a:pt x="4037" y="2648"/>
                      <a:pt x="4023" y="2431"/>
                      <a:pt x="4023" y="2301"/>
                    </a:cubicBezTo>
                    <a:cubicBezTo>
                      <a:pt x="3979" y="1794"/>
                      <a:pt x="4008" y="1028"/>
                      <a:pt x="3979" y="782"/>
                    </a:cubicBezTo>
                    <a:cubicBezTo>
                      <a:pt x="3966" y="538"/>
                      <a:pt x="3940" y="256"/>
                      <a:pt x="3605" y="256"/>
                    </a:cubicBezTo>
                    <a:cubicBezTo>
                      <a:pt x="3582" y="256"/>
                      <a:pt x="3557" y="258"/>
                      <a:pt x="3531" y="261"/>
                    </a:cubicBezTo>
                    <a:cubicBezTo>
                      <a:pt x="3140" y="290"/>
                      <a:pt x="2822" y="912"/>
                      <a:pt x="2648" y="1230"/>
                    </a:cubicBezTo>
                    <a:cubicBezTo>
                      <a:pt x="2474" y="1491"/>
                      <a:pt x="2330" y="1751"/>
                      <a:pt x="2200" y="2026"/>
                    </a:cubicBezTo>
                    <a:cubicBezTo>
                      <a:pt x="2171" y="2040"/>
                      <a:pt x="2156" y="2156"/>
                      <a:pt x="2098" y="2156"/>
                    </a:cubicBezTo>
                    <a:cubicBezTo>
                      <a:pt x="2055" y="2156"/>
                      <a:pt x="2026" y="1809"/>
                      <a:pt x="2026" y="1809"/>
                    </a:cubicBezTo>
                    <a:lnTo>
                      <a:pt x="1954" y="883"/>
                    </a:lnTo>
                    <a:cubicBezTo>
                      <a:pt x="1954" y="720"/>
                      <a:pt x="2005" y="416"/>
                      <a:pt x="1711" y="416"/>
                    </a:cubicBezTo>
                    <a:cubicBezTo>
                      <a:pt x="1692" y="416"/>
                      <a:pt x="1671" y="417"/>
                      <a:pt x="1650" y="420"/>
                    </a:cubicBezTo>
                    <a:cubicBezTo>
                      <a:pt x="1288" y="449"/>
                      <a:pt x="666" y="1635"/>
                      <a:pt x="666" y="1635"/>
                    </a:cubicBezTo>
                    <a:cubicBezTo>
                      <a:pt x="695" y="1375"/>
                      <a:pt x="738" y="1114"/>
                      <a:pt x="810" y="868"/>
                    </a:cubicBezTo>
                    <a:cubicBezTo>
                      <a:pt x="868" y="666"/>
                      <a:pt x="1013" y="232"/>
                      <a:pt x="999" y="145"/>
                    </a:cubicBezTo>
                    <a:cubicBezTo>
                      <a:pt x="984" y="58"/>
                      <a:pt x="941" y="0"/>
                      <a:pt x="854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0"/>
              <p:cNvSpPr/>
              <p:nvPr/>
            </p:nvSpPr>
            <p:spPr>
              <a:xfrm>
                <a:off x="749625" y="1511425"/>
                <a:ext cx="135675" cy="78075"/>
              </a:xfrm>
              <a:custGeom>
                <a:avLst/>
                <a:gdLst/>
                <a:ahLst/>
                <a:cxnLst/>
                <a:rect l="l" t="t" r="r" b="b"/>
                <a:pathLst>
                  <a:path w="5427" h="3123" extrusionOk="0">
                    <a:moveTo>
                      <a:pt x="840" y="1"/>
                    </a:moveTo>
                    <a:cubicBezTo>
                      <a:pt x="637" y="15"/>
                      <a:pt x="463" y="131"/>
                      <a:pt x="362" y="319"/>
                    </a:cubicBezTo>
                    <a:cubicBezTo>
                      <a:pt x="217" y="652"/>
                      <a:pt x="0" y="2576"/>
                      <a:pt x="29" y="2967"/>
                    </a:cubicBezTo>
                    <a:cubicBezTo>
                      <a:pt x="29" y="3039"/>
                      <a:pt x="29" y="3097"/>
                      <a:pt x="159" y="3097"/>
                    </a:cubicBezTo>
                    <a:cubicBezTo>
                      <a:pt x="217" y="3097"/>
                      <a:pt x="249" y="3122"/>
                      <a:pt x="275" y="3122"/>
                    </a:cubicBezTo>
                    <a:cubicBezTo>
                      <a:pt x="309" y="3122"/>
                      <a:pt x="334" y="3081"/>
                      <a:pt x="391" y="2894"/>
                    </a:cubicBezTo>
                    <a:cubicBezTo>
                      <a:pt x="507" y="2576"/>
                      <a:pt x="1491" y="854"/>
                      <a:pt x="1549" y="854"/>
                    </a:cubicBezTo>
                    <a:cubicBezTo>
                      <a:pt x="1606" y="854"/>
                      <a:pt x="1621" y="941"/>
                      <a:pt x="1621" y="984"/>
                    </a:cubicBezTo>
                    <a:lnTo>
                      <a:pt x="1664" y="1404"/>
                    </a:lnTo>
                    <a:cubicBezTo>
                      <a:pt x="1693" y="1974"/>
                      <a:pt x="1806" y="2895"/>
                      <a:pt x="1989" y="2895"/>
                    </a:cubicBezTo>
                    <a:cubicBezTo>
                      <a:pt x="1992" y="2895"/>
                      <a:pt x="1994" y="2895"/>
                      <a:pt x="1997" y="2894"/>
                    </a:cubicBezTo>
                    <a:cubicBezTo>
                      <a:pt x="2084" y="2880"/>
                      <a:pt x="2156" y="2822"/>
                      <a:pt x="2185" y="2750"/>
                    </a:cubicBezTo>
                    <a:cubicBezTo>
                      <a:pt x="2344" y="2431"/>
                      <a:pt x="3271" y="724"/>
                      <a:pt x="3372" y="710"/>
                    </a:cubicBezTo>
                    <a:cubicBezTo>
                      <a:pt x="3376" y="709"/>
                      <a:pt x="3380" y="709"/>
                      <a:pt x="3383" y="709"/>
                    </a:cubicBezTo>
                    <a:cubicBezTo>
                      <a:pt x="3489" y="709"/>
                      <a:pt x="3502" y="900"/>
                      <a:pt x="3502" y="970"/>
                    </a:cubicBezTo>
                    <a:cubicBezTo>
                      <a:pt x="3545" y="1361"/>
                      <a:pt x="3502" y="1853"/>
                      <a:pt x="3545" y="2157"/>
                    </a:cubicBezTo>
                    <a:cubicBezTo>
                      <a:pt x="3574" y="2453"/>
                      <a:pt x="3616" y="3011"/>
                      <a:pt x="4034" y="3011"/>
                    </a:cubicBezTo>
                    <a:cubicBezTo>
                      <a:pt x="4045" y="3011"/>
                      <a:pt x="4055" y="3011"/>
                      <a:pt x="4066" y="3010"/>
                    </a:cubicBezTo>
                    <a:cubicBezTo>
                      <a:pt x="4515" y="2967"/>
                      <a:pt x="5137" y="2229"/>
                      <a:pt x="5369" y="1867"/>
                    </a:cubicBezTo>
                    <a:cubicBezTo>
                      <a:pt x="5398" y="1824"/>
                      <a:pt x="5412" y="1780"/>
                      <a:pt x="5427" y="1722"/>
                    </a:cubicBezTo>
                    <a:cubicBezTo>
                      <a:pt x="5398" y="1665"/>
                      <a:pt x="5398" y="1592"/>
                      <a:pt x="5311" y="1592"/>
                    </a:cubicBezTo>
                    <a:cubicBezTo>
                      <a:pt x="5280" y="1592"/>
                      <a:pt x="5264" y="1583"/>
                      <a:pt x="5249" y="1583"/>
                    </a:cubicBezTo>
                    <a:cubicBezTo>
                      <a:pt x="5222" y="1583"/>
                      <a:pt x="5201" y="1613"/>
                      <a:pt x="5108" y="1780"/>
                    </a:cubicBezTo>
                    <a:cubicBezTo>
                      <a:pt x="4963" y="2026"/>
                      <a:pt x="4370" y="2648"/>
                      <a:pt x="4211" y="2648"/>
                    </a:cubicBezTo>
                    <a:cubicBezTo>
                      <a:pt x="4052" y="2648"/>
                      <a:pt x="4023" y="2431"/>
                      <a:pt x="4008" y="2301"/>
                    </a:cubicBezTo>
                    <a:cubicBezTo>
                      <a:pt x="3980" y="1795"/>
                      <a:pt x="3994" y="1042"/>
                      <a:pt x="3980" y="782"/>
                    </a:cubicBezTo>
                    <a:cubicBezTo>
                      <a:pt x="3965" y="542"/>
                      <a:pt x="3965" y="275"/>
                      <a:pt x="3577" y="275"/>
                    </a:cubicBezTo>
                    <a:cubicBezTo>
                      <a:pt x="3566" y="275"/>
                      <a:pt x="3556" y="275"/>
                      <a:pt x="3545" y="275"/>
                    </a:cubicBezTo>
                    <a:cubicBezTo>
                      <a:pt x="3126" y="290"/>
                      <a:pt x="2779" y="984"/>
                      <a:pt x="2634" y="1230"/>
                    </a:cubicBezTo>
                    <a:cubicBezTo>
                      <a:pt x="2489" y="1491"/>
                      <a:pt x="2200" y="2012"/>
                      <a:pt x="2185" y="2026"/>
                    </a:cubicBezTo>
                    <a:cubicBezTo>
                      <a:pt x="2171" y="2055"/>
                      <a:pt x="2142" y="2157"/>
                      <a:pt x="2098" y="2157"/>
                    </a:cubicBezTo>
                    <a:cubicBezTo>
                      <a:pt x="2041" y="2157"/>
                      <a:pt x="2026" y="1809"/>
                      <a:pt x="2026" y="1809"/>
                    </a:cubicBezTo>
                    <a:lnTo>
                      <a:pt x="1968" y="898"/>
                    </a:lnTo>
                    <a:cubicBezTo>
                      <a:pt x="1954" y="718"/>
                      <a:pt x="1980" y="418"/>
                      <a:pt x="1678" y="418"/>
                    </a:cubicBezTo>
                    <a:cubicBezTo>
                      <a:pt x="1665" y="418"/>
                      <a:pt x="1650" y="419"/>
                      <a:pt x="1635" y="420"/>
                    </a:cubicBezTo>
                    <a:cubicBezTo>
                      <a:pt x="1303" y="464"/>
                      <a:pt x="680" y="1636"/>
                      <a:pt x="680" y="1636"/>
                    </a:cubicBezTo>
                    <a:cubicBezTo>
                      <a:pt x="695" y="1375"/>
                      <a:pt x="738" y="1115"/>
                      <a:pt x="811" y="869"/>
                    </a:cubicBezTo>
                    <a:cubicBezTo>
                      <a:pt x="869" y="695"/>
                      <a:pt x="1013" y="348"/>
                      <a:pt x="984" y="174"/>
                    </a:cubicBezTo>
                    <a:cubicBezTo>
                      <a:pt x="999" y="73"/>
                      <a:pt x="941" y="1"/>
                      <a:pt x="840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0"/>
              <p:cNvSpPr/>
              <p:nvPr/>
            </p:nvSpPr>
            <p:spPr>
              <a:xfrm>
                <a:off x="878775" y="1509550"/>
                <a:ext cx="62225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785" extrusionOk="0">
                    <a:moveTo>
                      <a:pt x="1100" y="316"/>
                    </a:moveTo>
                    <a:cubicBezTo>
                      <a:pt x="1167" y="316"/>
                      <a:pt x="1201" y="403"/>
                      <a:pt x="1201" y="466"/>
                    </a:cubicBezTo>
                    <a:cubicBezTo>
                      <a:pt x="1230" y="799"/>
                      <a:pt x="839" y="1277"/>
                      <a:pt x="564" y="1479"/>
                    </a:cubicBezTo>
                    <a:cubicBezTo>
                      <a:pt x="579" y="1233"/>
                      <a:pt x="984" y="336"/>
                      <a:pt x="1071" y="322"/>
                    </a:cubicBezTo>
                    <a:cubicBezTo>
                      <a:pt x="1081" y="318"/>
                      <a:pt x="1091" y="316"/>
                      <a:pt x="1100" y="316"/>
                    </a:cubicBezTo>
                    <a:close/>
                    <a:moveTo>
                      <a:pt x="1133" y="0"/>
                    </a:moveTo>
                    <a:cubicBezTo>
                      <a:pt x="1117" y="0"/>
                      <a:pt x="1101" y="1"/>
                      <a:pt x="1085" y="3"/>
                    </a:cubicBezTo>
                    <a:cubicBezTo>
                      <a:pt x="391" y="61"/>
                      <a:pt x="0" y="1349"/>
                      <a:pt x="43" y="1942"/>
                    </a:cubicBezTo>
                    <a:cubicBezTo>
                      <a:pt x="71" y="2370"/>
                      <a:pt x="112" y="2784"/>
                      <a:pt x="743" y="2784"/>
                    </a:cubicBezTo>
                    <a:cubicBezTo>
                      <a:pt x="773" y="2784"/>
                      <a:pt x="806" y="2783"/>
                      <a:pt x="839" y="2781"/>
                    </a:cubicBezTo>
                    <a:cubicBezTo>
                      <a:pt x="1563" y="2723"/>
                      <a:pt x="2142" y="2145"/>
                      <a:pt x="2431" y="1508"/>
                    </a:cubicBezTo>
                    <a:cubicBezTo>
                      <a:pt x="2460" y="1450"/>
                      <a:pt x="2489" y="1378"/>
                      <a:pt x="2489" y="1305"/>
                    </a:cubicBezTo>
                    <a:cubicBezTo>
                      <a:pt x="2478" y="1273"/>
                      <a:pt x="2451" y="1257"/>
                      <a:pt x="2420" y="1257"/>
                    </a:cubicBezTo>
                    <a:cubicBezTo>
                      <a:pt x="2409" y="1257"/>
                      <a:pt x="2398" y="1258"/>
                      <a:pt x="2388" y="1262"/>
                    </a:cubicBezTo>
                    <a:cubicBezTo>
                      <a:pt x="2286" y="1262"/>
                      <a:pt x="2228" y="1363"/>
                      <a:pt x="2199" y="1436"/>
                    </a:cubicBezTo>
                    <a:cubicBezTo>
                      <a:pt x="1982" y="1884"/>
                      <a:pt x="1331" y="2434"/>
                      <a:pt x="1013" y="2449"/>
                    </a:cubicBezTo>
                    <a:cubicBezTo>
                      <a:pt x="1000" y="2449"/>
                      <a:pt x="988" y="2449"/>
                      <a:pt x="976" y="2449"/>
                    </a:cubicBezTo>
                    <a:cubicBezTo>
                      <a:pt x="698" y="2449"/>
                      <a:pt x="578" y="2291"/>
                      <a:pt x="564" y="2000"/>
                    </a:cubicBezTo>
                    <a:cubicBezTo>
                      <a:pt x="550" y="1913"/>
                      <a:pt x="550" y="1812"/>
                      <a:pt x="564" y="1725"/>
                    </a:cubicBezTo>
                    <a:cubicBezTo>
                      <a:pt x="970" y="1551"/>
                      <a:pt x="1519" y="799"/>
                      <a:pt x="1490" y="365"/>
                    </a:cubicBezTo>
                    <a:cubicBezTo>
                      <a:pt x="1504" y="164"/>
                      <a:pt x="1331" y="0"/>
                      <a:pt x="1133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0"/>
              <p:cNvSpPr/>
              <p:nvPr/>
            </p:nvSpPr>
            <p:spPr>
              <a:xfrm>
                <a:off x="926875" y="1492225"/>
                <a:ext cx="75625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404" extrusionOk="0">
                    <a:moveTo>
                      <a:pt x="663" y="0"/>
                    </a:moveTo>
                    <a:cubicBezTo>
                      <a:pt x="654" y="0"/>
                      <a:pt x="646" y="1"/>
                      <a:pt x="637" y="2"/>
                    </a:cubicBezTo>
                    <a:cubicBezTo>
                      <a:pt x="377" y="16"/>
                      <a:pt x="290" y="551"/>
                      <a:pt x="304" y="754"/>
                    </a:cubicBezTo>
                    <a:cubicBezTo>
                      <a:pt x="319" y="957"/>
                      <a:pt x="391" y="1145"/>
                      <a:pt x="521" y="1304"/>
                    </a:cubicBezTo>
                    <a:cubicBezTo>
                      <a:pt x="507" y="1752"/>
                      <a:pt x="261" y="2143"/>
                      <a:pt x="58" y="2534"/>
                    </a:cubicBezTo>
                    <a:cubicBezTo>
                      <a:pt x="15" y="2563"/>
                      <a:pt x="1" y="2621"/>
                      <a:pt x="1" y="2679"/>
                    </a:cubicBezTo>
                    <a:cubicBezTo>
                      <a:pt x="15" y="2722"/>
                      <a:pt x="29" y="2751"/>
                      <a:pt x="87" y="2751"/>
                    </a:cubicBezTo>
                    <a:cubicBezTo>
                      <a:pt x="160" y="2736"/>
                      <a:pt x="232" y="2693"/>
                      <a:pt x="261" y="2635"/>
                    </a:cubicBezTo>
                    <a:cubicBezTo>
                      <a:pt x="521" y="2259"/>
                      <a:pt x="695" y="1839"/>
                      <a:pt x="796" y="1405"/>
                    </a:cubicBezTo>
                    <a:cubicBezTo>
                      <a:pt x="999" y="1463"/>
                      <a:pt x="1173" y="1535"/>
                      <a:pt x="1216" y="1781"/>
                    </a:cubicBezTo>
                    <a:cubicBezTo>
                      <a:pt x="1245" y="2042"/>
                      <a:pt x="1230" y="2201"/>
                      <a:pt x="1245" y="2505"/>
                    </a:cubicBezTo>
                    <a:cubicBezTo>
                      <a:pt x="1259" y="2816"/>
                      <a:pt x="1356" y="3403"/>
                      <a:pt x="1738" y="3403"/>
                    </a:cubicBezTo>
                    <a:cubicBezTo>
                      <a:pt x="1747" y="3403"/>
                      <a:pt x="1756" y="3403"/>
                      <a:pt x="1766" y="3402"/>
                    </a:cubicBezTo>
                    <a:cubicBezTo>
                      <a:pt x="2185" y="3359"/>
                      <a:pt x="2808" y="2534"/>
                      <a:pt x="2981" y="2187"/>
                    </a:cubicBezTo>
                    <a:cubicBezTo>
                      <a:pt x="2996" y="2143"/>
                      <a:pt x="3010" y="2085"/>
                      <a:pt x="3025" y="2042"/>
                    </a:cubicBezTo>
                    <a:cubicBezTo>
                      <a:pt x="3025" y="1970"/>
                      <a:pt x="2981" y="1912"/>
                      <a:pt x="2909" y="1912"/>
                    </a:cubicBezTo>
                    <a:cubicBezTo>
                      <a:pt x="2874" y="1912"/>
                      <a:pt x="2876" y="1881"/>
                      <a:pt x="2870" y="1881"/>
                    </a:cubicBezTo>
                    <a:cubicBezTo>
                      <a:pt x="2863" y="1881"/>
                      <a:pt x="2846" y="1915"/>
                      <a:pt x="2764" y="2056"/>
                    </a:cubicBezTo>
                    <a:cubicBezTo>
                      <a:pt x="2605" y="2331"/>
                      <a:pt x="1954" y="3084"/>
                      <a:pt x="1824" y="3084"/>
                    </a:cubicBezTo>
                    <a:cubicBezTo>
                      <a:pt x="1694" y="3084"/>
                      <a:pt x="1679" y="2925"/>
                      <a:pt x="1679" y="2852"/>
                    </a:cubicBezTo>
                    <a:cubicBezTo>
                      <a:pt x="1665" y="2534"/>
                      <a:pt x="1679" y="2216"/>
                      <a:pt x="1737" y="1912"/>
                    </a:cubicBezTo>
                    <a:cubicBezTo>
                      <a:pt x="1751" y="1825"/>
                      <a:pt x="1751" y="1738"/>
                      <a:pt x="1751" y="1666"/>
                    </a:cubicBezTo>
                    <a:cubicBezTo>
                      <a:pt x="1694" y="1072"/>
                      <a:pt x="1115" y="1101"/>
                      <a:pt x="898" y="783"/>
                    </a:cubicBezTo>
                    <a:cubicBezTo>
                      <a:pt x="898" y="682"/>
                      <a:pt x="898" y="580"/>
                      <a:pt x="883" y="479"/>
                    </a:cubicBezTo>
                    <a:cubicBezTo>
                      <a:pt x="883" y="367"/>
                      <a:pt x="883" y="0"/>
                      <a:pt x="663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0"/>
              <p:cNvSpPr/>
              <p:nvPr/>
            </p:nvSpPr>
            <p:spPr>
              <a:xfrm>
                <a:off x="413925" y="1619950"/>
                <a:ext cx="119400" cy="135775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5431" extrusionOk="0">
                    <a:moveTo>
                      <a:pt x="4529" y="0"/>
                    </a:moveTo>
                    <a:cubicBezTo>
                      <a:pt x="4414" y="29"/>
                      <a:pt x="4254" y="333"/>
                      <a:pt x="4254" y="333"/>
                    </a:cubicBezTo>
                    <a:cubicBezTo>
                      <a:pt x="3965" y="869"/>
                      <a:pt x="3690" y="1476"/>
                      <a:pt x="3459" y="1954"/>
                    </a:cubicBezTo>
                    <a:cubicBezTo>
                      <a:pt x="3227" y="2446"/>
                      <a:pt x="3010" y="2938"/>
                      <a:pt x="2793" y="3430"/>
                    </a:cubicBezTo>
                    <a:cubicBezTo>
                      <a:pt x="2663" y="3676"/>
                      <a:pt x="2561" y="3936"/>
                      <a:pt x="2489" y="4197"/>
                    </a:cubicBezTo>
                    <a:cubicBezTo>
                      <a:pt x="2200" y="3140"/>
                      <a:pt x="1722" y="2142"/>
                      <a:pt x="1086" y="1259"/>
                    </a:cubicBezTo>
                    <a:cubicBezTo>
                      <a:pt x="970" y="1057"/>
                      <a:pt x="825" y="898"/>
                      <a:pt x="651" y="753"/>
                    </a:cubicBezTo>
                    <a:cubicBezTo>
                      <a:pt x="583" y="684"/>
                      <a:pt x="448" y="549"/>
                      <a:pt x="348" y="549"/>
                    </a:cubicBezTo>
                    <a:cubicBezTo>
                      <a:pt x="343" y="549"/>
                      <a:pt x="338" y="550"/>
                      <a:pt x="333" y="550"/>
                    </a:cubicBezTo>
                    <a:cubicBezTo>
                      <a:pt x="145" y="623"/>
                      <a:pt x="15" y="796"/>
                      <a:pt x="0" y="999"/>
                    </a:cubicBezTo>
                    <a:cubicBezTo>
                      <a:pt x="0" y="1057"/>
                      <a:pt x="131" y="1158"/>
                      <a:pt x="188" y="1216"/>
                    </a:cubicBezTo>
                    <a:cubicBezTo>
                      <a:pt x="1071" y="2099"/>
                      <a:pt x="1708" y="3820"/>
                      <a:pt x="2012" y="5007"/>
                    </a:cubicBezTo>
                    <a:cubicBezTo>
                      <a:pt x="2052" y="5169"/>
                      <a:pt x="1942" y="5431"/>
                      <a:pt x="2219" y="5431"/>
                    </a:cubicBezTo>
                    <a:cubicBezTo>
                      <a:pt x="2239" y="5431"/>
                      <a:pt x="2262" y="5430"/>
                      <a:pt x="2287" y="5427"/>
                    </a:cubicBezTo>
                    <a:cubicBezTo>
                      <a:pt x="2648" y="5398"/>
                      <a:pt x="2576" y="5195"/>
                      <a:pt x="2634" y="4949"/>
                    </a:cubicBezTo>
                    <a:cubicBezTo>
                      <a:pt x="2735" y="4573"/>
                      <a:pt x="2865" y="4211"/>
                      <a:pt x="3039" y="3864"/>
                    </a:cubicBezTo>
                    <a:cubicBezTo>
                      <a:pt x="3386" y="3083"/>
                      <a:pt x="3734" y="2316"/>
                      <a:pt x="4095" y="1563"/>
                    </a:cubicBezTo>
                    <a:cubicBezTo>
                      <a:pt x="4269" y="1129"/>
                      <a:pt x="4472" y="724"/>
                      <a:pt x="4703" y="333"/>
                    </a:cubicBezTo>
                    <a:cubicBezTo>
                      <a:pt x="4746" y="304"/>
                      <a:pt x="4775" y="246"/>
                      <a:pt x="4775" y="203"/>
                    </a:cubicBezTo>
                    <a:cubicBezTo>
                      <a:pt x="4746" y="87"/>
                      <a:pt x="4645" y="15"/>
                      <a:pt x="4529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0"/>
              <p:cNvSpPr/>
              <p:nvPr/>
            </p:nvSpPr>
            <p:spPr>
              <a:xfrm>
                <a:off x="530775" y="1670600"/>
                <a:ext cx="886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3546" h="3070" extrusionOk="0">
                    <a:moveTo>
                      <a:pt x="1548" y="0"/>
                    </a:moveTo>
                    <a:cubicBezTo>
                      <a:pt x="695" y="73"/>
                      <a:pt x="0" y="1505"/>
                      <a:pt x="58" y="2286"/>
                    </a:cubicBezTo>
                    <a:cubicBezTo>
                      <a:pt x="86" y="2553"/>
                      <a:pt x="155" y="3011"/>
                      <a:pt x="530" y="3011"/>
                    </a:cubicBezTo>
                    <a:cubicBezTo>
                      <a:pt x="541" y="3011"/>
                      <a:pt x="553" y="3011"/>
                      <a:pt x="564" y="3010"/>
                    </a:cubicBezTo>
                    <a:cubicBezTo>
                      <a:pt x="955" y="2967"/>
                      <a:pt x="1346" y="2272"/>
                      <a:pt x="1519" y="1954"/>
                    </a:cubicBezTo>
                    <a:cubicBezTo>
                      <a:pt x="1548" y="2292"/>
                      <a:pt x="1658" y="3069"/>
                      <a:pt x="2132" y="3069"/>
                    </a:cubicBezTo>
                    <a:cubicBezTo>
                      <a:pt x="2145" y="3069"/>
                      <a:pt x="2157" y="3069"/>
                      <a:pt x="2171" y="3068"/>
                    </a:cubicBezTo>
                    <a:cubicBezTo>
                      <a:pt x="2677" y="3010"/>
                      <a:pt x="3155" y="2301"/>
                      <a:pt x="3415" y="1881"/>
                    </a:cubicBezTo>
                    <a:cubicBezTo>
                      <a:pt x="3458" y="1809"/>
                      <a:pt x="3545" y="1664"/>
                      <a:pt x="3545" y="1577"/>
                    </a:cubicBezTo>
                    <a:cubicBezTo>
                      <a:pt x="3545" y="1498"/>
                      <a:pt x="3521" y="1431"/>
                      <a:pt x="3440" y="1431"/>
                    </a:cubicBezTo>
                    <a:cubicBezTo>
                      <a:pt x="3432" y="1431"/>
                      <a:pt x="3424" y="1431"/>
                      <a:pt x="3415" y="1433"/>
                    </a:cubicBezTo>
                    <a:cubicBezTo>
                      <a:pt x="3299" y="1447"/>
                      <a:pt x="3212" y="1650"/>
                      <a:pt x="3212" y="1650"/>
                    </a:cubicBezTo>
                    <a:cubicBezTo>
                      <a:pt x="3053" y="1925"/>
                      <a:pt x="2431" y="2721"/>
                      <a:pt x="2199" y="2735"/>
                    </a:cubicBezTo>
                    <a:cubicBezTo>
                      <a:pt x="2197" y="2735"/>
                      <a:pt x="2194" y="2735"/>
                      <a:pt x="2191" y="2735"/>
                    </a:cubicBezTo>
                    <a:cubicBezTo>
                      <a:pt x="1967" y="2735"/>
                      <a:pt x="1910" y="2169"/>
                      <a:pt x="1910" y="2026"/>
                    </a:cubicBezTo>
                    <a:cubicBezTo>
                      <a:pt x="1881" y="1751"/>
                      <a:pt x="1896" y="1476"/>
                      <a:pt x="1954" y="1201"/>
                    </a:cubicBezTo>
                    <a:cubicBezTo>
                      <a:pt x="1997" y="1057"/>
                      <a:pt x="2040" y="897"/>
                      <a:pt x="2055" y="753"/>
                    </a:cubicBezTo>
                    <a:cubicBezTo>
                      <a:pt x="2043" y="684"/>
                      <a:pt x="1987" y="642"/>
                      <a:pt x="1928" y="642"/>
                    </a:cubicBezTo>
                    <a:cubicBezTo>
                      <a:pt x="1912" y="642"/>
                      <a:pt x="1896" y="645"/>
                      <a:pt x="1881" y="651"/>
                    </a:cubicBezTo>
                    <a:cubicBezTo>
                      <a:pt x="1836" y="651"/>
                      <a:pt x="1808" y="644"/>
                      <a:pt x="1786" y="644"/>
                    </a:cubicBezTo>
                    <a:cubicBezTo>
                      <a:pt x="1739" y="644"/>
                      <a:pt x="1725" y="678"/>
                      <a:pt x="1635" y="897"/>
                    </a:cubicBezTo>
                    <a:cubicBezTo>
                      <a:pt x="1519" y="1201"/>
                      <a:pt x="753" y="2590"/>
                      <a:pt x="666" y="2590"/>
                    </a:cubicBezTo>
                    <a:cubicBezTo>
                      <a:pt x="579" y="2590"/>
                      <a:pt x="579" y="2489"/>
                      <a:pt x="550" y="2431"/>
                    </a:cubicBezTo>
                    <a:cubicBezTo>
                      <a:pt x="521" y="1881"/>
                      <a:pt x="709" y="1331"/>
                      <a:pt x="1085" y="926"/>
                    </a:cubicBezTo>
                    <a:cubicBezTo>
                      <a:pt x="1273" y="695"/>
                      <a:pt x="1505" y="492"/>
                      <a:pt x="1751" y="319"/>
                    </a:cubicBezTo>
                    <a:cubicBezTo>
                      <a:pt x="1780" y="290"/>
                      <a:pt x="1823" y="333"/>
                      <a:pt x="1823" y="217"/>
                    </a:cubicBezTo>
                    <a:cubicBezTo>
                      <a:pt x="1823" y="116"/>
                      <a:pt x="1664" y="0"/>
                      <a:pt x="1548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0"/>
              <p:cNvSpPr/>
              <p:nvPr/>
            </p:nvSpPr>
            <p:spPr>
              <a:xfrm>
                <a:off x="611800" y="1663275"/>
                <a:ext cx="77425" cy="7947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179" extrusionOk="0">
                    <a:moveTo>
                      <a:pt x="1384" y="1"/>
                    </a:moveTo>
                    <a:cubicBezTo>
                      <a:pt x="1357" y="1"/>
                      <a:pt x="1330" y="2"/>
                      <a:pt x="1303" y="4"/>
                    </a:cubicBezTo>
                    <a:cubicBezTo>
                      <a:pt x="391" y="76"/>
                      <a:pt x="0" y="1219"/>
                      <a:pt x="73" y="2001"/>
                    </a:cubicBezTo>
                    <a:cubicBezTo>
                      <a:pt x="100" y="2550"/>
                      <a:pt x="232" y="3178"/>
                      <a:pt x="989" y="3178"/>
                    </a:cubicBezTo>
                    <a:cubicBezTo>
                      <a:pt x="1029" y="3178"/>
                      <a:pt x="1071" y="3176"/>
                      <a:pt x="1115" y="3173"/>
                    </a:cubicBezTo>
                    <a:cubicBezTo>
                      <a:pt x="1983" y="3100"/>
                      <a:pt x="2692" y="2420"/>
                      <a:pt x="3053" y="1639"/>
                    </a:cubicBezTo>
                    <a:cubicBezTo>
                      <a:pt x="3068" y="1581"/>
                      <a:pt x="3097" y="1523"/>
                      <a:pt x="3082" y="1480"/>
                    </a:cubicBezTo>
                    <a:cubicBezTo>
                      <a:pt x="3082" y="1407"/>
                      <a:pt x="3025" y="1364"/>
                      <a:pt x="2952" y="1364"/>
                    </a:cubicBezTo>
                    <a:cubicBezTo>
                      <a:pt x="2865" y="1378"/>
                      <a:pt x="2793" y="1509"/>
                      <a:pt x="2764" y="1581"/>
                    </a:cubicBezTo>
                    <a:cubicBezTo>
                      <a:pt x="2489" y="2145"/>
                      <a:pt x="1809" y="2710"/>
                      <a:pt x="1346" y="2739"/>
                    </a:cubicBezTo>
                    <a:cubicBezTo>
                      <a:pt x="1320" y="2741"/>
                      <a:pt x="1294" y="2742"/>
                      <a:pt x="1269" y="2742"/>
                    </a:cubicBezTo>
                    <a:cubicBezTo>
                      <a:pt x="874" y="2742"/>
                      <a:pt x="694" y="2424"/>
                      <a:pt x="680" y="2015"/>
                    </a:cubicBezTo>
                    <a:cubicBezTo>
                      <a:pt x="666" y="1581"/>
                      <a:pt x="869" y="366"/>
                      <a:pt x="1447" y="337"/>
                    </a:cubicBezTo>
                    <a:cubicBezTo>
                      <a:pt x="1462" y="335"/>
                      <a:pt x="1476" y="335"/>
                      <a:pt x="1488" y="335"/>
                    </a:cubicBezTo>
                    <a:cubicBezTo>
                      <a:pt x="1609" y="335"/>
                      <a:pt x="1622" y="402"/>
                      <a:pt x="1635" y="612"/>
                    </a:cubicBezTo>
                    <a:cubicBezTo>
                      <a:pt x="1664" y="829"/>
                      <a:pt x="1534" y="1002"/>
                      <a:pt x="1534" y="1118"/>
                    </a:cubicBezTo>
                    <a:cubicBezTo>
                      <a:pt x="1534" y="1147"/>
                      <a:pt x="1578" y="1190"/>
                      <a:pt x="1621" y="1190"/>
                    </a:cubicBezTo>
                    <a:cubicBezTo>
                      <a:pt x="1925" y="1161"/>
                      <a:pt x="1983" y="901"/>
                      <a:pt x="1954" y="510"/>
                    </a:cubicBezTo>
                    <a:cubicBezTo>
                      <a:pt x="1914" y="163"/>
                      <a:pt x="1701" y="1"/>
                      <a:pt x="1384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0"/>
              <p:cNvSpPr/>
              <p:nvPr/>
            </p:nvSpPr>
            <p:spPr>
              <a:xfrm>
                <a:off x="676900" y="1659375"/>
                <a:ext cx="88300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3042" extrusionOk="0">
                    <a:moveTo>
                      <a:pt x="1549" y="1"/>
                    </a:moveTo>
                    <a:cubicBezTo>
                      <a:pt x="695" y="73"/>
                      <a:pt x="1" y="1491"/>
                      <a:pt x="44" y="2258"/>
                    </a:cubicBezTo>
                    <a:cubicBezTo>
                      <a:pt x="86" y="2525"/>
                      <a:pt x="156" y="2983"/>
                      <a:pt x="517" y="2983"/>
                    </a:cubicBezTo>
                    <a:cubicBezTo>
                      <a:pt x="528" y="2983"/>
                      <a:pt x="539" y="2982"/>
                      <a:pt x="551" y="2981"/>
                    </a:cubicBezTo>
                    <a:cubicBezTo>
                      <a:pt x="956" y="2967"/>
                      <a:pt x="1347" y="2243"/>
                      <a:pt x="1520" y="1940"/>
                    </a:cubicBezTo>
                    <a:cubicBezTo>
                      <a:pt x="1548" y="2278"/>
                      <a:pt x="1659" y="3041"/>
                      <a:pt x="2132" y="3041"/>
                    </a:cubicBezTo>
                    <a:cubicBezTo>
                      <a:pt x="2145" y="3041"/>
                      <a:pt x="2158" y="3040"/>
                      <a:pt x="2171" y="3039"/>
                    </a:cubicBezTo>
                    <a:cubicBezTo>
                      <a:pt x="2678" y="3010"/>
                      <a:pt x="3155" y="2287"/>
                      <a:pt x="3401" y="1882"/>
                    </a:cubicBezTo>
                    <a:cubicBezTo>
                      <a:pt x="3459" y="1780"/>
                      <a:pt x="3517" y="1679"/>
                      <a:pt x="3532" y="1563"/>
                    </a:cubicBezTo>
                    <a:cubicBezTo>
                      <a:pt x="3532" y="1491"/>
                      <a:pt x="3517" y="1433"/>
                      <a:pt x="3416" y="1433"/>
                    </a:cubicBezTo>
                    <a:cubicBezTo>
                      <a:pt x="3300" y="1433"/>
                      <a:pt x="3213" y="1636"/>
                      <a:pt x="3213" y="1636"/>
                    </a:cubicBezTo>
                    <a:cubicBezTo>
                      <a:pt x="3025" y="1925"/>
                      <a:pt x="2432" y="2692"/>
                      <a:pt x="2200" y="2721"/>
                    </a:cubicBezTo>
                    <a:cubicBezTo>
                      <a:pt x="2197" y="2721"/>
                      <a:pt x="2194" y="2721"/>
                      <a:pt x="2192" y="2721"/>
                    </a:cubicBezTo>
                    <a:cubicBezTo>
                      <a:pt x="1967" y="2721"/>
                      <a:pt x="1911" y="2169"/>
                      <a:pt x="1911" y="2012"/>
                    </a:cubicBezTo>
                    <a:cubicBezTo>
                      <a:pt x="1882" y="1737"/>
                      <a:pt x="1896" y="1448"/>
                      <a:pt x="1954" y="1173"/>
                    </a:cubicBezTo>
                    <a:cubicBezTo>
                      <a:pt x="1998" y="1042"/>
                      <a:pt x="2041" y="898"/>
                      <a:pt x="2056" y="739"/>
                    </a:cubicBezTo>
                    <a:cubicBezTo>
                      <a:pt x="2045" y="662"/>
                      <a:pt x="2025" y="627"/>
                      <a:pt x="1960" y="627"/>
                    </a:cubicBezTo>
                    <a:cubicBezTo>
                      <a:pt x="1939" y="627"/>
                      <a:pt x="1914" y="630"/>
                      <a:pt x="1882" y="637"/>
                    </a:cubicBezTo>
                    <a:cubicBezTo>
                      <a:pt x="1871" y="638"/>
                      <a:pt x="1861" y="639"/>
                      <a:pt x="1852" y="639"/>
                    </a:cubicBezTo>
                    <a:cubicBezTo>
                      <a:pt x="1818" y="639"/>
                      <a:pt x="1796" y="633"/>
                      <a:pt x="1778" y="633"/>
                    </a:cubicBezTo>
                    <a:cubicBezTo>
                      <a:pt x="1738" y="633"/>
                      <a:pt x="1720" y="664"/>
                      <a:pt x="1636" y="869"/>
                    </a:cubicBezTo>
                    <a:cubicBezTo>
                      <a:pt x="1520" y="1202"/>
                      <a:pt x="753" y="2547"/>
                      <a:pt x="667" y="2576"/>
                    </a:cubicBezTo>
                    <a:cubicBezTo>
                      <a:pt x="661" y="2577"/>
                      <a:pt x="656" y="2577"/>
                      <a:pt x="651" y="2577"/>
                    </a:cubicBezTo>
                    <a:cubicBezTo>
                      <a:pt x="564" y="2577"/>
                      <a:pt x="551" y="2458"/>
                      <a:pt x="551" y="2403"/>
                    </a:cubicBezTo>
                    <a:cubicBezTo>
                      <a:pt x="522" y="1853"/>
                      <a:pt x="710" y="1317"/>
                      <a:pt x="1086" y="912"/>
                    </a:cubicBezTo>
                    <a:cubicBezTo>
                      <a:pt x="1260" y="666"/>
                      <a:pt x="1491" y="464"/>
                      <a:pt x="1752" y="305"/>
                    </a:cubicBezTo>
                    <a:cubicBezTo>
                      <a:pt x="1781" y="276"/>
                      <a:pt x="1824" y="261"/>
                      <a:pt x="1824" y="203"/>
                    </a:cubicBezTo>
                    <a:cubicBezTo>
                      <a:pt x="1781" y="87"/>
                      <a:pt x="1679" y="1"/>
                      <a:pt x="1549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0"/>
              <p:cNvSpPr/>
              <p:nvPr/>
            </p:nvSpPr>
            <p:spPr>
              <a:xfrm>
                <a:off x="749975" y="1583775"/>
                <a:ext cx="73825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6022" extrusionOk="0">
                    <a:moveTo>
                      <a:pt x="1506" y="362"/>
                    </a:moveTo>
                    <a:cubicBezTo>
                      <a:pt x="1578" y="362"/>
                      <a:pt x="1592" y="550"/>
                      <a:pt x="1592" y="579"/>
                    </a:cubicBezTo>
                    <a:cubicBezTo>
                      <a:pt x="1607" y="1013"/>
                      <a:pt x="1578" y="1462"/>
                      <a:pt x="1491" y="1882"/>
                    </a:cubicBezTo>
                    <a:lnTo>
                      <a:pt x="883" y="2012"/>
                    </a:lnTo>
                    <a:cubicBezTo>
                      <a:pt x="883" y="1708"/>
                      <a:pt x="1433" y="362"/>
                      <a:pt x="1506" y="362"/>
                    </a:cubicBezTo>
                    <a:close/>
                    <a:moveTo>
                      <a:pt x="1390" y="2287"/>
                    </a:moveTo>
                    <a:lnTo>
                      <a:pt x="1390" y="2287"/>
                    </a:lnTo>
                    <a:cubicBezTo>
                      <a:pt x="1274" y="2750"/>
                      <a:pt x="1086" y="3184"/>
                      <a:pt x="840" y="3603"/>
                    </a:cubicBezTo>
                    <a:cubicBezTo>
                      <a:pt x="811" y="3198"/>
                      <a:pt x="826" y="2808"/>
                      <a:pt x="869" y="2417"/>
                    </a:cubicBezTo>
                    <a:cubicBezTo>
                      <a:pt x="1043" y="2359"/>
                      <a:pt x="1216" y="2316"/>
                      <a:pt x="1390" y="2287"/>
                    </a:cubicBezTo>
                    <a:close/>
                    <a:moveTo>
                      <a:pt x="1506" y="0"/>
                    </a:moveTo>
                    <a:cubicBezTo>
                      <a:pt x="1501" y="0"/>
                      <a:pt x="1496" y="0"/>
                      <a:pt x="1491" y="0"/>
                    </a:cubicBezTo>
                    <a:cubicBezTo>
                      <a:pt x="782" y="58"/>
                      <a:pt x="464" y="1563"/>
                      <a:pt x="363" y="2099"/>
                    </a:cubicBezTo>
                    <a:cubicBezTo>
                      <a:pt x="203" y="2142"/>
                      <a:pt x="1" y="2287"/>
                      <a:pt x="1" y="2388"/>
                    </a:cubicBezTo>
                    <a:cubicBezTo>
                      <a:pt x="1" y="2504"/>
                      <a:pt x="73" y="2547"/>
                      <a:pt x="174" y="2547"/>
                    </a:cubicBezTo>
                    <a:lnTo>
                      <a:pt x="348" y="2518"/>
                    </a:lnTo>
                    <a:lnTo>
                      <a:pt x="348" y="2518"/>
                    </a:lnTo>
                    <a:cubicBezTo>
                      <a:pt x="290" y="2996"/>
                      <a:pt x="290" y="3488"/>
                      <a:pt x="334" y="3965"/>
                    </a:cubicBezTo>
                    <a:cubicBezTo>
                      <a:pt x="376" y="4519"/>
                      <a:pt x="795" y="6021"/>
                      <a:pt x="1386" y="6021"/>
                    </a:cubicBezTo>
                    <a:cubicBezTo>
                      <a:pt x="1397" y="6021"/>
                      <a:pt x="1408" y="6021"/>
                      <a:pt x="1419" y="6020"/>
                    </a:cubicBezTo>
                    <a:cubicBezTo>
                      <a:pt x="2012" y="5976"/>
                      <a:pt x="2605" y="5050"/>
                      <a:pt x="2837" y="4544"/>
                    </a:cubicBezTo>
                    <a:cubicBezTo>
                      <a:pt x="2909" y="4457"/>
                      <a:pt x="2938" y="4341"/>
                      <a:pt x="2953" y="4240"/>
                    </a:cubicBezTo>
                    <a:cubicBezTo>
                      <a:pt x="2938" y="4168"/>
                      <a:pt x="2880" y="4124"/>
                      <a:pt x="2822" y="4124"/>
                    </a:cubicBezTo>
                    <a:cubicBezTo>
                      <a:pt x="2750" y="4153"/>
                      <a:pt x="2678" y="4255"/>
                      <a:pt x="2649" y="4327"/>
                    </a:cubicBezTo>
                    <a:cubicBezTo>
                      <a:pt x="2461" y="4689"/>
                      <a:pt x="1925" y="5528"/>
                      <a:pt x="1520" y="5557"/>
                    </a:cubicBezTo>
                    <a:cubicBezTo>
                      <a:pt x="1513" y="5558"/>
                      <a:pt x="1505" y="5558"/>
                      <a:pt x="1498" y="5558"/>
                    </a:cubicBezTo>
                    <a:cubicBezTo>
                      <a:pt x="1123" y="5558"/>
                      <a:pt x="956" y="4480"/>
                      <a:pt x="941" y="4182"/>
                    </a:cubicBezTo>
                    <a:lnTo>
                      <a:pt x="941" y="4023"/>
                    </a:lnTo>
                    <a:cubicBezTo>
                      <a:pt x="1043" y="3864"/>
                      <a:pt x="1129" y="3705"/>
                      <a:pt x="1216" y="3546"/>
                    </a:cubicBezTo>
                    <a:cubicBezTo>
                      <a:pt x="1448" y="3126"/>
                      <a:pt x="1621" y="2663"/>
                      <a:pt x="1723" y="2171"/>
                    </a:cubicBezTo>
                    <a:cubicBezTo>
                      <a:pt x="1925" y="2113"/>
                      <a:pt x="2128" y="2041"/>
                      <a:pt x="2316" y="1954"/>
                    </a:cubicBezTo>
                    <a:cubicBezTo>
                      <a:pt x="2374" y="1896"/>
                      <a:pt x="2403" y="1896"/>
                      <a:pt x="2403" y="1809"/>
                    </a:cubicBezTo>
                    <a:cubicBezTo>
                      <a:pt x="2403" y="1741"/>
                      <a:pt x="2367" y="1717"/>
                      <a:pt x="2331" y="1717"/>
                    </a:cubicBezTo>
                    <a:cubicBezTo>
                      <a:pt x="2321" y="1717"/>
                      <a:pt x="2311" y="1719"/>
                      <a:pt x="2301" y="1722"/>
                    </a:cubicBezTo>
                    <a:cubicBezTo>
                      <a:pt x="2128" y="1737"/>
                      <a:pt x="1954" y="1766"/>
                      <a:pt x="1795" y="1809"/>
                    </a:cubicBezTo>
                    <a:cubicBezTo>
                      <a:pt x="1882" y="1433"/>
                      <a:pt x="1896" y="1028"/>
                      <a:pt x="1867" y="637"/>
                    </a:cubicBezTo>
                    <a:cubicBezTo>
                      <a:pt x="1853" y="424"/>
                      <a:pt x="1797" y="0"/>
                      <a:pt x="1506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0"/>
              <p:cNvSpPr/>
              <p:nvPr/>
            </p:nvSpPr>
            <p:spPr>
              <a:xfrm>
                <a:off x="816175" y="1632225"/>
                <a:ext cx="5720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3780" extrusionOk="0">
                    <a:moveTo>
                      <a:pt x="705" y="0"/>
                    </a:moveTo>
                    <a:cubicBezTo>
                      <a:pt x="697" y="0"/>
                      <a:pt x="689" y="1"/>
                      <a:pt x="681" y="1"/>
                    </a:cubicBezTo>
                    <a:cubicBezTo>
                      <a:pt x="478" y="45"/>
                      <a:pt x="348" y="218"/>
                      <a:pt x="348" y="421"/>
                    </a:cubicBezTo>
                    <a:cubicBezTo>
                      <a:pt x="348" y="558"/>
                      <a:pt x="464" y="668"/>
                      <a:pt x="598" y="668"/>
                    </a:cubicBezTo>
                    <a:cubicBezTo>
                      <a:pt x="607" y="668"/>
                      <a:pt x="615" y="668"/>
                      <a:pt x="623" y="667"/>
                    </a:cubicBezTo>
                    <a:cubicBezTo>
                      <a:pt x="826" y="638"/>
                      <a:pt x="970" y="464"/>
                      <a:pt x="956" y="262"/>
                    </a:cubicBezTo>
                    <a:cubicBezTo>
                      <a:pt x="956" y="112"/>
                      <a:pt x="840" y="0"/>
                      <a:pt x="705" y="0"/>
                    </a:cubicBezTo>
                    <a:close/>
                    <a:moveTo>
                      <a:pt x="687" y="1142"/>
                    </a:moveTo>
                    <a:cubicBezTo>
                      <a:pt x="662" y="1142"/>
                      <a:pt x="631" y="1143"/>
                      <a:pt x="594" y="1145"/>
                    </a:cubicBezTo>
                    <a:cubicBezTo>
                      <a:pt x="276" y="1159"/>
                      <a:pt x="160" y="1376"/>
                      <a:pt x="102" y="1651"/>
                    </a:cubicBezTo>
                    <a:cubicBezTo>
                      <a:pt x="30" y="1955"/>
                      <a:pt x="1" y="2259"/>
                      <a:pt x="15" y="2577"/>
                    </a:cubicBezTo>
                    <a:cubicBezTo>
                      <a:pt x="43" y="3000"/>
                      <a:pt x="250" y="3780"/>
                      <a:pt x="742" y="3780"/>
                    </a:cubicBezTo>
                    <a:cubicBezTo>
                      <a:pt x="755" y="3780"/>
                      <a:pt x="769" y="3779"/>
                      <a:pt x="782" y="3778"/>
                    </a:cubicBezTo>
                    <a:cubicBezTo>
                      <a:pt x="1318" y="3749"/>
                      <a:pt x="1867" y="2910"/>
                      <a:pt x="2128" y="2505"/>
                    </a:cubicBezTo>
                    <a:cubicBezTo>
                      <a:pt x="2186" y="2403"/>
                      <a:pt x="2287" y="2172"/>
                      <a:pt x="2287" y="2100"/>
                    </a:cubicBezTo>
                    <a:cubicBezTo>
                      <a:pt x="2287" y="2032"/>
                      <a:pt x="2262" y="1939"/>
                      <a:pt x="2199" y="1939"/>
                    </a:cubicBezTo>
                    <a:cubicBezTo>
                      <a:pt x="2195" y="1939"/>
                      <a:pt x="2190" y="1939"/>
                      <a:pt x="2186" y="1940"/>
                    </a:cubicBezTo>
                    <a:cubicBezTo>
                      <a:pt x="2113" y="1955"/>
                      <a:pt x="2055" y="2042"/>
                      <a:pt x="2027" y="2114"/>
                    </a:cubicBezTo>
                    <a:cubicBezTo>
                      <a:pt x="1824" y="2476"/>
                      <a:pt x="1318" y="3373"/>
                      <a:pt x="912" y="3402"/>
                    </a:cubicBezTo>
                    <a:cubicBezTo>
                      <a:pt x="909" y="3402"/>
                      <a:pt x="905" y="3402"/>
                      <a:pt x="902" y="3402"/>
                    </a:cubicBezTo>
                    <a:cubicBezTo>
                      <a:pt x="665" y="3402"/>
                      <a:pt x="608" y="2936"/>
                      <a:pt x="594" y="2751"/>
                    </a:cubicBezTo>
                    <a:cubicBezTo>
                      <a:pt x="580" y="2534"/>
                      <a:pt x="580" y="2302"/>
                      <a:pt x="609" y="2085"/>
                    </a:cubicBezTo>
                    <a:cubicBezTo>
                      <a:pt x="637" y="1868"/>
                      <a:pt x="782" y="1391"/>
                      <a:pt x="768" y="1289"/>
                    </a:cubicBezTo>
                    <a:cubicBezTo>
                      <a:pt x="755" y="1188"/>
                      <a:pt x="865" y="1142"/>
                      <a:pt x="687" y="1142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0"/>
              <p:cNvSpPr/>
              <p:nvPr/>
            </p:nvSpPr>
            <p:spPr>
              <a:xfrm>
                <a:off x="865025" y="1647700"/>
                <a:ext cx="5247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990" extrusionOk="0">
                    <a:moveTo>
                      <a:pt x="1371" y="480"/>
                    </a:moveTo>
                    <a:cubicBezTo>
                      <a:pt x="1644" y="480"/>
                      <a:pt x="1710" y="697"/>
                      <a:pt x="1751" y="1119"/>
                    </a:cubicBezTo>
                    <a:cubicBezTo>
                      <a:pt x="1780" y="1567"/>
                      <a:pt x="1679" y="2132"/>
                      <a:pt x="1331" y="2436"/>
                    </a:cubicBezTo>
                    <a:cubicBezTo>
                      <a:pt x="1245" y="2537"/>
                      <a:pt x="1129" y="2595"/>
                      <a:pt x="999" y="2609"/>
                    </a:cubicBezTo>
                    <a:cubicBezTo>
                      <a:pt x="987" y="2610"/>
                      <a:pt x="976" y="2611"/>
                      <a:pt x="965" y="2611"/>
                    </a:cubicBezTo>
                    <a:cubicBezTo>
                      <a:pt x="688" y="2611"/>
                      <a:pt x="607" y="2267"/>
                      <a:pt x="593" y="2030"/>
                    </a:cubicBezTo>
                    <a:cubicBezTo>
                      <a:pt x="550" y="1596"/>
                      <a:pt x="984" y="526"/>
                      <a:pt x="1317" y="482"/>
                    </a:cubicBezTo>
                    <a:cubicBezTo>
                      <a:pt x="1336" y="480"/>
                      <a:pt x="1354" y="480"/>
                      <a:pt x="1371" y="480"/>
                    </a:cubicBezTo>
                    <a:close/>
                    <a:moveTo>
                      <a:pt x="1350" y="1"/>
                    </a:moveTo>
                    <a:cubicBezTo>
                      <a:pt x="1325" y="1"/>
                      <a:pt x="1300" y="2"/>
                      <a:pt x="1274" y="5"/>
                    </a:cubicBezTo>
                    <a:cubicBezTo>
                      <a:pt x="391" y="48"/>
                      <a:pt x="0" y="1321"/>
                      <a:pt x="44" y="2059"/>
                    </a:cubicBezTo>
                    <a:cubicBezTo>
                      <a:pt x="85" y="2485"/>
                      <a:pt x="283" y="2990"/>
                      <a:pt x="761" y="2990"/>
                    </a:cubicBezTo>
                    <a:cubicBezTo>
                      <a:pt x="786" y="2990"/>
                      <a:pt x="813" y="2988"/>
                      <a:pt x="839" y="2985"/>
                    </a:cubicBezTo>
                    <a:cubicBezTo>
                      <a:pt x="1042" y="2956"/>
                      <a:pt x="1245" y="2870"/>
                      <a:pt x="1404" y="2754"/>
                    </a:cubicBezTo>
                    <a:cubicBezTo>
                      <a:pt x="1925" y="2334"/>
                      <a:pt x="2098" y="1408"/>
                      <a:pt x="2055" y="960"/>
                    </a:cubicBezTo>
                    <a:cubicBezTo>
                      <a:pt x="2014" y="533"/>
                      <a:pt x="1841" y="1"/>
                      <a:pt x="1350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0"/>
              <p:cNvSpPr/>
              <p:nvPr/>
            </p:nvSpPr>
            <p:spPr>
              <a:xfrm>
                <a:off x="930500" y="1633325"/>
                <a:ext cx="9480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3539" extrusionOk="0">
                    <a:moveTo>
                      <a:pt x="680" y="1"/>
                    </a:moveTo>
                    <a:cubicBezTo>
                      <a:pt x="478" y="30"/>
                      <a:pt x="333" y="189"/>
                      <a:pt x="290" y="392"/>
                    </a:cubicBezTo>
                    <a:cubicBezTo>
                      <a:pt x="246" y="623"/>
                      <a:pt x="232" y="869"/>
                      <a:pt x="217" y="1101"/>
                    </a:cubicBezTo>
                    <a:cubicBezTo>
                      <a:pt x="130" y="1824"/>
                      <a:pt x="0" y="2634"/>
                      <a:pt x="58" y="3358"/>
                    </a:cubicBezTo>
                    <a:cubicBezTo>
                      <a:pt x="58" y="3445"/>
                      <a:pt x="73" y="3517"/>
                      <a:pt x="217" y="3517"/>
                    </a:cubicBezTo>
                    <a:cubicBezTo>
                      <a:pt x="276" y="3517"/>
                      <a:pt x="311" y="3539"/>
                      <a:pt x="342" y="3539"/>
                    </a:cubicBezTo>
                    <a:cubicBezTo>
                      <a:pt x="386" y="3539"/>
                      <a:pt x="421" y="3493"/>
                      <a:pt x="507" y="3271"/>
                    </a:cubicBezTo>
                    <a:cubicBezTo>
                      <a:pt x="651" y="2895"/>
                      <a:pt x="796" y="2504"/>
                      <a:pt x="970" y="2142"/>
                    </a:cubicBezTo>
                    <a:cubicBezTo>
                      <a:pt x="1114" y="1810"/>
                      <a:pt x="1317" y="1506"/>
                      <a:pt x="1549" y="1231"/>
                    </a:cubicBezTo>
                    <a:cubicBezTo>
                      <a:pt x="1592" y="1187"/>
                      <a:pt x="1664" y="1101"/>
                      <a:pt x="1722" y="1101"/>
                    </a:cubicBezTo>
                    <a:cubicBezTo>
                      <a:pt x="1766" y="1101"/>
                      <a:pt x="1794" y="1202"/>
                      <a:pt x="1794" y="1245"/>
                    </a:cubicBezTo>
                    <a:lnTo>
                      <a:pt x="1823" y="2099"/>
                    </a:lnTo>
                    <a:lnTo>
                      <a:pt x="1823" y="2200"/>
                    </a:lnTo>
                    <a:cubicBezTo>
                      <a:pt x="1865" y="2547"/>
                      <a:pt x="1880" y="3013"/>
                      <a:pt x="2378" y="3013"/>
                    </a:cubicBezTo>
                    <a:cubicBezTo>
                      <a:pt x="2400" y="3013"/>
                      <a:pt x="2422" y="3012"/>
                      <a:pt x="2446" y="3011"/>
                    </a:cubicBezTo>
                    <a:cubicBezTo>
                      <a:pt x="2995" y="2982"/>
                      <a:pt x="3574" y="2128"/>
                      <a:pt x="3762" y="1636"/>
                    </a:cubicBezTo>
                    <a:cubicBezTo>
                      <a:pt x="3777" y="1593"/>
                      <a:pt x="3791" y="1549"/>
                      <a:pt x="3791" y="1491"/>
                    </a:cubicBezTo>
                    <a:cubicBezTo>
                      <a:pt x="3791" y="1419"/>
                      <a:pt x="3748" y="1361"/>
                      <a:pt x="3676" y="1347"/>
                    </a:cubicBezTo>
                    <a:cubicBezTo>
                      <a:pt x="3665" y="1349"/>
                      <a:pt x="3657" y="1351"/>
                      <a:pt x="3649" y="1351"/>
                    </a:cubicBezTo>
                    <a:cubicBezTo>
                      <a:pt x="3626" y="1351"/>
                      <a:pt x="3617" y="1338"/>
                      <a:pt x="3609" y="1338"/>
                    </a:cubicBezTo>
                    <a:cubicBezTo>
                      <a:pt x="3596" y="1338"/>
                      <a:pt x="3583" y="1372"/>
                      <a:pt x="3502" y="1549"/>
                    </a:cubicBezTo>
                    <a:cubicBezTo>
                      <a:pt x="3357" y="1882"/>
                      <a:pt x="2807" y="2620"/>
                      <a:pt x="2561" y="2634"/>
                    </a:cubicBezTo>
                    <a:cubicBezTo>
                      <a:pt x="2555" y="2635"/>
                      <a:pt x="2549" y="2635"/>
                      <a:pt x="2543" y="2635"/>
                    </a:cubicBezTo>
                    <a:cubicBezTo>
                      <a:pt x="2328" y="2635"/>
                      <a:pt x="2301" y="2384"/>
                      <a:pt x="2301" y="2215"/>
                    </a:cubicBezTo>
                    <a:lnTo>
                      <a:pt x="2200" y="1187"/>
                    </a:lnTo>
                    <a:cubicBezTo>
                      <a:pt x="2186" y="976"/>
                      <a:pt x="2254" y="477"/>
                      <a:pt x="1897" y="477"/>
                    </a:cubicBezTo>
                    <a:cubicBezTo>
                      <a:pt x="1888" y="477"/>
                      <a:pt x="1877" y="478"/>
                      <a:pt x="1867" y="478"/>
                    </a:cubicBezTo>
                    <a:cubicBezTo>
                      <a:pt x="1462" y="522"/>
                      <a:pt x="666" y="1911"/>
                      <a:pt x="666" y="1911"/>
                    </a:cubicBezTo>
                    <a:cubicBezTo>
                      <a:pt x="680" y="1621"/>
                      <a:pt x="724" y="1332"/>
                      <a:pt x="811" y="1043"/>
                    </a:cubicBezTo>
                    <a:cubicBezTo>
                      <a:pt x="883" y="782"/>
                      <a:pt x="926" y="507"/>
                      <a:pt x="941" y="232"/>
                    </a:cubicBezTo>
                    <a:cubicBezTo>
                      <a:pt x="926" y="88"/>
                      <a:pt x="868" y="1"/>
                      <a:pt x="680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 w="2175" cap="flat" cmpd="sng">
                <a:solidFill>
                  <a:srgbClr val="F44D90"/>
                </a:solidFill>
                <a:prstDash val="solid"/>
                <a:miter lim="144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0" name="Google Shape;1980;p10"/>
          <p:cNvGrpSpPr/>
          <p:nvPr/>
        </p:nvGrpSpPr>
        <p:grpSpPr>
          <a:xfrm rot="-1800114">
            <a:off x="5868472" y="3594045"/>
            <a:ext cx="779467" cy="474294"/>
            <a:chOff x="5187225" y="2640275"/>
            <a:chExt cx="1088400" cy="662275"/>
          </a:xfrm>
        </p:grpSpPr>
        <p:grpSp>
          <p:nvGrpSpPr>
            <p:cNvPr id="1981" name="Google Shape;1981;p10"/>
            <p:cNvGrpSpPr/>
            <p:nvPr/>
          </p:nvGrpSpPr>
          <p:grpSpPr>
            <a:xfrm>
              <a:off x="5187225" y="2640275"/>
              <a:ext cx="1088400" cy="662275"/>
              <a:chOff x="5986250" y="2640275"/>
              <a:chExt cx="1088400" cy="662275"/>
            </a:xfrm>
          </p:grpSpPr>
          <p:sp>
            <p:nvSpPr>
              <p:cNvPr id="1982" name="Google Shape;1982;p10"/>
              <p:cNvSpPr/>
              <p:nvPr/>
            </p:nvSpPr>
            <p:spPr>
              <a:xfrm>
                <a:off x="5986250" y="2640275"/>
                <a:ext cx="1088400" cy="496800"/>
              </a:xfrm>
              <a:custGeom>
                <a:avLst/>
                <a:gdLst/>
                <a:ahLst/>
                <a:cxnLst/>
                <a:rect l="l" t="t" r="r" b="b"/>
                <a:pathLst>
                  <a:path w="43536" h="19872" extrusionOk="0">
                    <a:moveTo>
                      <a:pt x="19012" y="1"/>
                    </a:moveTo>
                    <a:lnTo>
                      <a:pt x="0" y="193"/>
                    </a:lnTo>
                    <a:cubicBezTo>
                      <a:pt x="248" y="10476"/>
                      <a:pt x="9100" y="19095"/>
                      <a:pt x="20524" y="19823"/>
                    </a:cubicBezTo>
                    <a:cubicBezTo>
                      <a:pt x="21032" y="19855"/>
                      <a:pt x="21538" y="19871"/>
                      <a:pt x="22040" y="19871"/>
                    </a:cubicBezTo>
                    <a:cubicBezTo>
                      <a:pt x="33367" y="19871"/>
                      <a:pt x="42836" y="11825"/>
                      <a:pt x="43494" y="1334"/>
                    </a:cubicBezTo>
                    <a:cubicBezTo>
                      <a:pt x="43508" y="1004"/>
                      <a:pt x="43536" y="661"/>
                      <a:pt x="43536" y="331"/>
                    </a:cubicBezTo>
                    <a:lnTo>
                      <a:pt x="30105" y="331"/>
                    </a:lnTo>
                    <a:cubicBezTo>
                      <a:pt x="29890" y="1696"/>
                      <a:pt x="29073" y="2044"/>
                      <a:pt x="28294" y="2044"/>
                    </a:cubicBezTo>
                    <a:cubicBezTo>
                      <a:pt x="27481" y="2044"/>
                      <a:pt x="26710" y="1664"/>
                      <a:pt x="26710" y="1664"/>
                    </a:cubicBezTo>
                    <a:cubicBezTo>
                      <a:pt x="26438" y="2414"/>
                      <a:pt x="25887" y="2921"/>
                      <a:pt x="24815" y="2921"/>
                    </a:cubicBezTo>
                    <a:cubicBezTo>
                      <a:pt x="24747" y="2921"/>
                      <a:pt x="24678" y="2919"/>
                      <a:pt x="24607" y="2915"/>
                    </a:cubicBezTo>
                    <a:cubicBezTo>
                      <a:pt x="23411" y="2846"/>
                      <a:pt x="22682" y="1430"/>
                      <a:pt x="22682" y="1430"/>
                    </a:cubicBezTo>
                    <a:cubicBezTo>
                      <a:pt x="22132" y="1775"/>
                      <a:pt x="21651" y="1911"/>
                      <a:pt x="21234" y="1911"/>
                    </a:cubicBezTo>
                    <a:cubicBezTo>
                      <a:pt x="19671" y="1911"/>
                      <a:pt x="19012" y="1"/>
                      <a:pt x="19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0"/>
              <p:cNvSpPr/>
              <p:nvPr/>
            </p:nvSpPr>
            <p:spPr>
              <a:xfrm>
                <a:off x="6000000" y="3001625"/>
                <a:ext cx="1629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6516" h="4338" extrusionOk="0">
                    <a:moveTo>
                      <a:pt x="2837" y="1"/>
                    </a:moveTo>
                    <a:cubicBezTo>
                      <a:pt x="2697" y="1"/>
                      <a:pt x="2567" y="46"/>
                      <a:pt x="2461" y="159"/>
                    </a:cubicBezTo>
                    <a:cubicBezTo>
                      <a:pt x="2227" y="434"/>
                      <a:pt x="2131" y="792"/>
                      <a:pt x="2172" y="1135"/>
                    </a:cubicBezTo>
                    <a:cubicBezTo>
                      <a:pt x="2186" y="1204"/>
                      <a:pt x="2186" y="1231"/>
                      <a:pt x="2227" y="1259"/>
                    </a:cubicBezTo>
                    <a:cubicBezTo>
                      <a:pt x="2242" y="1282"/>
                      <a:pt x="2274" y="1292"/>
                      <a:pt x="2304" y="1292"/>
                    </a:cubicBezTo>
                    <a:cubicBezTo>
                      <a:pt x="2329" y="1292"/>
                      <a:pt x="2352" y="1285"/>
                      <a:pt x="2364" y="1273"/>
                    </a:cubicBezTo>
                    <a:cubicBezTo>
                      <a:pt x="2378" y="1259"/>
                      <a:pt x="2392" y="764"/>
                      <a:pt x="2653" y="489"/>
                    </a:cubicBezTo>
                    <a:cubicBezTo>
                      <a:pt x="2709" y="431"/>
                      <a:pt x="2781" y="408"/>
                      <a:pt x="2861" y="408"/>
                    </a:cubicBezTo>
                    <a:cubicBezTo>
                      <a:pt x="3155" y="408"/>
                      <a:pt x="3547" y="723"/>
                      <a:pt x="3547" y="723"/>
                    </a:cubicBezTo>
                    <a:cubicBezTo>
                      <a:pt x="3918" y="970"/>
                      <a:pt x="4261" y="1273"/>
                      <a:pt x="4633" y="1534"/>
                    </a:cubicBezTo>
                    <a:lnTo>
                      <a:pt x="4536" y="1644"/>
                    </a:lnTo>
                    <a:cubicBezTo>
                      <a:pt x="4097" y="2084"/>
                      <a:pt x="3615" y="2496"/>
                      <a:pt x="3093" y="2854"/>
                    </a:cubicBezTo>
                    <a:lnTo>
                      <a:pt x="2612" y="2537"/>
                    </a:lnTo>
                    <a:cubicBezTo>
                      <a:pt x="2557" y="2469"/>
                      <a:pt x="2502" y="2414"/>
                      <a:pt x="2433" y="2372"/>
                    </a:cubicBezTo>
                    <a:cubicBezTo>
                      <a:pt x="2407" y="2359"/>
                      <a:pt x="2379" y="2353"/>
                      <a:pt x="2351" y="2353"/>
                    </a:cubicBezTo>
                    <a:cubicBezTo>
                      <a:pt x="2293" y="2353"/>
                      <a:pt x="2237" y="2381"/>
                      <a:pt x="2199" y="2427"/>
                    </a:cubicBezTo>
                    <a:cubicBezTo>
                      <a:pt x="2158" y="2469"/>
                      <a:pt x="2158" y="2551"/>
                      <a:pt x="2199" y="2606"/>
                    </a:cubicBezTo>
                    <a:cubicBezTo>
                      <a:pt x="2392" y="2771"/>
                      <a:pt x="2639" y="2895"/>
                      <a:pt x="2846" y="3046"/>
                    </a:cubicBezTo>
                    <a:cubicBezTo>
                      <a:pt x="2482" y="3356"/>
                      <a:pt x="1605" y="3939"/>
                      <a:pt x="954" y="3939"/>
                    </a:cubicBezTo>
                    <a:cubicBezTo>
                      <a:pt x="767" y="3939"/>
                      <a:pt x="599" y="3891"/>
                      <a:pt x="467" y="3775"/>
                    </a:cubicBezTo>
                    <a:cubicBezTo>
                      <a:pt x="192" y="3500"/>
                      <a:pt x="399" y="3170"/>
                      <a:pt x="275" y="3046"/>
                    </a:cubicBezTo>
                    <a:cubicBezTo>
                      <a:pt x="257" y="3019"/>
                      <a:pt x="228" y="3004"/>
                      <a:pt x="195" y="3004"/>
                    </a:cubicBezTo>
                    <a:cubicBezTo>
                      <a:pt x="176" y="3004"/>
                      <a:pt x="157" y="3009"/>
                      <a:pt x="138" y="3019"/>
                    </a:cubicBezTo>
                    <a:cubicBezTo>
                      <a:pt x="69" y="3101"/>
                      <a:pt x="41" y="3197"/>
                      <a:pt x="41" y="3307"/>
                    </a:cubicBezTo>
                    <a:cubicBezTo>
                      <a:pt x="0" y="3555"/>
                      <a:pt x="96" y="3802"/>
                      <a:pt x="302" y="3981"/>
                    </a:cubicBezTo>
                    <a:cubicBezTo>
                      <a:pt x="575" y="4236"/>
                      <a:pt x="895" y="4337"/>
                      <a:pt x="1232" y="4337"/>
                    </a:cubicBezTo>
                    <a:cubicBezTo>
                      <a:pt x="2001" y="4337"/>
                      <a:pt x="2855" y="3810"/>
                      <a:pt x="3409" y="3390"/>
                    </a:cubicBezTo>
                    <a:cubicBezTo>
                      <a:pt x="3492" y="3449"/>
                      <a:pt x="3889" y="3670"/>
                      <a:pt x="4052" y="3670"/>
                    </a:cubicBezTo>
                    <a:cubicBezTo>
                      <a:pt x="4078" y="3670"/>
                      <a:pt x="4099" y="3664"/>
                      <a:pt x="4110" y="3651"/>
                    </a:cubicBezTo>
                    <a:cubicBezTo>
                      <a:pt x="4165" y="3596"/>
                      <a:pt x="4152" y="3541"/>
                      <a:pt x="4097" y="3500"/>
                    </a:cubicBezTo>
                    <a:cubicBezTo>
                      <a:pt x="3959" y="3390"/>
                      <a:pt x="3822" y="3293"/>
                      <a:pt x="3670" y="3211"/>
                    </a:cubicBezTo>
                    <a:lnTo>
                      <a:pt x="4605" y="2469"/>
                    </a:lnTo>
                    <a:cubicBezTo>
                      <a:pt x="4798" y="2290"/>
                      <a:pt x="5004" y="2139"/>
                      <a:pt x="5182" y="1946"/>
                    </a:cubicBezTo>
                    <a:cubicBezTo>
                      <a:pt x="5416" y="2098"/>
                      <a:pt x="5829" y="2400"/>
                      <a:pt x="6104" y="2469"/>
                    </a:cubicBezTo>
                    <a:cubicBezTo>
                      <a:pt x="6132" y="2479"/>
                      <a:pt x="6162" y="2485"/>
                      <a:pt x="6191" y="2485"/>
                    </a:cubicBezTo>
                    <a:cubicBezTo>
                      <a:pt x="6273" y="2485"/>
                      <a:pt x="6352" y="2444"/>
                      <a:pt x="6392" y="2372"/>
                    </a:cubicBezTo>
                    <a:cubicBezTo>
                      <a:pt x="6447" y="2331"/>
                      <a:pt x="6516" y="2249"/>
                      <a:pt x="6447" y="2180"/>
                    </a:cubicBezTo>
                    <a:cubicBezTo>
                      <a:pt x="6378" y="2125"/>
                      <a:pt x="6090" y="2015"/>
                      <a:pt x="5966" y="1946"/>
                    </a:cubicBezTo>
                    <a:cubicBezTo>
                      <a:pt x="5224" y="1534"/>
                      <a:pt x="4591" y="970"/>
                      <a:pt x="3890" y="489"/>
                    </a:cubicBezTo>
                    <a:cubicBezTo>
                      <a:pt x="3641" y="310"/>
                      <a:pt x="3205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0"/>
              <p:cNvSpPr/>
              <p:nvPr/>
            </p:nvSpPr>
            <p:spPr>
              <a:xfrm>
                <a:off x="6078350" y="3086025"/>
                <a:ext cx="192475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6374" extrusionOk="0">
                    <a:moveTo>
                      <a:pt x="4539" y="2648"/>
                    </a:moveTo>
                    <a:cubicBezTo>
                      <a:pt x="4570" y="2648"/>
                      <a:pt x="4597" y="2654"/>
                      <a:pt x="4619" y="2667"/>
                    </a:cubicBezTo>
                    <a:cubicBezTo>
                      <a:pt x="4702" y="2708"/>
                      <a:pt x="4674" y="2804"/>
                      <a:pt x="4633" y="2873"/>
                    </a:cubicBezTo>
                    <a:cubicBezTo>
                      <a:pt x="4605" y="2942"/>
                      <a:pt x="3808" y="3354"/>
                      <a:pt x="3464" y="3368"/>
                    </a:cubicBezTo>
                    <a:cubicBezTo>
                      <a:pt x="3614" y="3194"/>
                      <a:pt x="4247" y="2648"/>
                      <a:pt x="4539" y="2648"/>
                    </a:cubicBezTo>
                    <a:close/>
                    <a:moveTo>
                      <a:pt x="2288" y="0"/>
                    </a:moveTo>
                    <a:cubicBezTo>
                      <a:pt x="2082" y="0"/>
                      <a:pt x="1700" y="263"/>
                      <a:pt x="1595" y="426"/>
                    </a:cubicBezTo>
                    <a:cubicBezTo>
                      <a:pt x="1471" y="591"/>
                      <a:pt x="1389" y="784"/>
                      <a:pt x="1389" y="990"/>
                    </a:cubicBezTo>
                    <a:cubicBezTo>
                      <a:pt x="1072" y="1347"/>
                      <a:pt x="619" y="1512"/>
                      <a:pt x="165" y="1663"/>
                    </a:cubicBezTo>
                    <a:cubicBezTo>
                      <a:pt x="110" y="1677"/>
                      <a:pt x="69" y="1705"/>
                      <a:pt x="28" y="1746"/>
                    </a:cubicBezTo>
                    <a:cubicBezTo>
                      <a:pt x="0" y="1801"/>
                      <a:pt x="0" y="1856"/>
                      <a:pt x="41" y="1869"/>
                    </a:cubicBezTo>
                    <a:cubicBezTo>
                      <a:pt x="86" y="1896"/>
                      <a:pt x="136" y="1911"/>
                      <a:pt x="188" y="1911"/>
                    </a:cubicBezTo>
                    <a:cubicBezTo>
                      <a:pt x="217" y="1911"/>
                      <a:pt x="246" y="1907"/>
                      <a:pt x="275" y="1897"/>
                    </a:cubicBezTo>
                    <a:cubicBezTo>
                      <a:pt x="701" y="1828"/>
                      <a:pt x="1182" y="1526"/>
                      <a:pt x="1540" y="1278"/>
                    </a:cubicBezTo>
                    <a:cubicBezTo>
                      <a:pt x="1664" y="1457"/>
                      <a:pt x="1746" y="1691"/>
                      <a:pt x="1609" y="1883"/>
                    </a:cubicBezTo>
                    <a:cubicBezTo>
                      <a:pt x="1471" y="2076"/>
                      <a:pt x="1279" y="2268"/>
                      <a:pt x="1127" y="2474"/>
                    </a:cubicBezTo>
                    <a:cubicBezTo>
                      <a:pt x="976" y="2681"/>
                      <a:pt x="578" y="3272"/>
                      <a:pt x="963" y="3547"/>
                    </a:cubicBezTo>
                    <a:cubicBezTo>
                      <a:pt x="1082" y="3635"/>
                      <a:pt x="1270" y="3669"/>
                      <a:pt x="1483" y="3669"/>
                    </a:cubicBezTo>
                    <a:cubicBezTo>
                      <a:pt x="1932" y="3669"/>
                      <a:pt x="2493" y="3517"/>
                      <a:pt x="2763" y="3395"/>
                    </a:cubicBezTo>
                    <a:lnTo>
                      <a:pt x="2763" y="3395"/>
                    </a:lnTo>
                    <a:cubicBezTo>
                      <a:pt x="2750" y="3409"/>
                      <a:pt x="2750" y="3437"/>
                      <a:pt x="2736" y="3437"/>
                    </a:cubicBezTo>
                    <a:cubicBezTo>
                      <a:pt x="2488" y="3863"/>
                      <a:pt x="2433" y="4358"/>
                      <a:pt x="2915" y="4646"/>
                    </a:cubicBezTo>
                    <a:cubicBezTo>
                      <a:pt x="3217" y="4801"/>
                      <a:pt x="3543" y="4879"/>
                      <a:pt x="3870" y="4879"/>
                    </a:cubicBezTo>
                    <a:cubicBezTo>
                      <a:pt x="4094" y="4879"/>
                      <a:pt x="4319" y="4843"/>
                      <a:pt x="4537" y="4770"/>
                    </a:cubicBezTo>
                    <a:lnTo>
                      <a:pt x="4537" y="4770"/>
                    </a:lnTo>
                    <a:cubicBezTo>
                      <a:pt x="4509" y="4825"/>
                      <a:pt x="4537" y="4880"/>
                      <a:pt x="4578" y="4894"/>
                    </a:cubicBezTo>
                    <a:cubicBezTo>
                      <a:pt x="4595" y="4907"/>
                      <a:pt x="4618" y="4912"/>
                      <a:pt x="4643" y="4912"/>
                    </a:cubicBezTo>
                    <a:cubicBezTo>
                      <a:pt x="4697" y="4912"/>
                      <a:pt x="4760" y="4889"/>
                      <a:pt x="4798" y="4880"/>
                    </a:cubicBezTo>
                    <a:cubicBezTo>
                      <a:pt x="5224" y="4674"/>
                      <a:pt x="5609" y="4399"/>
                      <a:pt x="5925" y="4055"/>
                    </a:cubicBezTo>
                    <a:lnTo>
                      <a:pt x="5925" y="4055"/>
                    </a:lnTo>
                    <a:cubicBezTo>
                      <a:pt x="5994" y="4468"/>
                      <a:pt x="5980" y="5100"/>
                      <a:pt x="5788" y="5471"/>
                    </a:cubicBezTo>
                    <a:cubicBezTo>
                      <a:pt x="5717" y="5703"/>
                      <a:pt x="5498" y="5846"/>
                      <a:pt x="5273" y="5846"/>
                    </a:cubicBezTo>
                    <a:cubicBezTo>
                      <a:pt x="5191" y="5846"/>
                      <a:pt x="5108" y="5827"/>
                      <a:pt x="5032" y="5787"/>
                    </a:cubicBezTo>
                    <a:cubicBezTo>
                      <a:pt x="4867" y="5732"/>
                      <a:pt x="4729" y="5609"/>
                      <a:pt x="4633" y="5457"/>
                    </a:cubicBezTo>
                    <a:cubicBezTo>
                      <a:pt x="4633" y="5458"/>
                      <a:pt x="4633" y="5459"/>
                      <a:pt x="4632" y="5459"/>
                    </a:cubicBezTo>
                    <a:cubicBezTo>
                      <a:pt x="4629" y="5459"/>
                      <a:pt x="4601" y="5387"/>
                      <a:pt x="4550" y="5361"/>
                    </a:cubicBezTo>
                    <a:cubicBezTo>
                      <a:pt x="4530" y="5346"/>
                      <a:pt x="4507" y="5338"/>
                      <a:pt x="4486" y="5338"/>
                    </a:cubicBezTo>
                    <a:cubicBezTo>
                      <a:pt x="4450" y="5338"/>
                      <a:pt x="4416" y="5359"/>
                      <a:pt x="4399" y="5402"/>
                    </a:cubicBezTo>
                    <a:cubicBezTo>
                      <a:pt x="4372" y="5471"/>
                      <a:pt x="4372" y="5526"/>
                      <a:pt x="4399" y="5581"/>
                    </a:cubicBezTo>
                    <a:cubicBezTo>
                      <a:pt x="4495" y="5842"/>
                      <a:pt x="4812" y="6021"/>
                      <a:pt x="5045" y="6131"/>
                    </a:cubicBezTo>
                    <a:cubicBezTo>
                      <a:pt x="5400" y="6297"/>
                      <a:pt x="5729" y="6374"/>
                      <a:pt x="6048" y="6374"/>
                    </a:cubicBezTo>
                    <a:cubicBezTo>
                      <a:pt x="6545" y="6374"/>
                      <a:pt x="7017" y="6188"/>
                      <a:pt x="7520" y="5870"/>
                    </a:cubicBezTo>
                    <a:cubicBezTo>
                      <a:pt x="7561" y="5842"/>
                      <a:pt x="7630" y="5801"/>
                      <a:pt x="7643" y="5760"/>
                    </a:cubicBezTo>
                    <a:cubicBezTo>
                      <a:pt x="7685" y="5705"/>
                      <a:pt x="7698" y="5636"/>
                      <a:pt x="7616" y="5595"/>
                    </a:cubicBezTo>
                    <a:cubicBezTo>
                      <a:pt x="7597" y="5590"/>
                      <a:pt x="7580" y="5587"/>
                      <a:pt x="7564" y="5587"/>
                    </a:cubicBezTo>
                    <a:cubicBezTo>
                      <a:pt x="7493" y="5587"/>
                      <a:pt x="7438" y="5628"/>
                      <a:pt x="7382" y="5650"/>
                    </a:cubicBezTo>
                    <a:cubicBezTo>
                      <a:pt x="7321" y="5674"/>
                      <a:pt x="6444" y="6085"/>
                      <a:pt x="6052" y="6085"/>
                    </a:cubicBezTo>
                    <a:cubicBezTo>
                      <a:pt x="6000" y="6085"/>
                      <a:pt x="5957" y="6078"/>
                      <a:pt x="5925" y="6062"/>
                    </a:cubicBezTo>
                    <a:cubicBezTo>
                      <a:pt x="6090" y="5952"/>
                      <a:pt x="6214" y="5815"/>
                      <a:pt x="6282" y="5636"/>
                    </a:cubicBezTo>
                    <a:cubicBezTo>
                      <a:pt x="6544" y="5100"/>
                      <a:pt x="6392" y="4426"/>
                      <a:pt x="6406" y="3849"/>
                    </a:cubicBezTo>
                    <a:cubicBezTo>
                      <a:pt x="6585" y="3698"/>
                      <a:pt x="6736" y="3505"/>
                      <a:pt x="6860" y="3299"/>
                    </a:cubicBezTo>
                    <a:cubicBezTo>
                      <a:pt x="6901" y="3175"/>
                      <a:pt x="6956" y="2928"/>
                      <a:pt x="6805" y="2873"/>
                    </a:cubicBezTo>
                    <a:cubicBezTo>
                      <a:pt x="6791" y="2867"/>
                      <a:pt x="6773" y="2863"/>
                      <a:pt x="6752" y="2863"/>
                    </a:cubicBezTo>
                    <a:cubicBezTo>
                      <a:pt x="6556" y="2863"/>
                      <a:pt x="6106" y="3145"/>
                      <a:pt x="5994" y="3382"/>
                    </a:cubicBezTo>
                    <a:cubicBezTo>
                      <a:pt x="5939" y="3492"/>
                      <a:pt x="5911" y="3615"/>
                      <a:pt x="5898" y="3739"/>
                    </a:cubicBezTo>
                    <a:cubicBezTo>
                      <a:pt x="5678" y="3959"/>
                      <a:pt x="5458" y="4151"/>
                      <a:pt x="5224" y="4330"/>
                    </a:cubicBezTo>
                    <a:lnTo>
                      <a:pt x="5169" y="4275"/>
                    </a:lnTo>
                    <a:cubicBezTo>
                      <a:pt x="5147" y="4261"/>
                      <a:pt x="5123" y="4255"/>
                      <a:pt x="5099" y="4255"/>
                    </a:cubicBezTo>
                    <a:cubicBezTo>
                      <a:pt x="5031" y="4255"/>
                      <a:pt x="4958" y="4300"/>
                      <a:pt x="4908" y="4330"/>
                    </a:cubicBezTo>
                    <a:cubicBezTo>
                      <a:pt x="4601" y="4496"/>
                      <a:pt x="4222" y="4629"/>
                      <a:pt x="3856" y="4629"/>
                    </a:cubicBezTo>
                    <a:cubicBezTo>
                      <a:pt x="3648" y="4629"/>
                      <a:pt x="3443" y="4586"/>
                      <a:pt x="3258" y="4481"/>
                    </a:cubicBezTo>
                    <a:cubicBezTo>
                      <a:pt x="2763" y="4193"/>
                      <a:pt x="2970" y="4069"/>
                      <a:pt x="3148" y="3808"/>
                    </a:cubicBezTo>
                    <a:cubicBezTo>
                      <a:pt x="3189" y="3725"/>
                      <a:pt x="3244" y="3643"/>
                      <a:pt x="3313" y="3574"/>
                    </a:cubicBezTo>
                    <a:cubicBezTo>
                      <a:pt x="3366" y="3584"/>
                      <a:pt x="3424" y="3588"/>
                      <a:pt x="3488" y="3588"/>
                    </a:cubicBezTo>
                    <a:cubicBezTo>
                      <a:pt x="3974" y="3588"/>
                      <a:pt x="4730" y="3320"/>
                      <a:pt x="4949" y="2955"/>
                    </a:cubicBezTo>
                    <a:cubicBezTo>
                      <a:pt x="5086" y="2763"/>
                      <a:pt x="5018" y="2502"/>
                      <a:pt x="4812" y="2406"/>
                    </a:cubicBezTo>
                    <a:cubicBezTo>
                      <a:pt x="4702" y="2338"/>
                      <a:pt x="4578" y="2309"/>
                      <a:pt x="4446" y="2309"/>
                    </a:cubicBezTo>
                    <a:cubicBezTo>
                      <a:pt x="3930" y="2309"/>
                      <a:pt x="3292" y="2760"/>
                      <a:pt x="2942" y="3175"/>
                    </a:cubicBezTo>
                    <a:lnTo>
                      <a:pt x="2901" y="3134"/>
                    </a:lnTo>
                    <a:cubicBezTo>
                      <a:pt x="2880" y="3122"/>
                      <a:pt x="2856" y="3117"/>
                      <a:pt x="2832" y="3117"/>
                    </a:cubicBezTo>
                    <a:cubicBezTo>
                      <a:pt x="2775" y="3117"/>
                      <a:pt x="2711" y="3143"/>
                      <a:pt x="2653" y="3162"/>
                    </a:cubicBezTo>
                    <a:cubicBezTo>
                      <a:pt x="2600" y="3172"/>
                      <a:pt x="1907" y="3385"/>
                      <a:pt x="1482" y="3385"/>
                    </a:cubicBezTo>
                    <a:cubicBezTo>
                      <a:pt x="1364" y="3385"/>
                      <a:pt x="1267" y="3369"/>
                      <a:pt x="1210" y="3327"/>
                    </a:cubicBezTo>
                    <a:cubicBezTo>
                      <a:pt x="963" y="3134"/>
                      <a:pt x="1196" y="3120"/>
                      <a:pt x="1251" y="3052"/>
                    </a:cubicBezTo>
                    <a:cubicBezTo>
                      <a:pt x="1457" y="2791"/>
                      <a:pt x="1691" y="2557"/>
                      <a:pt x="1939" y="2337"/>
                    </a:cubicBezTo>
                    <a:cubicBezTo>
                      <a:pt x="2007" y="2282"/>
                      <a:pt x="2076" y="2213"/>
                      <a:pt x="2131" y="2144"/>
                    </a:cubicBezTo>
                    <a:cubicBezTo>
                      <a:pt x="2502" y="1622"/>
                      <a:pt x="2021" y="1251"/>
                      <a:pt x="2035" y="852"/>
                    </a:cubicBezTo>
                    <a:cubicBezTo>
                      <a:pt x="2117" y="784"/>
                      <a:pt x="2186" y="687"/>
                      <a:pt x="2241" y="591"/>
                    </a:cubicBezTo>
                    <a:cubicBezTo>
                      <a:pt x="2337" y="495"/>
                      <a:pt x="2543" y="151"/>
                      <a:pt x="2378" y="27"/>
                    </a:cubicBezTo>
                    <a:cubicBezTo>
                      <a:pt x="2356" y="9"/>
                      <a:pt x="2324" y="0"/>
                      <a:pt x="22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0"/>
              <p:cNvSpPr/>
              <p:nvPr/>
            </p:nvSpPr>
            <p:spPr>
              <a:xfrm>
                <a:off x="6260825" y="3120325"/>
                <a:ext cx="11000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442" extrusionOk="0">
                    <a:moveTo>
                      <a:pt x="3266" y="355"/>
                    </a:moveTo>
                    <a:cubicBezTo>
                      <a:pt x="3278" y="355"/>
                      <a:pt x="3289" y="356"/>
                      <a:pt x="3300" y="360"/>
                    </a:cubicBezTo>
                    <a:cubicBezTo>
                      <a:pt x="3369" y="374"/>
                      <a:pt x="3300" y="635"/>
                      <a:pt x="3286" y="704"/>
                    </a:cubicBezTo>
                    <a:cubicBezTo>
                      <a:pt x="3025" y="1528"/>
                      <a:pt x="2118" y="2642"/>
                      <a:pt x="1499" y="3233"/>
                    </a:cubicBezTo>
                    <a:cubicBezTo>
                      <a:pt x="1660" y="2818"/>
                      <a:pt x="2825" y="355"/>
                      <a:pt x="3266" y="355"/>
                    </a:cubicBezTo>
                    <a:close/>
                    <a:moveTo>
                      <a:pt x="3265" y="1"/>
                    </a:moveTo>
                    <a:cubicBezTo>
                      <a:pt x="2278" y="1"/>
                      <a:pt x="691" y="3972"/>
                      <a:pt x="386" y="4649"/>
                    </a:cubicBezTo>
                    <a:cubicBezTo>
                      <a:pt x="262" y="4869"/>
                      <a:pt x="166" y="5089"/>
                      <a:pt x="83" y="5309"/>
                    </a:cubicBezTo>
                    <a:cubicBezTo>
                      <a:pt x="56" y="5460"/>
                      <a:pt x="1" y="5721"/>
                      <a:pt x="193" y="5790"/>
                    </a:cubicBezTo>
                    <a:cubicBezTo>
                      <a:pt x="218" y="5799"/>
                      <a:pt x="242" y="5804"/>
                      <a:pt x="267" y="5804"/>
                    </a:cubicBezTo>
                    <a:cubicBezTo>
                      <a:pt x="420" y="5804"/>
                      <a:pt x="568" y="5635"/>
                      <a:pt x="674" y="5529"/>
                    </a:cubicBezTo>
                    <a:lnTo>
                      <a:pt x="688" y="5529"/>
                    </a:lnTo>
                    <a:cubicBezTo>
                      <a:pt x="956" y="5247"/>
                      <a:pt x="2464" y="3752"/>
                      <a:pt x="2808" y="3752"/>
                    </a:cubicBezTo>
                    <a:cubicBezTo>
                      <a:pt x="2817" y="3752"/>
                      <a:pt x="2825" y="3753"/>
                      <a:pt x="2832" y="3755"/>
                    </a:cubicBezTo>
                    <a:cubicBezTo>
                      <a:pt x="3121" y="3852"/>
                      <a:pt x="2874" y="3920"/>
                      <a:pt x="2846" y="3948"/>
                    </a:cubicBezTo>
                    <a:cubicBezTo>
                      <a:pt x="2640" y="4470"/>
                      <a:pt x="2434" y="4938"/>
                      <a:pt x="2283" y="5405"/>
                    </a:cubicBezTo>
                    <a:cubicBezTo>
                      <a:pt x="2131" y="5886"/>
                      <a:pt x="1994" y="6312"/>
                      <a:pt x="2351" y="6422"/>
                    </a:cubicBezTo>
                    <a:cubicBezTo>
                      <a:pt x="2391" y="6435"/>
                      <a:pt x="2439" y="6442"/>
                      <a:pt x="2495" y="6442"/>
                    </a:cubicBezTo>
                    <a:cubicBezTo>
                      <a:pt x="2962" y="6442"/>
                      <a:pt x="3933" y="6004"/>
                      <a:pt x="4290" y="5611"/>
                    </a:cubicBezTo>
                    <a:cubicBezTo>
                      <a:pt x="4331" y="5584"/>
                      <a:pt x="4372" y="5570"/>
                      <a:pt x="4386" y="5515"/>
                    </a:cubicBezTo>
                    <a:cubicBezTo>
                      <a:pt x="4400" y="5460"/>
                      <a:pt x="4400" y="5364"/>
                      <a:pt x="4317" y="5336"/>
                    </a:cubicBezTo>
                    <a:cubicBezTo>
                      <a:pt x="4308" y="5332"/>
                      <a:pt x="4298" y="5331"/>
                      <a:pt x="4289" y="5331"/>
                    </a:cubicBezTo>
                    <a:cubicBezTo>
                      <a:pt x="4229" y="5331"/>
                      <a:pt x="4170" y="5397"/>
                      <a:pt x="4111" y="5433"/>
                    </a:cubicBezTo>
                    <a:cubicBezTo>
                      <a:pt x="3807" y="5676"/>
                      <a:pt x="3288" y="6102"/>
                      <a:pt x="2887" y="6102"/>
                    </a:cubicBezTo>
                    <a:cubicBezTo>
                      <a:pt x="2834" y="6102"/>
                      <a:pt x="2784" y="6094"/>
                      <a:pt x="2736" y="6079"/>
                    </a:cubicBezTo>
                    <a:cubicBezTo>
                      <a:pt x="2324" y="5941"/>
                      <a:pt x="2599" y="5859"/>
                      <a:pt x="2654" y="5735"/>
                    </a:cubicBezTo>
                    <a:lnTo>
                      <a:pt x="3286" y="4099"/>
                    </a:lnTo>
                    <a:cubicBezTo>
                      <a:pt x="3369" y="3865"/>
                      <a:pt x="3410" y="3480"/>
                      <a:pt x="3094" y="3384"/>
                    </a:cubicBezTo>
                    <a:cubicBezTo>
                      <a:pt x="3049" y="3370"/>
                      <a:pt x="3000" y="3364"/>
                      <a:pt x="2949" y="3364"/>
                    </a:cubicBezTo>
                    <a:cubicBezTo>
                      <a:pt x="2298" y="3364"/>
                      <a:pt x="1194" y="4434"/>
                      <a:pt x="812" y="4841"/>
                    </a:cubicBezTo>
                    <a:cubicBezTo>
                      <a:pt x="894" y="4676"/>
                      <a:pt x="1252" y="3920"/>
                      <a:pt x="1362" y="3824"/>
                    </a:cubicBezTo>
                    <a:cubicBezTo>
                      <a:pt x="1458" y="3742"/>
                      <a:pt x="1705" y="3480"/>
                      <a:pt x="1870" y="3316"/>
                    </a:cubicBezTo>
                    <a:cubicBezTo>
                      <a:pt x="2585" y="2573"/>
                      <a:pt x="3217" y="1735"/>
                      <a:pt x="3547" y="759"/>
                    </a:cubicBezTo>
                    <a:cubicBezTo>
                      <a:pt x="3616" y="525"/>
                      <a:pt x="3657" y="99"/>
                      <a:pt x="3369" y="16"/>
                    </a:cubicBezTo>
                    <a:cubicBezTo>
                      <a:pt x="3335" y="6"/>
                      <a:pt x="3301" y="1"/>
                      <a:pt x="32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0"/>
              <p:cNvSpPr/>
              <p:nvPr/>
            </p:nvSpPr>
            <p:spPr>
              <a:xfrm>
                <a:off x="6412375" y="3176775"/>
                <a:ext cx="106575" cy="12457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983" extrusionOk="0">
                    <a:moveTo>
                      <a:pt x="3170" y="1"/>
                    </a:moveTo>
                    <a:cubicBezTo>
                      <a:pt x="2305" y="1"/>
                      <a:pt x="1064" y="201"/>
                      <a:pt x="1004" y="1168"/>
                    </a:cubicBezTo>
                    <a:cubicBezTo>
                      <a:pt x="936" y="2267"/>
                      <a:pt x="2956" y="3188"/>
                      <a:pt x="2901" y="3958"/>
                    </a:cubicBezTo>
                    <a:cubicBezTo>
                      <a:pt x="2868" y="4597"/>
                      <a:pt x="1901" y="4697"/>
                      <a:pt x="1262" y="4697"/>
                    </a:cubicBezTo>
                    <a:cubicBezTo>
                      <a:pt x="1118" y="4697"/>
                      <a:pt x="991" y="4692"/>
                      <a:pt x="894" y="4687"/>
                    </a:cubicBezTo>
                    <a:cubicBezTo>
                      <a:pt x="675" y="4673"/>
                      <a:pt x="455" y="4563"/>
                      <a:pt x="221" y="4549"/>
                    </a:cubicBezTo>
                    <a:cubicBezTo>
                      <a:pt x="180" y="4547"/>
                      <a:pt x="146" y="4545"/>
                      <a:pt x="119" y="4545"/>
                    </a:cubicBezTo>
                    <a:cubicBezTo>
                      <a:pt x="1" y="4545"/>
                      <a:pt x="1" y="4575"/>
                      <a:pt x="1" y="4687"/>
                    </a:cubicBezTo>
                    <a:cubicBezTo>
                      <a:pt x="1" y="4824"/>
                      <a:pt x="386" y="4907"/>
                      <a:pt x="496" y="4920"/>
                    </a:cubicBezTo>
                    <a:lnTo>
                      <a:pt x="881" y="4975"/>
                    </a:lnTo>
                    <a:cubicBezTo>
                      <a:pt x="969" y="4980"/>
                      <a:pt x="1068" y="4983"/>
                      <a:pt x="1175" y="4983"/>
                    </a:cubicBezTo>
                    <a:cubicBezTo>
                      <a:pt x="2023" y="4983"/>
                      <a:pt x="3363" y="4802"/>
                      <a:pt x="3424" y="3862"/>
                    </a:cubicBezTo>
                    <a:cubicBezTo>
                      <a:pt x="3493" y="2790"/>
                      <a:pt x="1609" y="1965"/>
                      <a:pt x="1651" y="1113"/>
                    </a:cubicBezTo>
                    <a:cubicBezTo>
                      <a:pt x="1692" y="590"/>
                      <a:pt x="2448" y="288"/>
                      <a:pt x="2888" y="233"/>
                    </a:cubicBezTo>
                    <a:lnTo>
                      <a:pt x="3355" y="233"/>
                    </a:lnTo>
                    <a:cubicBezTo>
                      <a:pt x="3465" y="246"/>
                      <a:pt x="3699" y="274"/>
                      <a:pt x="3699" y="398"/>
                    </a:cubicBezTo>
                    <a:cubicBezTo>
                      <a:pt x="3699" y="535"/>
                      <a:pt x="3204" y="783"/>
                      <a:pt x="3204" y="1016"/>
                    </a:cubicBezTo>
                    <a:cubicBezTo>
                      <a:pt x="3178" y="1118"/>
                      <a:pt x="3247" y="1197"/>
                      <a:pt x="3334" y="1197"/>
                    </a:cubicBezTo>
                    <a:cubicBezTo>
                      <a:pt x="3341" y="1197"/>
                      <a:pt x="3348" y="1196"/>
                      <a:pt x="3355" y="1195"/>
                    </a:cubicBezTo>
                    <a:cubicBezTo>
                      <a:pt x="3603" y="1168"/>
                      <a:pt x="3822" y="1071"/>
                      <a:pt x="4015" y="920"/>
                    </a:cubicBezTo>
                    <a:cubicBezTo>
                      <a:pt x="4152" y="810"/>
                      <a:pt x="4235" y="645"/>
                      <a:pt x="4249" y="466"/>
                    </a:cubicBezTo>
                    <a:cubicBezTo>
                      <a:pt x="4262" y="109"/>
                      <a:pt x="3781" y="27"/>
                      <a:pt x="3534" y="13"/>
                    </a:cubicBezTo>
                    <a:cubicBezTo>
                      <a:pt x="3425" y="6"/>
                      <a:pt x="3302" y="1"/>
                      <a:pt x="31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0"/>
              <p:cNvSpPr/>
              <p:nvPr/>
            </p:nvSpPr>
            <p:spPr>
              <a:xfrm>
                <a:off x="6519275" y="3214550"/>
                <a:ext cx="234050" cy="88000"/>
              </a:xfrm>
              <a:custGeom>
                <a:avLst/>
                <a:gdLst/>
                <a:ahLst/>
                <a:cxnLst/>
                <a:rect l="l" t="t" r="r" b="b"/>
                <a:pathLst>
                  <a:path w="9362" h="3520" extrusionOk="0">
                    <a:moveTo>
                      <a:pt x="4476" y="1"/>
                    </a:moveTo>
                    <a:cubicBezTo>
                      <a:pt x="4453" y="1"/>
                      <a:pt x="4425" y="9"/>
                      <a:pt x="4385" y="14"/>
                    </a:cubicBezTo>
                    <a:cubicBezTo>
                      <a:pt x="4179" y="28"/>
                      <a:pt x="4000" y="165"/>
                      <a:pt x="3904" y="358"/>
                    </a:cubicBezTo>
                    <a:cubicBezTo>
                      <a:pt x="3835" y="550"/>
                      <a:pt x="3794" y="1182"/>
                      <a:pt x="3753" y="1815"/>
                    </a:cubicBezTo>
                    <a:lnTo>
                      <a:pt x="3739" y="1815"/>
                    </a:lnTo>
                    <a:cubicBezTo>
                      <a:pt x="3670" y="1815"/>
                      <a:pt x="3588" y="1938"/>
                      <a:pt x="3547" y="2007"/>
                    </a:cubicBezTo>
                    <a:cubicBezTo>
                      <a:pt x="3519" y="2076"/>
                      <a:pt x="2791" y="3189"/>
                      <a:pt x="2516" y="3203"/>
                    </a:cubicBezTo>
                    <a:cubicBezTo>
                      <a:pt x="2506" y="3204"/>
                      <a:pt x="2497" y="3205"/>
                      <a:pt x="2488" y="3205"/>
                    </a:cubicBezTo>
                    <a:cubicBezTo>
                      <a:pt x="2245" y="3205"/>
                      <a:pt x="2295" y="2855"/>
                      <a:pt x="2282" y="2722"/>
                    </a:cubicBezTo>
                    <a:cubicBezTo>
                      <a:pt x="2268" y="2213"/>
                      <a:pt x="2351" y="1691"/>
                      <a:pt x="2502" y="1196"/>
                    </a:cubicBezTo>
                    <a:cubicBezTo>
                      <a:pt x="2529" y="1114"/>
                      <a:pt x="2543" y="1031"/>
                      <a:pt x="2557" y="935"/>
                    </a:cubicBezTo>
                    <a:cubicBezTo>
                      <a:pt x="2557" y="839"/>
                      <a:pt x="2488" y="825"/>
                      <a:pt x="2392" y="825"/>
                    </a:cubicBezTo>
                    <a:cubicBezTo>
                      <a:pt x="2310" y="825"/>
                      <a:pt x="2103" y="1114"/>
                      <a:pt x="2035" y="1279"/>
                    </a:cubicBezTo>
                    <a:cubicBezTo>
                      <a:pt x="1883" y="1718"/>
                      <a:pt x="1114" y="3176"/>
                      <a:pt x="646" y="3189"/>
                    </a:cubicBezTo>
                    <a:cubicBezTo>
                      <a:pt x="509" y="3189"/>
                      <a:pt x="509" y="2997"/>
                      <a:pt x="495" y="2914"/>
                    </a:cubicBezTo>
                    <a:cubicBezTo>
                      <a:pt x="509" y="2351"/>
                      <a:pt x="591" y="1801"/>
                      <a:pt x="742" y="1265"/>
                    </a:cubicBezTo>
                    <a:cubicBezTo>
                      <a:pt x="770" y="1182"/>
                      <a:pt x="784" y="1100"/>
                      <a:pt x="784" y="1031"/>
                    </a:cubicBezTo>
                    <a:cubicBezTo>
                      <a:pt x="784" y="921"/>
                      <a:pt x="729" y="894"/>
                      <a:pt x="632" y="894"/>
                    </a:cubicBezTo>
                    <a:cubicBezTo>
                      <a:pt x="413" y="894"/>
                      <a:pt x="220" y="1045"/>
                      <a:pt x="165" y="1251"/>
                    </a:cubicBezTo>
                    <a:cubicBezTo>
                      <a:pt x="41" y="1664"/>
                      <a:pt x="0" y="2103"/>
                      <a:pt x="28" y="2543"/>
                    </a:cubicBezTo>
                    <a:cubicBezTo>
                      <a:pt x="41" y="2876"/>
                      <a:pt x="80" y="3480"/>
                      <a:pt x="532" y="3480"/>
                    </a:cubicBezTo>
                    <a:cubicBezTo>
                      <a:pt x="547" y="3480"/>
                      <a:pt x="562" y="3479"/>
                      <a:pt x="577" y="3478"/>
                    </a:cubicBezTo>
                    <a:cubicBezTo>
                      <a:pt x="1072" y="3451"/>
                      <a:pt x="1622" y="2695"/>
                      <a:pt x="1883" y="2296"/>
                    </a:cubicBezTo>
                    <a:lnTo>
                      <a:pt x="1883" y="2296"/>
                    </a:lnTo>
                    <a:cubicBezTo>
                      <a:pt x="1870" y="2378"/>
                      <a:pt x="1870" y="2475"/>
                      <a:pt x="1883" y="2557"/>
                    </a:cubicBezTo>
                    <a:cubicBezTo>
                      <a:pt x="1897" y="2856"/>
                      <a:pt x="1964" y="3520"/>
                      <a:pt x="2366" y="3520"/>
                    </a:cubicBezTo>
                    <a:cubicBezTo>
                      <a:pt x="2370" y="3520"/>
                      <a:pt x="2374" y="3519"/>
                      <a:pt x="2378" y="3519"/>
                    </a:cubicBezTo>
                    <a:cubicBezTo>
                      <a:pt x="2791" y="3506"/>
                      <a:pt x="3492" y="2681"/>
                      <a:pt x="3739" y="2200"/>
                    </a:cubicBezTo>
                    <a:cubicBezTo>
                      <a:pt x="3739" y="2640"/>
                      <a:pt x="3739" y="3038"/>
                      <a:pt x="3753" y="3189"/>
                    </a:cubicBezTo>
                    <a:cubicBezTo>
                      <a:pt x="3763" y="3306"/>
                      <a:pt x="3798" y="3332"/>
                      <a:pt x="3864" y="3332"/>
                    </a:cubicBezTo>
                    <a:cubicBezTo>
                      <a:pt x="3884" y="3332"/>
                      <a:pt x="3906" y="3330"/>
                      <a:pt x="3932" y="3327"/>
                    </a:cubicBezTo>
                    <a:cubicBezTo>
                      <a:pt x="4028" y="3313"/>
                      <a:pt x="4097" y="3189"/>
                      <a:pt x="4138" y="3066"/>
                    </a:cubicBezTo>
                    <a:cubicBezTo>
                      <a:pt x="4165" y="2956"/>
                      <a:pt x="4921" y="894"/>
                      <a:pt x="5196" y="839"/>
                    </a:cubicBezTo>
                    <a:cubicBezTo>
                      <a:pt x="5238" y="830"/>
                      <a:pt x="5269" y="827"/>
                      <a:pt x="5291" y="827"/>
                    </a:cubicBezTo>
                    <a:cubicBezTo>
                      <a:pt x="5418" y="827"/>
                      <a:pt x="5279" y="941"/>
                      <a:pt x="5279" y="976"/>
                    </a:cubicBezTo>
                    <a:lnTo>
                      <a:pt x="5348" y="1402"/>
                    </a:lnTo>
                    <a:cubicBezTo>
                      <a:pt x="5456" y="1999"/>
                      <a:pt x="5618" y="2956"/>
                      <a:pt x="5847" y="2956"/>
                    </a:cubicBezTo>
                    <a:cubicBezTo>
                      <a:pt x="5850" y="2956"/>
                      <a:pt x="5853" y="2956"/>
                      <a:pt x="5856" y="2956"/>
                    </a:cubicBezTo>
                    <a:cubicBezTo>
                      <a:pt x="5925" y="2942"/>
                      <a:pt x="5994" y="2887"/>
                      <a:pt x="6021" y="2818"/>
                    </a:cubicBezTo>
                    <a:cubicBezTo>
                      <a:pt x="6172" y="2433"/>
                      <a:pt x="6791" y="591"/>
                      <a:pt x="7121" y="550"/>
                    </a:cubicBezTo>
                    <a:cubicBezTo>
                      <a:pt x="7155" y="544"/>
                      <a:pt x="7184" y="542"/>
                      <a:pt x="7208" y="542"/>
                    </a:cubicBezTo>
                    <a:cubicBezTo>
                      <a:pt x="7416" y="542"/>
                      <a:pt x="7275" y="736"/>
                      <a:pt x="7300" y="797"/>
                    </a:cubicBezTo>
                    <a:cubicBezTo>
                      <a:pt x="7341" y="1237"/>
                      <a:pt x="7341" y="1650"/>
                      <a:pt x="7410" y="2062"/>
                    </a:cubicBezTo>
                    <a:cubicBezTo>
                      <a:pt x="7474" y="2449"/>
                      <a:pt x="7575" y="2921"/>
                      <a:pt x="7950" y="2921"/>
                    </a:cubicBezTo>
                    <a:cubicBezTo>
                      <a:pt x="7975" y="2921"/>
                      <a:pt x="8001" y="2919"/>
                      <a:pt x="8028" y="2914"/>
                    </a:cubicBezTo>
                    <a:cubicBezTo>
                      <a:pt x="8482" y="2846"/>
                      <a:pt x="9100" y="2021"/>
                      <a:pt x="9307" y="1609"/>
                    </a:cubicBezTo>
                    <a:cubicBezTo>
                      <a:pt x="9348" y="1567"/>
                      <a:pt x="9362" y="1512"/>
                      <a:pt x="9362" y="1457"/>
                    </a:cubicBezTo>
                    <a:cubicBezTo>
                      <a:pt x="9362" y="1406"/>
                      <a:pt x="9326" y="1332"/>
                      <a:pt x="9256" y="1332"/>
                    </a:cubicBezTo>
                    <a:cubicBezTo>
                      <a:pt x="9250" y="1332"/>
                      <a:pt x="9244" y="1333"/>
                      <a:pt x="9238" y="1334"/>
                    </a:cubicBezTo>
                    <a:cubicBezTo>
                      <a:pt x="9155" y="1347"/>
                      <a:pt x="9100" y="1471"/>
                      <a:pt x="9045" y="1540"/>
                    </a:cubicBezTo>
                    <a:cubicBezTo>
                      <a:pt x="8990" y="1609"/>
                      <a:pt x="8482" y="2475"/>
                      <a:pt x="8166" y="2516"/>
                    </a:cubicBezTo>
                    <a:cubicBezTo>
                      <a:pt x="8139" y="2521"/>
                      <a:pt x="8115" y="2523"/>
                      <a:pt x="8094" y="2523"/>
                    </a:cubicBezTo>
                    <a:cubicBezTo>
                      <a:pt x="7877" y="2523"/>
                      <a:pt x="7943" y="2285"/>
                      <a:pt x="7918" y="2172"/>
                    </a:cubicBezTo>
                    <a:cubicBezTo>
                      <a:pt x="7849" y="1650"/>
                      <a:pt x="7863" y="1100"/>
                      <a:pt x="7781" y="578"/>
                    </a:cubicBezTo>
                    <a:cubicBezTo>
                      <a:pt x="7743" y="337"/>
                      <a:pt x="7577" y="62"/>
                      <a:pt x="7326" y="62"/>
                    </a:cubicBezTo>
                    <a:cubicBezTo>
                      <a:pt x="7304" y="62"/>
                      <a:pt x="7282" y="64"/>
                      <a:pt x="7258" y="69"/>
                    </a:cubicBezTo>
                    <a:cubicBezTo>
                      <a:pt x="6970" y="110"/>
                      <a:pt x="6557" y="797"/>
                      <a:pt x="6379" y="1141"/>
                    </a:cubicBezTo>
                    <a:cubicBezTo>
                      <a:pt x="6214" y="1485"/>
                      <a:pt x="6090" y="1732"/>
                      <a:pt x="5966" y="2021"/>
                    </a:cubicBezTo>
                    <a:cubicBezTo>
                      <a:pt x="5911" y="2165"/>
                      <a:pt x="5901" y="2200"/>
                      <a:pt x="5899" y="2200"/>
                    </a:cubicBezTo>
                    <a:cubicBezTo>
                      <a:pt x="5898" y="2200"/>
                      <a:pt x="5903" y="2171"/>
                      <a:pt x="5889" y="2171"/>
                    </a:cubicBezTo>
                    <a:cubicBezTo>
                      <a:pt x="5887" y="2171"/>
                      <a:pt x="5886" y="2172"/>
                      <a:pt x="5884" y="2172"/>
                    </a:cubicBezTo>
                    <a:cubicBezTo>
                      <a:pt x="5883" y="2173"/>
                      <a:pt x="5882" y="2174"/>
                      <a:pt x="5881" y="2174"/>
                    </a:cubicBezTo>
                    <a:cubicBezTo>
                      <a:pt x="5852" y="2174"/>
                      <a:pt x="5787" y="1815"/>
                      <a:pt x="5787" y="1815"/>
                    </a:cubicBezTo>
                    <a:lnTo>
                      <a:pt x="5650" y="852"/>
                    </a:lnTo>
                    <a:cubicBezTo>
                      <a:pt x="5610" y="655"/>
                      <a:pt x="5495" y="370"/>
                      <a:pt x="5305" y="370"/>
                    </a:cubicBezTo>
                    <a:cubicBezTo>
                      <a:pt x="5296" y="370"/>
                      <a:pt x="5288" y="370"/>
                      <a:pt x="5279" y="371"/>
                    </a:cubicBezTo>
                    <a:cubicBezTo>
                      <a:pt x="5073" y="413"/>
                      <a:pt x="4344" y="1732"/>
                      <a:pt x="4344" y="1732"/>
                    </a:cubicBezTo>
                    <a:cubicBezTo>
                      <a:pt x="4344" y="1457"/>
                      <a:pt x="4372" y="1182"/>
                      <a:pt x="4427" y="907"/>
                    </a:cubicBezTo>
                    <a:cubicBezTo>
                      <a:pt x="4482" y="715"/>
                      <a:pt x="4591" y="344"/>
                      <a:pt x="4564" y="151"/>
                    </a:cubicBezTo>
                    <a:cubicBezTo>
                      <a:pt x="4537" y="28"/>
                      <a:pt x="4517" y="1"/>
                      <a:pt x="44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0"/>
              <p:cNvSpPr/>
              <p:nvPr/>
            </p:nvSpPr>
            <p:spPr>
              <a:xfrm>
                <a:off x="6753300" y="3175550"/>
                <a:ext cx="140575" cy="97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05" extrusionOk="0">
                    <a:moveTo>
                      <a:pt x="3391" y="0"/>
                    </a:moveTo>
                    <a:cubicBezTo>
                      <a:pt x="3352" y="0"/>
                      <a:pt x="3312" y="6"/>
                      <a:pt x="3272" y="21"/>
                    </a:cubicBezTo>
                    <a:cubicBezTo>
                      <a:pt x="2997" y="131"/>
                      <a:pt x="2750" y="900"/>
                      <a:pt x="2640" y="1258"/>
                    </a:cubicBezTo>
                    <a:cubicBezTo>
                      <a:pt x="2544" y="1629"/>
                      <a:pt x="2475" y="1904"/>
                      <a:pt x="2406" y="2206"/>
                    </a:cubicBezTo>
                    <a:cubicBezTo>
                      <a:pt x="2406" y="2248"/>
                      <a:pt x="2379" y="2357"/>
                      <a:pt x="2365" y="2357"/>
                    </a:cubicBezTo>
                    <a:cubicBezTo>
                      <a:pt x="2351" y="2357"/>
                      <a:pt x="2172" y="2055"/>
                      <a:pt x="2172" y="2055"/>
                    </a:cubicBezTo>
                    <a:lnTo>
                      <a:pt x="1856" y="1120"/>
                    </a:lnTo>
                    <a:cubicBezTo>
                      <a:pt x="1783" y="961"/>
                      <a:pt x="1643" y="725"/>
                      <a:pt x="1468" y="725"/>
                    </a:cubicBezTo>
                    <a:cubicBezTo>
                      <a:pt x="1446" y="725"/>
                      <a:pt x="1425" y="728"/>
                      <a:pt x="1403" y="735"/>
                    </a:cubicBezTo>
                    <a:cubicBezTo>
                      <a:pt x="1196" y="804"/>
                      <a:pt x="757" y="2248"/>
                      <a:pt x="757" y="2248"/>
                    </a:cubicBezTo>
                    <a:cubicBezTo>
                      <a:pt x="688" y="1973"/>
                      <a:pt x="674" y="1698"/>
                      <a:pt x="688" y="1423"/>
                    </a:cubicBezTo>
                    <a:cubicBezTo>
                      <a:pt x="688" y="1230"/>
                      <a:pt x="715" y="832"/>
                      <a:pt x="647" y="639"/>
                    </a:cubicBezTo>
                    <a:cubicBezTo>
                      <a:pt x="636" y="576"/>
                      <a:pt x="577" y="529"/>
                      <a:pt x="513" y="529"/>
                    </a:cubicBezTo>
                    <a:cubicBezTo>
                      <a:pt x="493" y="529"/>
                      <a:pt x="473" y="533"/>
                      <a:pt x="454" y="543"/>
                    </a:cubicBezTo>
                    <a:cubicBezTo>
                      <a:pt x="262" y="612"/>
                      <a:pt x="97" y="777"/>
                      <a:pt x="42" y="983"/>
                    </a:cubicBezTo>
                    <a:cubicBezTo>
                      <a:pt x="1" y="1381"/>
                      <a:pt x="317" y="3388"/>
                      <a:pt x="482" y="3787"/>
                    </a:cubicBezTo>
                    <a:cubicBezTo>
                      <a:pt x="504" y="3855"/>
                      <a:pt x="555" y="3904"/>
                      <a:pt x="618" y="3904"/>
                    </a:cubicBezTo>
                    <a:cubicBezTo>
                      <a:pt x="632" y="3904"/>
                      <a:pt x="646" y="3902"/>
                      <a:pt x="660" y="3897"/>
                    </a:cubicBezTo>
                    <a:cubicBezTo>
                      <a:pt x="770" y="3842"/>
                      <a:pt x="825" y="3732"/>
                      <a:pt x="825" y="3622"/>
                    </a:cubicBezTo>
                    <a:cubicBezTo>
                      <a:pt x="853" y="3251"/>
                      <a:pt x="1142" y="1299"/>
                      <a:pt x="1416" y="1189"/>
                    </a:cubicBezTo>
                    <a:cubicBezTo>
                      <a:pt x="1471" y="1170"/>
                      <a:pt x="1508" y="1162"/>
                      <a:pt x="1532" y="1162"/>
                    </a:cubicBezTo>
                    <a:cubicBezTo>
                      <a:pt x="1633" y="1162"/>
                      <a:pt x="1526" y="1291"/>
                      <a:pt x="1526" y="1313"/>
                    </a:cubicBezTo>
                    <a:lnTo>
                      <a:pt x="1678" y="1725"/>
                    </a:lnTo>
                    <a:cubicBezTo>
                      <a:pt x="1877" y="2269"/>
                      <a:pt x="2242" y="3158"/>
                      <a:pt x="2440" y="3158"/>
                    </a:cubicBezTo>
                    <a:cubicBezTo>
                      <a:pt x="2447" y="3158"/>
                      <a:pt x="2454" y="3157"/>
                      <a:pt x="2461" y="3155"/>
                    </a:cubicBezTo>
                    <a:cubicBezTo>
                      <a:pt x="2544" y="3114"/>
                      <a:pt x="2599" y="3045"/>
                      <a:pt x="2599" y="2962"/>
                    </a:cubicBezTo>
                    <a:cubicBezTo>
                      <a:pt x="2695" y="2591"/>
                      <a:pt x="2929" y="639"/>
                      <a:pt x="3245" y="529"/>
                    </a:cubicBezTo>
                    <a:cubicBezTo>
                      <a:pt x="3299" y="507"/>
                      <a:pt x="3340" y="498"/>
                      <a:pt x="3370" y="498"/>
                    </a:cubicBezTo>
                    <a:cubicBezTo>
                      <a:pt x="3508" y="498"/>
                      <a:pt x="3428" y="693"/>
                      <a:pt x="3451" y="749"/>
                    </a:cubicBezTo>
                    <a:cubicBezTo>
                      <a:pt x="3602" y="1162"/>
                      <a:pt x="3685" y="1574"/>
                      <a:pt x="3822" y="1945"/>
                    </a:cubicBezTo>
                    <a:cubicBezTo>
                      <a:pt x="3942" y="2281"/>
                      <a:pt x="4115" y="2702"/>
                      <a:pt x="4450" y="2702"/>
                    </a:cubicBezTo>
                    <a:cubicBezTo>
                      <a:pt x="4498" y="2702"/>
                      <a:pt x="4550" y="2693"/>
                      <a:pt x="4606" y="2674"/>
                    </a:cubicBezTo>
                    <a:cubicBezTo>
                      <a:pt x="5032" y="2522"/>
                      <a:pt x="5472" y="1574"/>
                      <a:pt x="5595" y="1120"/>
                    </a:cubicBezTo>
                    <a:cubicBezTo>
                      <a:pt x="5623" y="1079"/>
                      <a:pt x="5623" y="1024"/>
                      <a:pt x="5609" y="969"/>
                    </a:cubicBezTo>
                    <a:cubicBezTo>
                      <a:pt x="5598" y="923"/>
                      <a:pt x="5557" y="867"/>
                      <a:pt x="5503" y="867"/>
                    </a:cubicBezTo>
                    <a:cubicBezTo>
                      <a:pt x="5493" y="867"/>
                      <a:pt x="5482" y="869"/>
                      <a:pt x="5472" y="873"/>
                    </a:cubicBezTo>
                    <a:cubicBezTo>
                      <a:pt x="5389" y="900"/>
                      <a:pt x="5362" y="1038"/>
                      <a:pt x="5334" y="1120"/>
                    </a:cubicBezTo>
                    <a:cubicBezTo>
                      <a:pt x="5320" y="1217"/>
                      <a:pt x="4949" y="2138"/>
                      <a:pt x="4647" y="2261"/>
                    </a:cubicBezTo>
                    <a:cubicBezTo>
                      <a:pt x="4599" y="2282"/>
                      <a:pt x="4561" y="2290"/>
                      <a:pt x="4529" y="2290"/>
                    </a:cubicBezTo>
                    <a:cubicBezTo>
                      <a:pt x="4369" y="2290"/>
                      <a:pt x="4390" y="2064"/>
                      <a:pt x="4344" y="1973"/>
                    </a:cubicBezTo>
                    <a:cubicBezTo>
                      <a:pt x="4152" y="1464"/>
                      <a:pt x="4070" y="914"/>
                      <a:pt x="3877" y="419"/>
                    </a:cubicBezTo>
                    <a:cubicBezTo>
                      <a:pt x="3807" y="220"/>
                      <a:pt x="3616" y="0"/>
                      <a:pt x="33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0"/>
              <p:cNvSpPr/>
              <p:nvPr/>
            </p:nvSpPr>
            <p:spPr>
              <a:xfrm>
                <a:off x="6883200" y="3136025"/>
                <a:ext cx="67050" cy="72800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12" extrusionOk="0">
                    <a:moveTo>
                      <a:pt x="845" y="330"/>
                    </a:moveTo>
                    <a:cubicBezTo>
                      <a:pt x="900" y="330"/>
                      <a:pt x="943" y="379"/>
                      <a:pt x="963" y="419"/>
                    </a:cubicBezTo>
                    <a:cubicBezTo>
                      <a:pt x="1169" y="749"/>
                      <a:pt x="1032" y="1382"/>
                      <a:pt x="881" y="1684"/>
                    </a:cubicBezTo>
                    <a:cubicBezTo>
                      <a:pt x="798" y="1464"/>
                      <a:pt x="551" y="502"/>
                      <a:pt x="784" y="351"/>
                    </a:cubicBezTo>
                    <a:cubicBezTo>
                      <a:pt x="806" y="336"/>
                      <a:pt x="826" y="330"/>
                      <a:pt x="845" y="330"/>
                    </a:cubicBezTo>
                    <a:close/>
                    <a:moveTo>
                      <a:pt x="847" y="0"/>
                    </a:moveTo>
                    <a:cubicBezTo>
                      <a:pt x="777" y="0"/>
                      <a:pt x="707" y="20"/>
                      <a:pt x="647" y="62"/>
                    </a:cubicBezTo>
                    <a:cubicBezTo>
                      <a:pt x="1" y="447"/>
                      <a:pt x="276" y="1863"/>
                      <a:pt x="619" y="2371"/>
                    </a:cubicBezTo>
                    <a:cubicBezTo>
                      <a:pt x="850" y="2722"/>
                      <a:pt x="1080" y="2911"/>
                      <a:pt x="1348" y="2911"/>
                    </a:cubicBezTo>
                    <a:cubicBezTo>
                      <a:pt x="1479" y="2911"/>
                      <a:pt x="1620" y="2865"/>
                      <a:pt x="1774" y="2770"/>
                    </a:cubicBezTo>
                    <a:cubicBezTo>
                      <a:pt x="2241" y="2481"/>
                      <a:pt x="2681" y="1533"/>
                      <a:pt x="2654" y="818"/>
                    </a:cubicBezTo>
                    <a:cubicBezTo>
                      <a:pt x="2654" y="736"/>
                      <a:pt x="2640" y="667"/>
                      <a:pt x="2599" y="612"/>
                    </a:cubicBezTo>
                    <a:cubicBezTo>
                      <a:pt x="2584" y="581"/>
                      <a:pt x="2560" y="572"/>
                      <a:pt x="2535" y="572"/>
                    </a:cubicBezTo>
                    <a:cubicBezTo>
                      <a:pt x="2515" y="572"/>
                      <a:pt x="2494" y="578"/>
                      <a:pt x="2475" y="584"/>
                    </a:cubicBezTo>
                    <a:cubicBezTo>
                      <a:pt x="2448" y="612"/>
                      <a:pt x="2393" y="777"/>
                      <a:pt x="2393" y="845"/>
                    </a:cubicBezTo>
                    <a:cubicBezTo>
                      <a:pt x="2406" y="1395"/>
                      <a:pt x="2269" y="2069"/>
                      <a:pt x="1788" y="2371"/>
                    </a:cubicBezTo>
                    <a:cubicBezTo>
                      <a:pt x="1620" y="2482"/>
                      <a:pt x="1508" y="2527"/>
                      <a:pt x="1429" y="2527"/>
                    </a:cubicBezTo>
                    <a:cubicBezTo>
                      <a:pt x="1280" y="2527"/>
                      <a:pt x="1240" y="2371"/>
                      <a:pt x="1142" y="2193"/>
                    </a:cubicBezTo>
                    <a:cubicBezTo>
                      <a:pt x="1087" y="2110"/>
                      <a:pt x="1045" y="2028"/>
                      <a:pt x="1004" y="1931"/>
                    </a:cubicBezTo>
                    <a:cubicBezTo>
                      <a:pt x="1279" y="1574"/>
                      <a:pt x="1444" y="584"/>
                      <a:pt x="1197" y="213"/>
                    </a:cubicBezTo>
                    <a:cubicBezTo>
                      <a:pt x="1124" y="77"/>
                      <a:pt x="985" y="0"/>
                      <a:pt x="8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0"/>
              <p:cNvSpPr/>
              <p:nvPr/>
            </p:nvSpPr>
            <p:spPr>
              <a:xfrm>
                <a:off x="6919975" y="3100700"/>
                <a:ext cx="900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2733" extrusionOk="0">
                    <a:moveTo>
                      <a:pt x="224" y="0"/>
                    </a:moveTo>
                    <a:cubicBezTo>
                      <a:pt x="192" y="0"/>
                      <a:pt x="162" y="10"/>
                      <a:pt x="138" y="32"/>
                    </a:cubicBezTo>
                    <a:cubicBezTo>
                      <a:pt x="1" y="155"/>
                      <a:pt x="179" y="733"/>
                      <a:pt x="344" y="884"/>
                    </a:cubicBezTo>
                    <a:cubicBezTo>
                      <a:pt x="468" y="1049"/>
                      <a:pt x="647" y="1159"/>
                      <a:pt x="853" y="1214"/>
                    </a:cubicBezTo>
                    <a:cubicBezTo>
                      <a:pt x="1128" y="1599"/>
                      <a:pt x="1183" y="2094"/>
                      <a:pt x="1252" y="2561"/>
                    </a:cubicBezTo>
                    <a:cubicBezTo>
                      <a:pt x="1252" y="2616"/>
                      <a:pt x="1265" y="2657"/>
                      <a:pt x="1307" y="2712"/>
                    </a:cubicBezTo>
                    <a:cubicBezTo>
                      <a:pt x="1320" y="2726"/>
                      <a:pt x="1341" y="2733"/>
                      <a:pt x="1362" y="2733"/>
                    </a:cubicBezTo>
                    <a:cubicBezTo>
                      <a:pt x="1382" y="2733"/>
                      <a:pt x="1403" y="2726"/>
                      <a:pt x="1417" y="2712"/>
                    </a:cubicBezTo>
                    <a:cubicBezTo>
                      <a:pt x="1472" y="2657"/>
                      <a:pt x="1499" y="2575"/>
                      <a:pt x="1485" y="2506"/>
                    </a:cubicBezTo>
                    <a:cubicBezTo>
                      <a:pt x="1526" y="2066"/>
                      <a:pt x="1334" y="1516"/>
                      <a:pt x="1183" y="1131"/>
                    </a:cubicBezTo>
                    <a:cubicBezTo>
                      <a:pt x="1262" y="1082"/>
                      <a:pt x="1353" y="1058"/>
                      <a:pt x="1443" y="1058"/>
                    </a:cubicBezTo>
                    <a:cubicBezTo>
                      <a:pt x="1556" y="1058"/>
                      <a:pt x="1669" y="1096"/>
                      <a:pt x="1760" y="1173"/>
                    </a:cubicBezTo>
                    <a:cubicBezTo>
                      <a:pt x="1939" y="1365"/>
                      <a:pt x="2076" y="1585"/>
                      <a:pt x="2241" y="1777"/>
                    </a:cubicBezTo>
                    <a:cubicBezTo>
                      <a:pt x="2382" y="1929"/>
                      <a:pt x="2719" y="2276"/>
                      <a:pt x="3023" y="2276"/>
                    </a:cubicBezTo>
                    <a:cubicBezTo>
                      <a:pt x="3106" y="2276"/>
                      <a:pt x="3185" y="2251"/>
                      <a:pt x="3259" y="2190"/>
                    </a:cubicBezTo>
                    <a:cubicBezTo>
                      <a:pt x="3602" y="1901"/>
                      <a:pt x="3575" y="815"/>
                      <a:pt x="3506" y="389"/>
                    </a:cubicBezTo>
                    <a:cubicBezTo>
                      <a:pt x="3506" y="334"/>
                      <a:pt x="3479" y="293"/>
                      <a:pt x="3451" y="252"/>
                    </a:cubicBezTo>
                    <a:cubicBezTo>
                      <a:pt x="3412" y="212"/>
                      <a:pt x="3372" y="180"/>
                      <a:pt x="3328" y="180"/>
                    </a:cubicBezTo>
                    <a:cubicBezTo>
                      <a:pt x="3310" y="180"/>
                      <a:pt x="3292" y="185"/>
                      <a:pt x="3272" y="197"/>
                    </a:cubicBezTo>
                    <a:cubicBezTo>
                      <a:pt x="3231" y="265"/>
                      <a:pt x="3217" y="361"/>
                      <a:pt x="3245" y="444"/>
                    </a:cubicBezTo>
                    <a:cubicBezTo>
                      <a:pt x="3300" y="774"/>
                      <a:pt x="3341" y="1681"/>
                      <a:pt x="3107" y="1887"/>
                    </a:cubicBezTo>
                    <a:cubicBezTo>
                      <a:pt x="3037" y="1946"/>
                      <a:pt x="2989" y="1968"/>
                      <a:pt x="2955" y="1968"/>
                    </a:cubicBezTo>
                    <a:cubicBezTo>
                      <a:pt x="2869" y="1968"/>
                      <a:pt x="2872" y="1827"/>
                      <a:pt x="2832" y="1777"/>
                    </a:cubicBezTo>
                    <a:cubicBezTo>
                      <a:pt x="2612" y="1530"/>
                      <a:pt x="2420" y="1255"/>
                      <a:pt x="2283" y="953"/>
                    </a:cubicBezTo>
                    <a:cubicBezTo>
                      <a:pt x="2241" y="870"/>
                      <a:pt x="2186" y="801"/>
                      <a:pt x="2131" y="733"/>
                    </a:cubicBezTo>
                    <a:cubicBezTo>
                      <a:pt x="1966" y="545"/>
                      <a:pt x="1791" y="495"/>
                      <a:pt x="1617" y="495"/>
                    </a:cubicBezTo>
                    <a:cubicBezTo>
                      <a:pt x="1416" y="495"/>
                      <a:pt x="1215" y="561"/>
                      <a:pt x="1028" y="561"/>
                    </a:cubicBezTo>
                    <a:cubicBezTo>
                      <a:pt x="973" y="561"/>
                      <a:pt x="919" y="555"/>
                      <a:pt x="867" y="540"/>
                    </a:cubicBezTo>
                    <a:lnTo>
                      <a:pt x="660" y="293"/>
                    </a:lnTo>
                    <a:cubicBezTo>
                      <a:pt x="581" y="202"/>
                      <a:pt x="37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1" name="Google Shape;1991;p10"/>
            <p:cNvGrpSpPr/>
            <p:nvPr/>
          </p:nvGrpSpPr>
          <p:grpSpPr>
            <a:xfrm>
              <a:off x="5187225" y="2640275"/>
              <a:ext cx="1088400" cy="662275"/>
              <a:chOff x="4388200" y="2640275"/>
              <a:chExt cx="1088400" cy="662275"/>
            </a:xfrm>
          </p:grpSpPr>
          <p:sp>
            <p:nvSpPr>
              <p:cNvPr id="1992" name="Google Shape;1992;p10"/>
              <p:cNvSpPr/>
              <p:nvPr/>
            </p:nvSpPr>
            <p:spPr>
              <a:xfrm>
                <a:off x="4388200" y="2640275"/>
                <a:ext cx="1088400" cy="496800"/>
              </a:xfrm>
              <a:custGeom>
                <a:avLst/>
                <a:gdLst/>
                <a:ahLst/>
                <a:cxnLst/>
                <a:rect l="l" t="t" r="r" b="b"/>
                <a:pathLst>
                  <a:path w="43536" h="19872" extrusionOk="0">
                    <a:moveTo>
                      <a:pt x="19012" y="1"/>
                    </a:moveTo>
                    <a:lnTo>
                      <a:pt x="1" y="193"/>
                    </a:lnTo>
                    <a:cubicBezTo>
                      <a:pt x="248" y="10476"/>
                      <a:pt x="9101" y="19095"/>
                      <a:pt x="20524" y="19823"/>
                    </a:cubicBezTo>
                    <a:cubicBezTo>
                      <a:pt x="21033" y="19855"/>
                      <a:pt x="21538" y="19871"/>
                      <a:pt x="22040" y="19871"/>
                    </a:cubicBezTo>
                    <a:cubicBezTo>
                      <a:pt x="33368" y="19871"/>
                      <a:pt x="42837" y="11825"/>
                      <a:pt x="43495" y="1334"/>
                    </a:cubicBezTo>
                    <a:cubicBezTo>
                      <a:pt x="43509" y="1004"/>
                      <a:pt x="43536" y="661"/>
                      <a:pt x="43536" y="331"/>
                    </a:cubicBezTo>
                    <a:lnTo>
                      <a:pt x="30106" y="331"/>
                    </a:lnTo>
                    <a:cubicBezTo>
                      <a:pt x="29890" y="1696"/>
                      <a:pt x="29073" y="2044"/>
                      <a:pt x="28295" y="2044"/>
                    </a:cubicBezTo>
                    <a:cubicBezTo>
                      <a:pt x="27481" y="2044"/>
                      <a:pt x="26710" y="1664"/>
                      <a:pt x="26710" y="1664"/>
                    </a:cubicBezTo>
                    <a:cubicBezTo>
                      <a:pt x="26439" y="2414"/>
                      <a:pt x="25887" y="2921"/>
                      <a:pt x="24815" y="2921"/>
                    </a:cubicBezTo>
                    <a:cubicBezTo>
                      <a:pt x="24748" y="2921"/>
                      <a:pt x="24678" y="2919"/>
                      <a:pt x="24607" y="2915"/>
                    </a:cubicBezTo>
                    <a:cubicBezTo>
                      <a:pt x="23411" y="2846"/>
                      <a:pt x="22682" y="1430"/>
                      <a:pt x="22682" y="1430"/>
                    </a:cubicBezTo>
                    <a:cubicBezTo>
                      <a:pt x="22132" y="1775"/>
                      <a:pt x="21651" y="1911"/>
                      <a:pt x="21234" y="1911"/>
                    </a:cubicBezTo>
                    <a:cubicBezTo>
                      <a:pt x="19672" y="1911"/>
                      <a:pt x="19012" y="1"/>
                      <a:pt x="19012" y="1"/>
                    </a:cubicBezTo>
                    <a:close/>
                  </a:path>
                </a:pathLst>
              </a:custGeom>
              <a:solidFill>
                <a:srgbClr val="76E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0"/>
              <p:cNvSpPr/>
              <p:nvPr/>
            </p:nvSpPr>
            <p:spPr>
              <a:xfrm>
                <a:off x="5327775" y="2714500"/>
                <a:ext cx="136475" cy="86300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3452" extrusionOk="0">
                    <a:moveTo>
                      <a:pt x="262" y="1"/>
                    </a:moveTo>
                    <a:lnTo>
                      <a:pt x="1" y="1541"/>
                    </a:lnTo>
                    <a:lnTo>
                      <a:pt x="4853" y="3451"/>
                    </a:lnTo>
                    <a:cubicBezTo>
                      <a:pt x="5101" y="2764"/>
                      <a:pt x="5307" y="2063"/>
                      <a:pt x="5458" y="1348"/>
                    </a:cubicBez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0"/>
              <p:cNvSpPr/>
              <p:nvPr/>
            </p:nvSpPr>
            <p:spPr>
              <a:xfrm>
                <a:off x="5274850" y="2822075"/>
                <a:ext cx="121000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524" extrusionOk="0">
                    <a:moveTo>
                      <a:pt x="784" y="1"/>
                    </a:moveTo>
                    <a:lnTo>
                      <a:pt x="1" y="1403"/>
                    </a:lnTo>
                    <a:lnTo>
                      <a:pt x="3946" y="4523"/>
                    </a:lnTo>
                    <a:cubicBezTo>
                      <a:pt x="4248" y="4125"/>
                      <a:pt x="4565" y="3740"/>
                      <a:pt x="4840" y="3327"/>
                    </a:cubicBezTo>
                    <a:lnTo>
                      <a:pt x="784" y="1"/>
                    </a:ln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0"/>
              <p:cNvSpPr/>
              <p:nvPr/>
            </p:nvSpPr>
            <p:spPr>
              <a:xfrm>
                <a:off x="5164875" y="2891850"/>
                <a:ext cx="1175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6255" extrusionOk="0">
                    <a:moveTo>
                      <a:pt x="963" y="0"/>
                    </a:moveTo>
                    <a:lnTo>
                      <a:pt x="1" y="1100"/>
                    </a:lnTo>
                    <a:lnTo>
                      <a:pt x="3300" y="6255"/>
                    </a:lnTo>
                    <a:cubicBezTo>
                      <a:pt x="3781" y="5939"/>
                      <a:pt x="4249" y="5609"/>
                      <a:pt x="4702" y="5293"/>
                    </a:cubicBezTo>
                    <a:lnTo>
                      <a:pt x="963" y="0"/>
                    </a:ln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0"/>
              <p:cNvSpPr/>
              <p:nvPr/>
            </p:nvSpPr>
            <p:spPr>
              <a:xfrm>
                <a:off x="5062475" y="2932050"/>
                <a:ext cx="7390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7369" extrusionOk="0">
                    <a:moveTo>
                      <a:pt x="1141" y="1"/>
                    </a:moveTo>
                    <a:lnTo>
                      <a:pt x="0" y="523"/>
                    </a:lnTo>
                    <a:lnTo>
                      <a:pt x="1238" y="7369"/>
                    </a:lnTo>
                    <a:cubicBezTo>
                      <a:pt x="1801" y="7217"/>
                      <a:pt x="2379" y="7025"/>
                      <a:pt x="2956" y="6819"/>
                    </a:cubicBezTo>
                    <a:lnTo>
                      <a:pt x="1141" y="1"/>
                    </a:ln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0"/>
              <p:cNvSpPr/>
              <p:nvPr/>
            </p:nvSpPr>
            <p:spPr>
              <a:xfrm>
                <a:off x="4920875" y="2938575"/>
                <a:ext cx="41275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7940" extrusionOk="0">
                    <a:moveTo>
                      <a:pt x="1650" y="1"/>
                    </a:moveTo>
                    <a:lnTo>
                      <a:pt x="413" y="344"/>
                    </a:lnTo>
                    <a:cubicBezTo>
                      <a:pt x="413" y="344"/>
                      <a:pt x="111" y="5678"/>
                      <a:pt x="1" y="7919"/>
                    </a:cubicBezTo>
                    <a:cubicBezTo>
                      <a:pt x="241" y="7932"/>
                      <a:pt x="482" y="7939"/>
                      <a:pt x="722" y="7939"/>
                    </a:cubicBezTo>
                    <a:cubicBezTo>
                      <a:pt x="963" y="7939"/>
                      <a:pt x="1204" y="7932"/>
                      <a:pt x="1444" y="7919"/>
                    </a:cubicBezTo>
                    <a:lnTo>
                      <a:pt x="1650" y="1"/>
                    </a:ln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0"/>
              <p:cNvSpPr/>
              <p:nvPr/>
            </p:nvSpPr>
            <p:spPr>
              <a:xfrm>
                <a:off x="4740125" y="2923125"/>
                <a:ext cx="108950" cy="1945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7781" extrusionOk="0">
                    <a:moveTo>
                      <a:pt x="4358" y="0"/>
                    </a:moveTo>
                    <a:lnTo>
                      <a:pt x="3533" y="83"/>
                    </a:lnTo>
                    <a:lnTo>
                      <a:pt x="0" y="7203"/>
                    </a:lnTo>
                    <a:cubicBezTo>
                      <a:pt x="619" y="7409"/>
                      <a:pt x="1251" y="7616"/>
                      <a:pt x="1911" y="7781"/>
                    </a:cubicBezTo>
                    <a:lnTo>
                      <a:pt x="4358" y="0"/>
                    </a:ln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0"/>
              <p:cNvSpPr/>
              <p:nvPr/>
            </p:nvSpPr>
            <p:spPr>
              <a:xfrm>
                <a:off x="4588550" y="2871575"/>
                <a:ext cx="16807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7094" extrusionOk="0">
                    <a:moveTo>
                      <a:pt x="5692" y="0"/>
                    </a:moveTo>
                    <a:cubicBezTo>
                      <a:pt x="5692" y="0"/>
                      <a:pt x="1774" y="4028"/>
                      <a:pt x="1" y="5980"/>
                    </a:cubicBezTo>
                    <a:cubicBezTo>
                      <a:pt x="509" y="6379"/>
                      <a:pt x="1046" y="6750"/>
                      <a:pt x="1595" y="7093"/>
                    </a:cubicBezTo>
                    <a:lnTo>
                      <a:pt x="6723" y="605"/>
                    </a:ln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0"/>
              <p:cNvSpPr/>
              <p:nvPr/>
            </p:nvSpPr>
            <p:spPr>
              <a:xfrm>
                <a:off x="4479275" y="2785300"/>
                <a:ext cx="183550" cy="158800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352" extrusionOk="0">
                    <a:moveTo>
                      <a:pt x="6365" y="1"/>
                    </a:moveTo>
                    <a:lnTo>
                      <a:pt x="0" y="5018"/>
                    </a:lnTo>
                    <a:cubicBezTo>
                      <a:pt x="344" y="5486"/>
                      <a:pt x="688" y="5925"/>
                      <a:pt x="1073" y="6352"/>
                    </a:cubicBezTo>
                    <a:lnTo>
                      <a:pt x="7341" y="853"/>
                    </a:lnTo>
                    <a:lnTo>
                      <a:pt x="6365" y="1"/>
                    </a:ln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0"/>
              <p:cNvSpPr/>
              <p:nvPr/>
            </p:nvSpPr>
            <p:spPr>
              <a:xfrm>
                <a:off x="4403675" y="2691475"/>
                <a:ext cx="241950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9678" h="4153" extrusionOk="0">
                    <a:moveTo>
                      <a:pt x="9540" y="1"/>
                    </a:moveTo>
                    <a:lnTo>
                      <a:pt x="0" y="2434"/>
                    </a:lnTo>
                    <a:cubicBezTo>
                      <a:pt x="165" y="3011"/>
                      <a:pt x="344" y="3575"/>
                      <a:pt x="550" y="4152"/>
                    </a:cubicBezTo>
                    <a:lnTo>
                      <a:pt x="9678" y="1224"/>
                    </a:lnTo>
                    <a:lnTo>
                      <a:pt x="9540" y="1"/>
                    </a:ln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0"/>
              <p:cNvSpPr/>
              <p:nvPr/>
            </p:nvSpPr>
            <p:spPr>
              <a:xfrm>
                <a:off x="4494400" y="2640275"/>
                <a:ext cx="876025" cy="399325"/>
              </a:xfrm>
              <a:custGeom>
                <a:avLst/>
                <a:gdLst/>
                <a:ahLst/>
                <a:cxnLst/>
                <a:rect l="l" t="t" r="r" b="b"/>
                <a:pathLst>
                  <a:path w="35041" h="15973" extrusionOk="0">
                    <a:moveTo>
                      <a:pt x="14764" y="1"/>
                    </a:moveTo>
                    <a:lnTo>
                      <a:pt x="0" y="138"/>
                    </a:lnTo>
                    <a:cubicBezTo>
                      <a:pt x="207" y="8427"/>
                      <a:pt x="7313" y="15369"/>
                      <a:pt x="16510" y="15933"/>
                    </a:cubicBezTo>
                    <a:cubicBezTo>
                      <a:pt x="16927" y="15960"/>
                      <a:pt x="17341" y="15973"/>
                      <a:pt x="17751" y="15973"/>
                    </a:cubicBezTo>
                    <a:cubicBezTo>
                      <a:pt x="26873" y="15973"/>
                      <a:pt x="34473" y="9505"/>
                      <a:pt x="34999" y="1073"/>
                    </a:cubicBezTo>
                    <a:cubicBezTo>
                      <a:pt x="35013" y="812"/>
                      <a:pt x="35013" y="578"/>
                      <a:pt x="35040" y="331"/>
                    </a:cubicBezTo>
                    <a:lnTo>
                      <a:pt x="25858" y="331"/>
                    </a:lnTo>
                    <a:cubicBezTo>
                      <a:pt x="25642" y="1696"/>
                      <a:pt x="24825" y="2044"/>
                      <a:pt x="24047" y="2044"/>
                    </a:cubicBezTo>
                    <a:cubicBezTo>
                      <a:pt x="23233" y="2044"/>
                      <a:pt x="22462" y="1664"/>
                      <a:pt x="22462" y="1664"/>
                    </a:cubicBezTo>
                    <a:cubicBezTo>
                      <a:pt x="22191" y="2414"/>
                      <a:pt x="21639" y="2921"/>
                      <a:pt x="20567" y="2921"/>
                    </a:cubicBezTo>
                    <a:cubicBezTo>
                      <a:pt x="20500" y="2921"/>
                      <a:pt x="20430" y="2919"/>
                      <a:pt x="20359" y="2915"/>
                    </a:cubicBezTo>
                    <a:cubicBezTo>
                      <a:pt x="19163" y="2846"/>
                      <a:pt x="18434" y="1430"/>
                      <a:pt x="18434" y="1430"/>
                    </a:cubicBezTo>
                    <a:cubicBezTo>
                      <a:pt x="17884" y="1775"/>
                      <a:pt x="17403" y="1911"/>
                      <a:pt x="16986" y="1911"/>
                    </a:cubicBezTo>
                    <a:cubicBezTo>
                      <a:pt x="15424" y="1911"/>
                      <a:pt x="14764" y="1"/>
                      <a:pt x="14764" y="1"/>
                    </a:cubicBezTo>
                    <a:close/>
                  </a:path>
                </a:pathLst>
              </a:custGeom>
              <a:solidFill>
                <a:srgbClr val="D7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0"/>
              <p:cNvSpPr/>
              <p:nvPr/>
            </p:nvSpPr>
            <p:spPr>
              <a:xfrm>
                <a:off x="4538725" y="2640275"/>
                <a:ext cx="787350" cy="359350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14374" extrusionOk="0">
                    <a:moveTo>
                      <a:pt x="12991" y="1"/>
                    </a:moveTo>
                    <a:lnTo>
                      <a:pt x="1" y="124"/>
                    </a:lnTo>
                    <a:cubicBezTo>
                      <a:pt x="166" y="7561"/>
                      <a:pt x="6571" y="13830"/>
                      <a:pt x="14847" y="14338"/>
                    </a:cubicBezTo>
                    <a:cubicBezTo>
                      <a:pt x="15217" y="14362"/>
                      <a:pt x="15586" y="14373"/>
                      <a:pt x="15951" y="14373"/>
                    </a:cubicBezTo>
                    <a:cubicBezTo>
                      <a:pt x="24157" y="14373"/>
                      <a:pt x="30993" y="8556"/>
                      <a:pt x="31480" y="949"/>
                    </a:cubicBezTo>
                    <a:cubicBezTo>
                      <a:pt x="31494" y="743"/>
                      <a:pt x="31494" y="537"/>
                      <a:pt x="31494" y="331"/>
                    </a:cubicBezTo>
                    <a:lnTo>
                      <a:pt x="24085" y="331"/>
                    </a:lnTo>
                    <a:cubicBezTo>
                      <a:pt x="23869" y="1696"/>
                      <a:pt x="23052" y="2044"/>
                      <a:pt x="22274" y="2044"/>
                    </a:cubicBezTo>
                    <a:cubicBezTo>
                      <a:pt x="21460" y="2044"/>
                      <a:pt x="20689" y="1664"/>
                      <a:pt x="20689" y="1664"/>
                    </a:cubicBezTo>
                    <a:cubicBezTo>
                      <a:pt x="20418" y="2414"/>
                      <a:pt x="19866" y="2921"/>
                      <a:pt x="18794" y="2921"/>
                    </a:cubicBezTo>
                    <a:cubicBezTo>
                      <a:pt x="18727" y="2921"/>
                      <a:pt x="18657" y="2919"/>
                      <a:pt x="18586" y="2915"/>
                    </a:cubicBezTo>
                    <a:cubicBezTo>
                      <a:pt x="17390" y="2846"/>
                      <a:pt x="16661" y="1430"/>
                      <a:pt x="16661" y="1430"/>
                    </a:cubicBezTo>
                    <a:cubicBezTo>
                      <a:pt x="16111" y="1775"/>
                      <a:pt x="15630" y="1911"/>
                      <a:pt x="15213" y="1911"/>
                    </a:cubicBezTo>
                    <a:cubicBezTo>
                      <a:pt x="13651" y="1911"/>
                      <a:pt x="12991" y="1"/>
                      <a:pt x="12991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0"/>
              <p:cNvSpPr/>
              <p:nvPr/>
            </p:nvSpPr>
            <p:spPr>
              <a:xfrm>
                <a:off x="4657975" y="2691975"/>
                <a:ext cx="101400" cy="645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583" extrusionOk="0">
                    <a:moveTo>
                      <a:pt x="2020" y="1"/>
                    </a:moveTo>
                    <a:cubicBezTo>
                      <a:pt x="1453" y="1"/>
                      <a:pt x="889" y="120"/>
                      <a:pt x="509" y="490"/>
                    </a:cubicBezTo>
                    <a:cubicBezTo>
                      <a:pt x="1" y="943"/>
                      <a:pt x="234" y="2483"/>
                      <a:pt x="1485" y="2579"/>
                    </a:cubicBezTo>
                    <a:cubicBezTo>
                      <a:pt x="1514" y="2582"/>
                      <a:pt x="1544" y="2583"/>
                      <a:pt x="1573" y="2583"/>
                    </a:cubicBezTo>
                    <a:cubicBezTo>
                      <a:pt x="2797" y="2583"/>
                      <a:pt x="4056" y="380"/>
                      <a:pt x="4056" y="380"/>
                    </a:cubicBezTo>
                    <a:cubicBezTo>
                      <a:pt x="4056" y="380"/>
                      <a:pt x="3033" y="1"/>
                      <a:pt x="2020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0"/>
              <p:cNvSpPr/>
              <p:nvPr/>
            </p:nvSpPr>
            <p:spPr>
              <a:xfrm>
                <a:off x="4719950" y="2761250"/>
                <a:ext cx="82400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3211" extrusionOk="0">
                    <a:moveTo>
                      <a:pt x="3295" y="0"/>
                    </a:moveTo>
                    <a:cubicBezTo>
                      <a:pt x="3295" y="0"/>
                      <a:pt x="656" y="289"/>
                      <a:pt x="175" y="1705"/>
                    </a:cubicBezTo>
                    <a:cubicBezTo>
                      <a:pt x="0" y="2241"/>
                      <a:pt x="614" y="3210"/>
                      <a:pt x="1508" y="3210"/>
                    </a:cubicBezTo>
                    <a:cubicBezTo>
                      <a:pt x="1670" y="3210"/>
                      <a:pt x="1840" y="3179"/>
                      <a:pt x="2017" y="3107"/>
                    </a:cubicBezTo>
                    <a:cubicBezTo>
                      <a:pt x="3158" y="2640"/>
                      <a:pt x="3295" y="1"/>
                      <a:pt x="3295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0"/>
              <p:cNvSpPr/>
              <p:nvPr/>
            </p:nvSpPr>
            <p:spPr>
              <a:xfrm>
                <a:off x="4807475" y="2805925"/>
                <a:ext cx="79750" cy="9375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750" extrusionOk="0">
                    <a:moveTo>
                      <a:pt x="2337" y="1"/>
                    </a:moveTo>
                    <a:lnTo>
                      <a:pt x="2337" y="1"/>
                    </a:lnTo>
                    <a:cubicBezTo>
                      <a:pt x="2337" y="1"/>
                      <a:pt x="0" y="1252"/>
                      <a:pt x="55" y="2736"/>
                    </a:cubicBezTo>
                    <a:cubicBezTo>
                      <a:pt x="84" y="3196"/>
                      <a:pt x="727" y="3749"/>
                      <a:pt x="1417" y="3749"/>
                    </a:cubicBezTo>
                    <a:cubicBezTo>
                      <a:pt x="1717" y="3749"/>
                      <a:pt x="2025" y="3645"/>
                      <a:pt x="2296" y="3382"/>
                    </a:cubicBezTo>
                    <a:cubicBezTo>
                      <a:pt x="3190" y="2530"/>
                      <a:pt x="2337" y="1"/>
                      <a:pt x="2337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0"/>
              <p:cNvSpPr/>
              <p:nvPr/>
            </p:nvSpPr>
            <p:spPr>
              <a:xfrm>
                <a:off x="4911950" y="2821050"/>
                <a:ext cx="859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3931" extrusionOk="0">
                    <a:moveTo>
                      <a:pt x="1664" y="0"/>
                    </a:moveTo>
                    <a:cubicBezTo>
                      <a:pt x="1664" y="0"/>
                      <a:pt x="0" y="2090"/>
                      <a:pt x="674" y="3410"/>
                    </a:cubicBezTo>
                    <a:cubicBezTo>
                      <a:pt x="817" y="3715"/>
                      <a:pt x="1265" y="3930"/>
                      <a:pt x="1738" y="3930"/>
                    </a:cubicBezTo>
                    <a:cubicBezTo>
                      <a:pt x="2222" y="3930"/>
                      <a:pt x="2733" y="3705"/>
                      <a:pt x="2970" y="3121"/>
                    </a:cubicBezTo>
                    <a:cubicBezTo>
                      <a:pt x="3437" y="1966"/>
                      <a:pt x="1664" y="0"/>
                      <a:pt x="1664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0"/>
              <p:cNvSpPr/>
              <p:nvPr/>
            </p:nvSpPr>
            <p:spPr>
              <a:xfrm>
                <a:off x="5014700" y="2809350"/>
                <a:ext cx="82850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3844" extrusionOk="0">
                    <a:moveTo>
                      <a:pt x="1128" y="1"/>
                    </a:moveTo>
                    <a:cubicBezTo>
                      <a:pt x="1128" y="1"/>
                      <a:pt x="1" y="2407"/>
                      <a:pt x="935" y="3561"/>
                    </a:cubicBezTo>
                    <a:cubicBezTo>
                      <a:pt x="1092" y="3743"/>
                      <a:pt x="1391" y="3844"/>
                      <a:pt x="1718" y="3844"/>
                    </a:cubicBezTo>
                    <a:cubicBezTo>
                      <a:pt x="2310" y="3844"/>
                      <a:pt x="2997" y="3515"/>
                      <a:pt x="3121" y="2737"/>
                    </a:cubicBezTo>
                    <a:cubicBezTo>
                      <a:pt x="3314" y="1513"/>
                      <a:pt x="1128" y="1"/>
                      <a:pt x="1128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0"/>
              <p:cNvSpPr/>
              <p:nvPr/>
            </p:nvSpPr>
            <p:spPr>
              <a:xfrm>
                <a:off x="5100625" y="2766400"/>
                <a:ext cx="86425" cy="80825"/>
              </a:xfrm>
              <a:custGeom>
                <a:avLst/>
                <a:gdLst/>
                <a:ahLst/>
                <a:cxnLst/>
                <a:rect l="l" t="t" r="r" b="b"/>
                <a:pathLst>
                  <a:path w="3457" h="3233" extrusionOk="0">
                    <a:moveTo>
                      <a:pt x="0" y="1"/>
                    </a:moveTo>
                    <a:cubicBezTo>
                      <a:pt x="0" y="1"/>
                      <a:pt x="206" y="2668"/>
                      <a:pt x="1595" y="3190"/>
                    </a:cubicBezTo>
                    <a:cubicBezTo>
                      <a:pt x="1667" y="3219"/>
                      <a:pt x="1747" y="3232"/>
                      <a:pt x="1834" y="3232"/>
                    </a:cubicBezTo>
                    <a:cubicBezTo>
                      <a:pt x="2490" y="3232"/>
                      <a:pt x="3456" y="2436"/>
                      <a:pt x="3079" y="1403"/>
                    </a:cubicBezTo>
                    <a:cubicBezTo>
                      <a:pt x="2640" y="234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0"/>
              <p:cNvSpPr/>
              <p:nvPr/>
            </p:nvSpPr>
            <p:spPr>
              <a:xfrm>
                <a:off x="5153550" y="2684175"/>
                <a:ext cx="105875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2632" extrusionOk="0">
                    <a:moveTo>
                      <a:pt x="2039" y="1"/>
                    </a:moveTo>
                    <a:cubicBezTo>
                      <a:pt x="1059" y="1"/>
                      <a:pt x="0" y="348"/>
                      <a:pt x="0" y="348"/>
                    </a:cubicBezTo>
                    <a:cubicBezTo>
                      <a:pt x="0" y="348"/>
                      <a:pt x="1215" y="2631"/>
                      <a:pt x="2659" y="2631"/>
                    </a:cubicBezTo>
                    <a:cubicBezTo>
                      <a:pt x="2680" y="2631"/>
                      <a:pt x="2701" y="2631"/>
                      <a:pt x="2722" y="2630"/>
                    </a:cubicBezTo>
                    <a:cubicBezTo>
                      <a:pt x="3396" y="2616"/>
                      <a:pt x="4234" y="1310"/>
                      <a:pt x="3382" y="417"/>
                    </a:cubicBezTo>
                    <a:cubicBezTo>
                      <a:pt x="3078" y="103"/>
                      <a:pt x="2570" y="1"/>
                      <a:pt x="2039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0"/>
              <p:cNvSpPr/>
              <p:nvPr/>
            </p:nvSpPr>
            <p:spPr>
              <a:xfrm>
                <a:off x="4401950" y="3001625"/>
                <a:ext cx="163275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4333" extrusionOk="0">
                    <a:moveTo>
                      <a:pt x="2837" y="1"/>
                    </a:moveTo>
                    <a:cubicBezTo>
                      <a:pt x="2697" y="1"/>
                      <a:pt x="2567" y="46"/>
                      <a:pt x="2461" y="159"/>
                    </a:cubicBezTo>
                    <a:cubicBezTo>
                      <a:pt x="2227" y="434"/>
                      <a:pt x="2131" y="792"/>
                      <a:pt x="2172" y="1135"/>
                    </a:cubicBezTo>
                    <a:cubicBezTo>
                      <a:pt x="2186" y="1204"/>
                      <a:pt x="2145" y="1218"/>
                      <a:pt x="2214" y="1259"/>
                    </a:cubicBezTo>
                    <a:cubicBezTo>
                      <a:pt x="2258" y="1277"/>
                      <a:pt x="2274" y="1306"/>
                      <a:pt x="2298" y="1306"/>
                    </a:cubicBezTo>
                    <a:cubicBezTo>
                      <a:pt x="2311" y="1306"/>
                      <a:pt x="2327" y="1297"/>
                      <a:pt x="2351" y="1273"/>
                    </a:cubicBezTo>
                    <a:cubicBezTo>
                      <a:pt x="2420" y="1204"/>
                      <a:pt x="2420" y="723"/>
                      <a:pt x="2654" y="489"/>
                    </a:cubicBezTo>
                    <a:cubicBezTo>
                      <a:pt x="2699" y="439"/>
                      <a:pt x="2763" y="418"/>
                      <a:pt x="2836" y="418"/>
                    </a:cubicBezTo>
                    <a:cubicBezTo>
                      <a:pt x="3121" y="418"/>
                      <a:pt x="3547" y="723"/>
                      <a:pt x="3547" y="723"/>
                    </a:cubicBezTo>
                    <a:cubicBezTo>
                      <a:pt x="3918" y="970"/>
                      <a:pt x="4262" y="1273"/>
                      <a:pt x="4619" y="1534"/>
                    </a:cubicBezTo>
                    <a:lnTo>
                      <a:pt x="4537" y="1630"/>
                    </a:lnTo>
                    <a:cubicBezTo>
                      <a:pt x="4097" y="2084"/>
                      <a:pt x="3616" y="2496"/>
                      <a:pt x="3093" y="2854"/>
                    </a:cubicBezTo>
                    <a:lnTo>
                      <a:pt x="2612" y="2524"/>
                    </a:lnTo>
                    <a:cubicBezTo>
                      <a:pt x="2557" y="2469"/>
                      <a:pt x="2502" y="2414"/>
                      <a:pt x="2420" y="2372"/>
                    </a:cubicBezTo>
                    <a:cubicBezTo>
                      <a:pt x="2398" y="2359"/>
                      <a:pt x="2373" y="2353"/>
                      <a:pt x="2348" y="2353"/>
                    </a:cubicBezTo>
                    <a:cubicBezTo>
                      <a:pt x="2294" y="2353"/>
                      <a:pt x="2237" y="2381"/>
                      <a:pt x="2200" y="2427"/>
                    </a:cubicBezTo>
                    <a:cubicBezTo>
                      <a:pt x="2159" y="2469"/>
                      <a:pt x="2159" y="2551"/>
                      <a:pt x="2200" y="2592"/>
                    </a:cubicBezTo>
                    <a:cubicBezTo>
                      <a:pt x="2392" y="2771"/>
                      <a:pt x="2626" y="2895"/>
                      <a:pt x="2846" y="3046"/>
                    </a:cubicBezTo>
                    <a:cubicBezTo>
                      <a:pt x="2483" y="3356"/>
                      <a:pt x="1605" y="3939"/>
                      <a:pt x="955" y="3939"/>
                    </a:cubicBezTo>
                    <a:cubicBezTo>
                      <a:pt x="768" y="3939"/>
                      <a:pt x="600" y="3891"/>
                      <a:pt x="468" y="3775"/>
                    </a:cubicBezTo>
                    <a:cubicBezTo>
                      <a:pt x="193" y="3500"/>
                      <a:pt x="399" y="3170"/>
                      <a:pt x="275" y="3046"/>
                    </a:cubicBezTo>
                    <a:cubicBezTo>
                      <a:pt x="255" y="3015"/>
                      <a:pt x="219" y="3000"/>
                      <a:pt x="179" y="3000"/>
                    </a:cubicBezTo>
                    <a:cubicBezTo>
                      <a:pt x="165" y="3000"/>
                      <a:pt x="152" y="3001"/>
                      <a:pt x="138" y="3005"/>
                    </a:cubicBezTo>
                    <a:cubicBezTo>
                      <a:pt x="69" y="3101"/>
                      <a:pt x="42" y="3197"/>
                      <a:pt x="42" y="3307"/>
                    </a:cubicBezTo>
                    <a:cubicBezTo>
                      <a:pt x="0" y="3555"/>
                      <a:pt x="97" y="3802"/>
                      <a:pt x="303" y="3967"/>
                    </a:cubicBezTo>
                    <a:cubicBezTo>
                      <a:pt x="578" y="4229"/>
                      <a:pt x="902" y="4333"/>
                      <a:pt x="1243" y="4333"/>
                    </a:cubicBezTo>
                    <a:cubicBezTo>
                      <a:pt x="2009" y="4333"/>
                      <a:pt x="2858" y="3808"/>
                      <a:pt x="3410" y="3390"/>
                    </a:cubicBezTo>
                    <a:cubicBezTo>
                      <a:pt x="3498" y="3453"/>
                      <a:pt x="3971" y="3656"/>
                      <a:pt x="4088" y="3656"/>
                    </a:cubicBezTo>
                    <a:cubicBezTo>
                      <a:pt x="4099" y="3656"/>
                      <a:pt x="4106" y="3654"/>
                      <a:pt x="4111" y="3651"/>
                    </a:cubicBezTo>
                    <a:cubicBezTo>
                      <a:pt x="4166" y="3596"/>
                      <a:pt x="4152" y="3541"/>
                      <a:pt x="4097" y="3500"/>
                    </a:cubicBezTo>
                    <a:cubicBezTo>
                      <a:pt x="3959" y="3390"/>
                      <a:pt x="3822" y="3293"/>
                      <a:pt x="3671" y="3211"/>
                    </a:cubicBezTo>
                    <a:lnTo>
                      <a:pt x="4606" y="2469"/>
                    </a:lnTo>
                    <a:cubicBezTo>
                      <a:pt x="4798" y="2290"/>
                      <a:pt x="5004" y="2139"/>
                      <a:pt x="5169" y="1946"/>
                    </a:cubicBezTo>
                    <a:cubicBezTo>
                      <a:pt x="5417" y="2098"/>
                      <a:pt x="5829" y="2386"/>
                      <a:pt x="6104" y="2455"/>
                    </a:cubicBezTo>
                    <a:cubicBezTo>
                      <a:pt x="6138" y="2472"/>
                      <a:pt x="6172" y="2480"/>
                      <a:pt x="6206" y="2480"/>
                    </a:cubicBezTo>
                    <a:cubicBezTo>
                      <a:pt x="6283" y="2480"/>
                      <a:pt x="6354" y="2439"/>
                      <a:pt x="6393" y="2372"/>
                    </a:cubicBezTo>
                    <a:cubicBezTo>
                      <a:pt x="6448" y="2317"/>
                      <a:pt x="6530" y="2249"/>
                      <a:pt x="6448" y="2180"/>
                    </a:cubicBezTo>
                    <a:cubicBezTo>
                      <a:pt x="6365" y="2111"/>
                      <a:pt x="6090" y="2015"/>
                      <a:pt x="5966" y="1946"/>
                    </a:cubicBezTo>
                    <a:cubicBezTo>
                      <a:pt x="5224" y="1534"/>
                      <a:pt x="4592" y="970"/>
                      <a:pt x="3891" y="489"/>
                    </a:cubicBezTo>
                    <a:cubicBezTo>
                      <a:pt x="3642" y="310"/>
                      <a:pt x="3205" y="1"/>
                      <a:pt x="2837" y="1"/>
                    </a:cubicBezTo>
                    <a:close/>
                  </a:path>
                </a:pathLst>
              </a:custGeom>
              <a:solidFill>
                <a:srgbClr val="06004F"/>
              </a:solidFill>
              <a:ln w="2050" cap="flat" cmpd="sng">
                <a:solidFill>
                  <a:srgbClr val="06004F"/>
                </a:solidFill>
                <a:prstDash val="solid"/>
                <a:miter lim="1374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0"/>
              <p:cNvSpPr/>
              <p:nvPr/>
            </p:nvSpPr>
            <p:spPr>
              <a:xfrm>
                <a:off x="4480300" y="3085675"/>
                <a:ext cx="74250" cy="9205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3682" extrusionOk="0">
                    <a:moveTo>
                      <a:pt x="2255" y="0"/>
                    </a:moveTo>
                    <a:cubicBezTo>
                      <a:pt x="2015" y="0"/>
                      <a:pt x="1697" y="281"/>
                      <a:pt x="1595" y="440"/>
                    </a:cubicBezTo>
                    <a:cubicBezTo>
                      <a:pt x="1472" y="605"/>
                      <a:pt x="1389" y="798"/>
                      <a:pt x="1389" y="1004"/>
                    </a:cubicBezTo>
                    <a:cubicBezTo>
                      <a:pt x="1087" y="1375"/>
                      <a:pt x="619" y="1526"/>
                      <a:pt x="166" y="1677"/>
                    </a:cubicBezTo>
                    <a:cubicBezTo>
                      <a:pt x="111" y="1691"/>
                      <a:pt x="69" y="1719"/>
                      <a:pt x="28" y="1760"/>
                    </a:cubicBezTo>
                    <a:cubicBezTo>
                      <a:pt x="1" y="1815"/>
                      <a:pt x="1" y="1870"/>
                      <a:pt x="56" y="1883"/>
                    </a:cubicBezTo>
                    <a:cubicBezTo>
                      <a:pt x="97" y="1914"/>
                      <a:pt x="154" y="1930"/>
                      <a:pt x="214" y="1930"/>
                    </a:cubicBezTo>
                    <a:cubicBezTo>
                      <a:pt x="234" y="1930"/>
                      <a:pt x="255" y="1928"/>
                      <a:pt x="276" y="1925"/>
                    </a:cubicBezTo>
                    <a:cubicBezTo>
                      <a:pt x="702" y="1856"/>
                      <a:pt x="1183" y="1540"/>
                      <a:pt x="1540" y="1306"/>
                    </a:cubicBezTo>
                    <a:cubicBezTo>
                      <a:pt x="1664" y="1471"/>
                      <a:pt x="1760" y="1691"/>
                      <a:pt x="1609" y="1897"/>
                    </a:cubicBezTo>
                    <a:cubicBezTo>
                      <a:pt x="1458" y="2103"/>
                      <a:pt x="1320" y="2213"/>
                      <a:pt x="1128" y="2488"/>
                    </a:cubicBezTo>
                    <a:cubicBezTo>
                      <a:pt x="935" y="2763"/>
                      <a:pt x="592" y="3313"/>
                      <a:pt x="963" y="3574"/>
                    </a:cubicBezTo>
                    <a:cubicBezTo>
                      <a:pt x="1074" y="3651"/>
                      <a:pt x="1252" y="3682"/>
                      <a:pt x="1456" y="3682"/>
                    </a:cubicBezTo>
                    <a:cubicBezTo>
                      <a:pt x="1908" y="3682"/>
                      <a:pt x="2489" y="3532"/>
                      <a:pt x="2764" y="3409"/>
                    </a:cubicBezTo>
                    <a:cubicBezTo>
                      <a:pt x="2819" y="3396"/>
                      <a:pt x="2832" y="3382"/>
                      <a:pt x="2887" y="3327"/>
                    </a:cubicBezTo>
                    <a:cubicBezTo>
                      <a:pt x="2942" y="3272"/>
                      <a:pt x="2970" y="3203"/>
                      <a:pt x="2901" y="3162"/>
                    </a:cubicBezTo>
                    <a:cubicBezTo>
                      <a:pt x="2863" y="3131"/>
                      <a:pt x="2888" y="3101"/>
                      <a:pt x="2867" y="3101"/>
                    </a:cubicBezTo>
                    <a:cubicBezTo>
                      <a:pt x="2850" y="3101"/>
                      <a:pt x="2802" y="3121"/>
                      <a:pt x="2668" y="3176"/>
                    </a:cubicBezTo>
                    <a:cubicBezTo>
                      <a:pt x="2419" y="3273"/>
                      <a:pt x="1736" y="3362"/>
                      <a:pt x="1403" y="3362"/>
                    </a:cubicBezTo>
                    <a:cubicBezTo>
                      <a:pt x="1312" y="3362"/>
                      <a:pt x="1248" y="3355"/>
                      <a:pt x="1224" y="3341"/>
                    </a:cubicBezTo>
                    <a:cubicBezTo>
                      <a:pt x="1100" y="3272"/>
                      <a:pt x="1197" y="3134"/>
                      <a:pt x="1252" y="3066"/>
                    </a:cubicBezTo>
                    <a:cubicBezTo>
                      <a:pt x="1458" y="2805"/>
                      <a:pt x="1692" y="2571"/>
                      <a:pt x="1939" y="2351"/>
                    </a:cubicBezTo>
                    <a:cubicBezTo>
                      <a:pt x="2008" y="2296"/>
                      <a:pt x="2076" y="2227"/>
                      <a:pt x="2131" y="2158"/>
                    </a:cubicBezTo>
                    <a:cubicBezTo>
                      <a:pt x="2503" y="1650"/>
                      <a:pt x="2021" y="1265"/>
                      <a:pt x="2049" y="866"/>
                    </a:cubicBezTo>
                    <a:lnTo>
                      <a:pt x="2255" y="619"/>
                    </a:lnTo>
                    <a:cubicBezTo>
                      <a:pt x="2338" y="509"/>
                      <a:pt x="2613" y="220"/>
                      <a:pt x="2393" y="41"/>
                    </a:cubicBezTo>
                    <a:cubicBezTo>
                      <a:pt x="2352" y="13"/>
                      <a:pt x="2305" y="0"/>
                      <a:pt x="2255" y="0"/>
                    </a:cubicBezTo>
                    <a:close/>
                  </a:path>
                </a:pathLst>
              </a:custGeom>
              <a:solidFill>
                <a:srgbClr val="06004F"/>
              </a:solidFill>
              <a:ln w="2050" cap="flat" cmpd="sng">
                <a:solidFill>
                  <a:srgbClr val="06004F"/>
                </a:solidFill>
                <a:prstDash val="solid"/>
                <a:miter lim="1374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0"/>
              <p:cNvSpPr/>
              <p:nvPr/>
            </p:nvSpPr>
            <p:spPr>
              <a:xfrm>
                <a:off x="4537000" y="3143800"/>
                <a:ext cx="742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2569" extrusionOk="0">
                    <a:moveTo>
                      <a:pt x="2335" y="352"/>
                    </a:moveTo>
                    <a:cubicBezTo>
                      <a:pt x="2342" y="352"/>
                      <a:pt x="2348" y="353"/>
                      <a:pt x="2352" y="356"/>
                    </a:cubicBezTo>
                    <a:cubicBezTo>
                      <a:pt x="2363" y="362"/>
                      <a:pt x="2376" y="364"/>
                      <a:pt x="2388" y="364"/>
                    </a:cubicBezTo>
                    <a:cubicBezTo>
                      <a:pt x="2414" y="364"/>
                      <a:pt x="2439" y="355"/>
                      <a:pt x="2454" y="355"/>
                    </a:cubicBezTo>
                    <a:cubicBezTo>
                      <a:pt x="2482" y="355"/>
                      <a:pt x="2473" y="386"/>
                      <a:pt x="2365" y="562"/>
                    </a:cubicBezTo>
                    <a:cubicBezTo>
                      <a:pt x="2187" y="864"/>
                      <a:pt x="1540" y="1043"/>
                      <a:pt x="1197" y="1057"/>
                    </a:cubicBezTo>
                    <a:cubicBezTo>
                      <a:pt x="1354" y="873"/>
                      <a:pt x="2187" y="352"/>
                      <a:pt x="2335" y="352"/>
                    </a:cubicBezTo>
                    <a:close/>
                    <a:moveTo>
                      <a:pt x="2183" y="0"/>
                    </a:moveTo>
                    <a:cubicBezTo>
                      <a:pt x="1550" y="0"/>
                      <a:pt x="730" y="681"/>
                      <a:pt x="468" y="1126"/>
                    </a:cubicBezTo>
                    <a:cubicBezTo>
                      <a:pt x="221" y="1552"/>
                      <a:pt x="1" y="1964"/>
                      <a:pt x="647" y="2349"/>
                    </a:cubicBezTo>
                    <a:cubicBezTo>
                      <a:pt x="920" y="2502"/>
                      <a:pt x="1225" y="2569"/>
                      <a:pt x="1536" y="2569"/>
                    </a:cubicBezTo>
                    <a:cubicBezTo>
                      <a:pt x="1976" y="2569"/>
                      <a:pt x="2426" y="2435"/>
                      <a:pt x="2805" y="2225"/>
                    </a:cubicBezTo>
                    <a:cubicBezTo>
                      <a:pt x="2860" y="2184"/>
                      <a:pt x="2915" y="2143"/>
                      <a:pt x="2956" y="2088"/>
                    </a:cubicBezTo>
                    <a:cubicBezTo>
                      <a:pt x="2970" y="2033"/>
                      <a:pt x="2943" y="1992"/>
                      <a:pt x="2901" y="1964"/>
                    </a:cubicBezTo>
                    <a:cubicBezTo>
                      <a:pt x="2880" y="1950"/>
                      <a:pt x="2856" y="1944"/>
                      <a:pt x="2831" y="1944"/>
                    </a:cubicBezTo>
                    <a:cubicBezTo>
                      <a:pt x="2763" y="1944"/>
                      <a:pt x="2691" y="1989"/>
                      <a:pt x="2640" y="2019"/>
                    </a:cubicBezTo>
                    <a:cubicBezTo>
                      <a:pt x="2340" y="2182"/>
                      <a:pt x="1881" y="2270"/>
                      <a:pt x="1510" y="2270"/>
                    </a:cubicBezTo>
                    <a:cubicBezTo>
                      <a:pt x="1286" y="2270"/>
                      <a:pt x="1094" y="2238"/>
                      <a:pt x="991" y="2170"/>
                    </a:cubicBezTo>
                    <a:cubicBezTo>
                      <a:pt x="716" y="2005"/>
                      <a:pt x="702" y="1758"/>
                      <a:pt x="881" y="1497"/>
                    </a:cubicBezTo>
                    <a:cubicBezTo>
                      <a:pt x="922" y="1414"/>
                      <a:pt x="977" y="1332"/>
                      <a:pt x="1046" y="1263"/>
                    </a:cubicBezTo>
                    <a:cubicBezTo>
                      <a:pt x="1098" y="1273"/>
                      <a:pt x="1157" y="1277"/>
                      <a:pt x="1220" y="1277"/>
                    </a:cubicBezTo>
                    <a:cubicBezTo>
                      <a:pt x="1706" y="1277"/>
                      <a:pt x="2463" y="1009"/>
                      <a:pt x="2681" y="644"/>
                    </a:cubicBezTo>
                    <a:cubicBezTo>
                      <a:pt x="2819" y="452"/>
                      <a:pt x="2750" y="191"/>
                      <a:pt x="2544" y="95"/>
                    </a:cubicBezTo>
                    <a:cubicBezTo>
                      <a:pt x="2436" y="29"/>
                      <a:pt x="2314" y="0"/>
                      <a:pt x="2183" y="0"/>
                    </a:cubicBezTo>
                    <a:close/>
                  </a:path>
                </a:pathLst>
              </a:custGeom>
              <a:solidFill>
                <a:srgbClr val="06004F"/>
              </a:solidFill>
              <a:ln w="2050" cap="flat" cmpd="sng">
                <a:solidFill>
                  <a:srgbClr val="06004F"/>
                </a:solidFill>
                <a:prstDash val="solid"/>
                <a:miter lim="1374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0"/>
              <p:cNvSpPr/>
              <p:nvPr/>
            </p:nvSpPr>
            <p:spPr>
              <a:xfrm>
                <a:off x="4589600" y="3156900"/>
                <a:ext cx="82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3539" extrusionOk="0">
                    <a:moveTo>
                      <a:pt x="2284" y="0"/>
                    </a:moveTo>
                    <a:cubicBezTo>
                      <a:pt x="2015" y="0"/>
                      <a:pt x="1726" y="327"/>
                      <a:pt x="1622" y="547"/>
                    </a:cubicBezTo>
                    <a:cubicBezTo>
                      <a:pt x="1567" y="657"/>
                      <a:pt x="1540" y="780"/>
                      <a:pt x="1512" y="904"/>
                    </a:cubicBezTo>
                    <a:cubicBezTo>
                      <a:pt x="1169" y="1275"/>
                      <a:pt x="770" y="1578"/>
                      <a:pt x="316" y="1798"/>
                    </a:cubicBezTo>
                    <a:cubicBezTo>
                      <a:pt x="248" y="1825"/>
                      <a:pt x="193" y="1880"/>
                      <a:pt x="165" y="1935"/>
                    </a:cubicBezTo>
                    <a:cubicBezTo>
                      <a:pt x="138" y="1990"/>
                      <a:pt x="165" y="2045"/>
                      <a:pt x="206" y="2059"/>
                    </a:cubicBezTo>
                    <a:cubicBezTo>
                      <a:pt x="224" y="2072"/>
                      <a:pt x="247" y="2077"/>
                      <a:pt x="271" y="2077"/>
                    </a:cubicBezTo>
                    <a:cubicBezTo>
                      <a:pt x="324" y="2077"/>
                      <a:pt x="384" y="2054"/>
                      <a:pt x="413" y="2045"/>
                    </a:cubicBezTo>
                    <a:cubicBezTo>
                      <a:pt x="852" y="1839"/>
                      <a:pt x="1237" y="1564"/>
                      <a:pt x="1553" y="1220"/>
                    </a:cubicBezTo>
                    <a:lnTo>
                      <a:pt x="1553" y="1220"/>
                    </a:lnTo>
                    <a:cubicBezTo>
                      <a:pt x="1622" y="1633"/>
                      <a:pt x="1608" y="2265"/>
                      <a:pt x="1416" y="2650"/>
                    </a:cubicBezTo>
                    <a:cubicBezTo>
                      <a:pt x="1346" y="2871"/>
                      <a:pt x="1128" y="3012"/>
                      <a:pt x="903" y="3012"/>
                    </a:cubicBezTo>
                    <a:cubicBezTo>
                      <a:pt x="821" y="3012"/>
                      <a:pt x="737" y="2993"/>
                      <a:pt x="660" y="2952"/>
                    </a:cubicBezTo>
                    <a:cubicBezTo>
                      <a:pt x="495" y="2897"/>
                      <a:pt x="358" y="2774"/>
                      <a:pt x="261" y="2622"/>
                    </a:cubicBezTo>
                    <a:cubicBezTo>
                      <a:pt x="261" y="2625"/>
                      <a:pt x="261" y="2627"/>
                      <a:pt x="261" y="2627"/>
                    </a:cubicBezTo>
                    <a:cubicBezTo>
                      <a:pt x="258" y="2627"/>
                      <a:pt x="240" y="2538"/>
                      <a:pt x="179" y="2526"/>
                    </a:cubicBezTo>
                    <a:cubicBezTo>
                      <a:pt x="158" y="2522"/>
                      <a:pt x="138" y="2519"/>
                      <a:pt x="119" y="2519"/>
                    </a:cubicBezTo>
                    <a:cubicBezTo>
                      <a:pt x="79" y="2519"/>
                      <a:pt x="47" y="2534"/>
                      <a:pt x="28" y="2581"/>
                    </a:cubicBezTo>
                    <a:cubicBezTo>
                      <a:pt x="0" y="2636"/>
                      <a:pt x="0" y="2691"/>
                      <a:pt x="28" y="2746"/>
                    </a:cubicBezTo>
                    <a:cubicBezTo>
                      <a:pt x="124" y="3007"/>
                      <a:pt x="440" y="3200"/>
                      <a:pt x="674" y="3296"/>
                    </a:cubicBezTo>
                    <a:cubicBezTo>
                      <a:pt x="1033" y="3462"/>
                      <a:pt x="1364" y="3539"/>
                      <a:pt x="1682" y="3539"/>
                    </a:cubicBezTo>
                    <a:cubicBezTo>
                      <a:pt x="2179" y="3539"/>
                      <a:pt x="2645" y="3353"/>
                      <a:pt x="3148" y="3035"/>
                    </a:cubicBezTo>
                    <a:cubicBezTo>
                      <a:pt x="3189" y="3007"/>
                      <a:pt x="3244" y="2966"/>
                      <a:pt x="3272" y="2925"/>
                    </a:cubicBezTo>
                    <a:cubicBezTo>
                      <a:pt x="3313" y="2870"/>
                      <a:pt x="3299" y="2801"/>
                      <a:pt x="3244" y="2760"/>
                    </a:cubicBezTo>
                    <a:cubicBezTo>
                      <a:pt x="3208" y="2745"/>
                      <a:pt x="3222" y="2715"/>
                      <a:pt x="3201" y="2715"/>
                    </a:cubicBezTo>
                    <a:cubicBezTo>
                      <a:pt x="3183" y="2715"/>
                      <a:pt x="3139" y="2738"/>
                      <a:pt x="3011" y="2815"/>
                    </a:cubicBezTo>
                    <a:cubicBezTo>
                      <a:pt x="2777" y="2967"/>
                      <a:pt x="2088" y="3257"/>
                      <a:pt x="1717" y="3257"/>
                    </a:cubicBezTo>
                    <a:cubicBezTo>
                      <a:pt x="1651" y="3257"/>
                      <a:pt x="1595" y="3248"/>
                      <a:pt x="1553" y="3227"/>
                    </a:cubicBezTo>
                    <a:cubicBezTo>
                      <a:pt x="1718" y="3117"/>
                      <a:pt x="1842" y="2980"/>
                      <a:pt x="1911" y="2801"/>
                    </a:cubicBezTo>
                    <a:cubicBezTo>
                      <a:pt x="2172" y="2265"/>
                      <a:pt x="2021" y="1591"/>
                      <a:pt x="2035" y="1014"/>
                    </a:cubicBezTo>
                    <a:cubicBezTo>
                      <a:pt x="2213" y="863"/>
                      <a:pt x="2365" y="670"/>
                      <a:pt x="2474" y="464"/>
                    </a:cubicBezTo>
                    <a:cubicBezTo>
                      <a:pt x="2529" y="340"/>
                      <a:pt x="2722" y="189"/>
                      <a:pt x="2433" y="38"/>
                    </a:cubicBezTo>
                    <a:cubicBezTo>
                      <a:pt x="2385" y="12"/>
                      <a:pt x="2335" y="0"/>
                      <a:pt x="2284" y="0"/>
                    </a:cubicBezTo>
                    <a:close/>
                  </a:path>
                </a:pathLst>
              </a:custGeom>
              <a:solidFill>
                <a:srgbClr val="06004F"/>
              </a:solidFill>
              <a:ln w="2050" cap="flat" cmpd="sng">
                <a:solidFill>
                  <a:srgbClr val="06004F"/>
                </a:solidFill>
                <a:prstDash val="solid"/>
                <a:miter lim="1374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0"/>
              <p:cNvSpPr/>
              <p:nvPr/>
            </p:nvSpPr>
            <p:spPr>
              <a:xfrm>
                <a:off x="4662800" y="3119950"/>
                <a:ext cx="110000" cy="1612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448" extrusionOk="0">
                    <a:moveTo>
                      <a:pt x="3266" y="370"/>
                    </a:moveTo>
                    <a:cubicBezTo>
                      <a:pt x="3277" y="370"/>
                      <a:pt x="3289" y="371"/>
                      <a:pt x="3299" y="375"/>
                    </a:cubicBezTo>
                    <a:cubicBezTo>
                      <a:pt x="3368" y="389"/>
                      <a:pt x="3299" y="650"/>
                      <a:pt x="3286" y="719"/>
                    </a:cubicBezTo>
                    <a:cubicBezTo>
                      <a:pt x="3024" y="1543"/>
                      <a:pt x="2117" y="2657"/>
                      <a:pt x="1499" y="3248"/>
                    </a:cubicBezTo>
                    <a:cubicBezTo>
                      <a:pt x="1659" y="2833"/>
                      <a:pt x="2824" y="370"/>
                      <a:pt x="3266" y="370"/>
                    </a:cubicBezTo>
                    <a:close/>
                    <a:moveTo>
                      <a:pt x="3261" y="1"/>
                    </a:moveTo>
                    <a:cubicBezTo>
                      <a:pt x="2273" y="1"/>
                      <a:pt x="690" y="3974"/>
                      <a:pt x="385" y="4650"/>
                    </a:cubicBezTo>
                    <a:cubicBezTo>
                      <a:pt x="261" y="4856"/>
                      <a:pt x="165" y="5076"/>
                      <a:pt x="83" y="5310"/>
                    </a:cubicBezTo>
                    <a:cubicBezTo>
                      <a:pt x="55" y="5461"/>
                      <a:pt x="0" y="5736"/>
                      <a:pt x="193" y="5791"/>
                    </a:cubicBezTo>
                    <a:cubicBezTo>
                      <a:pt x="212" y="5795"/>
                      <a:pt x="231" y="5797"/>
                      <a:pt x="249" y="5797"/>
                    </a:cubicBezTo>
                    <a:cubicBezTo>
                      <a:pt x="418" y="5797"/>
                      <a:pt x="562" y="5641"/>
                      <a:pt x="674" y="5530"/>
                    </a:cubicBezTo>
                    <a:lnTo>
                      <a:pt x="687" y="5530"/>
                    </a:lnTo>
                    <a:cubicBezTo>
                      <a:pt x="960" y="5244"/>
                      <a:pt x="2731" y="3743"/>
                      <a:pt x="2830" y="3743"/>
                    </a:cubicBezTo>
                    <a:cubicBezTo>
                      <a:pt x="2831" y="3743"/>
                      <a:pt x="2831" y="3743"/>
                      <a:pt x="2832" y="3743"/>
                    </a:cubicBezTo>
                    <a:cubicBezTo>
                      <a:pt x="2901" y="3784"/>
                      <a:pt x="2873" y="3894"/>
                      <a:pt x="2859" y="3935"/>
                    </a:cubicBezTo>
                    <a:cubicBezTo>
                      <a:pt x="2653" y="4444"/>
                      <a:pt x="2392" y="5104"/>
                      <a:pt x="2282" y="5393"/>
                    </a:cubicBezTo>
                    <a:cubicBezTo>
                      <a:pt x="2186" y="5681"/>
                      <a:pt x="1732" y="6217"/>
                      <a:pt x="2351" y="6410"/>
                    </a:cubicBezTo>
                    <a:cubicBezTo>
                      <a:pt x="2435" y="6436"/>
                      <a:pt x="2525" y="6448"/>
                      <a:pt x="2618" y="6448"/>
                    </a:cubicBezTo>
                    <a:cubicBezTo>
                      <a:pt x="3211" y="6448"/>
                      <a:pt x="3947" y="5967"/>
                      <a:pt x="4303" y="5599"/>
                    </a:cubicBezTo>
                    <a:cubicBezTo>
                      <a:pt x="4330" y="5571"/>
                      <a:pt x="4372" y="5571"/>
                      <a:pt x="4385" y="5502"/>
                    </a:cubicBezTo>
                    <a:cubicBezTo>
                      <a:pt x="4399" y="5434"/>
                      <a:pt x="4385" y="5379"/>
                      <a:pt x="4317" y="5338"/>
                    </a:cubicBezTo>
                    <a:cubicBezTo>
                      <a:pt x="4307" y="5334"/>
                      <a:pt x="4298" y="5332"/>
                      <a:pt x="4288" y="5332"/>
                    </a:cubicBezTo>
                    <a:cubicBezTo>
                      <a:pt x="4229" y="5332"/>
                      <a:pt x="4170" y="5398"/>
                      <a:pt x="4110" y="5434"/>
                    </a:cubicBezTo>
                    <a:cubicBezTo>
                      <a:pt x="3787" y="5680"/>
                      <a:pt x="2999" y="6085"/>
                      <a:pt x="2771" y="6085"/>
                    </a:cubicBezTo>
                    <a:cubicBezTo>
                      <a:pt x="2757" y="6085"/>
                      <a:pt x="2745" y="6083"/>
                      <a:pt x="2736" y="6080"/>
                    </a:cubicBezTo>
                    <a:cubicBezTo>
                      <a:pt x="2557" y="6025"/>
                      <a:pt x="2598" y="5860"/>
                      <a:pt x="2653" y="5736"/>
                    </a:cubicBezTo>
                    <a:lnTo>
                      <a:pt x="3286" y="4100"/>
                    </a:lnTo>
                    <a:cubicBezTo>
                      <a:pt x="3368" y="3867"/>
                      <a:pt x="3409" y="3482"/>
                      <a:pt x="3093" y="3386"/>
                    </a:cubicBezTo>
                    <a:cubicBezTo>
                      <a:pt x="3048" y="3371"/>
                      <a:pt x="2999" y="3365"/>
                      <a:pt x="2947" y="3365"/>
                    </a:cubicBezTo>
                    <a:cubicBezTo>
                      <a:pt x="2295" y="3365"/>
                      <a:pt x="1193" y="4422"/>
                      <a:pt x="811" y="4843"/>
                    </a:cubicBezTo>
                    <a:cubicBezTo>
                      <a:pt x="894" y="4664"/>
                      <a:pt x="1210" y="4004"/>
                      <a:pt x="1361" y="3825"/>
                    </a:cubicBezTo>
                    <a:cubicBezTo>
                      <a:pt x="1512" y="3660"/>
                      <a:pt x="1705" y="3482"/>
                      <a:pt x="1870" y="3317"/>
                    </a:cubicBezTo>
                    <a:cubicBezTo>
                      <a:pt x="2584" y="2574"/>
                      <a:pt x="3217" y="1736"/>
                      <a:pt x="3547" y="760"/>
                    </a:cubicBezTo>
                    <a:cubicBezTo>
                      <a:pt x="3615" y="526"/>
                      <a:pt x="3657" y="100"/>
                      <a:pt x="3368" y="18"/>
                    </a:cubicBezTo>
                    <a:cubicBezTo>
                      <a:pt x="3333" y="6"/>
                      <a:pt x="3297" y="1"/>
                      <a:pt x="3261" y="1"/>
                    </a:cubicBezTo>
                    <a:close/>
                  </a:path>
                </a:pathLst>
              </a:custGeom>
              <a:solidFill>
                <a:srgbClr val="06004F"/>
              </a:solidFill>
              <a:ln w="2050" cap="flat" cmpd="sng">
                <a:solidFill>
                  <a:srgbClr val="06004F"/>
                </a:solidFill>
                <a:prstDash val="solid"/>
                <a:miter lim="1374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0"/>
              <p:cNvSpPr/>
              <p:nvPr/>
            </p:nvSpPr>
            <p:spPr>
              <a:xfrm>
                <a:off x="4814000" y="3176200"/>
                <a:ext cx="106900" cy="124750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990" extrusionOk="0">
                    <a:moveTo>
                      <a:pt x="2982" y="1"/>
                    </a:moveTo>
                    <a:cubicBezTo>
                      <a:pt x="2141" y="1"/>
                      <a:pt x="1084" y="171"/>
                      <a:pt x="1018" y="1163"/>
                    </a:cubicBezTo>
                    <a:cubicBezTo>
                      <a:pt x="922" y="2400"/>
                      <a:pt x="2956" y="3280"/>
                      <a:pt x="2915" y="3967"/>
                    </a:cubicBezTo>
                    <a:cubicBezTo>
                      <a:pt x="2890" y="4579"/>
                      <a:pt x="1734" y="4701"/>
                      <a:pt x="1111" y="4701"/>
                    </a:cubicBezTo>
                    <a:cubicBezTo>
                      <a:pt x="1034" y="4701"/>
                      <a:pt x="965" y="4699"/>
                      <a:pt x="908" y="4696"/>
                    </a:cubicBezTo>
                    <a:cubicBezTo>
                      <a:pt x="688" y="4668"/>
                      <a:pt x="358" y="4558"/>
                      <a:pt x="234" y="4558"/>
                    </a:cubicBezTo>
                    <a:cubicBezTo>
                      <a:pt x="194" y="4558"/>
                      <a:pt x="156" y="4551"/>
                      <a:pt x="123" y="4551"/>
                    </a:cubicBezTo>
                    <a:cubicBezTo>
                      <a:pt x="65" y="4551"/>
                      <a:pt x="23" y="4573"/>
                      <a:pt x="14" y="4696"/>
                    </a:cubicBezTo>
                    <a:cubicBezTo>
                      <a:pt x="1" y="4875"/>
                      <a:pt x="399" y="4916"/>
                      <a:pt x="509" y="4930"/>
                    </a:cubicBezTo>
                    <a:lnTo>
                      <a:pt x="894" y="4985"/>
                    </a:lnTo>
                    <a:cubicBezTo>
                      <a:pt x="981" y="4988"/>
                      <a:pt x="1079" y="4990"/>
                      <a:pt x="1185" y="4990"/>
                    </a:cubicBezTo>
                    <a:cubicBezTo>
                      <a:pt x="2033" y="4990"/>
                      <a:pt x="3376" y="4849"/>
                      <a:pt x="3437" y="3871"/>
                    </a:cubicBezTo>
                    <a:cubicBezTo>
                      <a:pt x="3506" y="2771"/>
                      <a:pt x="1609" y="1974"/>
                      <a:pt x="1664" y="1122"/>
                    </a:cubicBezTo>
                    <a:cubicBezTo>
                      <a:pt x="1705" y="599"/>
                      <a:pt x="2461" y="297"/>
                      <a:pt x="2901" y="242"/>
                    </a:cubicBezTo>
                    <a:lnTo>
                      <a:pt x="3369" y="242"/>
                    </a:lnTo>
                    <a:cubicBezTo>
                      <a:pt x="3465" y="256"/>
                      <a:pt x="3712" y="269"/>
                      <a:pt x="3712" y="407"/>
                    </a:cubicBezTo>
                    <a:cubicBezTo>
                      <a:pt x="3698" y="613"/>
                      <a:pt x="3217" y="792"/>
                      <a:pt x="3217" y="1012"/>
                    </a:cubicBezTo>
                    <a:cubicBezTo>
                      <a:pt x="3192" y="1102"/>
                      <a:pt x="3262" y="1192"/>
                      <a:pt x="3350" y="1192"/>
                    </a:cubicBezTo>
                    <a:cubicBezTo>
                      <a:pt x="3356" y="1192"/>
                      <a:pt x="3362" y="1191"/>
                      <a:pt x="3369" y="1191"/>
                    </a:cubicBezTo>
                    <a:cubicBezTo>
                      <a:pt x="3616" y="1163"/>
                      <a:pt x="3836" y="1067"/>
                      <a:pt x="4015" y="916"/>
                    </a:cubicBezTo>
                    <a:cubicBezTo>
                      <a:pt x="4166" y="806"/>
                      <a:pt x="4248" y="641"/>
                      <a:pt x="4262" y="462"/>
                    </a:cubicBezTo>
                    <a:cubicBezTo>
                      <a:pt x="4276" y="118"/>
                      <a:pt x="3795" y="36"/>
                      <a:pt x="3547" y="22"/>
                    </a:cubicBezTo>
                    <a:cubicBezTo>
                      <a:pt x="3384" y="11"/>
                      <a:pt x="3190" y="1"/>
                      <a:pt x="2982" y="1"/>
                    </a:cubicBezTo>
                    <a:close/>
                  </a:path>
                </a:pathLst>
              </a:custGeom>
              <a:solidFill>
                <a:srgbClr val="06004F"/>
              </a:solidFill>
              <a:ln w="2050" cap="flat" cmpd="sng">
                <a:solidFill>
                  <a:srgbClr val="06004F"/>
                </a:solidFill>
                <a:prstDash val="solid"/>
                <a:miter lim="1374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0"/>
              <p:cNvSpPr/>
              <p:nvPr/>
            </p:nvSpPr>
            <p:spPr>
              <a:xfrm>
                <a:off x="4921225" y="3234750"/>
                <a:ext cx="95900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2712" extrusionOk="0">
                    <a:moveTo>
                      <a:pt x="2471" y="1"/>
                    </a:moveTo>
                    <a:cubicBezTo>
                      <a:pt x="2449" y="1"/>
                      <a:pt x="2423" y="2"/>
                      <a:pt x="2392" y="3"/>
                    </a:cubicBezTo>
                    <a:cubicBezTo>
                      <a:pt x="2159" y="31"/>
                      <a:pt x="2104" y="306"/>
                      <a:pt x="2035" y="471"/>
                    </a:cubicBezTo>
                    <a:cubicBezTo>
                      <a:pt x="1884" y="897"/>
                      <a:pt x="1114" y="2368"/>
                      <a:pt x="647" y="2381"/>
                    </a:cubicBezTo>
                    <a:cubicBezTo>
                      <a:pt x="509" y="2381"/>
                      <a:pt x="509" y="2189"/>
                      <a:pt x="495" y="2106"/>
                    </a:cubicBezTo>
                    <a:cubicBezTo>
                      <a:pt x="509" y="1543"/>
                      <a:pt x="592" y="993"/>
                      <a:pt x="743" y="457"/>
                    </a:cubicBezTo>
                    <a:cubicBezTo>
                      <a:pt x="770" y="374"/>
                      <a:pt x="784" y="292"/>
                      <a:pt x="784" y="209"/>
                    </a:cubicBezTo>
                    <a:cubicBezTo>
                      <a:pt x="784" y="113"/>
                      <a:pt x="729" y="72"/>
                      <a:pt x="633" y="72"/>
                    </a:cubicBezTo>
                    <a:cubicBezTo>
                      <a:pt x="413" y="86"/>
                      <a:pt x="220" y="237"/>
                      <a:pt x="166" y="443"/>
                    </a:cubicBezTo>
                    <a:cubicBezTo>
                      <a:pt x="42" y="856"/>
                      <a:pt x="1" y="1295"/>
                      <a:pt x="28" y="1722"/>
                    </a:cubicBezTo>
                    <a:cubicBezTo>
                      <a:pt x="42" y="2061"/>
                      <a:pt x="42" y="2670"/>
                      <a:pt x="560" y="2670"/>
                    </a:cubicBezTo>
                    <a:cubicBezTo>
                      <a:pt x="566" y="2670"/>
                      <a:pt x="572" y="2670"/>
                      <a:pt x="578" y="2670"/>
                    </a:cubicBezTo>
                    <a:cubicBezTo>
                      <a:pt x="1100" y="2656"/>
                      <a:pt x="1623" y="1887"/>
                      <a:pt x="1884" y="1488"/>
                    </a:cubicBezTo>
                    <a:lnTo>
                      <a:pt x="1884" y="1488"/>
                    </a:lnTo>
                    <a:cubicBezTo>
                      <a:pt x="1870" y="1570"/>
                      <a:pt x="1870" y="1667"/>
                      <a:pt x="1884" y="1749"/>
                    </a:cubicBezTo>
                    <a:cubicBezTo>
                      <a:pt x="1897" y="2048"/>
                      <a:pt x="1844" y="2712"/>
                      <a:pt x="2363" y="2712"/>
                    </a:cubicBezTo>
                    <a:cubicBezTo>
                      <a:pt x="2368" y="2712"/>
                      <a:pt x="2373" y="2711"/>
                      <a:pt x="2379" y="2711"/>
                    </a:cubicBezTo>
                    <a:cubicBezTo>
                      <a:pt x="2915" y="2684"/>
                      <a:pt x="3602" y="1722"/>
                      <a:pt x="3808" y="1282"/>
                    </a:cubicBezTo>
                    <a:cubicBezTo>
                      <a:pt x="3822" y="1227"/>
                      <a:pt x="3836" y="1185"/>
                      <a:pt x="3836" y="1130"/>
                    </a:cubicBezTo>
                    <a:cubicBezTo>
                      <a:pt x="3836" y="1062"/>
                      <a:pt x="3808" y="1007"/>
                      <a:pt x="3740" y="1007"/>
                    </a:cubicBezTo>
                    <a:cubicBezTo>
                      <a:pt x="3714" y="1007"/>
                      <a:pt x="3702" y="995"/>
                      <a:pt x="3688" y="995"/>
                    </a:cubicBezTo>
                    <a:cubicBezTo>
                      <a:pt x="3666" y="995"/>
                      <a:pt x="3642" y="1027"/>
                      <a:pt x="3547" y="1199"/>
                    </a:cubicBezTo>
                    <a:cubicBezTo>
                      <a:pt x="3396" y="1474"/>
                      <a:pt x="2709" y="2381"/>
                      <a:pt x="2516" y="2395"/>
                    </a:cubicBezTo>
                    <a:cubicBezTo>
                      <a:pt x="2513" y="2395"/>
                      <a:pt x="2509" y="2396"/>
                      <a:pt x="2505" y="2396"/>
                    </a:cubicBezTo>
                    <a:cubicBezTo>
                      <a:pt x="2323" y="2396"/>
                      <a:pt x="2296" y="2049"/>
                      <a:pt x="2282" y="1914"/>
                    </a:cubicBezTo>
                    <a:cubicBezTo>
                      <a:pt x="2269" y="1405"/>
                      <a:pt x="2351" y="883"/>
                      <a:pt x="2502" y="388"/>
                    </a:cubicBezTo>
                    <a:cubicBezTo>
                      <a:pt x="2530" y="306"/>
                      <a:pt x="2544" y="223"/>
                      <a:pt x="2557" y="127"/>
                    </a:cubicBezTo>
                    <a:cubicBezTo>
                      <a:pt x="2557" y="43"/>
                      <a:pt x="2621" y="1"/>
                      <a:pt x="2471" y="1"/>
                    </a:cubicBezTo>
                    <a:close/>
                  </a:path>
                </a:pathLst>
              </a:custGeom>
              <a:solidFill>
                <a:srgbClr val="06004F"/>
              </a:solidFill>
              <a:ln w="2050" cap="flat" cmpd="sng">
                <a:solidFill>
                  <a:srgbClr val="06004F"/>
                </a:solidFill>
                <a:prstDash val="solid"/>
                <a:miter lim="1374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0"/>
              <p:cNvSpPr/>
              <p:nvPr/>
            </p:nvSpPr>
            <p:spPr>
              <a:xfrm>
                <a:off x="5013675" y="3214825"/>
                <a:ext cx="141600" cy="82950"/>
              </a:xfrm>
              <a:custGeom>
                <a:avLst/>
                <a:gdLst/>
                <a:ahLst/>
                <a:cxnLst/>
                <a:rect l="l" t="t" r="r" b="b"/>
                <a:pathLst>
                  <a:path w="5664" h="3318" extrusionOk="0">
                    <a:moveTo>
                      <a:pt x="725" y="0"/>
                    </a:moveTo>
                    <a:cubicBezTo>
                      <a:pt x="714" y="0"/>
                      <a:pt x="701" y="1"/>
                      <a:pt x="688" y="3"/>
                    </a:cubicBezTo>
                    <a:cubicBezTo>
                      <a:pt x="482" y="17"/>
                      <a:pt x="303" y="154"/>
                      <a:pt x="207" y="347"/>
                    </a:cubicBezTo>
                    <a:cubicBezTo>
                      <a:pt x="69" y="718"/>
                      <a:pt x="0" y="2766"/>
                      <a:pt x="55" y="3178"/>
                    </a:cubicBezTo>
                    <a:cubicBezTo>
                      <a:pt x="68" y="3254"/>
                      <a:pt x="103" y="3318"/>
                      <a:pt x="193" y="3318"/>
                    </a:cubicBezTo>
                    <a:cubicBezTo>
                      <a:pt x="202" y="3318"/>
                      <a:pt x="211" y="3317"/>
                      <a:pt x="220" y="3316"/>
                    </a:cubicBezTo>
                    <a:cubicBezTo>
                      <a:pt x="232" y="3315"/>
                      <a:pt x="243" y="3314"/>
                      <a:pt x="252" y="3314"/>
                    </a:cubicBezTo>
                    <a:cubicBezTo>
                      <a:pt x="271" y="3314"/>
                      <a:pt x="286" y="3316"/>
                      <a:pt x="298" y="3316"/>
                    </a:cubicBezTo>
                    <a:cubicBezTo>
                      <a:pt x="345" y="3316"/>
                      <a:pt x="358" y="3291"/>
                      <a:pt x="427" y="3055"/>
                    </a:cubicBezTo>
                    <a:cubicBezTo>
                      <a:pt x="536" y="2738"/>
                      <a:pt x="1430" y="841"/>
                      <a:pt x="1499" y="828"/>
                    </a:cubicBezTo>
                    <a:cubicBezTo>
                      <a:pt x="1503" y="827"/>
                      <a:pt x="1507" y="827"/>
                      <a:pt x="1510" y="827"/>
                    </a:cubicBezTo>
                    <a:cubicBezTo>
                      <a:pt x="1569" y="827"/>
                      <a:pt x="1581" y="926"/>
                      <a:pt x="1581" y="965"/>
                    </a:cubicBezTo>
                    <a:lnTo>
                      <a:pt x="1650" y="1391"/>
                    </a:lnTo>
                    <a:cubicBezTo>
                      <a:pt x="1758" y="1984"/>
                      <a:pt x="1918" y="2932"/>
                      <a:pt x="2131" y="2932"/>
                    </a:cubicBezTo>
                    <a:cubicBezTo>
                      <a:pt x="2136" y="2932"/>
                      <a:pt x="2140" y="2932"/>
                      <a:pt x="2145" y="2931"/>
                    </a:cubicBezTo>
                    <a:cubicBezTo>
                      <a:pt x="2227" y="2931"/>
                      <a:pt x="2296" y="2876"/>
                      <a:pt x="2324" y="2807"/>
                    </a:cubicBezTo>
                    <a:cubicBezTo>
                      <a:pt x="2475" y="2422"/>
                      <a:pt x="3300" y="553"/>
                      <a:pt x="3423" y="525"/>
                    </a:cubicBezTo>
                    <a:cubicBezTo>
                      <a:pt x="3427" y="525"/>
                      <a:pt x="3431" y="525"/>
                      <a:pt x="3435" y="525"/>
                    </a:cubicBezTo>
                    <a:cubicBezTo>
                      <a:pt x="3549" y="525"/>
                      <a:pt x="3575" y="720"/>
                      <a:pt x="3588" y="786"/>
                    </a:cubicBezTo>
                    <a:cubicBezTo>
                      <a:pt x="3643" y="1213"/>
                      <a:pt x="3657" y="1721"/>
                      <a:pt x="3712" y="2037"/>
                    </a:cubicBezTo>
                    <a:cubicBezTo>
                      <a:pt x="3764" y="2347"/>
                      <a:pt x="3839" y="2911"/>
                      <a:pt x="4246" y="2911"/>
                    </a:cubicBezTo>
                    <a:cubicBezTo>
                      <a:pt x="4273" y="2911"/>
                      <a:pt x="4301" y="2909"/>
                      <a:pt x="4331" y="2903"/>
                    </a:cubicBezTo>
                    <a:cubicBezTo>
                      <a:pt x="4812" y="2821"/>
                      <a:pt x="5403" y="2010"/>
                      <a:pt x="5609" y="1598"/>
                    </a:cubicBezTo>
                    <a:cubicBezTo>
                      <a:pt x="5650" y="1556"/>
                      <a:pt x="5664" y="1501"/>
                      <a:pt x="5650" y="1446"/>
                    </a:cubicBezTo>
                    <a:cubicBezTo>
                      <a:pt x="5650" y="1395"/>
                      <a:pt x="5627" y="1321"/>
                      <a:pt x="5558" y="1321"/>
                    </a:cubicBezTo>
                    <a:cubicBezTo>
                      <a:pt x="5552" y="1321"/>
                      <a:pt x="5546" y="1322"/>
                      <a:pt x="5540" y="1323"/>
                    </a:cubicBezTo>
                    <a:cubicBezTo>
                      <a:pt x="5531" y="1324"/>
                      <a:pt x="5524" y="1324"/>
                      <a:pt x="5517" y="1324"/>
                    </a:cubicBezTo>
                    <a:cubicBezTo>
                      <a:pt x="5499" y="1324"/>
                      <a:pt x="5488" y="1321"/>
                      <a:pt x="5478" y="1321"/>
                    </a:cubicBezTo>
                    <a:cubicBezTo>
                      <a:pt x="5452" y="1321"/>
                      <a:pt x="5439" y="1346"/>
                      <a:pt x="5348" y="1529"/>
                    </a:cubicBezTo>
                    <a:cubicBezTo>
                      <a:pt x="5210" y="1804"/>
                      <a:pt x="4660" y="2491"/>
                      <a:pt x="4468" y="2505"/>
                    </a:cubicBezTo>
                    <a:cubicBezTo>
                      <a:pt x="4458" y="2506"/>
                      <a:pt x="4448" y="2507"/>
                      <a:pt x="4439" y="2507"/>
                    </a:cubicBezTo>
                    <a:cubicBezTo>
                      <a:pt x="4273" y="2507"/>
                      <a:pt x="4246" y="2278"/>
                      <a:pt x="4207" y="2161"/>
                    </a:cubicBezTo>
                    <a:cubicBezTo>
                      <a:pt x="4138" y="1639"/>
                      <a:pt x="4166" y="1089"/>
                      <a:pt x="4069" y="567"/>
                    </a:cubicBezTo>
                    <a:cubicBezTo>
                      <a:pt x="4044" y="330"/>
                      <a:pt x="3997" y="48"/>
                      <a:pt x="3672" y="48"/>
                    </a:cubicBezTo>
                    <a:cubicBezTo>
                      <a:pt x="3638" y="48"/>
                      <a:pt x="3601" y="51"/>
                      <a:pt x="3561" y="58"/>
                    </a:cubicBezTo>
                    <a:cubicBezTo>
                      <a:pt x="3135" y="127"/>
                      <a:pt x="2818" y="841"/>
                      <a:pt x="2681" y="1130"/>
                    </a:cubicBezTo>
                    <a:cubicBezTo>
                      <a:pt x="2543" y="1433"/>
                      <a:pt x="2282" y="1982"/>
                      <a:pt x="2269" y="2010"/>
                    </a:cubicBezTo>
                    <a:cubicBezTo>
                      <a:pt x="2255" y="2037"/>
                      <a:pt x="2241" y="2161"/>
                      <a:pt x="2186" y="2161"/>
                    </a:cubicBezTo>
                    <a:cubicBezTo>
                      <a:pt x="2131" y="2161"/>
                      <a:pt x="2076" y="1804"/>
                      <a:pt x="2076" y="1804"/>
                    </a:cubicBezTo>
                    <a:lnTo>
                      <a:pt x="1939" y="841"/>
                    </a:lnTo>
                    <a:cubicBezTo>
                      <a:pt x="1914" y="654"/>
                      <a:pt x="1957" y="351"/>
                      <a:pt x="1674" y="351"/>
                    </a:cubicBezTo>
                    <a:cubicBezTo>
                      <a:pt x="1646" y="351"/>
                      <a:pt x="1615" y="354"/>
                      <a:pt x="1581" y="360"/>
                    </a:cubicBezTo>
                    <a:cubicBezTo>
                      <a:pt x="1210" y="429"/>
                      <a:pt x="633" y="1721"/>
                      <a:pt x="633" y="1721"/>
                    </a:cubicBezTo>
                    <a:cubicBezTo>
                      <a:pt x="646" y="1446"/>
                      <a:pt x="674" y="1171"/>
                      <a:pt x="729" y="896"/>
                    </a:cubicBezTo>
                    <a:cubicBezTo>
                      <a:pt x="770" y="704"/>
                      <a:pt x="880" y="237"/>
                      <a:pt x="866" y="140"/>
                    </a:cubicBezTo>
                    <a:cubicBezTo>
                      <a:pt x="842" y="44"/>
                      <a:pt x="808" y="0"/>
                      <a:pt x="725" y="0"/>
                    </a:cubicBezTo>
                    <a:close/>
                  </a:path>
                </a:pathLst>
              </a:custGeom>
              <a:solidFill>
                <a:srgbClr val="06004F"/>
              </a:solidFill>
              <a:ln w="2050" cap="flat" cmpd="sng">
                <a:solidFill>
                  <a:srgbClr val="06004F"/>
                </a:solidFill>
                <a:prstDash val="solid"/>
                <a:miter lim="1374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0"/>
              <p:cNvSpPr/>
              <p:nvPr/>
            </p:nvSpPr>
            <p:spPr>
              <a:xfrm>
                <a:off x="5155250" y="3175025"/>
                <a:ext cx="14060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926" extrusionOk="0">
                    <a:moveTo>
                      <a:pt x="3473" y="1"/>
                    </a:moveTo>
                    <a:cubicBezTo>
                      <a:pt x="3416" y="1"/>
                      <a:pt x="3349" y="13"/>
                      <a:pt x="3273" y="42"/>
                    </a:cubicBezTo>
                    <a:cubicBezTo>
                      <a:pt x="2860" y="207"/>
                      <a:pt x="2723" y="963"/>
                      <a:pt x="2640" y="1279"/>
                    </a:cubicBezTo>
                    <a:cubicBezTo>
                      <a:pt x="2558" y="1609"/>
                      <a:pt x="2475" y="1925"/>
                      <a:pt x="2407" y="2227"/>
                    </a:cubicBezTo>
                    <a:cubicBezTo>
                      <a:pt x="2407" y="2255"/>
                      <a:pt x="2434" y="2351"/>
                      <a:pt x="2365" y="2378"/>
                    </a:cubicBezTo>
                    <a:cubicBezTo>
                      <a:pt x="2361" y="2381"/>
                      <a:pt x="2357" y="2382"/>
                      <a:pt x="2353" y="2382"/>
                    </a:cubicBezTo>
                    <a:cubicBezTo>
                      <a:pt x="2283" y="2382"/>
                      <a:pt x="2173" y="2076"/>
                      <a:pt x="2173" y="2076"/>
                    </a:cubicBezTo>
                    <a:lnTo>
                      <a:pt x="1857" y="1141"/>
                    </a:lnTo>
                    <a:cubicBezTo>
                      <a:pt x="1799" y="991"/>
                      <a:pt x="1770" y="725"/>
                      <a:pt x="1551" y="725"/>
                    </a:cubicBezTo>
                    <a:cubicBezTo>
                      <a:pt x="1509" y="725"/>
                      <a:pt x="1460" y="734"/>
                      <a:pt x="1403" y="756"/>
                    </a:cubicBezTo>
                    <a:cubicBezTo>
                      <a:pt x="1046" y="894"/>
                      <a:pt x="757" y="2269"/>
                      <a:pt x="757" y="2269"/>
                    </a:cubicBezTo>
                    <a:cubicBezTo>
                      <a:pt x="688" y="1994"/>
                      <a:pt x="675" y="1719"/>
                      <a:pt x="688" y="1444"/>
                    </a:cubicBezTo>
                    <a:cubicBezTo>
                      <a:pt x="688" y="1251"/>
                      <a:pt x="716" y="853"/>
                      <a:pt x="647" y="660"/>
                    </a:cubicBezTo>
                    <a:cubicBezTo>
                      <a:pt x="637" y="597"/>
                      <a:pt x="578" y="550"/>
                      <a:pt x="513" y="550"/>
                    </a:cubicBezTo>
                    <a:cubicBezTo>
                      <a:pt x="494" y="550"/>
                      <a:pt x="474" y="554"/>
                      <a:pt x="455" y="564"/>
                    </a:cubicBezTo>
                    <a:cubicBezTo>
                      <a:pt x="262" y="633"/>
                      <a:pt x="97" y="798"/>
                      <a:pt x="42" y="1004"/>
                    </a:cubicBezTo>
                    <a:cubicBezTo>
                      <a:pt x="1" y="1402"/>
                      <a:pt x="317" y="3409"/>
                      <a:pt x="482" y="3808"/>
                    </a:cubicBezTo>
                    <a:cubicBezTo>
                      <a:pt x="505" y="3876"/>
                      <a:pt x="555" y="3925"/>
                      <a:pt x="618" y="3925"/>
                    </a:cubicBezTo>
                    <a:cubicBezTo>
                      <a:pt x="632" y="3925"/>
                      <a:pt x="646" y="3923"/>
                      <a:pt x="661" y="3918"/>
                    </a:cubicBezTo>
                    <a:cubicBezTo>
                      <a:pt x="771" y="3863"/>
                      <a:pt x="826" y="3753"/>
                      <a:pt x="826" y="3643"/>
                    </a:cubicBezTo>
                    <a:cubicBezTo>
                      <a:pt x="853" y="3272"/>
                      <a:pt x="1376" y="1224"/>
                      <a:pt x="1417" y="1210"/>
                    </a:cubicBezTo>
                    <a:cubicBezTo>
                      <a:pt x="1420" y="1209"/>
                      <a:pt x="1423" y="1209"/>
                      <a:pt x="1426" y="1209"/>
                    </a:cubicBezTo>
                    <a:cubicBezTo>
                      <a:pt x="1478" y="1209"/>
                      <a:pt x="1527" y="1308"/>
                      <a:pt x="1527" y="1334"/>
                    </a:cubicBezTo>
                    <a:lnTo>
                      <a:pt x="1678" y="1746"/>
                    </a:lnTo>
                    <a:cubicBezTo>
                      <a:pt x="1877" y="2290"/>
                      <a:pt x="2242" y="3179"/>
                      <a:pt x="2453" y="3179"/>
                    </a:cubicBezTo>
                    <a:cubicBezTo>
                      <a:pt x="2461" y="3179"/>
                      <a:pt x="2468" y="3178"/>
                      <a:pt x="2475" y="3176"/>
                    </a:cubicBezTo>
                    <a:cubicBezTo>
                      <a:pt x="2544" y="3135"/>
                      <a:pt x="2599" y="3066"/>
                      <a:pt x="2613" y="2983"/>
                    </a:cubicBezTo>
                    <a:cubicBezTo>
                      <a:pt x="2695" y="2598"/>
                      <a:pt x="3135" y="578"/>
                      <a:pt x="3245" y="536"/>
                    </a:cubicBezTo>
                    <a:cubicBezTo>
                      <a:pt x="3251" y="535"/>
                      <a:pt x="3258" y="534"/>
                      <a:pt x="3264" y="534"/>
                    </a:cubicBezTo>
                    <a:cubicBezTo>
                      <a:pt x="3354" y="534"/>
                      <a:pt x="3439" y="706"/>
                      <a:pt x="3451" y="770"/>
                    </a:cubicBezTo>
                    <a:cubicBezTo>
                      <a:pt x="3603" y="1183"/>
                      <a:pt x="3713" y="1636"/>
                      <a:pt x="3823" y="1966"/>
                    </a:cubicBezTo>
                    <a:cubicBezTo>
                      <a:pt x="3931" y="2255"/>
                      <a:pt x="4092" y="2724"/>
                      <a:pt x="4445" y="2724"/>
                    </a:cubicBezTo>
                    <a:cubicBezTo>
                      <a:pt x="4495" y="2724"/>
                      <a:pt x="4548" y="2715"/>
                      <a:pt x="4606" y="2695"/>
                    </a:cubicBezTo>
                    <a:cubicBezTo>
                      <a:pt x="5060" y="2516"/>
                      <a:pt x="5472" y="1595"/>
                      <a:pt x="5596" y="1141"/>
                    </a:cubicBezTo>
                    <a:cubicBezTo>
                      <a:pt x="5623" y="1100"/>
                      <a:pt x="5623" y="1045"/>
                      <a:pt x="5610" y="990"/>
                    </a:cubicBezTo>
                    <a:cubicBezTo>
                      <a:pt x="5598" y="943"/>
                      <a:pt x="5576" y="875"/>
                      <a:pt x="5508" y="875"/>
                    </a:cubicBezTo>
                    <a:cubicBezTo>
                      <a:pt x="5497" y="875"/>
                      <a:pt x="5485" y="876"/>
                      <a:pt x="5472" y="880"/>
                    </a:cubicBezTo>
                    <a:cubicBezTo>
                      <a:pt x="5390" y="921"/>
                      <a:pt x="5431" y="853"/>
                      <a:pt x="5335" y="1141"/>
                    </a:cubicBezTo>
                    <a:cubicBezTo>
                      <a:pt x="5252" y="1430"/>
                      <a:pt x="4826" y="2227"/>
                      <a:pt x="4647" y="2282"/>
                    </a:cubicBezTo>
                    <a:cubicBezTo>
                      <a:pt x="4633" y="2286"/>
                      <a:pt x="4620" y="2287"/>
                      <a:pt x="4608" y="2287"/>
                    </a:cubicBezTo>
                    <a:cubicBezTo>
                      <a:pt x="4469" y="2287"/>
                      <a:pt x="4395" y="2093"/>
                      <a:pt x="4345" y="1980"/>
                    </a:cubicBezTo>
                    <a:cubicBezTo>
                      <a:pt x="4152" y="1485"/>
                      <a:pt x="4070" y="935"/>
                      <a:pt x="3877" y="440"/>
                    </a:cubicBezTo>
                    <a:cubicBezTo>
                      <a:pt x="3810" y="239"/>
                      <a:pt x="3725" y="1"/>
                      <a:pt x="3473" y="1"/>
                    </a:cubicBezTo>
                    <a:close/>
                  </a:path>
                </a:pathLst>
              </a:custGeom>
              <a:solidFill>
                <a:srgbClr val="06004F"/>
              </a:solidFill>
              <a:ln w="2050" cap="flat" cmpd="sng">
                <a:solidFill>
                  <a:srgbClr val="06004F"/>
                </a:solidFill>
                <a:prstDash val="solid"/>
                <a:miter lim="1374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0"/>
              <p:cNvSpPr/>
              <p:nvPr/>
            </p:nvSpPr>
            <p:spPr>
              <a:xfrm>
                <a:off x="5285175" y="3136025"/>
                <a:ext cx="67025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2950" extrusionOk="0">
                    <a:moveTo>
                      <a:pt x="845" y="330"/>
                    </a:moveTo>
                    <a:cubicBezTo>
                      <a:pt x="899" y="330"/>
                      <a:pt x="942" y="379"/>
                      <a:pt x="962" y="419"/>
                    </a:cubicBezTo>
                    <a:cubicBezTo>
                      <a:pt x="1169" y="749"/>
                      <a:pt x="1031" y="1382"/>
                      <a:pt x="880" y="1698"/>
                    </a:cubicBezTo>
                    <a:cubicBezTo>
                      <a:pt x="797" y="1464"/>
                      <a:pt x="687" y="406"/>
                      <a:pt x="784" y="351"/>
                    </a:cubicBezTo>
                    <a:cubicBezTo>
                      <a:pt x="805" y="336"/>
                      <a:pt x="826" y="330"/>
                      <a:pt x="845" y="330"/>
                    </a:cubicBezTo>
                    <a:close/>
                    <a:moveTo>
                      <a:pt x="843" y="0"/>
                    </a:moveTo>
                    <a:cubicBezTo>
                      <a:pt x="770" y="0"/>
                      <a:pt x="698" y="20"/>
                      <a:pt x="633" y="62"/>
                    </a:cubicBezTo>
                    <a:cubicBezTo>
                      <a:pt x="0" y="461"/>
                      <a:pt x="275" y="1863"/>
                      <a:pt x="619" y="2385"/>
                    </a:cubicBezTo>
                    <a:cubicBezTo>
                      <a:pt x="800" y="2680"/>
                      <a:pt x="974" y="2949"/>
                      <a:pt x="1279" y="2949"/>
                    </a:cubicBezTo>
                    <a:cubicBezTo>
                      <a:pt x="1414" y="2949"/>
                      <a:pt x="1575" y="2897"/>
                      <a:pt x="1773" y="2770"/>
                    </a:cubicBezTo>
                    <a:cubicBezTo>
                      <a:pt x="2433" y="2358"/>
                      <a:pt x="2681" y="1533"/>
                      <a:pt x="2653" y="818"/>
                    </a:cubicBezTo>
                    <a:cubicBezTo>
                      <a:pt x="2653" y="736"/>
                      <a:pt x="2640" y="667"/>
                      <a:pt x="2598" y="612"/>
                    </a:cubicBezTo>
                    <a:cubicBezTo>
                      <a:pt x="2583" y="581"/>
                      <a:pt x="2576" y="563"/>
                      <a:pt x="2556" y="563"/>
                    </a:cubicBezTo>
                    <a:cubicBezTo>
                      <a:pt x="2540" y="563"/>
                      <a:pt x="2517" y="574"/>
                      <a:pt x="2475" y="598"/>
                    </a:cubicBezTo>
                    <a:cubicBezTo>
                      <a:pt x="2392" y="639"/>
                      <a:pt x="2392" y="777"/>
                      <a:pt x="2392" y="845"/>
                    </a:cubicBezTo>
                    <a:cubicBezTo>
                      <a:pt x="2406" y="1395"/>
                      <a:pt x="2062" y="2206"/>
                      <a:pt x="1787" y="2385"/>
                    </a:cubicBezTo>
                    <a:cubicBezTo>
                      <a:pt x="1692" y="2442"/>
                      <a:pt x="1603" y="2470"/>
                      <a:pt x="1522" y="2470"/>
                    </a:cubicBezTo>
                    <a:cubicBezTo>
                      <a:pt x="1368" y="2470"/>
                      <a:pt x="1240" y="2372"/>
                      <a:pt x="1141" y="2193"/>
                    </a:cubicBezTo>
                    <a:cubicBezTo>
                      <a:pt x="1086" y="2110"/>
                      <a:pt x="1045" y="2028"/>
                      <a:pt x="1004" y="1931"/>
                    </a:cubicBezTo>
                    <a:cubicBezTo>
                      <a:pt x="1279" y="1574"/>
                      <a:pt x="1444" y="598"/>
                      <a:pt x="1196" y="213"/>
                    </a:cubicBezTo>
                    <a:cubicBezTo>
                      <a:pt x="1123" y="77"/>
                      <a:pt x="984" y="0"/>
                      <a:pt x="843" y="0"/>
                    </a:cubicBezTo>
                    <a:close/>
                  </a:path>
                </a:pathLst>
              </a:custGeom>
              <a:solidFill>
                <a:srgbClr val="06004F"/>
              </a:solidFill>
              <a:ln w="2050" cap="flat" cmpd="sng">
                <a:solidFill>
                  <a:srgbClr val="06004F"/>
                </a:solidFill>
                <a:prstDash val="solid"/>
                <a:miter lim="1374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0"/>
              <p:cNvSpPr/>
              <p:nvPr/>
            </p:nvSpPr>
            <p:spPr>
              <a:xfrm>
                <a:off x="5319875" y="3100050"/>
                <a:ext cx="91775" cy="6897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759" extrusionOk="0">
                    <a:moveTo>
                      <a:pt x="340" y="0"/>
                    </a:moveTo>
                    <a:cubicBezTo>
                      <a:pt x="295" y="0"/>
                      <a:pt x="250" y="17"/>
                      <a:pt x="207" y="58"/>
                    </a:cubicBezTo>
                    <a:cubicBezTo>
                      <a:pt x="1" y="250"/>
                      <a:pt x="262" y="759"/>
                      <a:pt x="413" y="910"/>
                    </a:cubicBezTo>
                    <a:cubicBezTo>
                      <a:pt x="550" y="1075"/>
                      <a:pt x="729" y="1185"/>
                      <a:pt x="935" y="1240"/>
                    </a:cubicBezTo>
                    <a:cubicBezTo>
                      <a:pt x="1210" y="1625"/>
                      <a:pt x="1265" y="2120"/>
                      <a:pt x="1334" y="2587"/>
                    </a:cubicBezTo>
                    <a:cubicBezTo>
                      <a:pt x="1334" y="2642"/>
                      <a:pt x="1348" y="2683"/>
                      <a:pt x="1375" y="2738"/>
                    </a:cubicBezTo>
                    <a:cubicBezTo>
                      <a:pt x="1396" y="2752"/>
                      <a:pt x="1420" y="2759"/>
                      <a:pt x="1442" y="2759"/>
                    </a:cubicBezTo>
                    <a:cubicBezTo>
                      <a:pt x="1465" y="2759"/>
                      <a:pt x="1485" y="2752"/>
                      <a:pt x="1499" y="2738"/>
                    </a:cubicBezTo>
                    <a:cubicBezTo>
                      <a:pt x="1554" y="2683"/>
                      <a:pt x="1581" y="2601"/>
                      <a:pt x="1568" y="2532"/>
                    </a:cubicBezTo>
                    <a:cubicBezTo>
                      <a:pt x="1609" y="2106"/>
                      <a:pt x="1416" y="1556"/>
                      <a:pt x="1265" y="1157"/>
                    </a:cubicBezTo>
                    <a:cubicBezTo>
                      <a:pt x="1343" y="1110"/>
                      <a:pt x="1431" y="1085"/>
                      <a:pt x="1519" y="1085"/>
                    </a:cubicBezTo>
                    <a:cubicBezTo>
                      <a:pt x="1634" y="1085"/>
                      <a:pt x="1749" y="1127"/>
                      <a:pt x="1843" y="1212"/>
                    </a:cubicBezTo>
                    <a:cubicBezTo>
                      <a:pt x="2021" y="1391"/>
                      <a:pt x="2104" y="1570"/>
                      <a:pt x="2324" y="1803"/>
                    </a:cubicBezTo>
                    <a:cubicBezTo>
                      <a:pt x="2492" y="1993"/>
                      <a:pt x="2806" y="2320"/>
                      <a:pt x="3092" y="2320"/>
                    </a:cubicBezTo>
                    <a:cubicBezTo>
                      <a:pt x="3179" y="2320"/>
                      <a:pt x="3264" y="2290"/>
                      <a:pt x="3341" y="2216"/>
                    </a:cubicBezTo>
                    <a:cubicBezTo>
                      <a:pt x="3671" y="1913"/>
                      <a:pt x="3643" y="841"/>
                      <a:pt x="3575" y="415"/>
                    </a:cubicBezTo>
                    <a:cubicBezTo>
                      <a:pt x="3588" y="360"/>
                      <a:pt x="3561" y="319"/>
                      <a:pt x="3533" y="278"/>
                    </a:cubicBezTo>
                    <a:cubicBezTo>
                      <a:pt x="3494" y="238"/>
                      <a:pt x="3455" y="206"/>
                      <a:pt x="3410" y="206"/>
                    </a:cubicBezTo>
                    <a:cubicBezTo>
                      <a:pt x="3393" y="206"/>
                      <a:pt x="3374" y="211"/>
                      <a:pt x="3355" y="223"/>
                    </a:cubicBezTo>
                    <a:cubicBezTo>
                      <a:pt x="3313" y="291"/>
                      <a:pt x="3300" y="387"/>
                      <a:pt x="3327" y="470"/>
                    </a:cubicBezTo>
                    <a:cubicBezTo>
                      <a:pt x="3368" y="800"/>
                      <a:pt x="3286" y="1803"/>
                      <a:pt x="3190" y="1913"/>
                    </a:cubicBezTo>
                    <a:cubicBezTo>
                      <a:pt x="3163" y="1937"/>
                      <a:pt x="3135" y="1946"/>
                      <a:pt x="3108" y="1946"/>
                    </a:cubicBezTo>
                    <a:cubicBezTo>
                      <a:pt x="3024" y="1946"/>
                      <a:pt x="2946" y="1855"/>
                      <a:pt x="2915" y="1803"/>
                    </a:cubicBezTo>
                    <a:cubicBezTo>
                      <a:pt x="2695" y="1556"/>
                      <a:pt x="2502" y="1281"/>
                      <a:pt x="2365" y="979"/>
                    </a:cubicBezTo>
                    <a:cubicBezTo>
                      <a:pt x="2324" y="896"/>
                      <a:pt x="2269" y="827"/>
                      <a:pt x="2200" y="759"/>
                    </a:cubicBezTo>
                    <a:cubicBezTo>
                      <a:pt x="2034" y="571"/>
                      <a:pt x="1862" y="521"/>
                      <a:pt x="1690" y="521"/>
                    </a:cubicBezTo>
                    <a:cubicBezTo>
                      <a:pt x="1493" y="521"/>
                      <a:pt x="1296" y="587"/>
                      <a:pt x="1110" y="587"/>
                    </a:cubicBezTo>
                    <a:cubicBezTo>
                      <a:pt x="1055" y="587"/>
                      <a:pt x="1002" y="581"/>
                      <a:pt x="949" y="566"/>
                    </a:cubicBezTo>
                    <a:lnTo>
                      <a:pt x="743" y="319"/>
                    </a:lnTo>
                    <a:cubicBezTo>
                      <a:pt x="667" y="232"/>
                      <a:pt x="506" y="0"/>
                      <a:pt x="340" y="0"/>
                    </a:cubicBezTo>
                    <a:close/>
                  </a:path>
                </a:pathLst>
              </a:custGeom>
              <a:solidFill>
                <a:srgbClr val="06004F"/>
              </a:solidFill>
              <a:ln w="2050" cap="flat" cmpd="sng">
                <a:solidFill>
                  <a:srgbClr val="06004F"/>
                </a:solidFill>
                <a:prstDash val="solid"/>
                <a:miter lim="1374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2" name="Google Shape;2022;p10"/>
          <p:cNvGrpSpPr/>
          <p:nvPr/>
        </p:nvGrpSpPr>
        <p:grpSpPr>
          <a:xfrm>
            <a:off x="7709260" y="3446178"/>
            <a:ext cx="878596" cy="800501"/>
            <a:chOff x="1199525" y="2750813"/>
            <a:chExt cx="1017600" cy="927150"/>
          </a:xfrm>
        </p:grpSpPr>
        <p:sp>
          <p:nvSpPr>
            <p:cNvPr id="2023" name="Google Shape;2023;p10"/>
            <p:cNvSpPr/>
            <p:nvPr/>
          </p:nvSpPr>
          <p:spPr>
            <a:xfrm>
              <a:off x="1199688" y="2750825"/>
              <a:ext cx="1017275" cy="927125"/>
            </a:xfrm>
            <a:custGeom>
              <a:avLst/>
              <a:gdLst/>
              <a:ahLst/>
              <a:cxnLst/>
              <a:rect l="l" t="t" r="r" b="b"/>
              <a:pathLst>
                <a:path w="40691" h="37085" extrusionOk="0">
                  <a:moveTo>
                    <a:pt x="20346" y="0"/>
                  </a:moveTo>
                  <a:cubicBezTo>
                    <a:pt x="15600" y="0"/>
                    <a:pt x="10854" y="1808"/>
                    <a:pt x="7231" y="5423"/>
                  </a:cubicBezTo>
                  <a:cubicBezTo>
                    <a:pt x="1" y="12668"/>
                    <a:pt x="1" y="24407"/>
                    <a:pt x="7231" y="31652"/>
                  </a:cubicBezTo>
                  <a:cubicBezTo>
                    <a:pt x="10854" y="35274"/>
                    <a:pt x="15600" y="37085"/>
                    <a:pt x="20346" y="37085"/>
                  </a:cubicBezTo>
                  <a:cubicBezTo>
                    <a:pt x="25092" y="37085"/>
                    <a:pt x="29838" y="35274"/>
                    <a:pt x="33460" y="31652"/>
                  </a:cubicBezTo>
                  <a:cubicBezTo>
                    <a:pt x="40691" y="24407"/>
                    <a:pt x="40691" y="12668"/>
                    <a:pt x="33460" y="5423"/>
                  </a:cubicBezTo>
                  <a:cubicBezTo>
                    <a:pt x="29838" y="1808"/>
                    <a:pt x="25092" y="0"/>
                    <a:pt x="2034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4" name="Google Shape;2024;p10"/>
            <p:cNvGrpSpPr/>
            <p:nvPr/>
          </p:nvGrpSpPr>
          <p:grpSpPr>
            <a:xfrm>
              <a:off x="1199525" y="2750813"/>
              <a:ext cx="1017600" cy="927150"/>
              <a:chOff x="456350" y="2750850"/>
              <a:chExt cx="1017600" cy="927150"/>
            </a:xfrm>
          </p:grpSpPr>
          <p:sp>
            <p:nvSpPr>
              <p:cNvPr id="2025" name="Google Shape;2025;p10"/>
              <p:cNvSpPr/>
              <p:nvPr/>
            </p:nvSpPr>
            <p:spPr>
              <a:xfrm>
                <a:off x="522325" y="2806275"/>
                <a:ext cx="850600" cy="850575"/>
              </a:xfrm>
              <a:custGeom>
                <a:avLst/>
                <a:gdLst/>
                <a:ahLst/>
                <a:cxnLst/>
                <a:rect l="l" t="t" r="r" b="b"/>
                <a:pathLst>
                  <a:path w="34024" h="34023" extrusionOk="0">
                    <a:moveTo>
                      <a:pt x="17019" y="0"/>
                    </a:moveTo>
                    <a:cubicBezTo>
                      <a:pt x="7630" y="0"/>
                      <a:pt x="0" y="7616"/>
                      <a:pt x="0" y="17005"/>
                    </a:cubicBezTo>
                    <a:cubicBezTo>
                      <a:pt x="0" y="26407"/>
                      <a:pt x="7630" y="34023"/>
                      <a:pt x="17019" y="34023"/>
                    </a:cubicBezTo>
                    <a:cubicBezTo>
                      <a:pt x="26408" y="34023"/>
                      <a:pt x="34023" y="26407"/>
                      <a:pt x="34023" y="17005"/>
                    </a:cubicBezTo>
                    <a:cubicBezTo>
                      <a:pt x="34023" y="7616"/>
                      <a:pt x="26408" y="0"/>
                      <a:pt x="17019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10"/>
              <p:cNvSpPr/>
              <p:nvPr/>
            </p:nvSpPr>
            <p:spPr>
              <a:xfrm>
                <a:off x="507550" y="2830325"/>
                <a:ext cx="880825" cy="802475"/>
              </a:xfrm>
              <a:custGeom>
                <a:avLst/>
                <a:gdLst/>
                <a:ahLst/>
                <a:cxnLst/>
                <a:rect l="l" t="t" r="r" b="b"/>
                <a:pathLst>
                  <a:path w="35233" h="32099" extrusionOk="0">
                    <a:moveTo>
                      <a:pt x="17617" y="1"/>
                    </a:moveTo>
                    <a:cubicBezTo>
                      <a:pt x="13510" y="1"/>
                      <a:pt x="9403" y="1568"/>
                      <a:pt x="6269" y="4702"/>
                    </a:cubicBezTo>
                    <a:cubicBezTo>
                      <a:pt x="0" y="10970"/>
                      <a:pt x="0" y="21129"/>
                      <a:pt x="6269" y="27397"/>
                    </a:cubicBezTo>
                    <a:cubicBezTo>
                      <a:pt x="9403" y="30532"/>
                      <a:pt x="13510" y="32099"/>
                      <a:pt x="17617" y="32099"/>
                    </a:cubicBezTo>
                    <a:cubicBezTo>
                      <a:pt x="21723" y="32099"/>
                      <a:pt x="25830" y="30532"/>
                      <a:pt x="28964" y="27397"/>
                    </a:cubicBezTo>
                    <a:cubicBezTo>
                      <a:pt x="35233" y="21129"/>
                      <a:pt x="35233" y="10970"/>
                      <a:pt x="28964" y="4702"/>
                    </a:cubicBezTo>
                    <a:cubicBezTo>
                      <a:pt x="25830" y="1568"/>
                      <a:pt x="21723" y="1"/>
                      <a:pt x="17617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10"/>
              <p:cNvSpPr/>
              <p:nvPr/>
            </p:nvSpPr>
            <p:spPr>
              <a:xfrm>
                <a:off x="670450" y="3427725"/>
                <a:ext cx="94525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97" extrusionOk="0">
                    <a:moveTo>
                      <a:pt x="1976" y="0"/>
                    </a:moveTo>
                    <a:cubicBezTo>
                      <a:pt x="1742" y="0"/>
                      <a:pt x="1510" y="94"/>
                      <a:pt x="1347" y="257"/>
                    </a:cubicBezTo>
                    <a:cubicBezTo>
                      <a:pt x="1279" y="326"/>
                      <a:pt x="1224" y="408"/>
                      <a:pt x="1196" y="505"/>
                    </a:cubicBezTo>
                    <a:cubicBezTo>
                      <a:pt x="1155" y="628"/>
                      <a:pt x="1127" y="752"/>
                      <a:pt x="1127" y="876"/>
                    </a:cubicBezTo>
                    <a:cubicBezTo>
                      <a:pt x="1114" y="1027"/>
                      <a:pt x="1127" y="1164"/>
                      <a:pt x="1182" y="1288"/>
                    </a:cubicBezTo>
                    <a:lnTo>
                      <a:pt x="1279" y="1618"/>
                    </a:lnTo>
                    <a:cubicBezTo>
                      <a:pt x="1320" y="1728"/>
                      <a:pt x="1347" y="1811"/>
                      <a:pt x="1361" y="1879"/>
                    </a:cubicBezTo>
                    <a:cubicBezTo>
                      <a:pt x="1389" y="1948"/>
                      <a:pt x="1416" y="2017"/>
                      <a:pt x="1430" y="2086"/>
                    </a:cubicBezTo>
                    <a:lnTo>
                      <a:pt x="1485" y="2250"/>
                    </a:lnTo>
                    <a:cubicBezTo>
                      <a:pt x="1499" y="2292"/>
                      <a:pt x="1512" y="2333"/>
                      <a:pt x="1499" y="2374"/>
                    </a:cubicBezTo>
                    <a:lnTo>
                      <a:pt x="1499" y="2457"/>
                    </a:lnTo>
                    <a:lnTo>
                      <a:pt x="1457" y="2553"/>
                    </a:lnTo>
                    <a:cubicBezTo>
                      <a:pt x="1430" y="2581"/>
                      <a:pt x="1397" y="2595"/>
                      <a:pt x="1362" y="2595"/>
                    </a:cubicBezTo>
                    <a:cubicBezTo>
                      <a:pt x="1309" y="2595"/>
                      <a:pt x="1248" y="2564"/>
                      <a:pt x="1182" y="2498"/>
                    </a:cubicBezTo>
                    <a:cubicBezTo>
                      <a:pt x="1017" y="2333"/>
                      <a:pt x="894" y="2154"/>
                      <a:pt x="797" y="1948"/>
                    </a:cubicBezTo>
                    <a:cubicBezTo>
                      <a:pt x="715" y="1783"/>
                      <a:pt x="619" y="1632"/>
                      <a:pt x="509" y="1481"/>
                    </a:cubicBezTo>
                    <a:cubicBezTo>
                      <a:pt x="454" y="1439"/>
                      <a:pt x="385" y="1398"/>
                      <a:pt x="303" y="1398"/>
                    </a:cubicBezTo>
                    <a:cubicBezTo>
                      <a:pt x="234" y="1398"/>
                      <a:pt x="165" y="1426"/>
                      <a:pt x="110" y="1481"/>
                    </a:cubicBezTo>
                    <a:cubicBezTo>
                      <a:pt x="55" y="1549"/>
                      <a:pt x="14" y="1618"/>
                      <a:pt x="14" y="1701"/>
                    </a:cubicBezTo>
                    <a:cubicBezTo>
                      <a:pt x="0" y="1811"/>
                      <a:pt x="0" y="1921"/>
                      <a:pt x="28" y="2031"/>
                    </a:cubicBezTo>
                    <a:cubicBezTo>
                      <a:pt x="41" y="2168"/>
                      <a:pt x="83" y="2292"/>
                      <a:pt x="124" y="2415"/>
                    </a:cubicBezTo>
                    <a:cubicBezTo>
                      <a:pt x="193" y="2567"/>
                      <a:pt x="275" y="2704"/>
                      <a:pt x="371" y="2842"/>
                    </a:cubicBezTo>
                    <a:cubicBezTo>
                      <a:pt x="481" y="2993"/>
                      <a:pt x="605" y="3130"/>
                      <a:pt x="729" y="3254"/>
                    </a:cubicBezTo>
                    <a:cubicBezTo>
                      <a:pt x="1113" y="3615"/>
                      <a:pt x="1468" y="3796"/>
                      <a:pt x="1790" y="3796"/>
                    </a:cubicBezTo>
                    <a:cubicBezTo>
                      <a:pt x="2043" y="3796"/>
                      <a:pt x="2276" y="3684"/>
                      <a:pt x="2488" y="3460"/>
                    </a:cubicBezTo>
                    <a:cubicBezTo>
                      <a:pt x="2612" y="3350"/>
                      <a:pt x="2695" y="3185"/>
                      <a:pt x="2708" y="3007"/>
                    </a:cubicBezTo>
                    <a:cubicBezTo>
                      <a:pt x="2708" y="2773"/>
                      <a:pt x="2667" y="2553"/>
                      <a:pt x="2585" y="2319"/>
                    </a:cubicBezTo>
                    <a:cubicBezTo>
                      <a:pt x="2571" y="2209"/>
                      <a:pt x="2530" y="2099"/>
                      <a:pt x="2488" y="2003"/>
                    </a:cubicBezTo>
                    <a:cubicBezTo>
                      <a:pt x="2461" y="1893"/>
                      <a:pt x="2433" y="1783"/>
                      <a:pt x="2378" y="1687"/>
                    </a:cubicBezTo>
                    <a:lnTo>
                      <a:pt x="2323" y="1453"/>
                    </a:lnTo>
                    <a:cubicBezTo>
                      <a:pt x="2310" y="1384"/>
                      <a:pt x="2296" y="1316"/>
                      <a:pt x="2310" y="1247"/>
                    </a:cubicBezTo>
                    <a:cubicBezTo>
                      <a:pt x="2310" y="1192"/>
                      <a:pt x="2337" y="1137"/>
                      <a:pt x="2378" y="1110"/>
                    </a:cubicBezTo>
                    <a:cubicBezTo>
                      <a:pt x="2432" y="1049"/>
                      <a:pt x="2492" y="1018"/>
                      <a:pt x="2555" y="1018"/>
                    </a:cubicBezTo>
                    <a:cubicBezTo>
                      <a:pt x="2622" y="1018"/>
                      <a:pt x="2693" y="1053"/>
                      <a:pt x="2763" y="1123"/>
                    </a:cubicBezTo>
                    <a:cubicBezTo>
                      <a:pt x="2873" y="1219"/>
                      <a:pt x="2956" y="1343"/>
                      <a:pt x="2997" y="1481"/>
                    </a:cubicBezTo>
                    <a:cubicBezTo>
                      <a:pt x="3066" y="1618"/>
                      <a:pt x="3121" y="1769"/>
                      <a:pt x="3176" y="1893"/>
                    </a:cubicBezTo>
                    <a:cubicBezTo>
                      <a:pt x="3189" y="1989"/>
                      <a:pt x="3231" y="2086"/>
                      <a:pt x="3313" y="2154"/>
                    </a:cubicBezTo>
                    <a:cubicBezTo>
                      <a:pt x="3327" y="2182"/>
                      <a:pt x="3354" y="2209"/>
                      <a:pt x="3396" y="2209"/>
                    </a:cubicBezTo>
                    <a:cubicBezTo>
                      <a:pt x="3416" y="2216"/>
                      <a:pt x="3437" y="2220"/>
                      <a:pt x="3457" y="2220"/>
                    </a:cubicBezTo>
                    <a:cubicBezTo>
                      <a:pt x="3478" y="2220"/>
                      <a:pt x="3499" y="2216"/>
                      <a:pt x="3519" y="2209"/>
                    </a:cubicBezTo>
                    <a:cubicBezTo>
                      <a:pt x="3547" y="2209"/>
                      <a:pt x="3588" y="2168"/>
                      <a:pt x="3616" y="2141"/>
                    </a:cubicBezTo>
                    <a:cubicBezTo>
                      <a:pt x="3753" y="2003"/>
                      <a:pt x="3780" y="1769"/>
                      <a:pt x="3671" y="1467"/>
                    </a:cubicBezTo>
                    <a:cubicBezTo>
                      <a:pt x="3561" y="1123"/>
                      <a:pt x="3354" y="807"/>
                      <a:pt x="3093" y="560"/>
                    </a:cubicBezTo>
                    <a:cubicBezTo>
                      <a:pt x="2818" y="285"/>
                      <a:pt x="2475" y="92"/>
                      <a:pt x="2103" y="10"/>
                    </a:cubicBezTo>
                    <a:cubicBezTo>
                      <a:pt x="2061" y="3"/>
                      <a:pt x="2019" y="0"/>
                      <a:pt x="1976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10"/>
              <p:cNvSpPr/>
              <p:nvPr/>
            </p:nvSpPr>
            <p:spPr>
              <a:xfrm>
                <a:off x="752225" y="3479025"/>
                <a:ext cx="96950" cy="99225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969" extrusionOk="0">
                    <a:moveTo>
                      <a:pt x="1449" y="1"/>
                    </a:moveTo>
                    <a:cubicBezTo>
                      <a:pt x="1391" y="1"/>
                      <a:pt x="1334" y="12"/>
                      <a:pt x="1279" y="34"/>
                    </a:cubicBezTo>
                    <a:cubicBezTo>
                      <a:pt x="1114" y="89"/>
                      <a:pt x="991" y="212"/>
                      <a:pt x="936" y="363"/>
                    </a:cubicBezTo>
                    <a:lnTo>
                      <a:pt x="248" y="1738"/>
                    </a:lnTo>
                    <a:cubicBezTo>
                      <a:pt x="42" y="2068"/>
                      <a:pt x="1" y="2467"/>
                      <a:pt x="125" y="2838"/>
                    </a:cubicBezTo>
                    <a:cubicBezTo>
                      <a:pt x="248" y="3168"/>
                      <a:pt x="523" y="3415"/>
                      <a:pt x="1032" y="3676"/>
                    </a:cubicBezTo>
                    <a:cubicBezTo>
                      <a:pt x="1425" y="3873"/>
                      <a:pt x="1756" y="3968"/>
                      <a:pt x="2024" y="3968"/>
                    </a:cubicBezTo>
                    <a:cubicBezTo>
                      <a:pt x="2113" y="3968"/>
                      <a:pt x="2194" y="3958"/>
                      <a:pt x="2269" y="3938"/>
                    </a:cubicBezTo>
                    <a:cubicBezTo>
                      <a:pt x="2585" y="3855"/>
                      <a:pt x="2833" y="3580"/>
                      <a:pt x="3066" y="3126"/>
                    </a:cubicBezTo>
                    <a:lnTo>
                      <a:pt x="3754" y="1766"/>
                    </a:lnTo>
                    <a:cubicBezTo>
                      <a:pt x="3850" y="1614"/>
                      <a:pt x="3877" y="1436"/>
                      <a:pt x="3836" y="1271"/>
                    </a:cubicBezTo>
                    <a:cubicBezTo>
                      <a:pt x="3767" y="1119"/>
                      <a:pt x="3644" y="1010"/>
                      <a:pt x="3493" y="941"/>
                    </a:cubicBezTo>
                    <a:lnTo>
                      <a:pt x="3286" y="858"/>
                    </a:lnTo>
                    <a:lnTo>
                      <a:pt x="3080" y="858"/>
                    </a:lnTo>
                    <a:cubicBezTo>
                      <a:pt x="2998" y="858"/>
                      <a:pt x="2929" y="900"/>
                      <a:pt x="2888" y="968"/>
                    </a:cubicBezTo>
                    <a:cubicBezTo>
                      <a:pt x="2819" y="1023"/>
                      <a:pt x="2764" y="1106"/>
                      <a:pt x="2723" y="1202"/>
                    </a:cubicBezTo>
                    <a:lnTo>
                      <a:pt x="1967" y="2700"/>
                    </a:lnTo>
                    <a:lnTo>
                      <a:pt x="1884" y="2852"/>
                    </a:lnTo>
                    <a:lnTo>
                      <a:pt x="1774" y="2934"/>
                    </a:lnTo>
                    <a:cubicBezTo>
                      <a:pt x="1733" y="2962"/>
                      <a:pt x="1678" y="2975"/>
                      <a:pt x="1623" y="2975"/>
                    </a:cubicBezTo>
                    <a:cubicBezTo>
                      <a:pt x="1554" y="2962"/>
                      <a:pt x="1472" y="2934"/>
                      <a:pt x="1417" y="2907"/>
                    </a:cubicBezTo>
                    <a:lnTo>
                      <a:pt x="1238" y="2783"/>
                    </a:lnTo>
                    <a:cubicBezTo>
                      <a:pt x="1211" y="2728"/>
                      <a:pt x="1183" y="2659"/>
                      <a:pt x="1197" y="2590"/>
                    </a:cubicBezTo>
                    <a:cubicBezTo>
                      <a:pt x="1197" y="2508"/>
                      <a:pt x="1224" y="2412"/>
                      <a:pt x="1266" y="2343"/>
                    </a:cubicBezTo>
                    <a:lnTo>
                      <a:pt x="2022" y="845"/>
                    </a:lnTo>
                    <a:cubicBezTo>
                      <a:pt x="2118" y="707"/>
                      <a:pt x="2132" y="528"/>
                      <a:pt x="2063" y="377"/>
                    </a:cubicBezTo>
                    <a:cubicBezTo>
                      <a:pt x="1994" y="240"/>
                      <a:pt x="1857" y="130"/>
                      <a:pt x="1705" y="75"/>
                    </a:cubicBezTo>
                    <a:cubicBezTo>
                      <a:pt x="1623" y="25"/>
                      <a:pt x="1536" y="1"/>
                      <a:pt x="1449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0"/>
              <p:cNvSpPr/>
              <p:nvPr/>
            </p:nvSpPr>
            <p:spPr>
              <a:xfrm>
                <a:off x="850875" y="3514825"/>
                <a:ext cx="92450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825" extrusionOk="0">
                    <a:moveTo>
                      <a:pt x="984" y="0"/>
                    </a:moveTo>
                    <a:cubicBezTo>
                      <a:pt x="855" y="0"/>
                      <a:pt x="720" y="31"/>
                      <a:pt x="605" y="100"/>
                    </a:cubicBezTo>
                    <a:cubicBezTo>
                      <a:pt x="495" y="210"/>
                      <a:pt x="426" y="347"/>
                      <a:pt x="399" y="512"/>
                    </a:cubicBezTo>
                    <a:lnTo>
                      <a:pt x="41" y="2959"/>
                    </a:lnTo>
                    <a:cubicBezTo>
                      <a:pt x="0" y="3083"/>
                      <a:pt x="28" y="3207"/>
                      <a:pt x="96" y="3303"/>
                    </a:cubicBezTo>
                    <a:cubicBezTo>
                      <a:pt x="165" y="3413"/>
                      <a:pt x="289" y="3468"/>
                      <a:pt x="413" y="3468"/>
                    </a:cubicBezTo>
                    <a:cubicBezTo>
                      <a:pt x="435" y="3471"/>
                      <a:pt x="459" y="3473"/>
                      <a:pt x="483" y="3473"/>
                    </a:cubicBezTo>
                    <a:cubicBezTo>
                      <a:pt x="560" y="3473"/>
                      <a:pt x="641" y="3455"/>
                      <a:pt x="715" y="3413"/>
                    </a:cubicBezTo>
                    <a:cubicBezTo>
                      <a:pt x="797" y="3330"/>
                      <a:pt x="852" y="3207"/>
                      <a:pt x="866" y="3083"/>
                    </a:cubicBezTo>
                    <a:lnTo>
                      <a:pt x="1031" y="1983"/>
                    </a:lnTo>
                    <a:lnTo>
                      <a:pt x="1815" y="3014"/>
                    </a:lnTo>
                    <a:lnTo>
                      <a:pt x="1952" y="3165"/>
                    </a:lnTo>
                    <a:lnTo>
                      <a:pt x="2076" y="3344"/>
                    </a:lnTo>
                    <a:lnTo>
                      <a:pt x="2200" y="3468"/>
                    </a:lnTo>
                    <a:lnTo>
                      <a:pt x="2310" y="3605"/>
                    </a:lnTo>
                    <a:lnTo>
                      <a:pt x="2433" y="3701"/>
                    </a:lnTo>
                    <a:lnTo>
                      <a:pt x="2557" y="3770"/>
                    </a:lnTo>
                    <a:lnTo>
                      <a:pt x="2694" y="3811"/>
                    </a:lnTo>
                    <a:cubicBezTo>
                      <a:pt x="2736" y="3820"/>
                      <a:pt x="2778" y="3824"/>
                      <a:pt x="2819" y="3824"/>
                    </a:cubicBezTo>
                    <a:cubicBezTo>
                      <a:pt x="2914" y="3824"/>
                      <a:pt x="3007" y="3800"/>
                      <a:pt x="3093" y="3743"/>
                    </a:cubicBezTo>
                    <a:cubicBezTo>
                      <a:pt x="3189" y="3660"/>
                      <a:pt x="3258" y="3550"/>
                      <a:pt x="3272" y="3413"/>
                    </a:cubicBezTo>
                    <a:lnTo>
                      <a:pt x="3670" y="856"/>
                    </a:lnTo>
                    <a:cubicBezTo>
                      <a:pt x="3698" y="732"/>
                      <a:pt x="3670" y="609"/>
                      <a:pt x="3615" y="512"/>
                    </a:cubicBezTo>
                    <a:cubicBezTo>
                      <a:pt x="3547" y="430"/>
                      <a:pt x="3437" y="375"/>
                      <a:pt x="3327" y="375"/>
                    </a:cubicBezTo>
                    <a:cubicBezTo>
                      <a:pt x="3292" y="366"/>
                      <a:pt x="3256" y="362"/>
                      <a:pt x="3220" y="362"/>
                    </a:cubicBezTo>
                    <a:cubicBezTo>
                      <a:pt x="3141" y="362"/>
                      <a:pt x="3063" y="383"/>
                      <a:pt x="2997" y="430"/>
                    </a:cubicBezTo>
                    <a:cubicBezTo>
                      <a:pt x="2914" y="499"/>
                      <a:pt x="2859" y="609"/>
                      <a:pt x="2846" y="732"/>
                    </a:cubicBezTo>
                    <a:lnTo>
                      <a:pt x="2667" y="1846"/>
                    </a:lnTo>
                    <a:lnTo>
                      <a:pt x="1595" y="375"/>
                    </a:lnTo>
                    <a:cubicBezTo>
                      <a:pt x="1526" y="279"/>
                      <a:pt x="1444" y="182"/>
                      <a:pt x="1347" y="114"/>
                    </a:cubicBezTo>
                    <a:cubicBezTo>
                      <a:pt x="1265" y="59"/>
                      <a:pt x="1155" y="31"/>
                      <a:pt x="1059" y="4"/>
                    </a:cubicBezTo>
                    <a:cubicBezTo>
                      <a:pt x="1034" y="1"/>
                      <a:pt x="1009" y="0"/>
                      <a:pt x="984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0"/>
              <p:cNvSpPr/>
              <p:nvPr/>
            </p:nvSpPr>
            <p:spPr>
              <a:xfrm>
                <a:off x="957050" y="3513275"/>
                <a:ext cx="92125" cy="9697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3879" extrusionOk="0">
                    <a:moveTo>
                      <a:pt x="2884" y="0"/>
                    </a:moveTo>
                    <a:cubicBezTo>
                      <a:pt x="2839" y="0"/>
                      <a:pt x="2794" y="8"/>
                      <a:pt x="2750" y="24"/>
                    </a:cubicBezTo>
                    <a:cubicBezTo>
                      <a:pt x="2654" y="38"/>
                      <a:pt x="2544" y="93"/>
                      <a:pt x="2489" y="176"/>
                    </a:cubicBezTo>
                    <a:cubicBezTo>
                      <a:pt x="2420" y="286"/>
                      <a:pt x="2406" y="396"/>
                      <a:pt x="2434" y="519"/>
                    </a:cubicBezTo>
                    <a:lnTo>
                      <a:pt x="2613" y="1619"/>
                    </a:lnTo>
                    <a:lnTo>
                      <a:pt x="2613" y="1619"/>
                    </a:lnTo>
                    <a:lnTo>
                      <a:pt x="1128" y="547"/>
                    </a:lnTo>
                    <a:cubicBezTo>
                      <a:pt x="1032" y="478"/>
                      <a:pt x="922" y="423"/>
                      <a:pt x="812" y="396"/>
                    </a:cubicBezTo>
                    <a:cubicBezTo>
                      <a:pt x="754" y="379"/>
                      <a:pt x="694" y="372"/>
                      <a:pt x="635" y="372"/>
                    </a:cubicBezTo>
                    <a:cubicBezTo>
                      <a:pt x="441" y="372"/>
                      <a:pt x="248" y="455"/>
                      <a:pt x="111" y="602"/>
                    </a:cubicBezTo>
                    <a:cubicBezTo>
                      <a:pt x="28" y="739"/>
                      <a:pt x="1" y="904"/>
                      <a:pt x="42" y="1055"/>
                    </a:cubicBezTo>
                    <a:lnTo>
                      <a:pt x="441" y="3489"/>
                    </a:lnTo>
                    <a:cubicBezTo>
                      <a:pt x="441" y="3626"/>
                      <a:pt x="509" y="3736"/>
                      <a:pt x="606" y="3818"/>
                    </a:cubicBezTo>
                    <a:cubicBezTo>
                      <a:pt x="690" y="3860"/>
                      <a:pt x="782" y="3878"/>
                      <a:pt x="870" y="3878"/>
                    </a:cubicBezTo>
                    <a:cubicBezTo>
                      <a:pt x="897" y="3878"/>
                      <a:pt x="923" y="3877"/>
                      <a:pt x="949" y="3873"/>
                    </a:cubicBezTo>
                    <a:cubicBezTo>
                      <a:pt x="1059" y="3860"/>
                      <a:pt x="1156" y="3805"/>
                      <a:pt x="1224" y="3736"/>
                    </a:cubicBezTo>
                    <a:cubicBezTo>
                      <a:pt x="1279" y="3626"/>
                      <a:pt x="1293" y="3489"/>
                      <a:pt x="1266" y="3379"/>
                    </a:cubicBezTo>
                    <a:lnTo>
                      <a:pt x="1087" y="2279"/>
                    </a:lnTo>
                    <a:lnTo>
                      <a:pt x="2159" y="2994"/>
                    </a:lnTo>
                    <a:lnTo>
                      <a:pt x="2324" y="3117"/>
                    </a:lnTo>
                    <a:lnTo>
                      <a:pt x="2503" y="3241"/>
                    </a:lnTo>
                    <a:lnTo>
                      <a:pt x="2654" y="3324"/>
                    </a:lnTo>
                    <a:lnTo>
                      <a:pt x="2805" y="3406"/>
                    </a:lnTo>
                    <a:lnTo>
                      <a:pt x="2943" y="3461"/>
                    </a:lnTo>
                    <a:lnTo>
                      <a:pt x="3094" y="3489"/>
                    </a:lnTo>
                    <a:lnTo>
                      <a:pt x="3245" y="3489"/>
                    </a:lnTo>
                    <a:cubicBezTo>
                      <a:pt x="3382" y="3461"/>
                      <a:pt x="3506" y="3392"/>
                      <a:pt x="3602" y="3282"/>
                    </a:cubicBezTo>
                    <a:cubicBezTo>
                      <a:pt x="3671" y="3172"/>
                      <a:pt x="3685" y="3049"/>
                      <a:pt x="3671" y="2925"/>
                    </a:cubicBezTo>
                    <a:lnTo>
                      <a:pt x="3245" y="382"/>
                    </a:lnTo>
                    <a:cubicBezTo>
                      <a:pt x="3231" y="258"/>
                      <a:pt x="3176" y="134"/>
                      <a:pt x="3080" y="52"/>
                    </a:cubicBezTo>
                    <a:cubicBezTo>
                      <a:pt x="3022" y="19"/>
                      <a:pt x="2953" y="0"/>
                      <a:pt x="2884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10"/>
              <p:cNvSpPr/>
              <p:nvPr/>
            </p:nvSpPr>
            <p:spPr>
              <a:xfrm>
                <a:off x="1045725" y="3478650"/>
                <a:ext cx="79400" cy="9422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3769" extrusionOk="0">
                    <a:moveTo>
                      <a:pt x="2426" y="1"/>
                    </a:moveTo>
                    <a:cubicBezTo>
                      <a:pt x="2351" y="1"/>
                      <a:pt x="2278" y="22"/>
                      <a:pt x="2214" y="62"/>
                    </a:cubicBezTo>
                    <a:cubicBezTo>
                      <a:pt x="2021" y="186"/>
                      <a:pt x="1897" y="378"/>
                      <a:pt x="1856" y="598"/>
                    </a:cubicBezTo>
                    <a:lnTo>
                      <a:pt x="1664" y="1368"/>
                    </a:lnTo>
                    <a:lnTo>
                      <a:pt x="798" y="997"/>
                    </a:lnTo>
                    <a:cubicBezTo>
                      <a:pt x="722" y="963"/>
                      <a:pt x="643" y="945"/>
                      <a:pt x="566" y="945"/>
                    </a:cubicBezTo>
                    <a:cubicBezTo>
                      <a:pt x="488" y="945"/>
                      <a:pt x="413" y="963"/>
                      <a:pt x="344" y="997"/>
                    </a:cubicBezTo>
                    <a:cubicBezTo>
                      <a:pt x="220" y="1066"/>
                      <a:pt x="138" y="1176"/>
                      <a:pt x="83" y="1299"/>
                    </a:cubicBezTo>
                    <a:cubicBezTo>
                      <a:pt x="0" y="1464"/>
                      <a:pt x="0" y="1643"/>
                      <a:pt x="83" y="1808"/>
                    </a:cubicBezTo>
                    <a:cubicBezTo>
                      <a:pt x="179" y="1932"/>
                      <a:pt x="317" y="2028"/>
                      <a:pt x="468" y="2083"/>
                    </a:cubicBezTo>
                    <a:lnTo>
                      <a:pt x="1581" y="2564"/>
                    </a:lnTo>
                    <a:lnTo>
                      <a:pt x="1966" y="3293"/>
                    </a:lnTo>
                    <a:cubicBezTo>
                      <a:pt x="2035" y="3485"/>
                      <a:pt x="2172" y="3636"/>
                      <a:pt x="2337" y="3746"/>
                    </a:cubicBezTo>
                    <a:cubicBezTo>
                      <a:pt x="2392" y="3761"/>
                      <a:pt x="2449" y="3769"/>
                      <a:pt x="2508" y="3769"/>
                    </a:cubicBezTo>
                    <a:cubicBezTo>
                      <a:pt x="2612" y="3769"/>
                      <a:pt x="2717" y="3744"/>
                      <a:pt x="2805" y="3691"/>
                    </a:cubicBezTo>
                    <a:cubicBezTo>
                      <a:pt x="2970" y="3636"/>
                      <a:pt x="3080" y="3499"/>
                      <a:pt x="3135" y="3334"/>
                    </a:cubicBezTo>
                    <a:cubicBezTo>
                      <a:pt x="3176" y="3183"/>
                      <a:pt x="3135" y="2990"/>
                      <a:pt x="3011" y="2729"/>
                    </a:cubicBezTo>
                    <a:lnTo>
                      <a:pt x="2667" y="2042"/>
                    </a:lnTo>
                    <a:lnTo>
                      <a:pt x="2915" y="915"/>
                    </a:lnTo>
                    <a:cubicBezTo>
                      <a:pt x="2956" y="777"/>
                      <a:pt x="2983" y="653"/>
                      <a:pt x="2983" y="530"/>
                    </a:cubicBezTo>
                    <a:cubicBezTo>
                      <a:pt x="2997" y="447"/>
                      <a:pt x="2983" y="365"/>
                      <a:pt x="2956" y="296"/>
                    </a:cubicBezTo>
                    <a:cubicBezTo>
                      <a:pt x="2860" y="158"/>
                      <a:pt x="2736" y="62"/>
                      <a:pt x="2585" y="35"/>
                    </a:cubicBezTo>
                    <a:cubicBezTo>
                      <a:pt x="2533" y="12"/>
                      <a:pt x="2479" y="1"/>
                      <a:pt x="2426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10"/>
              <p:cNvSpPr/>
              <p:nvPr/>
            </p:nvSpPr>
            <p:spPr>
              <a:xfrm>
                <a:off x="1150550" y="3403625"/>
                <a:ext cx="98650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946" h="3779" extrusionOk="0">
                    <a:moveTo>
                      <a:pt x="1650" y="1029"/>
                    </a:moveTo>
                    <a:cubicBezTo>
                      <a:pt x="1760" y="1029"/>
                      <a:pt x="1870" y="1056"/>
                      <a:pt x="1980" y="1111"/>
                    </a:cubicBezTo>
                    <a:cubicBezTo>
                      <a:pt x="2117" y="1180"/>
                      <a:pt x="2268" y="1276"/>
                      <a:pt x="2392" y="1386"/>
                    </a:cubicBezTo>
                    <a:lnTo>
                      <a:pt x="2722" y="1689"/>
                    </a:lnTo>
                    <a:cubicBezTo>
                      <a:pt x="2791" y="1771"/>
                      <a:pt x="2846" y="1867"/>
                      <a:pt x="2887" y="1964"/>
                    </a:cubicBezTo>
                    <a:cubicBezTo>
                      <a:pt x="2928" y="2046"/>
                      <a:pt x="2956" y="2128"/>
                      <a:pt x="2956" y="2211"/>
                    </a:cubicBezTo>
                    <a:cubicBezTo>
                      <a:pt x="2956" y="2280"/>
                      <a:pt x="2942" y="2348"/>
                      <a:pt x="2901" y="2417"/>
                    </a:cubicBezTo>
                    <a:cubicBezTo>
                      <a:pt x="2873" y="2486"/>
                      <a:pt x="2832" y="2555"/>
                      <a:pt x="2791" y="2623"/>
                    </a:cubicBezTo>
                    <a:lnTo>
                      <a:pt x="1169" y="1276"/>
                    </a:lnTo>
                    <a:cubicBezTo>
                      <a:pt x="1237" y="1207"/>
                      <a:pt x="1306" y="1139"/>
                      <a:pt x="1389" y="1098"/>
                    </a:cubicBezTo>
                    <a:cubicBezTo>
                      <a:pt x="1471" y="1043"/>
                      <a:pt x="1554" y="1029"/>
                      <a:pt x="1650" y="1029"/>
                    </a:cubicBezTo>
                    <a:close/>
                    <a:moveTo>
                      <a:pt x="2086" y="0"/>
                    </a:moveTo>
                    <a:cubicBezTo>
                      <a:pt x="2028" y="0"/>
                      <a:pt x="1970" y="4"/>
                      <a:pt x="1911" y="12"/>
                    </a:cubicBezTo>
                    <a:cubicBezTo>
                      <a:pt x="1430" y="67"/>
                      <a:pt x="1004" y="314"/>
                      <a:pt x="729" y="699"/>
                    </a:cubicBezTo>
                    <a:lnTo>
                      <a:pt x="248" y="1276"/>
                    </a:lnTo>
                    <a:cubicBezTo>
                      <a:pt x="0" y="1565"/>
                      <a:pt x="41" y="1854"/>
                      <a:pt x="344" y="2128"/>
                    </a:cubicBezTo>
                    <a:lnTo>
                      <a:pt x="1993" y="3503"/>
                    </a:lnTo>
                    <a:cubicBezTo>
                      <a:pt x="2131" y="3654"/>
                      <a:pt x="2323" y="3751"/>
                      <a:pt x="2530" y="3778"/>
                    </a:cubicBezTo>
                    <a:cubicBezTo>
                      <a:pt x="2694" y="3751"/>
                      <a:pt x="2846" y="3668"/>
                      <a:pt x="2942" y="3531"/>
                    </a:cubicBezTo>
                    <a:lnTo>
                      <a:pt x="3574" y="2747"/>
                    </a:lnTo>
                    <a:cubicBezTo>
                      <a:pt x="3712" y="2596"/>
                      <a:pt x="3808" y="2417"/>
                      <a:pt x="3877" y="2225"/>
                    </a:cubicBezTo>
                    <a:cubicBezTo>
                      <a:pt x="3932" y="2060"/>
                      <a:pt x="3945" y="1895"/>
                      <a:pt x="3932" y="1730"/>
                    </a:cubicBezTo>
                    <a:cubicBezTo>
                      <a:pt x="3918" y="1565"/>
                      <a:pt x="3877" y="1400"/>
                      <a:pt x="3822" y="1249"/>
                    </a:cubicBezTo>
                    <a:cubicBezTo>
                      <a:pt x="3657" y="946"/>
                      <a:pt x="3451" y="671"/>
                      <a:pt x="3203" y="451"/>
                    </a:cubicBezTo>
                    <a:cubicBezTo>
                      <a:pt x="2822" y="154"/>
                      <a:pt x="2462" y="0"/>
                      <a:pt x="2086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10"/>
              <p:cNvSpPr/>
              <p:nvPr/>
            </p:nvSpPr>
            <p:spPr>
              <a:xfrm>
                <a:off x="1213100" y="3321225"/>
                <a:ext cx="955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575" extrusionOk="0">
                    <a:moveTo>
                      <a:pt x="1184" y="1020"/>
                    </a:moveTo>
                    <a:cubicBezTo>
                      <a:pt x="1202" y="1020"/>
                      <a:pt x="1220" y="1022"/>
                      <a:pt x="1237" y="1026"/>
                    </a:cubicBezTo>
                    <a:cubicBezTo>
                      <a:pt x="1361" y="1026"/>
                      <a:pt x="1471" y="1053"/>
                      <a:pt x="1567" y="1108"/>
                    </a:cubicBezTo>
                    <a:lnTo>
                      <a:pt x="2131" y="1342"/>
                    </a:lnTo>
                    <a:lnTo>
                      <a:pt x="1815" y="2112"/>
                    </a:lnTo>
                    <a:lnTo>
                      <a:pt x="1265" y="1892"/>
                    </a:lnTo>
                    <a:cubicBezTo>
                      <a:pt x="1114" y="1850"/>
                      <a:pt x="976" y="1754"/>
                      <a:pt x="880" y="1617"/>
                    </a:cubicBezTo>
                    <a:cubicBezTo>
                      <a:pt x="839" y="1507"/>
                      <a:pt x="839" y="1369"/>
                      <a:pt x="880" y="1259"/>
                    </a:cubicBezTo>
                    <a:cubicBezTo>
                      <a:pt x="921" y="1191"/>
                      <a:pt x="962" y="1122"/>
                      <a:pt x="1017" y="1067"/>
                    </a:cubicBezTo>
                    <a:cubicBezTo>
                      <a:pt x="1069" y="1036"/>
                      <a:pt x="1128" y="1020"/>
                      <a:pt x="1184" y="1020"/>
                    </a:cubicBezTo>
                    <a:close/>
                    <a:moveTo>
                      <a:pt x="1557" y="0"/>
                    </a:moveTo>
                    <a:cubicBezTo>
                      <a:pt x="1430" y="0"/>
                      <a:pt x="1299" y="10"/>
                      <a:pt x="1168" y="36"/>
                    </a:cubicBezTo>
                    <a:cubicBezTo>
                      <a:pt x="1004" y="91"/>
                      <a:pt x="839" y="160"/>
                      <a:pt x="687" y="242"/>
                    </a:cubicBezTo>
                    <a:lnTo>
                      <a:pt x="330" y="558"/>
                    </a:lnTo>
                    <a:cubicBezTo>
                      <a:pt x="247" y="668"/>
                      <a:pt x="179" y="792"/>
                      <a:pt x="124" y="929"/>
                    </a:cubicBezTo>
                    <a:cubicBezTo>
                      <a:pt x="69" y="1039"/>
                      <a:pt x="41" y="1163"/>
                      <a:pt x="28" y="1273"/>
                    </a:cubicBezTo>
                    <a:cubicBezTo>
                      <a:pt x="0" y="1397"/>
                      <a:pt x="0" y="1534"/>
                      <a:pt x="0" y="1658"/>
                    </a:cubicBezTo>
                    <a:cubicBezTo>
                      <a:pt x="14" y="1795"/>
                      <a:pt x="41" y="1933"/>
                      <a:pt x="96" y="2070"/>
                    </a:cubicBezTo>
                    <a:cubicBezTo>
                      <a:pt x="151" y="2208"/>
                      <a:pt x="220" y="2359"/>
                      <a:pt x="316" y="2483"/>
                    </a:cubicBezTo>
                    <a:cubicBezTo>
                      <a:pt x="426" y="2620"/>
                      <a:pt x="550" y="2758"/>
                      <a:pt x="687" y="2854"/>
                    </a:cubicBezTo>
                    <a:cubicBezTo>
                      <a:pt x="866" y="2991"/>
                      <a:pt x="1059" y="3088"/>
                      <a:pt x="1265" y="3170"/>
                    </a:cubicBezTo>
                    <a:cubicBezTo>
                      <a:pt x="1498" y="3294"/>
                      <a:pt x="1705" y="3363"/>
                      <a:pt x="1883" y="3431"/>
                    </a:cubicBezTo>
                    <a:lnTo>
                      <a:pt x="2309" y="3541"/>
                    </a:lnTo>
                    <a:cubicBezTo>
                      <a:pt x="2380" y="3561"/>
                      <a:pt x="2458" y="3574"/>
                      <a:pt x="2537" y="3574"/>
                    </a:cubicBezTo>
                    <a:cubicBezTo>
                      <a:pt x="2567" y="3574"/>
                      <a:pt x="2596" y="3572"/>
                      <a:pt x="2626" y="3569"/>
                    </a:cubicBezTo>
                    <a:lnTo>
                      <a:pt x="2804" y="3472"/>
                    </a:lnTo>
                    <a:cubicBezTo>
                      <a:pt x="2859" y="3418"/>
                      <a:pt x="2914" y="3349"/>
                      <a:pt x="2942" y="3266"/>
                    </a:cubicBezTo>
                    <a:cubicBezTo>
                      <a:pt x="3024" y="3115"/>
                      <a:pt x="3038" y="2950"/>
                      <a:pt x="3011" y="2785"/>
                    </a:cubicBezTo>
                    <a:cubicBezTo>
                      <a:pt x="2956" y="2661"/>
                      <a:pt x="2846" y="2551"/>
                      <a:pt x="2708" y="2510"/>
                    </a:cubicBezTo>
                    <a:lnTo>
                      <a:pt x="2461" y="2400"/>
                    </a:lnTo>
                    <a:lnTo>
                      <a:pt x="2791" y="1617"/>
                    </a:lnTo>
                    <a:lnTo>
                      <a:pt x="3052" y="1727"/>
                    </a:lnTo>
                    <a:cubicBezTo>
                      <a:pt x="3121" y="1758"/>
                      <a:pt x="3195" y="1775"/>
                      <a:pt x="3268" y="1775"/>
                    </a:cubicBezTo>
                    <a:cubicBezTo>
                      <a:pt x="3326" y="1775"/>
                      <a:pt x="3382" y="1765"/>
                      <a:pt x="3437" y="1740"/>
                    </a:cubicBezTo>
                    <a:cubicBezTo>
                      <a:pt x="3588" y="1658"/>
                      <a:pt x="3698" y="1520"/>
                      <a:pt x="3753" y="1369"/>
                    </a:cubicBezTo>
                    <a:cubicBezTo>
                      <a:pt x="3808" y="1246"/>
                      <a:pt x="3822" y="1108"/>
                      <a:pt x="3767" y="984"/>
                    </a:cubicBezTo>
                    <a:cubicBezTo>
                      <a:pt x="3684" y="847"/>
                      <a:pt x="3560" y="723"/>
                      <a:pt x="3409" y="654"/>
                    </a:cubicBezTo>
                    <a:cubicBezTo>
                      <a:pt x="3120" y="476"/>
                      <a:pt x="2832" y="325"/>
                      <a:pt x="2516" y="215"/>
                    </a:cubicBezTo>
                    <a:cubicBezTo>
                      <a:pt x="2282" y="118"/>
                      <a:pt x="2035" y="50"/>
                      <a:pt x="1773" y="8"/>
                    </a:cubicBezTo>
                    <a:cubicBezTo>
                      <a:pt x="1703" y="3"/>
                      <a:pt x="1631" y="0"/>
                      <a:pt x="1557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10"/>
              <p:cNvSpPr/>
              <p:nvPr/>
            </p:nvSpPr>
            <p:spPr>
              <a:xfrm>
                <a:off x="1233375" y="3229325"/>
                <a:ext cx="91075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217" extrusionOk="0">
                    <a:moveTo>
                      <a:pt x="866" y="0"/>
                    </a:moveTo>
                    <a:cubicBezTo>
                      <a:pt x="701" y="0"/>
                      <a:pt x="550" y="55"/>
                      <a:pt x="426" y="151"/>
                    </a:cubicBezTo>
                    <a:cubicBezTo>
                      <a:pt x="344" y="248"/>
                      <a:pt x="289" y="358"/>
                      <a:pt x="261" y="481"/>
                    </a:cubicBezTo>
                    <a:cubicBezTo>
                      <a:pt x="261" y="715"/>
                      <a:pt x="344" y="921"/>
                      <a:pt x="495" y="1086"/>
                    </a:cubicBezTo>
                    <a:lnTo>
                      <a:pt x="1045" y="1664"/>
                    </a:lnTo>
                    <a:lnTo>
                      <a:pt x="248" y="2200"/>
                    </a:lnTo>
                    <a:cubicBezTo>
                      <a:pt x="110" y="2296"/>
                      <a:pt x="28" y="2433"/>
                      <a:pt x="0" y="2585"/>
                    </a:cubicBezTo>
                    <a:cubicBezTo>
                      <a:pt x="0" y="2708"/>
                      <a:pt x="28" y="2846"/>
                      <a:pt x="110" y="2956"/>
                    </a:cubicBezTo>
                    <a:cubicBezTo>
                      <a:pt x="193" y="3107"/>
                      <a:pt x="344" y="3203"/>
                      <a:pt x="522" y="3217"/>
                    </a:cubicBezTo>
                    <a:cubicBezTo>
                      <a:pt x="687" y="3217"/>
                      <a:pt x="839" y="3162"/>
                      <a:pt x="962" y="3066"/>
                    </a:cubicBezTo>
                    <a:lnTo>
                      <a:pt x="1980" y="2392"/>
                    </a:lnTo>
                    <a:lnTo>
                      <a:pt x="2804" y="2488"/>
                    </a:lnTo>
                    <a:cubicBezTo>
                      <a:pt x="2871" y="2503"/>
                      <a:pt x="2939" y="2510"/>
                      <a:pt x="3007" y="2510"/>
                    </a:cubicBezTo>
                    <a:cubicBezTo>
                      <a:pt x="3136" y="2510"/>
                      <a:pt x="3265" y="2483"/>
                      <a:pt x="3382" y="2420"/>
                    </a:cubicBezTo>
                    <a:cubicBezTo>
                      <a:pt x="3519" y="2323"/>
                      <a:pt x="3602" y="2172"/>
                      <a:pt x="3615" y="2007"/>
                    </a:cubicBezTo>
                    <a:cubicBezTo>
                      <a:pt x="3643" y="1842"/>
                      <a:pt x="3602" y="1664"/>
                      <a:pt x="3492" y="1540"/>
                    </a:cubicBezTo>
                    <a:cubicBezTo>
                      <a:pt x="3327" y="1402"/>
                      <a:pt x="3134" y="1320"/>
                      <a:pt x="2928" y="1306"/>
                    </a:cubicBezTo>
                    <a:lnTo>
                      <a:pt x="2145" y="1224"/>
                    </a:lnTo>
                    <a:lnTo>
                      <a:pt x="1361" y="385"/>
                    </a:lnTo>
                    <a:cubicBezTo>
                      <a:pt x="1237" y="261"/>
                      <a:pt x="1155" y="151"/>
                      <a:pt x="1086" y="110"/>
                    </a:cubicBez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10"/>
              <p:cNvSpPr/>
              <p:nvPr/>
            </p:nvSpPr>
            <p:spPr>
              <a:xfrm>
                <a:off x="621650" y="2900100"/>
                <a:ext cx="600750" cy="578425"/>
              </a:xfrm>
              <a:custGeom>
                <a:avLst/>
                <a:gdLst/>
                <a:ahLst/>
                <a:cxnLst/>
                <a:rect l="l" t="t" r="r" b="b"/>
                <a:pathLst>
                  <a:path w="24030" h="23137" extrusionOk="0">
                    <a:moveTo>
                      <a:pt x="10642" y="1"/>
                    </a:moveTo>
                    <a:cubicBezTo>
                      <a:pt x="10600" y="1"/>
                      <a:pt x="10558" y="5"/>
                      <a:pt x="10516" y="14"/>
                    </a:cubicBezTo>
                    <a:cubicBezTo>
                      <a:pt x="9472" y="234"/>
                      <a:pt x="9197" y="3258"/>
                      <a:pt x="9197" y="3258"/>
                    </a:cubicBezTo>
                    <a:cubicBezTo>
                      <a:pt x="9197" y="3258"/>
                      <a:pt x="6958" y="1794"/>
                      <a:pt x="5921" y="1794"/>
                    </a:cubicBezTo>
                    <a:cubicBezTo>
                      <a:pt x="5769" y="1794"/>
                      <a:pt x="5643" y="1825"/>
                      <a:pt x="5554" y="1897"/>
                    </a:cubicBezTo>
                    <a:cubicBezTo>
                      <a:pt x="4853" y="2461"/>
                      <a:pt x="5430" y="5320"/>
                      <a:pt x="5430" y="5320"/>
                    </a:cubicBezTo>
                    <a:cubicBezTo>
                      <a:pt x="4042" y="4904"/>
                      <a:pt x="3163" y="4749"/>
                      <a:pt x="2587" y="4749"/>
                    </a:cubicBezTo>
                    <a:cubicBezTo>
                      <a:pt x="1852" y="4749"/>
                      <a:pt x="1613" y="5001"/>
                      <a:pt x="1444" y="5279"/>
                    </a:cubicBezTo>
                    <a:cubicBezTo>
                      <a:pt x="660" y="6681"/>
                      <a:pt x="3918" y="9334"/>
                      <a:pt x="3918" y="9334"/>
                    </a:cubicBezTo>
                    <a:cubicBezTo>
                      <a:pt x="3918" y="9334"/>
                      <a:pt x="3699" y="9322"/>
                      <a:pt x="3366" y="9322"/>
                    </a:cubicBezTo>
                    <a:cubicBezTo>
                      <a:pt x="2284" y="9322"/>
                      <a:pt x="1" y="9450"/>
                      <a:pt x="138" y="10544"/>
                    </a:cubicBezTo>
                    <a:cubicBezTo>
                      <a:pt x="330" y="11973"/>
                      <a:pt x="3492" y="13004"/>
                      <a:pt x="3492" y="13004"/>
                    </a:cubicBezTo>
                    <a:cubicBezTo>
                      <a:pt x="3492" y="13004"/>
                      <a:pt x="1224" y="14613"/>
                      <a:pt x="1444" y="15740"/>
                    </a:cubicBezTo>
                    <a:cubicBezTo>
                      <a:pt x="1661" y="16777"/>
                      <a:pt x="4572" y="16812"/>
                      <a:pt x="4972" y="16812"/>
                    </a:cubicBezTo>
                    <a:cubicBezTo>
                      <a:pt x="5002" y="16812"/>
                      <a:pt x="5018" y="16812"/>
                      <a:pt x="5018" y="16812"/>
                    </a:cubicBezTo>
                    <a:lnTo>
                      <a:pt x="5018" y="16812"/>
                    </a:lnTo>
                    <a:cubicBezTo>
                      <a:pt x="5018" y="16812"/>
                      <a:pt x="3272" y="18792"/>
                      <a:pt x="3684" y="19548"/>
                    </a:cubicBezTo>
                    <a:cubicBezTo>
                      <a:pt x="3812" y="19783"/>
                      <a:pt x="4206" y="19864"/>
                      <a:pt x="4688" y="19864"/>
                    </a:cubicBezTo>
                    <a:cubicBezTo>
                      <a:pt x="5756" y="19864"/>
                      <a:pt x="7258" y="19465"/>
                      <a:pt x="7258" y="19465"/>
                    </a:cubicBezTo>
                    <a:lnTo>
                      <a:pt x="7258" y="19465"/>
                    </a:lnTo>
                    <a:cubicBezTo>
                      <a:pt x="7258" y="19465"/>
                      <a:pt x="7038" y="21871"/>
                      <a:pt x="8001" y="22489"/>
                    </a:cubicBezTo>
                    <a:cubicBezTo>
                      <a:pt x="8113" y="22562"/>
                      <a:pt x="8234" y="22594"/>
                      <a:pt x="8358" y="22594"/>
                    </a:cubicBezTo>
                    <a:cubicBezTo>
                      <a:pt x="9302" y="22594"/>
                      <a:pt x="10503" y="20771"/>
                      <a:pt x="10503" y="20771"/>
                    </a:cubicBezTo>
                    <a:cubicBezTo>
                      <a:pt x="10503" y="20771"/>
                      <a:pt x="11411" y="23137"/>
                      <a:pt x="12201" y="23137"/>
                    </a:cubicBezTo>
                    <a:cubicBezTo>
                      <a:pt x="12212" y="23137"/>
                      <a:pt x="12224" y="23136"/>
                      <a:pt x="12235" y="23136"/>
                    </a:cubicBezTo>
                    <a:cubicBezTo>
                      <a:pt x="13046" y="23067"/>
                      <a:pt x="13953" y="20702"/>
                      <a:pt x="13953" y="20702"/>
                    </a:cubicBezTo>
                    <a:cubicBezTo>
                      <a:pt x="13953" y="20702"/>
                      <a:pt x="15107" y="22538"/>
                      <a:pt x="15967" y="22538"/>
                    </a:cubicBezTo>
                    <a:cubicBezTo>
                      <a:pt x="16045" y="22538"/>
                      <a:pt x="16121" y="22523"/>
                      <a:pt x="16194" y="22489"/>
                    </a:cubicBezTo>
                    <a:cubicBezTo>
                      <a:pt x="17046" y="22091"/>
                      <a:pt x="17101" y="19273"/>
                      <a:pt x="17101" y="19273"/>
                    </a:cubicBezTo>
                    <a:cubicBezTo>
                      <a:pt x="17101" y="19273"/>
                      <a:pt x="18185" y="20347"/>
                      <a:pt x="19077" y="20347"/>
                    </a:cubicBezTo>
                    <a:cubicBezTo>
                      <a:pt x="19244" y="20347"/>
                      <a:pt x="19403" y="20310"/>
                      <a:pt x="19548" y="20221"/>
                    </a:cubicBezTo>
                    <a:cubicBezTo>
                      <a:pt x="20455" y="19658"/>
                      <a:pt x="19410" y="17389"/>
                      <a:pt x="19410" y="17389"/>
                    </a:cubicBezTo>
                    <a:lnTo>
                      <a:pt x="19410" y="17389"/>
                    </a:lnTo>
                    <a:cubicBezTo>
                      <a:pt x="19410" y="17389"/>
                      <a:pt x="19818" y="17409"/>
                      <a:pt x="20357" y="17409"/>
                    </a:cubicBezTo>
                    <a:cubicBezTo>
                      <a:pt x="21367" y="17409"/>
                      <a:pt x="22840" y="17339"/>
                      <a:pt x="22957" y="16936"/>
                    </a:cubicBezTo>
                    <a:cubicBezTo>
                      <a:pt x="23149" y="16317"/>
                      <a:pt x="20744" y="14118"/>
                      <a:pt x="20744" y="14118"/>
                    </a:cubicBezTo>
                    <a:cubicBezTo>
                      <a:pt x="20744" y="14118"/>
                      <a:pt x="24029" y="12867"/>
                      <a:pt x="23850" y="12083"/>
                    </a:cubicBezTo>
                    <a:cubicBezTo>
                      <a:pt x="23686" y="11313"/>
                      <a:pt x="20538" y="10008"/>
                      <a:pt x="20538" y="10008"/>
                    </a:cubicBezTo>
                    <a:cubicBezTo>
                      <a:pt x="20538" y="10008"/>
                      <a:pt x="23136" y="7657"/>
                      <a:pt x="22737" y="7038"/>
                    </a:cubicBezTo>
                    <a:cubicBezTo>
                      <a:pt x="22504" y="6677"/>
                      <a:pt x="21445" y="6602"/>
                      <a:pt x="20605" y="6602"/>
                    </a:cubicBezTo>
                    <a:cubicBezTo>
                      <a:pt x="20007" y="6602"/>
                      <a:pt x="19520" y="6640"/>
                      <a:pt x="19520" y="6640"/>
                    </a:cubicBezTo>
                    <a:cubicBezTo>
                      <a:pt x="19520" y="6640"/>
                      <a:pt x="20661" y="3244"/>
                      <a:pt x="19946" y="2722"/>
                    </a:cubicBezTo>
                    <a:cubicBezTo>
                      <a:pt x="19828" y="2636"/>
                      <a:pt x="19643" y="2600"/>
                      <a:pt x="19418" y="2600"/>
                    </a:cubicBezTo>
                    <a:cubicBezTo>
                      <a:pt x="18310" y="2600"/>
                      <a:pt x="16221" y="3464"/>
                      <a:pt x="16221" y="3464"/>
                    </a:cubicBezTo>
                    <a:cubicBezTo>
                      <a:pt x="16221" y="3464"/>
                      <a:pt x="16427" y="825"/>
                      <a:pt x="15822" y="522"/>
                    </a:cubicBezTo>
                    <a:cubicBezTo>
                      <a:pt x="15786" y="505"/>
                      <a:pt x="15744" y="496"/>
                      <a:pt x="15695" y="496"/>
                    </a:cubicBezTo>
                    <a:cubicBezTo>
                      <a:pt x="14954" y="496"/>
                      <a:pt x="12894" y="2447"/>
                      <a:pt x="12894" y="2447"/>
                    </a:cubicBezTo>
                    <a:cubicBezTo>
                      <a:pt x="12894" y="2447"/>
                      <a:pt x="11665" y="1"/>
                      <a:pt x="10642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10"/>
              <p:cNvSpPr/>
              <p:nvPr/>
            </p:nvSpPr>
            <p:spPr>
              <a:xfrm>
                <a:off x="700350" y="2974050"/>
                <a:ext cx="440925" cy="435625"/>
              </a:xfrm>
              <a:custGeom>
                <a:avLst/>
                <a:gdLst/>
                <a:ahLst/>
                <a:cxnLst/>
                <a:rect l="l" t="t" r="r" b="b"/>
                <a:pathLst>
                  <a:path w="17637" h="17425" extrusionOk="0">
                    <a:moveTo>
                      <a:pt x="8822" y="1"/>
                    </a:moveTo>
                    <a:cubicBezTo>
                      <a:pt x="8682" y="1"/>
                      <a:pt x="8541" y="4"/>
                      <a:pt x="8399" y="11"/>
                    </a:cubicBezTo>
                    <a:cubicBezTo>
                      <a:pt x="3657" y="245"/>
                      <a:pt x="0" y="4328"/>
                      <a:pt x="234" y="9125"/>
                    </a:cubicBezTo>
                    <a:cubicBezTo>
                      <a:pt x="461" y="13793"/>
                      <a:pt x="4270" y="17425"/>
                      <a:pt x="8828" y="17425"/>
                    </a:cubicBezTo>
                    <a:cubicBezTo>
                      <a:pt x="8968" y="17425"/>
                      <a:pt x="9110" y="17421"/>
                      <a:pt x="9252" y="17414"/>
                    </a:cubicBezTo>
                    <a:cubicBezTo>
                      <a:pt x="13980" y="17181"/>
                      <a:pt x="17637" y="13098"/>
                      <a:pt x="17403" y="8287"/>
                    </a:cubicBezTo>
                    <a:cubicBezTo>
                      <a:pt x="17177" y="3633"/>
                      <a:pt x="13367" y="1"/>
                      <a:pt x="8822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10"/>
              <p:cNvSpPr/>
              <p:nvPr/>
            </p:nvSpPr>
            <p:spPr>
              <a:xfrm>
                <a:off x="731625" y="3012800"/>
                <a:ext cx="309300" cy="2818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1274" extrusionOk="0">
                    <a:moveTo>
                      <a:pt x="6191" y="1"/>
                    </a:moveTo>
                    <a:cubicBezTo>
                      <a:pt x="4750" y="1"/>
                      <a:pt x="3306" y="551"/>
                      <a:pt x="2200" y="1651"/>
                    </a:cubicBezTo>
                    <a:cubicBezTo>
                      <a:pt x="0" y="3850"/>
                      <a:pt x="0" y="7424"/>
                      <a:pt x="2200" y="9624"/>
                    </a:cubicBezTo>
                    <a:cubicBezTo>
                      <a:pt x="3306" y="10723"/>
                      <a:pt x="4750" y="11273"/>
                      <a:pt x="6191" y="11273"/>
                    </a:cubicBezTo>
                    <a:cubicBezTo>
                      <a:pt x="7633" y="11273"/>
                      <a:pt x="9073" y="10723"/>
                      <a:pt x="10173" y="9624"/>
                    </a:cubicBezTo>
                    <a:cubicBezTo>
                      <a:pt x="12372" y="7424"/>
                      <a:pt x="12372" y="3850"/>
                      <a:pt x="10173" y="1651"/>
                    </a:cubicBezTo>
                    <a:cubicBezTo>
                      <a:pt x="9073" y="551"/>
                      <a:pt x="7633" y="1"/>
                      <a:pt x="6191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10"/>
              <p:cNvSpPr/>
              <p:nvPr/>
            </p:nvSpPr>
            <p:spPr>
              <a:xfrm>
                <a:off x="1029225" y="3151825"/>
                <a:ext cx="1785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96" extrusionOk="0">
                    <a:moveTo>
                      <a:pt x="368" y="1"/>
                    </a:moveTo>
                    <a:cubicBezTo>
                      <a:pt x="324" y="1"/>
                      <a:pt x="279" y="11"/>
                      <a:pt x="234" y="35"/>
                    </a:cubicBezTo>
                    <a:cubicBezTo>
                      <a:pt x="1" y="159"/>
                      <a:pt x="28" y="502"/>
                      <a:pt x="289" y="585"/>
                    </a:cubicBezTo>
                    <a:cubicBezTo>
                      <a:pt x="316" y="592"/>
                      <a:pt x="342" y="595"/>
                      <a:pt x="367" y="595"/>
                    </a:cubicBezTo>
                    <a:cubicBezTo>
                      <a:pt x="490" y="595"/>
                      <a:pt x="601" y="517"/>
                      <a:pt x="647" y="392"/>
                    </a:cubicBezTo>
                    <a:cubicBezTo>
                      <a:pt x="713" y="192"/>
                      <a:pt x="555" y="1"/>
                      <a:pt x="368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10"/>
              <p:cNvSpPr/>
              <p:nvPr/>
            </p:nvSpPr>
            <p:spPr>
              <a:xfrm>
                <a:off x="1052250" y="3137750"/>
                <a:ext cx="168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05" extrusionOk="0">
                    <a:moveTo>
                      <a:pt x="350" y="1"/>
                    </a:moveTo>
                    <a:cubicBezTo>
                      <a:pt x="252" y="1"/>
                      <a:pt x="154" y="49"/>
                      <a:pt x="97" y="158"/>
                    </a:cubicBezTo>
                    <a:cubicBezTo>
                      <a:pt x="0" y="351"/>
                      <a:pt x="235" y="505"/>
                      <a:pt x="427" y="505"/>
                    </a:cubicBezTo>
                    <a:cubicBezTo>
                      <a:pt x="536" y="505"/>
                      <a:pt x="632" y="456"/>
                      <a:pt x="647" y="337"/>
                    </a:cubicBezTo>
                    <a:cubicBezTo>
                      <a:pt x="672" y="131"/>
                      <a:pt x="512" y="1"/>
                      <a:pt x="350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10"/>
              <p:cNvSpPr/>
              <p:nvPr/>
            </p:nvSpPr>
            <p:spPr>
              <a:xfrm>
                <a:off x="1056375" y="3163425"/>
                <a:ext cx="15825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6" extrusionOk="0">
                    <a:moveTo>
                      <a:pt x="321" y="0"/>
                    </a:moveTo>
                    <a:cubicBezTo>
                      <a:pt x="199" y="0"/>
                      <a:pt x="90" y="78"/>
                      <a:pt x="56" y="203"/>
                    </a:cubicBezTo>
                    <a:cubicBezTo>
                      <a:pt x="1" y="354"/>
                      <a:pt x="83" y="519"/>
                      <a:pt x="248" y="561"/>
                    </a:cubicBezTo>
                    <a:cubicBezTo>
                      <a:pt x="267" y="564"/>
                      <a:pt x="287" y="566"/>
                      <a:pt x="306" y="566"/>
                    </a:cubicBezTo>
                    <a:cubicBezTo>
                      <a:pt x="436" y="566"/>
                      <a:pt x="557" y="486"/>
                      <a:pt x="605" y="354"/>
                    </a:cubicBezTo>
                    <a:cubicBezTo>
                      <a:pt x="633" y="203"/>
                      <a:pt x="550" y="52"/>
                      <a:pt x="399" y="11"/>
                    </a:cubicBezTo>
                    <a:cubicBezTo>
                      <a:pt x="373" y="4"/>
                      <a:pt x="347" y="0"/>
                      <a:pt x="321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10"/>
              <p:cNvSpPr/>
              <p:nvPr/>
            </p:nvSpPr>
            <p:spPr>
              <a:xfrm>
                <a:off x="763250" y="3189350"/>
                <a:ext cx="1650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555" extrusionOk="0">
                    <a:moveTo>
                      <a:pt x="339" y="1"/>
                    </a:moveTo>
                    <a:cubicBezTo>
                      <a:pt x="148" y="1"/>
                      <a:pt x="0" y="190"/>
                      <a:pt x="82" y="390"/>
                    </a:cubicBezTo>
                    <a:cubicBezTo>
                      <a:pt x="130" y="500"/>
                      <a:pt x="237" y="555"/>
                      <a:pt x="342" y="555"/>
                    </a:cubicBezTo>
                    <a:cubicBezTo>
                      <a:pt x="447" y="555"/>
                      <a:pt x="550" y="500"/>
                      <a:pt x="591" y="390"/>
                    </a:cubicBezTo>
                    <a:cubicBezTo>
                      <a:pt x="660" y="238"/>
                      <a:pt x="591" y="73"/>
                      <a:pt x="440" y="18"/>
                    </a:cubicBezTo>
                    <a:cubicBezTo>
                      <a:pt x="405" y="6"/>
                      <a:pt x="371" y="1"/>
                      <a:pt x="339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0"/>
              <p:cNvSpPr/>
              <p:nvPr/>
            </p:nvSpPr>
            <p:spPr>
              <a:xfrm>
                <a:off x="788325" y="3176100"/>
                <a:ext cx="16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568" extrusionOk="0">
                    <a:moveTo>
                      <a:pt x="351" y="0"/>
                    </a:moveTo>
                    <a:cubicBezTo>
                      <a:pt x="228" y="0"/>
                      <a:pt x="111" y="67"/>
                      <a:pt x="55" y="177"/>
                    </a:cubicBezTo>
                    <a:cubicBezTo>
                      <a:pt x="0" y="328"/>
                      <a:pt x="69" y="493"/>
                      <a:pt x="234" y="548"/>
                    </a:cubicBezTo>
                    <a:cubicBezTo>
                      <a:pt x="266" y="561"/>
                      <a:pt x="299" y="567"/>
                      <a:pt x="332" y="567"/>
                    </a:cubicBezTo>
                    <a:cubicBezTo>
                      <a:pt x="438" y="567"/>
                      <a:pt x="539" y="502"/>
                      <a:pt x="591" y="397"/>
                    </a:cubicBezTo>
                    <a:cubicBezTo>
                      <a:pt x="646" y="246"/>
                      <a:pt x="578" y="81"/>
                      <a:pt x="440" y="12"/>
                    </a:cubicBezTo>
                    <a:cubicBezTo>
                      <a:pt x="411" y="4"/>
                      <a:pt x="381" y="0"/>
                      <a:pt x="351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0"/>
              <p:cNvSpPr/>
              <p:nvPr/>
            </p:nvSpPr>
            <p:spPr>
              <a:xfrm>
                <a:off x="788325" y="3202725"/>
                <a:ext cx="165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68" extrusionOk="0">
                    <a:moveTo>
                      <a:pt x="335" y="1"/>
                    </a:moveTo>
                    <a:cubicBezTo>
                      <a:pt x="223" y="1"/>
                      <a:pt x="122" y="66"/>
                      <a:pt x="69" y="171"/>
                    </a:cubicBezTo>
                    <a:cubicBezTo>
                      <a:pt x="0" y="322"/>
                      <a:pt x="69" y="501"/>
                      <a:pt x="234" y="556"/>
                    </a:cubicBezTo>
                    <a:cubicBezTo>
                      <a:pt x="261" y="564"/>
                      <a:pt x="289" y="568"/>
                      <a:pt x="316" y="568"/>
                    </a:cubicBezTo>
                    <a:cubicBezTo>
                      <a:pt x="428" y="568"/>
                      <a:pt x="536" y="504"/>
                      <a:pt x="591" y="404"/>
                    </a:cubicBezTo>
                    <a:cubicBezTo>
                      <a:pt x="660" y="253"/>
                      <a:pt x="591" y="75"/>
                      <a:pt x="440" y="20"/>
                    </a:cubicBezTo>
                    <a:cubicBezTo>
                      <a:pt x="405" y="7"/>
                      <a:pt x="369" y="1"/>
                      <a:pt x="335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0"/>
              <p:cNvSpPr/>
              <p:nvPr/>
            </p:nvSpPr>
            <p:spPr>
              <a:xfrm>
                <a:off x="894350" y="3160800"/>
                <a:ext cx="510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683" extrusionOk="0">
                    <a:moveTo>
                      <a:pt x="1820" y="0"/>
                    </a:moveTo>
                    <a:cubicBezTo>
                      <a:pt x="1753" y="0"/>
                      <a:pt x="1674" y="86"/>
                      <a:pt x="1712" y="171"/>
                    </a:cubicBezTo>
                    <a:cubicBezTo>
                      <a:pt x="1890" y="514"/>
                      <a:pt x="1835" y="940"/>
                      <a:pt x="1588" y="1257"/>
                    </a:cubicBezTo>
                    <a:cubicBezTo>
                      <a:pt x="1448" y="1389"/>
                      <a:pt x="1263" y="1455"/>
                      <a:pt x="1077" y="1455"/>
                    </a:cubicBezTo>
                    <a:cubicBezTo>
                      <a:pt x="935" y="1455"/>
                      <a:pt x="792" y="1417"/>
                      <a:pt x="667" y="1339"/>
                    </a:cubicBezTo>
                    <a:cubicBezTo>
                      <a:pt x="461" y="1215"/>
                      <a:pt x="309" y="1037"/>
                      <a:pt x="213" y="817"/>
                    </a:cubicBezTo>
                    <a:cubicBezTo>
                      <a:pt x="196" y="778"/>
                      <a:pt x="167" y="763"/>
                      <a:pt x="137" y="763"/>
                    </a:cubicBezTo>
                    <a:cubicBezTo>
                      <a:pt x="71" y="763"/>
                      <a:pt x="1" y="841"/>
                      <a:pt x="48" y="927"/>
                    </a:cubicBezTo>
                    <a:cubicBezTo>
                      <a:pt x="227" y="1367"/>
                      <a:pt x="639" y="1655"/>
                      <a:pt x="1107" y="1683"/>
                    </a:cubicBezTo>
                    <a:cubicBezTo>
                      <a:pt x="1560" y="1655"/>
                      <a:pt x="1931" y="1325"/>
                      <a:pt x="2000" y="872"/>
                    </a:cubicBezTo>
                    <a:cubicBezTo>
                      <a:pt x="2041" y="597"/>
                      <a:pt x="2014" y="322"/>
                      <a:pt x="1890" y="61"/>
                    </a:cubicBezTo>
                    <a:cubicBezTo>
                      <a:pt x="1877" y="18"/>
                      <a:pt x="1850" y="0"/>
                      <a:pt x="1820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0"/>
              <p:cNvSpPr/>
              <p:nvPr/>
            </p:nvSpPr>
            <p:spPr>
              <a:xfrm>
                <a:off x="1077000" y="3163675"/>
                <a:ext cx="5295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1555" extrusionOk="0">
                    <a:moveTo>
                      <a:pt x="1383" y="0"/>
                    </a:moveTo>
                    <a:cubicBezTo>
                      <a:pt x="1170" y="0"/>
                      <a:pt x="932" y="69"/>
                      <a:pt x="715" y="207"/>
                    </a:cubicBezTo>
                    <a:cubicBezTo>
                      <a:pt x="248" y="496"/>
                      <a:pt x="0" y="990"/>
                      <a:pt x="207" y="1307"/>
                    </a:cubicBezTo>
                    <a:cubicBezTo>
                      <a:pt x="314" y="1472"/>
                      <a:pt x="509" y="1555"/>
                      <a:pt x="738" y="1555"/>
                    </a:cubicBezTo>
                    <a:cubicBezTo>
                      <a:pt x="948" y="1555"/>
                      <a:pt x="1187" y="1486"/>
                      <a:pt x="1416" y="1348"/>
                    </a:cubicBezTo>
                    <a:cubicBezTo>
                      <a:pt x="1897" y="1045"/>
                      <a:pt x="2117" y="564"/>
                      <a:pt x="1925" y="248"/>
                    </a:cubicBezTo>
                    <a:cubicBezTo>
                      <a:pt x="1817" y="83"/>
                      <a:pt x="1615" y="0"/>
                      <a:pt x="1383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0"/>
              <p:cNvSpPr/>
              <p:nvPr/>
            </p:nvSpPr>
            <p:spPr>
              <a:xfrm>
                <a:off x="760475" y="3293875"/>
                <a:ext cx="529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1543" extrusionOk="0">
                    <a:moveTo>
                      <a:pt x="1408" y="1"/>
                    </a:moveTo>
                    <a:cubicBezTo>
                      <a:pt x="1200" y="1"/>
                      <a:pt x="962" y="70"/>
                      <a:pt x="729" y="209"/>
                    </a:cubicBezTo>
                    <a:cubicBezTo>
                      <a:pt x="248" y="498"/>
                      <a:pt x="1" y="965"/>
                      <a:pt x="207" y="1295"/>
                    </a:cubicBezTo>
                    <a:cubicBezTo>
                      <a:pt x="315" y="1460"/>
                      <a:pt x="516" y="1543"/>
                      <a:pt x="751" y="1543"/>
                    </a:cubicBezTo>
                    <a:cubicBezTo>
                      <a:pt x="966" y="1543"/>
                      <a:pt x="1207" y="1474"/>
                      <a:pt x="1430" y="1336"/>
                    </a:cubicBezTo>
                    <a:cubicBezTo>
                      <a:pt x="1898" y="1047"/>
                      <a:pt x="2118" y="566"/>
                      <a:pt x="1925" y="236"/>
                    </a:cubicBezTo>
                    <a:cubicBezTo>
                      <a:pt x="1819" y="80"/>
                      <a:pt x="1631" y="1"/>
                      <a:pt x="1408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0"/>
              <p:cNvSpPr/>
              <p:nvPr/>
            </p:nvSpPr>
            <p:spPr>
              <a:xfrm>
                <a:off x="662875" y="3085875"/>
                <a:ext cx="225125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7902" extrusionOk="0">
                    <a:moveTo>
                      <a:pt x="4508" y="1"/>
                    </a:moveTo>
                    <a:cubicBezTo>
                      <a:pt x="3001" y="1"/>
                      <a:pt x="1565" y="864"/>
                      <a:pt x="908" y="2329"/>
                    </a:cubicBezTo>
                    <a:cubicBezTo>
                      <a:pt x="1" y="4309"/>
                      <a:pt x="894" y="6659"/>
                      <a:pt x="2874" y="7553"/>
                    </a:cubicBezTo>
                    <a:cubicBezTo>
                      <a:pt x="3402" y="7790"/>
                      <a:pt x="3954" y="7902"/>
                      <a:pt x="4498" y="7902"/>
                    </a:cubicBezTo>
                    <a:cubicBezTo>
                      <a:pt x="6005" y="7902"/>
                      <a:pt x="7444" y="7038"/>
                      <a:pt x="8111" y="5573"/>
                    </a:cubicBezTo>
                    <a:cubicBezTo>
                      <a:pt x="9005" y="3594"/>
                      <a:pt x="8125" y="1243"/>
                      <a:pt x="6132" y="350"/>
                    </a:cubicBezTo>
                    <a:cubicBezTo>
                      <a:pt x="5604" y="113"/>
                      <a:pt x="5051" y="1"/>
                      <a:pt x="4508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0"/>
              <p:cNvSpPr/>
              <p:nvPr/>
            </p:nvSpPr>
            <p:spPr>
              <a:xfrm>
                <a:off x="688650" y="3101700"/>
                <a:ext cx="1739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6957" h="6598" extrusionOk="0">
                    <a:moveTo>
                      <a:pt x="3482" y="0"/>
                    </a:moveTo>
                    <a:cubicBezTo>
                      <a:pt x="1815" y="0"/>
                      <a:pt x="386" y="1252"/>
                      <a:pt x="193" y="2947"/>
                    </a:cubicBezTo>
                    <a:cubicBezTo>
                      <a:pt x="1" y="4762"/>
                      <a:pt x="1307" y="6384"/>
                      <a:pt x="3121" y="6576"/>
                    </a:cubicBezTo>
                    <a:cubicBezTo>
                      <a:pt x="3248" y="6591"/>
                      <a:pt x="3374" y="6598"/>
                      <a:pt x="3498" y="6598"/>
                    </a:cubicBezTo>
                    <a:cubicBezTo>
                      <a:pt x="5155" y="6598"/>
                      <a:pt x="6572" y="5350"/>
                      <a:pt x="6764" y="3662"/>
                    </a:cubicBezTo>
                    <a:cubicBezTo>
                      <a:pt x="6957" y="1847"/>
                      <a:pt x="5651" y="225"/>
                      <a:pt x="3836" y="19"/>
                    </a:cubicBezTo>
                    <a:cubicBezTo>
                      <a:pt x="3717" y="6"/>
                      <a:pt x="3599" y="0"/>
                      <a:pt x="3482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0"/>
              <p:cNvSpPr/>
              <p:nvPr/>
            </p:nvSpPr>
            <p:spPr>
              <a:xfrm>
                <a:off x="740550" y="3150450"/>
                <a:ext cx="6705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529" extrusionOk="0">
                    <a:moveTo>
                      <a:pt x="1052" y="1"/>
                    </a:moveTo>
                    <a:cubicBezTo>
                      <a:pt x="842" y="1"/>
                      <a:pt x="637" y="78"/>
                      <a:pt x="468" y="227"/>
                    </a:cubicBezTo>
                    <a:cubicBezTo>
                      <a:pt x="234" y="420"/>
                      <a:pt x="83" y="722"/>
                      <a:pt x="55" y="1025"/>
                    </a:cubicBezTo>
                    <a:cubicBezTo>
                      <a:pt x="0" y="1478"/>
                      <a:pt x="55" y="1946"/>
                      <a:pt x="207" y="2372"/>
                    </a:cubicBezTo>
                    <a:cubicBezTo>
                      <a:pt x="230" y="2465"/>
                      <a:pt x="323" y="2529"/>
                      <a:pt x="418" y="2529"/>
                    </a:cubicBezTo>
                    <a:cubicBezTo>
                      <a:pt x="435" y="2529"/>
                      <a:pt x="451" y="2527"/>
                      <a:pt x="468" y="2523"/>
                    </a:cubicBezTo>
                    <a:cubicBezTo>
                      <a:pt x="578" y="2495"/>
                      <a:pt x="647" y="2372"/>
                      <a:pt x="633" y="2262"/>
                    </a:cubicBezTo>
                    <a:cubicBezTo>
                      <a:pt x="495" y="1946"/>
                      <a:pt x="440" y="1616"/>
                      <a:pt x="454" y="1272"/>
                    </a:cubicBezTo>
                    <a:cubicBezTo>
                      <a:pt x="468" y="1135"/>
                      <a:pt x="495" y="997"/>
                      <a:pt x="537" y="873"/>
                    </a:cubicBezTo>
                    <a:cubicBezTo>
                      <a:pt x="550" y="818"/>
                      <a:pt x="564" y="777"/>
                      <a:pt x="592" y="736"/>
                    </a:cubicBezTo>
                    <a:lnTo>
                      <a:pt x="674" y="598"/>
                    </a:lnTo>
                    <a:lnTo>
                      <a:pt x="729" y="543"/>
                    </a:lnTo>
                    <a:lnTo>
                      <a:pt x="770" y="516"/>
                    </a:lnTo>
                    <a:lnTo>
                      <a:pt x="894" y="461"/>
                    </a:lnTo>
                    <a:lnTo>
                      <a:pt x="976" y="433"/>
                    </a:lnTo>
                    <a:lnTo>
                      <a:pt x="1114" y="433"/>
                    </a:lnTo>
                    <a:cubicBezTo>
                      <a:pt x="1148" y="440"/>
                      <a:pt x="1141" y="440"/>
                      <a:pt x="1131" y="440"/>
                    </a:cubicBezTo>
                    <a:cubicBezTo>
                      <a:pt x="1121" y="440"/>
                      <a:pt x="1107" y="440"/>
                      <a:pt x="1128" y="447"/>
                    </a:cubicBezTo>
                    <a:cubicBezTo>
                      <a:pt x="1348" y="488"/>
                      <a:pt x="1554" y="598"/>
                      <a:pt x="1705" y="777"/>
                    </a:cubicBezTo>
                    <a:cubicBezTo>
                      <a:pt x="1925" y="1025"/>
                      <a:pt x="2104" y="1313"/>
                      <a:pt x="2227" y="1629"/>
                    </a:cubicBezTo>
                    <a:cubicBezTo>
                      <a:pt x="2263" y="1723"/>
                      <a:pt x="2347" y="1787"/>
                      <a:pt x="2448" y="1787"/>
                    </a:cubicBezTo>
                    <a:cubicBezTo>
                      <a:pt x="2466" y="1787"/>
                      <a:pt x="2484" y="1785"/>
                      <a:pt x="2502" y="1781"/>
                    </a:cubicBezTo>
                    <a:cubicBezTo>
                      <a:pt x="2612" y="1753"/>
                      <a:pt x="2681" y="1629"/>
                      <a:pt x="2640" y="1506"/>
                    </a:cubicBezTo>
                    <a:cubicBezTo>
                      <a:pt x="2406" y="915"/>
                      <a:pt x="1966" y="200"/>
                      <a:pt x="1293" y="35"/>
                    </a:cubicBezTo>
                    <a:cubicBezTo>
                      <a:pt x="1213" y="12"/>
                      <a:pt x="1132" y="1"/>
                      <a:pt x="1052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0"/>
              <p:cNvSpPr/>
              <p:nvPr/>
            </p:nvSpPr>
            <p:spPr>
              <a:xfrm>
                <a:off x="688650" y="3101700"/>
                <a:ext cx="1739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6957" h="6598" extrusionOk="0">
                    <a:moveTo>
                      <a:pt x="3482" y="0"/>
                    </a:moveTo>
                    <a:cubicBezTo>
                      <a:pt x="1815" y="0"/>
                      <a:pt x="386" y="1252"/>
                      <a:pt x="193" y="2947"/>
                    </a:cubicBezTo>
                    <a:cubicBezTo>
                      <a:pt x="1" y="4762"/>
                      <a:pt x="1307" y="6384"/>
                      <a:pt x="3121" y="6576"/>
                    </a:cubicBezTo>
                    <a:cubicBezTo>
                      <a:pt x="3248" y="6591"/>
                      <a:pt x="3374" y="6598"/>
                      <a:pt x="3498" y="6598"/>
                    </a:cubicBezTo>
                    <a:cubicBezTo>
                      <a:pt x="5155" y="6598"/>
                      <a:pt x="6572" y="5350"/>
                      <a:pt x="6764" y="3662"/>
                    </a:cubicBezTo>
                    <a:cubicBezTo>
                      <a:pt x="6957" y="1847"/>
                      <a:pt x="5651" y="225"/>
                      <a:pt x="3836" y="19"/>
                    </a:cubicBezTo>
                    <a:cubicBezTo>
                      <a:pt x="3717" y="6"/>
                      <a:pt x="3599" y="0"/>
                      <a:pt x="3482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0"/>
              <p:cNvSpPr/>
              <p:nvPr/>
            </p:nvSpPr>
            <p:spPr>
              <a:xfrm>
                <a:off x="925100" y="2988525"/>
                <a:ext cx="20795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8318" h="7907" extrusionOk="0">
                    <a:moveTo>
                      <a:pt x="4142" y="1"/>
                    </a:moveTo>
                    <a:cubicBezTo>
                      <a:pt x="2146" y="1"/>
                      <a:pt x="440" y="1525"/>
                      <a:pt x="234" y="3543"/>
                    </a:cubicBezTo>
                    <a:cubicBezTo>
                      <a:pt x="0" y="5715"/>
                      <a:pt x="1595" y="7667"/>
                      <a:pt x="3767" y="7886"/>
                    </a:cubicBezTo>
                    <a:cubicBezTo>
                      <a:pt x="3902" y="7900"/>
                      <a:pt x="4035" y="7907"/>
                      <a:pt x="4168" y="7907"/>
                    </a:cubicBezTo>
                    <a:cubicBezTo>
                      <a:pt x="6162" y="7907"/>
                      <a:pt x="7891" y="6390"/>
                      <a:pt x="8097" y="4354"/>
                    </a:cubicBezTo>
                    <a:cubicBezTo>
                      <a:pt x="8317" y="2182"/>
                      <a:pt x="6736" y="243"/>
                      <a:pt x="4564" y="23"/>
                    </a:cubicBezTo>
                    <a:cubicBezTo>
                      <a:pt x="4422" y="8"/>
                      <a:pt x="4281" y="1"/>
                      <a:pt x="4142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0"/>
              <p:cNvSpPr/>
              <p:nvPr/>
            </p:nvSpPr>
            <p:spPr>
              <a:xfrm>
                <a:off x="942275" y="3004100"/>
                <a:ext cx="173575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6595" extrusionOk="0">
                    <a:moveTo>
                      <a:pt x="3486" y="0"/>
                    </a:moveTo>
                    <a:cubicBezTo>
                      <a:pt x="3370" y="0"/>
                      <a:pt x="3253" y="7"/>
                      <a:pt x="3135" y="19"/>
                    </a:cubicBezTo>
                    <a:cubicBezTo>
                      <a:pt x="1320" y="198"/>
                      <a:pt x="1" y="1820"/>
                      <a:pt x="193" y="3634"/>
                    </a:cubicBezTo>
                    <a:cubicBezTo>
                      <a:pt x="360" y="5331"/>
                      <a:pt x="1789" y="6595"/>
                      <a:pt x="3457" y="6595"/>
                    </a:cubicBezTo>
                    <a:cubicBezTo>
                      <a:pt x="3573" y="6595"/>
                      <a:pt x="3690" y="6589"/>
                      <a:pt x="3809" y="6576"/>
                    </a:cubicBezTo>
                    <a:cubicBezTo>
                      <a:pt x="5623" y="6397"/>
                      <a:pt x="6943" y="4775"/>
                      <a:pt x="6750" y="2961"/>
                    </a:cubicBezTo>
                    <a:cubicBezTo>
                      <a:pt x="6583" y="1264"/>
                      <a:pt x="5154" y="0"/>
                      <a:pt x="3486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0"/>
              <p:cNvSpPr/>
              <p:nvPr/>
            </p:nvSpPr>
            <p:spPr>
              <a:xfrm>
                <a:off x="993150" y="3052075"/>
                <a:ext cx="6670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447" extrusionOk="0">
                    <a:moveTo>
                      <a:pt x="1102" y="1"/>
                    </a:moveTo>
                    <a:cubicBezTo>
                      <a:pt x="921" y="1"/>
                      <a:pt x="742" y="56"/>
                      <a:pt x="591" y="162"/>
                    </a:cubicBezTo>
                    <a:cubicBezTo>
                      <a:pt x="344" y="368"/>
                      <a:pt x="165" y="643"/>
                      <a:pt x="96" y="959"/>
                    </a:cubicBezTo>
                    <a:cubicBezTo>
                      <a:pt x="0" y="1399"/>
                      <a:pt x="14" y="1867"/>
                      <a:pt x="124" y="2293"/>
                    </a:cubicBezTo>
                    <a:cubicBezTo>
                      <a:pt x="146" y="2399"/>
                      <a:pt x="228" y="2446"/>
                      <a:pt x="313" y="2446"/>
                    </a:cubicBezTo>
                    <a:cubicBezTo>
                      <a:pt x="437" y="2446"/>
                      <a:pt x="569" y="2346"/>
                      <a:pt x="536" y="2183"/>
                    </a:cubicBezTo>
                    <a:cubicBezTo>
                      <a:pt x="454" y="1867"/>
                      <a:pt x="440" y="1537"/>
                      <a:pt x="495" y="1220"/>
                    </a:cubicBezTo>
                    <a:cubicBezTo>
                      <a:pt x="509" y="987"/>
                      <a:pt x="605" y="753"/>
                      <a:pt x="770" y="574"/>
                    </a:cubicBezTo>
                    <a:cubicBezTo>
                      <a:pt x="863" y="482"/>
                      <a:pt x="987" y="435"/>
                      <a:pt x="1118" y="435"/>
                    </a:cubicBezTo>
                    <a:cubicBezTo>
                      <a:pt x="1162" y="435"/>
                      <a:pt x="1206" y="440"/>
                      <a:pt x="1251" y="451"/>
                    </a:cubicBezTo>
                    <a:cubicBezTo>
                      <a:pt x="1457" y="519"/>
                      <a:pt x="1636" y="657"/>
                      <a:pt x="1774" y="836"/>
                    </a:cubicBezTo>
                    <a:cubicBezTo>
                      <a:pt x="1980" y="1124"/>
                      <a:pt x="2131" y="1440"/>
                      <a:pt x="2213" y="1784"/>
                    </a:cubicBezTo>
                    <a:cubicBezTo>
                      <a:pt x="2240" y="1892"/>
                      <a:pt x="2320" y="1939"/>
                      <a:pt x="2403" y="1939"/>
                    </a:cubicBezTo>
                    <a:cubicBezTo>
                      <a:pt x="2532" y="1939"/>
                      <a:pt x="2668" y="1827"/>
                      <a:pt x="2626" y="1660"/>
                    </a:cubicBezTo>
                    <a:cubicBezTo>
                      <a:pt x="2461" y="1028"/>
                      <a:pt x="2090" y="272"/>
                      <a:pt x="1402" y="52"/>
                    </a:cubicBezTo>
                    <a:cubicBezTo>
                      <a:pt x="1304" y="18"/>
                      <a:pt x="1203" y="1"/>
                      <a:pt x="1102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0"/>
              <p:cNvSpPr/>
              <p:nvPr/>
            </p:nvSpPr>
            <p:spPr>
              <a:xfrm>
                <a:off x="942275" y="3004100"/>
                <a:ext cx="173575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6595" extrusionOk="0">
                    <a:moveTo>
                      <a:pt x="3486" y="0"/>
                    </a:moveTo>
                    <a:cubicBezTo>
                      <a:pt x="3370" y="0"/>
                      <a:pt x="3253" y="7"/>
                      <a:pt x="3135" y="19"/>
                    </a:cubicBezTo>
                    <a:cubicBezTo>
                      <a:pt x="1320" y="198"/>
                      <a:pt x="1" y="1820"/>
                      <a:pt x="193" y="3634"/>
                    </a:cubicBezTo>
                    <a:cubicBezTo>
                      <a:pt x="360" y="5331"/>
                      <a:pt x="1789" y="6595"/>
                      <a:pt x="3457" y="6595"/>
                    </a:cubicBezTo>
                    <a:cubicBezTo>
                      <a:pt x="3573" y="6595"/>
                      <a:pt x="3690" y="6589"/>
                      <a:pt x="3809" y="6576"/>
                    </a:cubicBezTo>
                    <a:cubicBezTo>
                      <a:pt x="5623" y="6397"/>
                      <a:pt x="6943" y="4775"/>
                      <a:pt x="6750" y="2961"/>
                    </a:cubicBezTo>
                    <a:cubicBezTo>
                      <a:pt x="6583" y="1264"/>
                      <a:pt x="5154" y="0"/>
                      <a:pt x="3486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0"/>
              <p:cNvSpPr/>
              <p:nvPr/>
            </p:nvSpPr>
            <p:spPr>
              <a:xfrm>
                <a:off x="854175" y="3110525"/>
                <a:ext cx="970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2082" extrusionOk="0">
                    <a:moveTo>
                      <a:pt x="891" y="1545"/>
                    </a:moveTo>
                    <a:cubicBezTo>
                      <a:pt x="890" y="1545"/>
                      <a:pt x="888" y="1548"/>
                      <a:pt x="883" y="1555"/>
                    </a:cubicBezTo>
                    <a:lnTo>
                      <a:pt x="883" y="1555"/>
                    </a:lnTo>
                    <a:cubicBezTo>
                      <a:pt x="889" y="1549"/>
                      <a:pt x="891" y="1545"/>
                      <a:pt x="891" y="1545"/>
                    </a:cubicBezTo>
                    <a:close/>
                    <a:moveTo>
                      <a:pt x="2998" y="1"/>
                    </a:moveTo>
                    <a:cubicBezTo>
                      <a:pt x="1916" y="1"/>
                      <a:pt x="836" y="420"/>
                      <a:pt x="226" y="1371"/>
                    </a:cubicBezTo>
                    <a:lnTo>
                      <a:pt x="74" y="1659"/>
                    </a:lnTo>
                    <a:cubicBezTo>
                      <a:pt x="0" y="1915"/>
                      <a:pt x="198" y="2082"/>
                      <a:pt x="396" y="2082"/>
                    </a:cubicBezTo>
                    <a:cubicBezTo>
                      <a:pt x="527" y="2082"/>
                      <a:pt x="657" y="2008"/>
                      <a:pt x="707" y="1838"/>
                    </a:cubicBezTo>
                    <a:lnTo>
                      <a:pt x="707" y="1838"/>
                    </a:lnTo>
                    <a:cubicBezTo>
                      <a:pt x="685" y="1882"/>
                      <a:pt x="675" y="1899"/>
                      <a:pt x="674" y="1899"/>
                    </a:cubicBezTo>
                    <a:cubicBezTo>
                      <a:pt x="672" y="1899"/>
                      <a:pt x="731" y="1776"/>
                      <a:pt x="762" y="1756"/>
                    </a:cubicBezTo>
                    <a:cubicBezTo>
                      <a:pt x="789" y="1687"/>
                      <a:pt x="830" y="1632"/>
                      <a:pt x="872" y="1577"/>
                    </a:cubicBezTo>
                    <a:cubicBezTo>
                      <a:pt x="876" y="1567"/>
                      <a:pt x="880" y="1560"/>
                      <a:pt x="883" y="1555"/>
                    </a:cubicBezTo>
                    <a:lnTo>
                      <a:pt x="883" y="1555"/>
                    </a:lnTo>
                    <a:cubicBezTo>
                      <a:pt x="878" y="1561"/>
                      <a:pt x="870" y="1569"/>
                      <a:pt x="858" y="1577"/>
                    </a:cubicBezTo>
                    <a:lnTo>
                      <a:pt x="913" y="1522"/>
                    </a:lnTo>
                    <a:lnTo>
                      <a:pt x="995" y="1412"/>
                    </a:lnTo>
                    <a:lnTo>
                      <a:pt x="1243" y="1206"/>
                    </a:lnTo>
                    <a:lnTo>
                      <a:pt x="1312" y="1151"/>
                    </a:lnTo>
                    <a:lnTo>
                      <a:pt x="1312" y="1151"/>
                    </a:lnTo>
                    <a:cubicBezTo>
                      <a:pt x="1298" y="1158"/>
                      <a:pt x="1291" y="1160"/>
                      <a:pt x="1289" y="1160"/>
                    </a:cubicBezTo>
                    <a:cubicBezTo>
                      <a:pt x="1281" y="1160"/>
                      <a:pt x="1315" y="1137"/>
                      <a:pt x="1325" y="1137"/>
                    </a:cubicBezTo>
                    <a:lnTo>
                      <a:pt x="1490" y="1013"/>
                    </a:lnTo>
                    <a:cubicBezTo>
                      <a:pt x="1724" y="862"/>
                      <a:pt x="1985" y="752"/>
                      <a:pt x="2246" y="697"/>
                    </a:cubicBezTo>
                    <a:cubicBezTo>
                      <a:pt x="2488" y="652"/>
                      <a:pt x="2731" y="631"/>
                      <a:pt x="2970" y="631"/>
                    </a:cubicBezTo>
                    <a:cubicBezTo>
                      <a:pt x="3166" y="631"/>
                      <a:pt x="3361" y="645"/>
                      <a:pt x="3552" y="670"/>
                    </a:cubicBezTo>
                    <a:cubicBezTo>
                      <a:pt x="3565" y="671"/>
                      <a:pt x="3577" y="672"/>
                      <a:pt x="3589" y="672"/>
                    </a:cubicBezTo>
                    <a:cubicBezTo>
                      <a:pt x="3751" y="672"/>
                      <a:pt x="3882" y="507"/>
                      <a:pt x="3882" y="353"/>
                    </a:cubicBezTo>
                    <a:cubicBezTo>
                      <a:pt x="3882" y="175"/>
                      <a:pt x="3731" y="37"/>
                      <a:pt x="3552" y="37"/>
                    </a:cubicBezTo>
                    <a:cubicBezTo>
                      <a:pt x="3369" y="13"/>
                      <a:pt x="3183" y="1"/>
                      <a:pt x="2998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0"/>
              <p:cNvSpPr/>
              <p:nvPr/>
            </p:nvSpPr>
            <p:spPr>
              <a:xfrm>
                <a:off x="774825" y="2978525"/>
                <a:ext cx="19840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7936" h="4279" extrusionOk="0">
                    <a:moveTo>
                      <a:pt x="4101" y="1496"/>
                    </a:moveTo>
                    <a:cubicBezTo>
                      <a:pt x="4238" y="1523"/>
                      <a:pt x="4362" y="1592"/>
                      <a:pt x="4458" y="1688"/>
                    </a:cubicBezTo>
                    <a:cubicBezTo>
                      <a:pt x="4681" y="1879"/>
                      <a:pt x="4855" y="2111"/>
                      <a:pt x="4973" y="2372"/>
                    </a:cubicBezTo>
                    <a:lnTo>
                      <a:pt x="4973" y="2372"/>
                    </a:lnTo>
                    <a:cubicBezTo>
                      <a:pt x="4793" y="2253"/>
                      <a:pt x="4620" y="2127"/>
                      <a:pt x="4458" y="1991"/>
                    </a:cubicBezTo>
                    <a:cubicBezTo>
                      <a:pt x="4307" y="1867"/>
                      <a:pt x="4087" y="1716"/>
                      <a:pt x="4018" y="1523"/>
                    </a:cubicBezTo>
                    <a:cubicBezTo>
                      <a:pt x="4032" y="1509"/>
                      <a:pt x="4073" y="1496"/>
                      <a:pt x="4101" y="1496"/>
                    </a:cubicBezTo>
                    <a:close/>
                    <a:moveTo>
                      <a:pt x="1926" y="1947"/>
                    </a:moveTo>
                    <a:cubicBezTo>
                      <a:pt x="2002" y="1947"/>
                      <a:pt x="2177" y="2188"/>
                      <a:pt x="2204" y="2293"/>
                    </a:cubicBezTo>
                    <a:cubicBezTo>
                      <a:pt x="2265" y="2404"/>
                      <a:pt x="2305" y="2526"/>
                      <a:pt x="2322" y="2659"/>
                    </a:cubicBezTo>
                    <a:lnTo>
                      <a:pt x="2322" y="2659"/>
                    </a:lnTo>
                    <a:cubicBezTo>
                      <a:pt x="2319" y="2656"/>
                      <a:pt x="2316" y="2653"/>
                      <a:pt x="2314" y="2650"/>
                    </a:cubicBezTo>
                    <a:cubicBezTo>
                      <a:pt x="2135" y="2499"/>
                      <a:pt x="1997" y="2320"/>
                      <a:pt x="1901" y="2114"/>
                    </a:cubicBezTo>
                    <a:cubicBezTo>
                      <a:pt x="1887" y="2046"/>
                      <a:pt x="1846" y="1963"/>
                      <a:pt x="1915" y="1949"/>
                    </a:cubicBezTo>
                    <a:cubicBezTo>
                      <a:pt x="1918" y="1948"/>
                      <a:pt x="1922" y="1947"/>
                      <a:pt x="1926" y="1947"/>
                    </a:cubicBezTo>
                    <a:close/>
                    <a:moveTo>
                      <a:pt x="5002" y="1"/>
                    </a:moveTo>
                    <a:cubicBezTo>
                      <a:pt x="4904" y="1"/>
                      <a:pt x="4844" y="142"/>
                      <a:pt x="4939" y="190"/>
                    </a:cubicBezTo>
                    <a:cubicBezTo>
                      <a:pt x="5269" y="341"/>
                      <a:pt x="5572" y="492"/>
                      <a:pt x="5874" y="671"/>
                    </a:cubicBezTo>
                    <a:cubicBezTo>
                      <a:pt x="6410" y="946"/>
                      <a:pt x="6891" y="1331"/>
                      <a:pt x="7304" y="1784"/>
                    </a:cubicBezTo>
                    <a:cubicBezTo>
                      <a:pt x="7455" y="1963"/>
                      <a:pt x="7551" y="2197"/>
                      <a:pt x="7537" y="2444"/>
                    </a:cubicBezTo>
                    <a:cubicBezTo>
                      <a:pt x="7496" y="2705"/>
                      <a:pt x="7331" y="2939"/>
                      <a:pt x="7097" y="3063"/>
                    </a:cubicBezTo>
                    <a:cubicBezTo>
                      <a:pt x="7005" y="3101"/>
                      <a:pt x="6907" y="3116"/>
                      <a:pt x="6806" y="3116"/>
                    </a:cubicBezTo>
                    <a:cubicBezTo>
                      <a:pt x="6622" y="3116"/>
                      <a:pt x="6433" y="3066"/>
                      <a:pt x="6273" y="3022"/>
                    </a:cubicBezTo>
                    <a:cubicBezTo>
                      <a:pt x="5929" y="2912"/>
                      <a:pt x="5613" y="2760"/>
                      <a:pt x="5310" y="2582"/>
                    </a:cubicBezTo>
                    <a:cubicBezTo>
                      <a:pt x="5309" y="2581"/>
                      <a:pt x="5308" y="2580"/>
                      <a:pt x="5306" y="2579"/>
                    </a:cubicBezTo>
                    <a:lnTo>
                      <a:pt x="5306" y="2579"/>
                    </a:lnTo>
                    <a:cubicBezTo>
                      <a:pt x="5216" y="2208"/>
                      <a:pt x="4937" y="1851"/>
                      <a:pt x="4650" y="1578"/>
                    </a:cubicBezTo>
                    <a:cubicBezTo>
                      <a:pt x="4519" y="1457"/>
                      <a:pt x="4291" y="1276"/>
                      <a:pt x="4087" y="1276"/>
                    </a:cubicBezTo>
                    <a:cubicBezTo>
                      <a:pt x="4013" y="1276"/>
                      <a:pt x="3943" y="1300"/>
                      <a:pt x="3881" y="1358"/>
                    </a:cubicBezTo>
                    <a:cubicBezTo>
                      <a:pt x="3633" y="1578"/>
                      <a:pt x="3881" y="1743"/>
                      <a:pt x="3991" y="1881"/>
                    </a:cubicBezTo>
                    <a:cubicBezTo>
                      <a:pt x="4323" y="2198"/>
                      <a:pt x="4687" y="2476"/>
                      <a:pt x="5078" y="2707"/>
                    </a:cubicBezTo>
                    <a:lnTo>
                      <a:pt x="5078" y="2707"/>
                    </a:lnTo>
                    <a:cubicBezTo>
                      <a:pt x="5106" y="3003"/>
                      <a:pt x="4981" y="3287"/>
                      <a:pt x="4733" y="3448"/>
                    </a:cubicBezTo>
                    <a:cubicBezTo>
                      <a:pt x="4571" y="3569"/>
                      <a:pt x="4377" y="3614"/>
                      <a:pt x="4180" y="3614"/>
                    </a:cubicBezTo>
                    <a:cubicBezTo>
                      <a:pt x="4041" y="3614"/>
                      <a:pt x="3901" y="3592"/>
                      <a:pt x="3771" y="3558"/>
                    </a:cubicBezTo>
                    <a:cubicBezTo>
                      <a:pt x="3339" y="3406"/>
                      <a:pt x="2941" y="3179"/>
                      <a:pt x="2590" y="2895"/>
                    </a:cubicBezTo>
                    <a:lnTo>
                      <a:pt x="2590" y="2895"/>
                    </a:lnTo>
                    <a:cubicBezTo>
                      <a:pt x="2564" y="2607"/>
                      <a:pt x="2484" y="2328"/>
                      <a:pt x="2369" y="2114"/>
                    </a:cubicBezTo>
                    <a:cubicBezTo>
                      <a:pt x="2295" y="1988"/>
                      <a:pt x="2099" y="1731"/>
                      <a:pt x="1900" y="1731"/>
                    </a:cubicBezTo>
                    <a:cubicBezTo>
                      <a:pt x="1840" y="1731"/>
                      <a:pt x="1780" y="1754"/>
                      <a:pt x="1722" y="1812"/>
                    </a:cubicBezTo>
                    <a:cubicBezTo>
                      <a:pt x="1489" y="2046"/>
                      <a:pt x="1915" y="2540"/>
                      <a:pt x="2094" y="2733"/>
                    </a:cubicBezTo>
                    <a:cubicBezTo>
                      <a:pt x="2172" y="2813"/>
                      <a:pt x="2263" y="2899"/>
                      <a:pt x="2363" y="2987"/>
                    </a:cubicBezTo>
                    <a:lnTo>
                      <a:pt x="2363" y="2987"/>
                    </a:lnTo>
                    <a:cubicBezTo>
                      <a:pt x="2373" y="3219"/>
                      <a:pt x="2337" y="3457"/>
                      <a:pt x="2259" y="3681"/>
                    </a:cubicBezTo>
                    <a:cubicBezTo>
                      <a:pt x="2150" y="3942"/>
                      <a:pt x="1980" y="4044"/>
                      <a:pt x="1783" y="4044"/>
                    </a:cubicBezTo>
                    <a:cubicBezTo>
                      <a:pt x="1233" y="4044"/>
                      <a:pt x="471" y="3253"/>
                      <a:pt x="238" y="2939"/>
                    </a:cubicBezTo>
                    <a:cubicBezTo>
                      <a:pt x="218" y="2911"/>
                      <a:pt x="188" y="2900"/>
                      <a:pt x="157" y="2900"/>
                    </a:cubicBezTo>
                    <a:cubicBezTo>
                      <a:pt x="81" y="2900"/>
                      <a:pt x="0" y="2971"/>
                      <a:pt x="59" y="3049"/>
                    </a:cubicBezTo>
                    <a:cubicBezTo>
                      <a:pt x="360" y="3446"/>
                      <a:pt x="1120" y="4278"/>
                      <a:pt x="1767" y="4278"/>
                    </a:cubicBezTo>
                    <a:cubicBezTo>
                      <a:pt x="1949" y="4278"/>
                      <a:pt x="2121" y="4212"/>
                      <a:pt x="2272" y="4053"/>
                    </a:cubicBezTo>
                    <a:cubicBezTo>
                      <a:pt x="2486" y="3839"/>
                      <a:pt x="2584" y="3516"/>
                      <a:pt x="2597" y="3178"/>
                    </a:cubicBezTo>
                    <a:lnTo>
                      <a:pt x="2597" y="3178"/>
                    </a:lnTo>
                    <a:cubicBezTo>
                      <a:pt x="3053" y="3529"/>
                      <a:pt x="3637" y="3851"/>
                      <a:pt x="4179" y="3851"/>
                    </a:cubicBezTo>
                    <a:cubicBezTo>
                      <a:pt x="4423" y="3851"/>
                      <a:pt x="4659" y="3785"/>
                      <a:pt x="4870" y="3626"/>
                    </a:cubicBezTo>
                    <a:cubicBezTo>
                      <a:pt x="5194" y="3389"/>
                      <a:pt x="5326" y="3121"/>
                      <a:pt x="5336" y="2851"/>
                    </a:cubicBezTo>
                    <a:lnTo>
                      <a:pt x="5336" y="2851"/>
                    </a:lnTo>
                    <a:cubicBezTo>
                      <a:pt x="5562" y="2969"/>
                      <a:pt x="5796" y="3072"/>
                      <a:pt x="6039" y="3159"/>
                    </a:cubicBezTo>
                    <a:cubicBezTo>
                      <a:pt x="6271" y="3250"/>
                      <a:pt x="6540" y="3333"/>
                      <a:pt x="6797" y="3333"/>
                    </a:cubicBezTo>
                    <a:cubicBezTo>
                      <a:pt x="6890" y="3333"/>
                      <a:pt x="6982" y="3322"/>
                      <a:pt x="7070" y="3296"/>
                    </a:cubicBezTo>
                    <a:cubicBezTo>
                      <a:pt x="7372" y="3186"/>
                      <a:pt x="7620" y="2953"/>
                      <a:pt x="7730" y="2650"/>
                    </a:cubicBezTo>
                    <a:cubicBezTo>
                      <a:pt x="7936" y="1991"/>
                      <a:pt x="7276" y="1399"/>
                      <a:pt x="6809" y="1056"/>
                    </a:cubicBezTo>
                    <a:cubicBezTo>
                      <a:pt x="6300" y="657"/>
                      <a:pt x="5750" y="327"/>
                      <a:pt x="5173" y="52"/>
                    </a:cubicBezTo>
                    <a:lnTo>
                      <a:pt x="5049" y="11"/>
                    </a:lnTo>
                    <a:cubicBezTo>
                      <a:pt x="5033" y="4"/>
                      <a:pt x="5017" y="1"/>
                      <a:pt x="5002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0"/>
              <p:cNvSpPr/>
              <p:nvPr/>
            </p:nvSpPr>
            <p:spPr>
              <a:xfrm>
                <a:off x="805250" y="3215425"/>
                <a:ext cx="3053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6741" extrusionOk="0">
                    <a:moveTo>
                      <a:pt x="12068" y="0"/>
                    </a:moveTo>
                    <a:cubicBezTo>
                      <a:pt x="12026" y="0"/>
                      <a:pt x="11986" y="23"/>
                      <a:pt x="11970" y="75"/>
                    </a:cubicBezTo>
                    <a:cubicBezTo>
                      <a:pt x="11723" y="1958"/>
                      <a:pt x="10760" y="3677"/>
                      <a:pt x="9290" y="4886"/>
                    </a:cubicBezTo>
                    <a:cubicBezTo>
                      <a:pt x="7985" y="5960"/>
                      <a:pt x="6360" y="6530"/>
                      <a:pt x="4700" y="6530"/>
                    </a:cubicBezTo>
                    <a:cubicBezTo>
                      <a:pt x="4384" y="6530"/>
                      <a:pt x="4066" y="6509"/>
                      <a:pt x="3750" y="6467"/>
                    </a:cubicBezTo>
                    <a:cubicBezTo>
                      <a:pt x="2457" y="6302"/>
                      <a:pt x="1234" y="5794"/>
                      <a:pt x="203" y="4996"/>
                    </a:cubicBezTo>
                    <a:cubicBezTo>
                      <a:pt x="181" y="4981"/>
                      <a:pt x="159" y="4975"/>
                      <a:pt x="139" y="4975"/>
                    </a:cubicBezTo>
                    <a:cubicBezTo>
                      <a:pt x="51" y="4975"/>
                      <a:pt x="1" y="5105"/>
                      <a:pt x="79" y="5161"/>
                    </a:cubicBezTo>
                    <a:cubicBezTo>
                      <a:pt x="1460" y="6229"/>
                      <a:pt x="3083" y="6740"/>
                      <a:pt x="4689" y="6740"/>
                    </a:cubicBezTo>
                    <a:cubicBezTo>
                      <a:pt x="7178" y="6740"/>
                      <a:pt x="9626" y="5512"/>
                      <a:pt x="11063" y="3223"/>
                    </a:cubicBezTo>
                    <a:cubicBezTo>
                      <a:pt x="11654" y="2288"/>
                      <a:pt x="12039" y="1244"/>
                      <a:pt x="12204" y="144"/>
                    </a:cubicBezTo>
                    <a:cubicBezTo>
                      <a:pt x="12212" y="59"/>
                      <a:pt x="12137" y="0"/>
                      <a:pt x="12068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0"/>
              <p:cNvSpPr/>
              <p:nvPr/>
            </p:nvSpPr>
            <p:spPr>
              <a:xfrm>
                <a:off x="456350" y="2750850"/>
                <a:ext cx="1017600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40704" h="37086" extrusionOk="0">
                    <a:moveTo>
                      <a:pt x="20347" y="1"/>
                    </a:moveTo>
                    <a:cubicBezTo>
                      <a:pt x="15602" y="1"/>
                      <a:pt x="10860" y="1812"/>
                      <a:pt x="7245" y="5434"/>
                    </a:cubicBezTo>
                    <a:cubicBezTo>
                      <a:pt x="0" y="12678"/>
                      <a:pt x="0" y="24418"/>
                      <a:pt x="7245" y="31662"/>
                    </a:cubicBezTo>
                    <a:cubicBezTo>
                      <a:pt x="10860" y="35278"/>
                      <a:pt x="15602" y="37085"/>
                      <a:pt x="20347" y="37085"/>
                    </a:cubicBezTo>
                    <a:cubicBezTo>
                      <a:pt x="25091" y="37085"/>
                      <a:pt x="29837" y="35278"/>
                      <a:pt x="33459" y="31662"/>
                    </a:cubicBezTo>
                    <a:cubicBezTo>
                      <a:pt x="40704" y="24418"/>
                      <a:pt x="40704" y="12678"/>
                      <a:pt x="33459" y="5434"/>
                    </a:cubicBezTo>
                    <a:cubicBezTo>
                      <a:pt x="29837" y="1812"/>
                      <a:pt x="25091" y="1"/>
                      <a:pt x="20347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0"/>
              <p:cNvSpPr/>
              <p:nvPr/>
            </p:nvSpPr>
            <p:spPr>
              <a:xfrm>
                <a:off x="475575" y="2768650"/>
                <a:ext cx="978800" cy="891725"/>
              </a:xfrm>
              <a:custGeom>
                <a:avLst/>
                <a:gdLst/>
                <a:ahLst/>
                <a:cxnLst/>
                <a:rect l="l" t="t" r="r" b="b"/>
                <a:pathLst>
                  <a:path w="39152" h="35669" extrusionOk="0">
                    <a:moveTo>
                      <a:pt x="19578" y="0"/>
                    </a:moveTo>
                    <a:cubicBezTo>
                      <a:pt x="15012" y="0"/>
                      <a:pt x="10448" y="1739"/>
                      <a:pt x="6970" y="5217"/>
                    </a:cubicBezTo>
                    <a:cubicBezTo>
                      <a:pt x="1" y="12186"/>
                      <a:pt x="1" y="23486"/>
                      <a:pt x="6970" y="30442"/>
                    </a:cubicBezTo>
                    <a:cubicBezTo>
                      <a:pt x="10448" y="33927"/>
                      <a:pt x="15012" y="35669"/>
                      <a:pt x="19578" y="35669"/>
                    </a:cubicBezTo>
                    <a:cubicBezTo>
                      <a:pt x="24143" y="35669"/>
                      <a:pt x="28711" y="33927"/>
                      <a:pt x="32195" y="30442"/>
                    </a:cubicBezTo>
                    <a:cubicBezTo>
                      <a:pt x="39151" y="23486"/>
                      <a:pt x="39151" y="12186"/>
                      <a:pt x="32195" y="5217"/>
                    </a:cubicBezTo>
                    <a:cubicBezTo>
                      <a:pt x="28711" y="1739"/>
                      <a:pt x="24143" y="0"/>
                      <a:pt x="1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0"/>
              <p:cNvSpPr/>
              <p:nvPr/>
            </p:nvSpPr>
            <p:spPr>
              <a:xfrm>
                <a:off x="539500" y="2789075"/>
                <a:ext cx="850600" cy="850600"/>
              </a:xfrm>
              <a:custGeom>
                <a:avLst/>
                <a:gdLst/>
                <a:ahLst/>
                <a:cxnLst/>
                <a:rect l="l" t="t" r="r" b="b"/>
                <a:pathLst>
                  <a:path w="34024" h="34024" extrusionOk="0">
                    <a:moveTo>
                      <a:pt x="17019" y="1"/>
                    </a:moveTo>
                    <a:cubicBezTo>
                      <a:pt x="7630" y="1"/>
                      <a:pt x="1" y="7617"/>
                      <a:pt x="1" y="17005"/>
                    </a:cubicBezTo>
                    <a:cubicBezTo>
                      <a:pt x="1" y="26408"/>
                      <a:pt x="7630" y="34024"/>
                      <a:pt x="17019" y="34024"/>
                    </a:cubicBezTo>
                    <a:cubicBezTo>
                      <a:pt x="26408" y="34024"/>
                      <a:pt x="34024" y="26408"/>
                      <a:pt x="34024" y="17005"/>
                    </a:cubicBezTo>
                    <a:cubicBezTo>
                      <a:pt x="34024" y="7617"/>
                      <a:pt x="26408" y="1"/>
                      <a:pt x="17019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0"/>
              <p:cNvSpPr/>
              <p:nvPr/>
            </p:nvSpPr>
            <p:spPr>
              <a:xfrm>
                <a:off x="524725" y="2813150"/>
                <a:ext cx="880850" cy="802475"/>
              </a:xfrm>
              <a:custGeom>
                <a:avLst/>
                <a:gdLst/>
                <a:ahLst/>
                <a:cxnLst/>
                <a:rect l="l" t="t" r="r" b="b"/>
                <a:pathLst>
                  <a:path w="35234" h="32099" extrusionOk="0">
                    <a:moveTo>
                      <a:pt x="17617" y="0"/>
                    </a:moveTo>
                    <a:cubicBezTo>
                      <a:pt x="13510" y="0"/>
                      <a:pt x="9403" y="1567"/>
                      <a:pt x="6269" y="4702"/>
                    </a:cubicBezTo>
                    <a:cubicBezTo>
                      <a:pt x="1" y="10970"/>
                      <a:pt x="1" y="21142"/>
                      <a:pt x="6269" y="27397"/>
                    </a:cubicBezTo>
                    <a:cubicBezTo>
                      <a:pt x="9403" y="30531"/>
                      <a:pt x="13510" y="32098"/>
                      <a:pt x="17617" y="32098"/>
                    </a:cubicBezTo>
                    <a:cubicBezTo>
                      <a:pt x="21724" y="32098"/>
                      <a:pt x="25830" y="30531"/>
                      <a:pt x="28965" y="27397"/>
                    </a:cubicBezTo>
                    <a:cubicBezTo>
                      <a:pt x="35233" y="21142"/>
                      <a:pt x="35233" y="10970"/>
                      <a:pt x="28965" y="4702"/>
                    </a:cubicBezTo>
                    <a:cubicBezTo>
                      <a:pt x="25830" y="1567"/>
                      <a:pt x="21724" y="0"/>
                      <a:pt x="17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10"/>
              <p:cNvSpPr/>
              <p:nvPr/>
            </p:nvSpPr>
            <p:spPr>
              <a:xfrm>
                <a:off x="687625" y="3410550"/>
                <a:ext cx="94525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96" extrusionOk="0">
                    <a:moveTo>
                      <a:pt x="1977" y="0"/>
                    </a:moveTo>
                    <a:cubicBezTo>
                      <a:pt x="1742" y="0"/>
                      <a:pt x="1511" y="94"/>
                      <a:pt x="1348" y="257"/>
                    </a:cubicBezTo>
                    <a:cubicBezTo>
                      <a:pt x="1279" y="326"/>
                      <a:pt x="1224" y="408"/>
                      <a:pt x="1196" y="504"/>
                    </a:cubicBezTo>
                    <a:cubicBezTo>
                      <a:pt x="1155" y="628"/>
                      <a:pt x="1128" y="752"/>
                      <a:pt x="1128" y="875"/>
                    </a:cubicBezTo>
                    <a:cubicBezTo>
                      <a:pt x="1114" y="1027"/>
                      <a:pt x="1128" y="1164"/>
                      <a:pt x="1183" y="1288"/>
                    </a:cubicBezTo>
                    <a:lnTo>
                      <a:pt x="1279" y="1618"/>
                    </a:lnTo>
                    <a:cubicBezTo>
                      <a:pt x="1320" y="1728"/>
                      <a:pt x="1348" y="1810"/>
                      <a:pt x="1361" y="1879"/>
                    </a:cubicBezTo>
                    <a:cubicBezTo>
                      <a:pt x="1389" y="1948"/>
                      <a:pt x="1416" y="2016"/>
                      <a:pt x="1430" y="2085"/>
                    </a:cubicBezTo>
                    <a:lnTo>
                      <a:pt x="1485" y="2250"/>
                    </a:lnTo>
                    <a:cubicBezTo>
                      <a:pt x="1499" y="2291"/>
                      <a:pt x="1513" y="2333"/>
                      <a:pt x="1499" y="2374"/>
                    </a:cubicBezTo>
                    <a:lnTo>
                      <a:pt x="1499" y="2456"/>
                    </a:lnTo>
                    <a:lnTo>
                      <a:pt x="1458" y="2553"/>
                    </a:lnTo>
                    <a:cubicBezTo>
                      <a:pt x="1430" y="2580"/>
                      <a:pt x="1398" y="2595"/>
                      <a:pt x="1362" y="2595"/>
                    </a:cubicBezTo>
                    <a:cubicBezTo>
                      <a:pt x="1309" y="2595"/>
                      <a:pt x="1248" y="2563"/>
                      <a:pt x="1183" y="2498"/>
                    </a:cubicBezTo>
                    <a:cubicBezTo>
                      <a:pt x="1018" y="2333"/>
                      <a:pt x="894" y="2154"/>
                      <a:pt x="798" y="1948"/>
                    </a:cubicBezTo>
                    <a:cubicBezTo>
                      <a:pt x="715" y="1783"/>
                      <a:pt x="619" y="1632"/>
                      <a:pt x="509" y="1480"/>
                    </a:cubicBezTo>
                    <a:cubicBezTo>
                      <a:pt x="454" y="1439"/>
                      <a:pt x="385" y="1398"/>
                      <a:pt x="303" y="1398"/>
                    </a:cubicBezTo>
                    <a:cubicBezTo>
                      <a:pt x="234" y="1398"/>
                      <a:pt x="165" y="1425"/>
                      <a:pt x="110" y="1480"/>
                    </a:cubicBezTo>
                    <a:cubicBezTo>
                      <a:pt x="56" y="1549"/>
                      <a:pt x="14" y="1618"/>
                      <a:pt x="14" y="1700"/>
                    </a:cubicBezTo>
                    <a:cubicBezTo>
                      <a:pt x="1" y="1810"/>
                      <a:pt x="1" y="1920"/>
                      <a:pt x="28" y="2030"/>
                    </a:cubicBezTo>
                    <a:cubicBezTo>
                      <a:pt x="42" y="2168"/>
                      <a:pt x="83" y="2291"/>
                      <a:pt x="124" y="2415"/>
                    </a:cubicBezTo>
                    <a:cubicBezTo>
                      <a:pt x="193" y="2566"/>
                      <a:pt x="275" y="2704"/>
                      <a:pt x="372" y="2841"/>
                    </a:cubicBezTo>
                    <a:cubicBezTo>
                      <a:pt x="482" y="2992"/>
                      <a:pt x="605" y="3130"/>
                      <a:pt x="729" y="3254"/>
                    </a:cubicBezTo>
                    <a:cubicBezTo>
                      <a:pt x="1114" y="3615"/>
                      <a:pt x="1468" y="3796"/>
                      <a:pt x="1790" y="3796"/>
                    </a:cubicBezTo>
                    <a:cubicBezTo>
                      <a:pt x="2043" y="3796"/>
                      <a:pt x="2277" y="3684"/>
                      <a:pt x="2489" y="3460"/>
                    </a:cubicBezTo>
                    <a:cubicBezTo>
                      <a:pt x="2612" y="3350"/>
                      <a:pt x="2695" y="3185"/>
                      <a:pt x="2709" y="3006"/>
                    </a:cubicBezTo>
                    <a:cubicBezTo>
                      <a:pt x="2709" y="2773"/>
                      <a:pt x="2667" y="2553"/>
                      <a:pt x="2585" y="2319"/>
                    </a:cubicBezTo>
                    <a:cubicBezTo>
                      <a:pt x="2571" y="2209"/>
                      <a:pt x="2530" y="2099"/>
                      <a:pt x="2489" y="2003"/>
                    </a:cubicBezTo>
                    <a:cubicBezTo>
                      <a:pt x="2461" y="1893"/>
                      <a:pt x="2434" y="1783"/>
                      <a:pt x="2379" y="1687"/>
                    </a:cubicBezTo>
                    <a:lnTo>
                      <a:pt x="2324" y="1453"/>
                    </a:lnTo>
                    <a:cubicBezTo>
                      <a:pt x="2310" y="1384"/>
                      <a:pt x="2296" y="1315"/>
                      <a:pt x="2310" y="1247"/>
                    </a:cubicBezTo>
                    <a:cubicBezTo>
                      <a:pt x="2310" y="1192"/>
                      <a:pt x="2337" y="1137"/>
                      <a:pt x="2379" y="1109"/>
                    </a:cubicBezTo>
                    <a:cubicBezTo>
                      <a:pt x="2432" y="1049"/>
                      <a:pt x="2492" y="1018"/>
                      <a:pt x="2556" y="1018"/>
                    </a:cubicBezTo>
                    <a:cubicBezTo>
                      <a:pt x="2622" y="1018"/>
                      <a:pt x="2693" y="1052"/>
                      <a:pt x="2764" y="1123"/>
                    </a:cubicBezTo>
                    <a:cubicBezTo>
                      <a:pt x="2874" y="1219"/>
                      <a:pt x="2956" y="1343"/>
                      <a:pt x="2997" y="1480"/>
                    </a:cubicBezTo>
                    <a:cubicBezTo>
                      <a:pt x="3066" y="1618"/>
                      <a:pt x="3121" y="1769"/>
                      <a:pt x="3176" y="1893"/>
                    </a:cubicBezTo>
                    <a:cubicBezTo>
                      <a:pt x="3190" y="1989"/>
                      <a:pt x="3231" y="2085"/>
                      <a:pt x="3313" y="2154"/>
                    </a:cubicBezTo>
                    <a:cubicBezTo>
                      <a:pt x="3327" y="2181"/>
                      <a:pt x="3355" y="2209"/>
                      <a:pt x="3396" y="2209"/>
                    </a:cubicBezTo>
                    <a:cubicBezTo>
                      <a:pt x="3417" y="2216"/>
                      <a:pt x="3437" y="2219"/>
                      <a:pt x="3458" y="2219"/>
                    </a:cubicBezTo>
                    <a:cubicBezTo>
                      <a:pt x="3478" y="2219"/>
                      <a:pt x="3499" y="2216"/>
                      <a:pt x="3520" y="2209"/>
                    </a:cubicBezTo>
                    <a:cubicBezTo>
                      <a:pt x="3547" y="2209"/>
                      <a:pt x="3588" y="2168"/>
                      <a:pt x="3616" y="2140"/>
                    </a:cubicBezTo>
                    <a:cubicBezTo>
                      <a:pt x="3753" y="2003"/>
                      <a:pt x="3781" y="1769"/>
                      <a:pt x="3671" y="1467"/>
                    </a:cubicBezTo>
                    <a:cubicBezTo>
                      <a:pt x="3561" y="1123"/>
                      <a:pt x="3355" y="807"/>
                      <a:pt x="3093" y="559"/>
                    </a:cubicBezTo>
                    <a:cubicBezTo>
                      <a:pt x="2819" y="284"/>
                      <a:pt x="2475" y="92"/>
                      <a:pt x="2104" y="9"/>
                    </a:cubicBezTo>
                    <a:cubicBezTo>
                      <a:pt x="2062" y="3"/>
                      <a:pt x="2019" y="0"/>
                      <a:pt x="1977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10"/>
              <p:cNvSpPr/>
              <p:nvPr/>
            </p:nvSpPr>
            <p:spPr>
              <a:xfrm>
                <a:off x="769425" y="3461850"/>
                <a:ext cx="96925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968" extrusionOk="0">
                    <a:moveTo>
                      <a:pt x="1448" y="0"/>
                    </a:moveTo>
                    <a:cubicBezTo>
                      <a:pt x="1391" y="0"/>
                      <a:pt x="1334" y="11"/>
                      <a:pt x="1279" y="33"/>
                    </a:cubicBezTo>
                    <a:cubicBezTo>
                      <a:pt x="1114" y="88"/>
                      <a:pt x="990" y="212"/>
                      <a:pt x="935" y="363"/>
                    </a:cubicBezTo>
                    <a:lnTo>
                      <a:pt x="248" y="1738"/>
                    </a:lnTo>
                    <a:cubicBezTo>
                      <a:pt x="41" y="2068"/>
                      <a:pt x="0" y="2466"/>
                      <a:pt x="124" y="2837"/>
                    </a:cubicBezTo>
                    <a:cubicBezTo>
                      <a:pt x="248" y="3167"/>
                      <a:pt x="523" y="3415"/>
                      <a:pt x="1031" y="3676"/>
                    </a:cubicBezTo>
                    <a:cubicBezTo>
                      <a:pt x="1424" y="3873"/>
                      <a:pt x="1755" y="3968"/>
                      <a:pt x="2024" y="3968"/>
                    </a:cubicBezTo>
                    <a:cubicBezTo>
                      <a:pt x="2112" y="3968"/>
                      <a:pt x="2194" y="3958"/>
                      <a:pt x="2268" y="3937"/>
                    </a:cubicBezTo>
                    <a:cubicBezTo>
                      <a:pt x="2585" y="3855"/>
                      <a:pt x="2832" y="3580"/>
                      <a:pt x="3066" y="3126"/>
                    </a:cubicBezTo>
                    <a:lnTo>
                      <a:pt x="3753" y="1765"/>
                    </a:lnTo>
                    <a:cubicBezTo>
                      <a:pt x="3849" y="1614"/>
                      <a:pt x="3877" y="1435"/>
                      <a:pt x="3835" y="1270"/>
                    </a:cubicBezTo>
                    <a:cubicBezTo>
                      <a:pt x="3767" y="1119"/>
                      <a:pt x="3643" y="1009"/>
                      <a:pt x="3492" y="940"/>
                    </a:cubicBezTo>
                    <a:lnTo>
                      <a:pt x="3286" y="858"/>
                    </a:lnTo>
                    <a:lnTo>
                      <a:pt x="3079" y="858"/>
                    </a:lnTo>
                    <a:cubicBezTo>
                      <a:pt x="2997" y="858"/>
                      <a:pt x="2928" y="899"/>
                      <a:pt x="2887" y="968"/>
                    </a:cubicBezTo>
                    <a:cubicBezTo>
                      <a:pt x="2818" y="1023"/>
                      <a:pt x="2763" y="1105"/>
                      <a:pt x="2722" y="1202"/>
                    </a:cubicBezTo>
                    <a:lnTo>
                      <a:pt x="1966" y="2700"/>
                    </a:lnTo>
                    <a:lnTo>
                      <a:pt x="1883" y="2851"/>
                    </a:lnTo>
                    <a:lnTo>
                      <a:pt x="1774" y="2934"/>
                    </a:lnTo>
                    <a:cubicBezTo>
                      <a:pt x="1732" y="2961"/>
                      <a:pt x="1677" y="2975"/>
                      <a:pt x="1622" y="2975"/>
                    </a:cubicBezTo>
                    <a:cubicBezTo>
                      <a:pt x="1554" y="2961"/>
                      <a:pt x="1471" y="2934"/>
                      <a:pt x="1416" y="2906"/>
                    </a:cubicBezTo>
                    <a:lnTo>
                      <a:pt x="1237" y="2783"/>
                    </a:lnTo>
                    <a:cubicBezTo>
                      <a:pt x="1210" y="2728"/>
                      <a:pt x="1182" y="2659"/>
                      <a:pt x="1196" y="2590"/>
                    </a:cubicBezTo>
                    <a:cubicBezTo>
                      <a:pt x="1196" y="2508"/>
                      <a:pt x="1224" y="2411"/>
                      <a:pt x="1265" y="2343"/>
                    </a:cubicBezTo>
                    <a:lnTo>
                      <a:pt x="2021" y="844"/>
                    </a:lnTo>
                    <a:cubicBezTo>
                      <a:pt x="2117" y="707"/>
                      <a:pt x="2131" y="528"/>
                      <a:pt x="2062" y="377"/>
                    </a:cubicBezTo>
                    <a:cubicBezTo>
                      <a:pt x="1993" y="239"/>
                      <a:pt x="1856" y="129"/>
                      <a:pt x="1705" y="74"/>
                    </a:cubicBezTo>
                    <a:cubicBezTo>
                      <a:pt x="1622" y="25"/>
                      <a:pt x="1535" y="0"/>
                      <a:pt x="1448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10"/>
              <p:cNvSpPr/>
              <p:nvPr/>
            </p:nvSpPr>
            <p:spPr>
              <a:xfrm>
                <a:off x="868050" y="3497625"/>
                <a:ext cx="92475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825" extrusionOk="0">
                    <a:moveTo>
                      <a:pt x="984" y="1"/>
                    </a:moveTo>
                    <a:cubicBezTo>
                      <a:pt x="855" y="1"/>
                      <a:pt x="720" y="31"/>
                      <a:pt x="605" y="101"/>
                    </a:cubicBezTo>
                    <a:cubicBezTo>
                      <a:pt x="495" y="211"/>
                      <a:pt x="427" y="348"/>
                      <a:pt x="399" y="513"/>
                    </a:cubicBezTo>
                    <a:lnTo>
                      <a:pt x="42" y="2960"/>
                    </a:lnTo>
                    <a:cubicBezTo>
                      <a:pt x="0" y="3084"/>
                      <a:pt x="28" y="3207"/>
                      <a:pt x="97" y="3304"/>
                    </a:cubicBezTo>
                    <a:cubicBezTo>
                      <a:pt x="165" y="3413"/>
                      <a:pt x="289" y="3468"/>
                      <a:pt x="413" y="3468"/>
                    </a:cubicBezTo>
                    <a:cubicBezTo>
                      <a:pt x="436" y="3472"/>
                      <a:pt x="459" y="3473"/>
                      <a:pt x="483" y="3473"/>
                    </a:cubicBezTo>
                    <a:cubicBezTo>
                      <a:pt x="560" y="3473"/>
                      <a:pt x="642" y="3455"/>
                      <a:pt x="715" y="3413"/>
                    </a:cubicBezTo>
                    <a:cubicBezTo>
                      <a:pt x="798" y="3331"/>
                      <a:pt x="853" y="3207"/>
                      <a:pt x="867" y="3084"/>
                    </a:cubicBezTo>
                    <a:lnTo>
                      <a:pt x="1031" y="1984"/>
                    </a:lnTo>
                    <a:lnTo>
                      <a:pt x="1815" y="3015"/>
                    </a:lnTo>
                    <a:lnTo>
                      <a:pt x="1952" y="3166"/>
                    </a:lnTo>
                    <a:lnTo>
                      <a:pt x="2076" y="3345"/>
                    </a:lnTo>
                    <a:lnTo>
                      <a:pt x="2200" y="3468"/>
                    </a:lnTo>
                    <a:lnTo>
                      <a:pt x="2310" y="3606"/>
                    </a:lnTo>
                    <a:lnTo>
                      <a:pt x="2434" y="3702"/>
                    </a:lnTo>
                    <a:lnTo>
                      <a:pt x="2557" y="3771"/>
                    </a:lnTo>
                    <a:lnTo>
                      <a:pt x="2695" y="3812"/>
                    </a:lnTo>
                    <a:cubicBezTo>
                      <a:pt x="2736" y="3820"/>
                      <a:pt x="2778" y="3825"/>
                      <a:pt x="2819" y="3825"/>
                    </a:cubicBezTo>
                    <a:cubicBezTo>
                      <a:pt x="2914" y="3825"/>
                      <a:pt x="3007" y="3801"/>
                      <a:pt x="3093" y="3743"/>
                    </a:cubicBezTo>
                    <a:cubicBezTo>
                      <a:pt x="3190" y="3661"/>
                      <a:pt x="3258" y="3551"/>
                      <a:pt x="3272" y="3413"/>
                    </a:cubicBezTo>
                    <a:lnTo>
                      <a:pt x="3671" y="857"/>
                    </a:lnTo>
                    <a:cubicBezTo>
                      <a:pt x="3698" y="733"/>
                      <a:pt x="3671" y="609"/>
                      <a:pt x="3616" y="513"/>
                    </a:cubicBezTo>
                    <a:cubicBezTo>
                      <a:pt x="3547" y="430"/>
                      <a:pt x="3437" y="375"/>
                      <a:pt x="3327" y="375"/>
                    </a:cubicBezTo>
                    <a:cubicBezTo>
                      <a:pt x="3292" y="367"/>
                      <a:pt x="3256" y="362"/>
                      <a:pt x="3220" y="362"/>
                    </a:cubicBezTo>
                    <a:cubicBezTo>
                      <a:pt x="3142" y="362"/>
                      <a:pt x="3063" y="384"/>
                      <a:pt x="2997" y="430"/>
                    </a:cubicBezTo>
                    <a:cubicBezTo>
                      <a:pt x="2915" y="499"/>
                      <a:pt x="2860" y="609"/>
                      <a:pt x="2846" y="733"/>
                    </a:cubicBezTo>
                    <a:lnTo>
                      <a:pt x="2667" y="1846"/>
                    </a:lnTo>
                    <a:lnTo>
                      <a:pt x="1595" y="375"/>
                    </a:lnTo>
                    <a:cubicBezTo>
                      <a:pt x="1526" y="279"/>
                      <a:pt x="1444" y="183"/>
                      <a:pt x="1348" y="114"/>
                    </a:cubicBezTo>
                    <a:cubicBezTo>
                      <a:pt x="1265" y="59"/>
                      <a:pt x="1155" y="32"/>
                      <a:pt x="1059" y="4"/>
                    </a:cubicBezTo>
                    <a:cubicBezTo>
                      <a:pt x="1034" y="2"/>
                      <a:pt x="1010" y="1"/>
                      <a:pt x="984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10"/>
              <p:cNvSpPr/>
              <p:nvPr/>
            </p:nvSpPr>
            <p:spPr>
              <a:xfrm>
                <a:off x="974250" y="3496100"/>
                <a:ext cx="92125" cy="9697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3879" extrusionOk="0">
                    <a:moveTo>
                      <a:pt x="2883" y="0"/>
                    </a:moveTo>
                    <a:cubicBezTo>
                      <a:pt x="2838" y="0"/>
                      <a:pt x="2793" y="8"/>
                      <a:pt x="2749" y="24"/>
                    </a:cubicBezTo>
                    <a:cubicBezTo>
                      <a:pt x="2653" y="38"/>
                      <a:pt x="2543" y="93"/>
                      <a:pt x="2488" y="175"/>
                    </a:cubicBezTo>
                    <a:cubicBezTo>
                      <a:pt x="2420" y="285"/>
                      <a:pt x="2406" y="395"/>
                      <a:pt x="2433" y="519"/>
                    </a:cubicBezTo>
                    <a:lnTo>
                      <a:pt x="2612" y="1619"/>
                    </a:lnTo>
                    <a:lnTo>
                      <a:pt x="1127" y="546"/>
                    </a:lnTo>
                    <a:cubicBezTo>
                      <a:pt x="1031" y="478"/>
                      <a:pt x="921" y="423"/>
                      <a:pt x="811" y="395"/>
                    </a:cubicBezTo>
                    <a:cubicBezTo>
                      <a:pt x="753" y="379"/>
                      <a:pt x="694" y="371"/>
                      <a:pt x="634" y="371"/>
                    </a:cubicBezTo>
                    <a:cubicBezTo>
                      <a:pt x="440" y="371"/>
                      <a:pt x="247" y="454"/>
                      <a:pt x="110" y="601"/>
                    </a:cubicBezTo>
                    <a:cubicBezTo>
                      <a:pt x="28" y="739"/>
                      <a:pt x="0" y="904"/>
                      <a:pt x="41" y="1055"/>
                    </a:cubicBezTo>
                    <a:lnTo>
                      <a:pt x="440" y="3488"/>
                    </a:lnTo>
                    <a:cubicBezTo>
                      <a:pt x="440" y="3626"/>
                      <a:pt x="509" y="3736"/>
                      <a:pt x="605" y="3818"/>
                    </a:cubicBezTo>
                    <a:cubicBezTo>
                      <a:pt x="689" y="3860"/>
                      <a:pt x="781" y="3878"/>
                      <a:pt x="869" y="3878"/>
                    </a:cubicBezTo>
                    <a:cubicBezTo>
                      <a:pt x="896" y="3878"/>
                      <a:pt x="923" y="3876"/>
                      <a:pt x="949" y="3873"/>
                    </a:cubicBezTo>
                    <a:cubicBezTo>
                      <a:pt x="1059" y="3859"/>
                      <a:pt x="1155" y="3804"/>
                      <a:pt x="1224" y="3736"/>
                    </a:cubicBezTo>
                    <a:cubicBezTo>
                      <a:pt x="1279" y="3626"/>
                      <a:pt x="1292" y="3488"/>
                      <a:pt x="1265" y="3378"/>
                    </a:cubicBezTo>
                    <a:lnTo>
                      <a:pt x="1086" y="2279"/>
                    </a:lnTo>
                    <a:lnTo>
                      <a:pt x="2158" y="2993"/>
                    </a:lnTo>
                    <a:lnTo>
                      <a:pt x="2323" y="3117"/>
                    </a:lnTo>
                    <a:lnTo>
                      <a:pt x="2502" y="3241"/>
                    </a:lnTo>
                    <a:lnTo>
                      <a:pt x="2653" y="3323"/>
                    </a:lnTo>
                    <a:lnTo>
                      <a:pt x="2804" y="3406"/>
                    </a:lnTo>
                    <a:lnTo>
                      <a:pt x="2942" y="3461"/>
                    </a:lnTo>
                    <a:lnTo>
                      <a:pt x="3093" y="3488"/>
                    </a:lnTo>
                    <a:lnTo>
                      <a:pt x="3244" y="3488"/>
                    </a:lnTo>
                    <a:cubicBezTo>
                      <a:pt x="3382" y="3461"/>
                      <a:pt x="3506" y="3392"/>
                      <a:pt x="3602" y="3282"/>
                    </a:cubicBezTo>
                    <a:cubicBezTo>
                      <a:pt x="3670" y="3172"/>
                      <a:pt x="3684" y="3048"/>
                      <a:pt x="3670" y="2925"/>
                    </a:cubicBezTo>
                    <a:lnTo>
                      <a:pt x="3244" y="382"/>
                    </a:lnTo>
                    <a:cubicBezTo>
                      <a:pt x="3231" y="258"/>
                      <a:pt x="3176" y="134"/>
                      <a:pt x="3079" y="52"/>
                    </a:cubicBezTo>
                    <a:cubicBezTo>
                      <a:pt x="3021" y="18"/>
                      <a:pt x="2953" y="0"/>
                      <a:pt x="2883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0"/>
              <p:cNvSpPr/>
              <p:nvPr/>
            </p:nvSpPr>
            <p:spPr>
              <a:xfrm>
                <a:off x="1062900" y="3461475"/>
                <a:ext cx="79425" cy="94225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3769" extrusionOk="0">
                    <a:moveTo>
                      <a:pt x="2426" y="1"/>
                    </a:moveTo>
                    <a:cubicBezTo>
                      <a:pt x="2351" y="1"/>
                      <a:pt x="2278" y="22"/>
                      <a:pt x="2214" y="62"/>
                    </a:cubicBezTo>
                    <a:cubicBezTo>
                      <a:pt x="2022" y="186"/>
                      <a:pt x="1898" y="378"/>
                      <a:pt x="1857" y="598"/>
                    </a:cubicBezTo>
                    <a:lnTo>
                      <a:pt x="1664" y="1368"/>
                    </a:lnTo>
                    <a:lnTo>
                      <a:pt x="798" y="997"/>
                    </a:lnTo>
                    <a:cubicBezTo>
                      <a:pt x="722" y="962"/>
                      <a:pt x="643" y="945"/>
                      <a:pt x="566" y="945"/>
                    </a:cubicBezTo>
                    <a:cubicBezTo>
                      <a:pt x="489" y="945"/>
                      <a:pt x="413" y="962"/>
                      <a:pt x="344" y="997"/>
                    </a:cubicBezTo>
                    <a:cubicBezTo>
                      <a:pt x="221" y="1065"/>
                      <a:pt x="138" y="1175"/>
                      <a:pt x="83" y="1299"/>
                    </a:cubicBezTo>
                    <a:cubicBezTo>
                      <a:pt x="1" y="1464"/>
                      <a:pt x="1" y="1643"/>
                      <a:pt x="83" y="1808"/>
                    </a:cubicBezTo>
                    <a:cubicBezTo>
                      <a:pt x="179" y="1931"/>
                      <a:pt x="317" y="2028"/>
                      <a:pt x="468" y="2083"/>
                    </a:cubicBezTo>
                    <a:lnTo>
                      <a:pt x="1582" y="2564"/>
                    </a:lnTo>
                    <a:lnTo>
                      <a:pt x="1967" y="3292"/>
                    </a:lnTo>
                    <a:cubicBezTo>
                      <a:pt x="2035" y="3485"/>
                      <a:pt x="2173" y="3636"/>
                      <a:pt x="2338" y="3746"/>
                    </a:cubicBezTo>
                    <a:cubicBezTo>
                      <a:pt x="2392" y="3761"/>
                      <a:pt x="2450" y="3769"/>
                      <a:pt x="2508" y="3769"/>
                    </a:cubicBezTo>
                    <a:cubicBezTo>
                      <a:pt x="2612" y="3769"/>
                      <a:pt x="2717" y="3744"/>
                      <a:pt x="2805" y="3691"/>
                    </a:cubicBezTo>
                    <a:cubicBezTo>
                      <a:pt x="2970" y="3636"/>
                      <a:pt x="3080" y="3499"/>
                      <a:pt x="3135" y="3334"/>
                    </a:cubicBezTo>
                    <a:cubicBezTo>
                      <a:pt x="3176" y="3182"/>
                      <a:pt x="3135" y="2990"/>
                      <a:pt x="3011" y="2729"/>
                    </a:cubicBezTo>
                    <a:lnTo>
                      <a:pt x="2668" y="2041"/>
                    </a:lnTo>
                    <a:lnTo>
                      <a:pt x="2915" y="914"/>
                    </a:lnTo>
                    <a:cubicBezTo>
                      <a:pt x="2956" y="777"/>
                      <a:pt x="2984" y="653"/>
                      <a:pt x="2984" y="529"/>
                    </a:cubicBezTo>
                    <a:cubicBezTo>
                      <a:pt x="2998" y="447"/>
                      <a:pt x="2984" y="364"/>
                      <a:pt x="2956" y="296"/>
                    </a:cubicBezTo>
                    <a:cubicBezTo>
                      <a:pt x="2860" y="158"/>
                      <a:pt x="2736" y="62"/>
                      <a:pt x="2585" y="34"/>
                    </a:cubicBezTo>
                    <a:cubicBezTo>
                      <a:pt x="2533" y="11"/>
                      <a:pt x="2479" y="1"/>
                      <a:pt x="2426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0"/>
              <p:cNvSpPr/>
              <p:nvPr/>
            </p:nvSpPr>
            <p:spPr>
              <a:xfrm>
                <a:off x="1167725" y="3386450"/>
                <a:ext cx="98650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3946" h="3778" extrusionOk="0">
                    <a:moveTo>
                      <a:pt x="1650" y="1028"/>
                    </a:moveTo>
                    <a:cubicBezTo>
                      <a:pt x="1760" y="1028"/>
                      <a:pt x="1870" y="1056"/>
                      <a:pt x="1980" y="1111"/>
                    </a:cubicBezTo>
                    <a:cubicBezTo>
                      <a:pt x="2117" y="1180"/>
                      <a:pt x="2269" y="1276"/>
                      <a:pt x="2392" y="1386"/>
                    </a:cubicBezTo>
                    <a:lnTo>
                      <a:pt x="2722" y="1688"/>
                    </a:lnTo>
                    <a:cubicBezTo>
                      <a:pt x="2791" y="1771"/>
                      <a:pt x="2846" y="1867"/>
                      <a:pt x="2887" y="1963"/>
                    </a:cubicBezTo>
                    <a:cubicBezTo>
                      <a:pt x="2929" y="2046"/>
                      <a:pt x="2956" y="2128"/>
                      <a:pt x="2956" y="2211"/>
                    </a:cubicBezTo>
                    <a:cubicBezTo>
                      <a:pt x="2956" y="2279"/>
                      <a:pt x="2942" y="2348"/>
                      <a:pt x="2901" y="2417"/>
                    </a:cubicBezTo>
                    <a:cubicBezTo>
                      <a:pt x="2874" y="2486"/>
                      <a:pt x="2832" y="2554"/>
                      <a:pt x="2791" y="2623"/>
                    </a:cubicBezTo>
                    <a:lnTo>
                      <a:pt x="1169" y="1276"/>
                    </a:lnTo>
                    <a:cubicBezTo>
                      <a:pt x="1238" y="1207"/>
                      <a:pt x="1306" y="1138"/>
                      <a:pt x="1389" y="1097"/>
                    </a:cubicBezTo>
                    <a:cubicBezTo>
                      <a:pt x="1471" y="1042"/>
                      <a:pt x="1554" y="1028"/>
                      <a:pt x="1650" y="1028"/>
                    </a:cubicBezTo>
                    <a:close/>
                    <a:moveTo>
                      <a:pt x="2087" y="0"/>
                    </a:moveTo>
                    <a:cubicBezTo>
                      <a:pt x="2029" y="0"/>
                      <a:pt x="1970" y="4"/>
                      <a:pt x="1911" y="11"/>
                    </a:cubicBezTo>
                    <a:cubicBezTo>
                      <a:pt x="1430" y="66"/>
                      <a:pt x="1004" y="314"/>
                      <a:pt x="729" y="699"/>
                    </a:cubicBezTo>
                    <a:lnTo>
                      <a:pt x="248" y="1276"/>
                    </a:lnTo>
                    <a:cubicBezTo>
                      <a:pt x="0" y="1565"/>
                      <a:pt x="42" y="1853"/>
                      <a:pt x="344" y="2128"/>
                    </a:cubicBezTo>
                    <a:lnTo>
                      <a:pt x="1994" y="3503"/>
                    </a:lnTo>
                    <a:cubicBezTo>
                      <a:pt x="2131" y="3654"/>
                      <a:pt x="2324" y="3750"/>
                      <a:pt x="2530" y="3778"/>
                    </a:cubicBezTo>
                    <a:cubicBezTo>
                      <a:pt x="2695" y="3750"/>
                      <a:pt x="2846" y="3668"/>
                      <a:pt x="2942" y="3530"/>
                    </a:cubicBezTo>
                    <a:lnTo>
                      <a:pt x="3575" y="2747"/>
                    </a:lnTo>
                    <a:cubicBezTo>
                      <a:pt x="3712" y="2596"/>
                      <a:pt x="3808" y="2417"/>
                      <a:pt x="3877" y="2224"/>
                    </a:cubicBezTo>
                    <a:cubicBezTo>
                      <a:pt x="3932" y="2059"/>
                      <a:pt x="3946" y="1894"/>
                      <a:pt x="3932" y="1730"/>
                    </a:cubicBezTo>
                    <a:cubicBezTo>
                      <a:pt x="3918" y="1565"/>
                      <a:pt x="3877" y="1400"/>
                      <a:pt x="3822" y="1248"/>
                    </a:cubicBezTo>
                    <a:cubicBezTo>
                      <a:pt x="3657" y="946"/>
                      <a:pt x="3451" y="671"/>
                      <a:pt x="3203" y="451"/>
                    </a:cubicBezTo>
                    <a:cubicBezTo>
                      <a:pt x="2822" y="153"/>
                      <a:pt x="2462" y="0"/>
                      <a:pt x="2087" y="0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0"/>
              <p:cNvSpPr/>
              <p:nvPr/>
            </p:nvSpPr>
            <p:spPr>
              <a:xfrm>
                <a:off x="1230275" y="3304025"/>
                <a:ext cx="955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575" extrusionOk="0">
                    <a:moveTo>
                      <a:pt x="1184" y="1021"/>
                    </a:moveTo>
                    <a:cubicBezTo>
                      <a:pt x="1202" y="1021"/>
                      <a:pt x="1220" y="1023"/>
                      <a:pt x="1238" y="1026"/>
                    </a:cubicBezTo>
                    <a:cubicBezTo>
                      <a:pt x="1361" y="1026"/>
                      <a:pt x="1471" y="1054"/>
                      <a:pt x="1567" y="1109"/>
                    </a:cubicBezTo>
                    <a:lnTo>
                      <a:pt x="2131" y="1342"/>
                    </a:lnTo>
                    <a:lnTo>
                      <a:pt x="1815" y="2112"/>
                    </a:lnTo>
                    <a:lnTo>
                      <a:pt x="1265" y="1892"/>
                    </a:lnTo>
                    <a:cubicBezTo>
                      <a:pt x="1114" y="1851"/>
                      <a:pt x="976" y="1755"/>
                      <a:pt x="880" y="1617"/>
                    </a:cubicBezTo>
                    <a:cubicBezTo>
                      <a:pt x="839" y="1507"/>
                      <a:pt x="839" y="1370"/>
                      <a:pt x="880" y="1260"/>
                    </a:cubicBezTo>
                    <a:cubicBezTo>
                      <a:pt x="921" y="1191"/>
                      <a:pt x="963" y="1122"/>
                      <a:pt x="1018" y="1068"/>
                    </a:cubicBezTo>
                    <a:cubicBezTo>
                      <a:pt x="1069" y="1037"/>
                      <a:pt x="1128" y="1021"/>
                      <a:pt x="1184" y="1021"/>
                    </a:cubicBezTo>
                    <a:close/>
                    <a:moveTo>
                      <a:pt x="1557" y="1"/>
                    </a:moveTo>
                    <a:cubicBezTo>
                      <a:pt x="1430" y="1"/>
                      <a:pt x="1300" y="10"/>
                      <a:pt x="1169" y="37"/>
                    </a:cubicBezTo>
                    <a:cubicBezTo>
                      <a:pt x="1004" y="92"/>
                      <a:pt x="839" y="160"/>
                      <a:pt x="688" y="243"/>
                    </a:cubicBezTo>
                    <a:lnTo>
                      <a:pt x="330" y="559"/>
                    </a:lnTo>
                    <a:cubicBezTo>
                      <a:pt x="248" y="669"/>
                      <a:pt x="179" y="793"/>
                      <a:pt x="124" y="930"/>
                    </a:cubicBezTo>
                    <a:cubicBezTo>
                      <a:pt x="69" y="1040"/>
                      <a:pt x="42" y="1164"/>
                      <a:pt x="28" y="1274"/>
                    </a:cubicBezTo>
                    <a:cubicBezTo>
                      <a:pt x="0" y="1397"/>
                      <a:pt x="0" y="1535"/>
                      <a:pt x="0" y="1659"/>
                    </a:cubicBezTo>
                    <a:cubicBezTo>
                      <a:pt x="14" y="1796"/>
                      <a:pt x="42" y="1934"/>
                      <a:pt x="97" y="2071"/>
                    </a:cubicBezTo>
                    <a:cubicBezTo>
                      <a:pt x="152" y="2208"/>
                      <a:pt x="220" y="2360"/>
                      <a:pt x="317" y="2483"/>
                    </a:cubicBezTo>
                    <a:cubicBezTo>
                      <a:pt x="427" y="2621"/>
                      <a:pt x="550" y="2758"/>
                      <a:pt x="688" y="2855"/>
                    </a:cubicBezTo>
                    <a:cubicBezTo>
                      <a:pt x="866" y="2992"/>
                      <a:pt x="1059" y="3088"/>
                      <a:pt x="1265" y="3171"/>
                    </a:cubicBezTo>
                    <a:cubicBezTo>
                      <a:pt x="1499" y="3294"/>
                      <a:pt x="1705" y="3363"/>
                      <a:pt x="1884" y="3432"/>
                    </a:cubicBezTo>
                    <a:lnTo>
                      <a:pt x="2310" y="3542"/>
                    </a:lnTo>
                    <a:cubicBezTo>
                      <a:pt x="2380" y="3562"/>
                      <a:pt x="2458" y="3575"/>
                      <a:pt x="2538" y="3575"/>
                    </a:cubicBezTo>
                    <a:cubicBezTo>
                      <a:pt x="2567" y="3575"/>
                      <a:pt x="2596" y="3573"/>
                      <a:pt x="2626" y="3569"/>
                    </a:cubicBezTo>
                    <a:lnTo>
                      <a:pt x="2805" y="3473"/>
                    </a:lnTo>
                    <a:cubicBezTo>
                      <a:pt x="2860" y="3418"/>
                      <a:pt x="2915" y="3349"/>
                      <a:pt x="2942" y="3267"/>
                    </a:cubicBezTo>
                    <a:cubicBezTo>
                      <a:pt x="3025" y="3116"/>
                      <a:pt x="3038" y="2951"/>
                      <a:pt x="3011" y="2786"/>
                    </a:cubicBezTo>
                    <a:cubicBezTo>
                      <a:pt x="2956" y="2662"/>
                      <a:pt x="2846" y="2552"/>
                      <a:pt x="2708" y="2511"/>
                    </a:cubicBezTo>
                    <a:lnTo>
                      <a:pt x="2461" y="2401"/>
                    </a:lnTo>
                    <a:lnTo>
                      <a:pt x="2791" y="1617"/>
                    </a:lnTo>
                    <a:lnTo>
                      <a:pt x="3052" y="1727"/>
                    </a:lnTo>
                    <a:cubicBezTo>
                      <a:pt x="3122" y="1758"/>
                      <a:pt x="3195" y="1776"/>
                      <a:pt x="3269" y="1776"/>
                    </a:cubicBezTo>
                    <a:cubicBezTo>
                      <a:pt x="3326" y="1776"/>
                      <a:pt x="3383" y="1765"/>
                      <a:pt x="3437" y="1741"/>
                    </a:cubicBezTo>
                    <a:cubicBezTo>
                      <a:pt x="3588" y="1659"/>
                      <a:pt x="3698" y="1521"/>
                      <a:pt x="3753" y="1370"/>
                    </a:cubicBezTo>
                    <a:cubicBezTo>
                      <a:pt x="3808" y="1246"/>
                      <a:pt x="3822" y="1109"/>
                      <a:pt x="3767" y="985"/>
                    </a:cubicBezTo>
                    <a:cubicBezTo>
                      <a:pt x="3684" y="848"/>
                      <a:pt x="3561" y="724"/>
                      <a:pt x="3410" y="655"/>
                    </a:cubicBezTo>
                    <a:cubicBezTo>
                      <a:pt x="3121" y="476"/>
                      <a:pt x="2832" y="325"/>
                      <a:pt x="2516" y="215"/>
                    </a:cubicBezTo>
                    <a:cubicBezTo>
                      <a:pt x="2282" y="119"/>
                      <a:pt x="2035" y="50"/>
                      <a:pt x="1774" y="9"/>
                    </a:cubicBezTo>
                    <a:cubicBezTo>
                      <a:pt x="1703" y="4"/>
                      <a:pt x="1631" y="1"/>
                      <a:pt x="1557" y="1"/>
                    </a:cubicBez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0"/>
              <p:cNvSpPr/>
              <p:nvPr/>
            </p:nvSpPr>
            <p:spPr>
              <a:xfrm>
                <a:off x="1250550" y="3212125"/>
                <a:ext cx="9110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3218" extrusionOk="0">
                    <a:moveTo>
                      <a:pt x="866" y="1"/>
                    </a:moveTo>
                    <a:cubicBezTo>
                      <a:pt x="701" y="1"/>
                      <a:pt x="550" y="56"/>
                      <a:pt x="427" y="152"/>
                    </a:cubicBezTo>
                    <a:cubicBezTo>
                      <a:pt x="344" y="248"/>
                      <a:pt x="289" y="358"/>
                      <a:pt x="262" y="482"/>
                    </a:cubicBezTo>
                    <a:cubicBezTo>
                      <a:pt x="262" y="716"/>
                      <a:pt x="344" y="922"/>
                      <a:pt x="495" y="1087"/>
                    </a:cubicBezTo>
                    <a:lnTo>
                      <a:pt x="1045" y="1664"/>
                    </a:lnTo>
                    <a:lnTo>
                      <a:pt x="248" y="2200"/>
                    </a:lnTo>
                    <a:cubicBezTo>
                      <a:pt x="110" y="2297"/>
                      <a:pt x="28" y="2434"/>
                      <a:pt x="0" y="2585"/>
                    </a:cubicBezTo>
                    <a:cubicBezTo>
                      <a:pt x="0" y="2709"/>
                      <a:pt x="28" y="2846"/>
                      <a:pt x="110" y="2956"/>
                    </a:cubicBezTo>
                    <a:cubicBezTo>
                      <a:pt x="193" y="3108"/>
                      <a:pt x="344" y="3204"/>
                      <a:pt x="523" y="3218"/>
                    </a:cubicBezTo>
                    <a:cubicBezTo>
                      <a:pt x="688" y="3218"/>
                      <a:pt x="839" y="3163"/>
                      <a:pt x="963" y="3066"/>
                    </a:cubicBezTo>
                    <a:lnTo>
                      <a:pt x="1980" y="2393"/>
                    </a:lnTo>
                    <a:lnTo>
                      <a:pt x="2805" y="2489"/>
                    </a:lnTo>
                    <a:cubicBezTo>
                      <a:pt x="2871" y="2503"/>
                      <a:pt x="2939" y="2511"/>
                      <a:pt x="3007" y="2511"/>
                    </a:cubicBezTo>
                    <a:cubicBezTo>
                      <a:pt x="3136" y="2511"/>
                      <a:pt x="3265" y="2483"/>
                      <a:pt x="3382" y="2420"/>
                    </a:cubicBezTo>
                    <a:cubicBezTo>
                      <a:pt x="3520" y="2324"/>
                      <a:pt x="3602" y="2173"/>
                      <a:pt x="3616" y="2008"/>
                    </a:cubicBezTo>
                    <a:cubicBezTo>
                      <a:pt x="3643" y="1843"/>
                      <a:pt x="3602" y="1664"/>
                      <a:pt x="3492" y="1541"/>
                    </a:cubicBezTo>
                    <a:cubicBezTo>
                      <a:pt x="3327" y="1403"/>
                      <a:pt x="3135" y="1321"/>
                      <a:pt x="2928" y="1307"/>
                    </a:cubicBezTo>
                    <a:lnTo>
                      <a:pt x="2145" y="1224"/>
                    </a:lnTo>
                    <a:lnTo>
                      <a:pt x="1361" y="386"/>
                    </a:lnTo>
                    <a:cubicBezTo>
                      <a:pt x="1238" y="262"/>
                      <a:pt x="1155" y="152"/>
                      <a:pt x="1086" y="111"/>
                    </a:cubicBezTo>
                    <a:lnTo>
                      <a:pt x="866" y="1"/>
                    </a:lnTo>
                    <a:close/>
                  </a:path>
                </a:pathLst>
              </a:custGeom>
              <a:solidFill>
                <a:srgbClr val="F44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0"/>
              <p:cNvSpPr/>
              <p:nvPr/>
            </p:nvSpPr>
            <p:spPr>
              <a:xfrm>
                <a:off x="638850" y="2882925"/>
                <a:ext cx="600725" cy="5784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3137" extrusionOk="0">
                    <a:moveTo>
                      <a:pt x="10642" y="1"/>
                    </a:moveTo>
                    <a:cubicBezTo>
                      <a:pt x="10599" y="1"/>
                      <a:pt x="10557" y="5"/>
                      <a:pt x="10516" y="13"/>
                    </a:cubicBezTo>
                    <a:cubicBezTo>
                      <a:pt x="9471" y="233"/>
                      <a:pt x="9196" y="3258"/>
                      <a:pt x="9196" y="3258"/>
                    </a:cubicBezTo>
                    <a:cubicBezTo>
                      <a:pt x="9196" y="3258"/>
                      <a:pt x="6958" y="1793"/>
                      <a:pt x="5921" y="1793"/>
                    </a:cubicBezTo>
                    <a:cubicBezTo>
                      <a:pt x="5769" y="1793"/>
                      <a:pt x="5643" y="1825"/>
                      <a:pt x="5553" y="1897"/>
                    </a:cubicBezTo>
                    <a:cubicBezTo>
                      <a:pt x="4852" y="2460"/>
                      <a:pt x="5429" y="5320"/>
                      <a:pt x="5429" y="5320"/>
                    </a:cubicBezTo>
                    <a:cubicBezTo>
                      <a:pt x="4041" y="4903"/>
                      <a:pt x="3162" y="4749"/>
                      <a:pt x="2587" y="4749"/>
                    </a:cubicBezTo>
                    <a:cubicBezTo>
                      <a:pt x="1851" y="4749"/>
                      <a:pt x="1613" y="5001"/>
                      <a:pt x="1443" y="5278"/>
                    </a:cubicBezTo>
                    <a:cubicBezTo>
                      <a:pt x="659" y="6681"/>
                      <a:pt x="3917" y="9334"/>
                      <a:pt x="3917" y="9334"/>
                    </a:cubicBezTo>
                    <a:cubicBezTo>
                      <a:pt x="3917" y="9334"/>
                      <a:pt x="3698" y="9321"/>
                      <a:pt x="3365" y="9321"/>
                    </a:cubicBezTo>
                    <a:cubicBezTo>
                      <a:pt x="2283" y="9321"/>
                      <a:pt x="0" y="9450"/>
                      <a:pt x="137" y="10543"/>
                    </a:cubicBezTo>
                    <a:cubicBezTo>
                      <a:pt x="329" y="11973"/>
                      <a:pt x="3491" y="13004"/>
                      <a:pt x="3491" y="13004"/>
                    </a:cubicBezTo>
                    <a:cubicBezTo>
                      <a:pt x="3491" y="13004"/>
                      <a:pt x="1223" y="14612"/>
                      <a:pt x="1443" y="15740"/>
                    </a:cubicBezTo>
                    <a:cubicBezTo>
                      <a:pt x="1660" y="16776"/>
                      <a:pt x="4571" y="16812"/>
                      <a:pt x="4971" y="16812"/>
                    </a:cubicBezTo>
                    <a:cubicBezTo>
                      <a:pt x="5001" y="16812"/>
                      <a:pt x="5017" y="16812"/>
                      <a:pt x="5017" y="16812"/>
                    </a:cubicBezTo>
                    <a:lnTo>
                      <a:pt x="5017" y="16812"/>
                    </a:lnTo>
                    <a:cubicBezTo>
                      <a:pt x="5017" y="16812"/>
                      <a:pt x="3271" y="18791"/>
                      <a:pt x="3684" y="19547"/>
                    </a:cubicBezTo>
                    <a:cubicBezTo>
                      <a:pt x="3812" y="19782"/>
                      <a:pt x="4205" y="19863"/>
                      <a:pt x="4687" y="19863"/>
                    </a:cubicBezTo>
                    <a:cubicBezTo>
                      <a:pt x="5756" y="19863"/>
                      <a:pt x="7258" y="19465"/>
                      <a:pt x="7258" y="19465"/>
                    </a:cubicBezTo>
                    <a:lnTo>
                      <a:pt x="7258" y="19465"/>
                    </a:lnTo>
                    <a:cubicBezTo>
                      <a:pt x="7258" y="19465"/>
                      <a:pt x="7038" y="21871"/>
                      <a:pt x="8000" y="22489"/>
                    </a:cubicBezTo>
                    <a:cubicBezTo>
                      <a:pt x="8112" y="22561"/>
                      <a:pt x="8233" y="22593"/>
                      <a:pt x="8358" y="22593"/>
                    </a:cubicBezTo>
                    <a:cubicBezTo>
                      <a:pt x="9301" y="22593"/>
                      <a:pt x="10502" y="20771"/>
                      <a:pt x="10502" y="20771"/>
                    </a:cubicBezTo>
                    <a:cubicBezTo>
                      <a:pt x="10502" y="20771"/>
                      <a:pt x="11411" y="23137"/>
                      <a:pt x="12201" y="23137"/>
                    </a:cubicBezTo>
                    <a:cubicBezTo>
                      <a:pt x="12212" y="23137"/>
                      <a:pt x="12223" y="23136"/>
                      <a:pt x="12234" y="23135"/>
                    </a:cubicBezTo>
                    <a:cubicBezTo>
                      <a:pt x="13045" y="23066"/>
                      <a:pt x="13952" y="20702"/>
                      <a:pt x="13952" y="20702"/>
                    </a:cubicBezTo>
                    <a:cubicBezTo>
                      <a:pt x="13952" y="20702"/>
                      <a:pt x="15107" y="22538"/>
                      <a:pt x="15966" y="22538"/>
                    </a:cubicBezTo>
                    <a:cubicBezTo>
                      <a:pt x="16045" y="22538"/>
                      <a:pt x="16121" y="22522"/>
                      <a:pt x="16193" y="22489"/>
                    </a:cubicBezTo>
                    <a:cubicBezTo>
                      <a:pt x="17045" y="22090"/>
                      <a:pt x="17100" y="19272"/>
                      <a:pt x="17100" y="19272"/>
                    </a:cubicBezTo>
                    <a:cubicBezTo>
                      <a:pt x="17100" y="19272"/>
                      <a:pt x="18184" y="20347"/>
                      <a:pt x="19077" y="20347"/>
                    </a:cubicBezTo>
                    <a:cubicBezTo>
                      <a:pt x="19243" y="20347"/>
                      <a:pt x="19402" y="20309"/>
                      <a:pt x="19547" y="20221"/>
                    </a:cubicBezTo>
                    <a:cubicBezTo>
                      <a:pt x="20454" y="19657"/>
                      <a:pt x="19410" y="17389"/>
                      <a:pt x="19410" y="17389"/>
                    </a:cubicBezTo>
                    <a:lnTo>
                      <a:pt x="19410" y="17389"/>
                    </a:lnTo>
                    <a:cubicBezTo>
                      <a:pt x="19410" y="17389"/>
                      <a:pt x="19817" y="17409"/>
                      <a:pt x="20356" y="17409"/>
                    </a:cubicBezTo>
                    <a:cubicBezTo>
                      <a:pt x="21367" y="17409"/>
                      <a:pt x="22840" y="17339"/>
                      <a:pt x="22956" y="16936"/>
                    </a:cubicBezTo>
                    <a:cubicBezTo>
                      <a:pt x="23149" y="16317"/>
                      <a:pt x="20743" y="14117"/>
                      <a:pt x="20743" y="14117"/>
                    </a:cubicBezTo>
                    <a:cubicBezTo>
                      <a:pt x="20743" y="14117"/>
                      <a:pt x="24029" y="12867"/>
                      <a:pt x="23850" y="12083"/>
                    </a:cubicBezTo>
                    <a:cubicBezTo>
                      <a:pt x="23685" y="11313"/>
                      <a:pt x="20537" y="10007"/>
                      <a:pt x="20537" y="10007"/>
                    </a:cubicBezTo>
                    <a:cubicBezTo>
                      <a:pt x="20537" y="10007"/>
                      <a:pt x="23135" y="7657"/>
                      <a:pt x="22736" y="7038"/>
                    </a:cubicBezTo>
                    <a:cubicBezTo>
                      <a:pt x="22503" y="6676"/>
                      <a:pt x="21444" y="6601"/>
                      <a:pt x="20604" y="6601"/>
                    </a:cubicBezTo>
                    <a:cubicBezTo>
                      <a:pt x="20006" y="6601"/>
                      <a:pt x="19520" y="6639"/>
                      <a:pt x="19520" y="6639"/>
                    </a:cubicBezTo>
                    <a:cubicBezTo>
                      <a:pt x="19520" y="6639"/>
                      <a:pt x="20661" y="3244"/>
                      <a:pt x="19946" y="2722"/>
                    </a:cubicBezTo>
                    <a:cubicBezTo>
                      <a:pt x="19827" y="2636"/>
                      <a:pt x="19643" y="2600"/>
                      <a:pt x="19417" y="2600"/>
                    </a:cubicBezTo>
                    <a:cubicBezTo>
                      <a:pt x="18309" y="2600"/>
                      <a:pt x="16220" y="3464"/>
                      <a:pt x="16220" y="3464"/>
                    </a:cubicBezTo>
                    <a:cubicBezTo>
                      <a:pt x="16220" y="3464"/>
                      <a:pt x="16427" y="825"/>
                      <a:pt x="15822" y="522"/>
                    </a:cubicBezTo>
                    <a:cubicBezTo>
                      <a:pt x="15786" y="504"/>
                      <a:pt x="15743" y="496"/>
                      <a:pt x="15695" y="496"/>
                    </a:cubicBezTo>
                    <a:cubicBezTo>
                      <a:pt x="14953" y="496"/>
                      <a:pt x="12894" y="2447"/>
                      <a:pt x="12894" y="2447"/>
                    </a:cubicBezTo>
                    <a:cubicBezTo>
                      <a:pt x="12894" y="2447"/>
                      <a:pt x="11664" y="1"/>
                      <a:pt x="106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0"/>
              <p:cNvSpPr/>
              <p:nvPr/>
            </p:nvSpPr>
            <p:spPr>
              <a:xfrm>
                <a:off x="717525" y="2956875"/>
                <a:ext cx="440950" cy="435625"/>
              </a:xfrm>
              <a:custGeom>
                <a:avLst/>
                <a:gdLst/>
                <a:ahLst/>
                <a:cxnLst/>
                <a:rect l="l" t="t" r="r" b="b"/>
                <a:pathLst>
                  <a:path w="17638" h="17425" extrusionOk="0">
                    <a:moveTo>
                      <a:pt x="8822" y="1"/>
                    </a:moveTo>
                    <a:cubicBezTo>
                      <a:pt x="8682" y="1"/>
                      <a:pt x="8541" y="4"/>
                      <a:pt x="8400" y="11"/>
                    </a:cubicBezTo>
                    <a:cubicBezTo>
                      <a:pt x="3657" y="245"/>
                      <a:pt x="0" y="4327"/>
                      <a:pt x="234" y="9139"/>
                    </a:cubicBezTo>
                    <a:cubicBezTo>
                      <a:pt x="461" y="13793"/>
                      <a:pt x="4271" y="17425"/>
                      <a:pt x="8828" y="17425"/>
                    </a:cubicBezTo>
                    <a:cubicBezTo>
                      <a:pt x="8969" y="17425"/>
                      <a:pt x="9110" y="17421"/>
                      <a:pt x="9252" y="17414"/>
                    </a:cubicBezTo>
                    <a:cubicBezTo>
                      <a:pt x="13981" y="17180"/>
                      <a:pt x="17637" y="13098"/>
                      <a:pt x="17404" y="8286"/>
                    </a:cubicBezTo>
                    <a:cubicBezTo>
                      <a:pt x="17177" y="3633"/>
                      <a:pt x="13367" y="1"/>
                      <a:pt x="88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0"/>
              <p:cNvSpPr/>
              <p:nvPr/>
            </p:nvSpPr>
            <p:spPr>
              <a:xfrm>
                <a:off x="1046400" y="3134650"/>
                <a:ext cx="1785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95" extrusionOk="0">
                    <a:moveTo>
                      <a:pt x="369" y="0"/>
                    </a:moveTo>
                    <a:cubicBezTo>
                      <a:pt x="325" y="0"/>
                      <a:pt x="279" y="11"/>
                      <a:pt x="235" y="34"/>
                    </a:cubicBezTo>
                    <a:cubicBezTo>
                      <a:pt x="1" y="158"/>
                      <a:pt x="28" y="502"/>
                      <a:pt x="290" y="584"/>
                    </a:cubicBezTo>
                    <a:cubicBezTo>
                      <a:pt x="316" y="591"/>
                      <a:pt x="342" y="595"/>
                      <a:pt x="368" y="595"/>
                    </a:cubicBezTo>
                    <a:cubicBezTo>
                      <a:pt x="490" y="595"/>
                      <a:pt x="602" y="517"/>
                      <a:pt x="647" y="392"/>
                    </a:cubicBezTo>
                    <a:cubicBezTo>
                      <a:pt x="714" y="192"/>
                      <a:pt x="555" y="0"/>
                      <a:pt x="369" y="0"/>
                    </a:cubicBezTo>
                    <a:close/>
                  </a:path>
                </a:pathLst>
              </a:custGeom>
              <a:solidFill>
                <a:srgbClr val="F9E6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0"/>
              <p:cNvSpPr/>
              <p:nvPr/>
            </p:nvSpPr>
            <p:spPr>
              <a:xfrm>
                <a:off x="1069425" y="3120575"/>
                <a:ext cx="168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05" extrusionOk="0">
                    <a:moveTo>
                      <a:pt x="351" y="0"/>
                    </a:moveTo>
                    <a:cubicBezTo>
                      <a:pt x="253" y="0"/>
                      <a:pt x="154" y="48"/>
                      <a:pt x="97" y="158"/>
                    </a:cubicBezTo>
                    <a:cubicBezTo>
                      <a:pt x="1" y="351"/>
                      <a:pt x="235" y="505"/>
                      <a:pt x="428" y="505"/>
                    </a:cubicBezTo>
                    <a:cubicBezTo>
                      <a:pt x="537" y="505"/>
                      <a:pt x="632" y="455"/>
                      <a:pt x="647" y="336"/>
                    </a:cubicBezTo>
                    <a:cubicBezTo>
                      <a:pt x="673" y="131"/>
                      <a:pt x="512" y="0"/>
                      <a:pt x="351" y="0"/>
                    </a:cubicBezTo>
                    <a:close/>
                  </a:path>
                </a:pathLst>
              </a:custGeom>
              <a:solidFill>
                <a:srgbClr val="F9E6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0"/>
              <p:cNvSpPr/>
              <p:nvPr/>
            </p:nvSpPr>
            <p:spPr>
              <a:xfrm>
                <a:off x="1073550" y="3146225"/>
                <a:ext cx="15850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567" extrusionOk="0">
                    <a:moveTo>
                      <a:pt x="322" y="1"/>
                    </a:moveTo>
                    <a:cubicBezTo>
                      <a:pt x="199" y="1"/>
                      <a:pt x="90" y="79"/>
                      <a:pt x="56" y="204"/>
                    </a:cubicBezTo>
                    <a:cubicBezTo>
                      <a:pt x="1" y="355"/>
                      <a:pt x="83" y="520"/>
                      <a:pt x="248" y="561"/>
                    </a:cubicBezTo>
                    <a:cubicBezTo>
                      <a:pt x="268" y="565"/>
                      <a:pt x="287" y="566"/>
                      <a:pt x="306" y="566"/>
                    </a:cubicBezTo>
                    <a:cubicBezTo>
                      <a:pt x="437" y="566"/>
                      <a:pt x="558" y="487"/>
                      <a:pt x="606" y="355"/>
                    </a:cubicBezTo>
                    <a:cubicBezTo>
                      <a:pt x="633" y="204"/>
                      <a:pt x="551" y="53"/>
                      <a:pt x="400" y="11"/>
                    </a:cubicBezTo>
                    <a:cubicBezTo>
                      <a:pt x="373" y="4"/>
                      <a:pt x="347" y="1"/>
                      <a:pt x="322" y="1"/>
                    </a:cubicBezTo>
                    <a:close/>
                  </a:path>
                </a:pathLst>
              </a:custGeom>
              <a:solidFill>
                <a:srgbClr val="F9E6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0"/>
              <p:cNvSpPr/>
              <p:nvPr/>
            </p:nvSpPr>
            <p:spPr>
              <a:xfrm>
                <a:off x="780425" y="3172175"/>
                <a:ext cx="1650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555" extrusionOk="0">
                    <a:moveTo>
                      <a:pt x="339" y="0"/>
                    </a:moveTo>
                    <a:cubicBezTo>
                      <a:pt x="149" y="0"/>
                      <a:pt x="0" y="190"/>
                      <a:pt x="83" y="389"/>
                    </a:cubicBezTo>
                    <a:cubicBezTo>
                      <a:pt x="131" y="499"/>
                      <a:pt x="237" y="554"/>
                      <a:pt x="342" y="554"/>
                    </a:cubicBezTo>
                    <a:cubicBezTo>
                      <a:pt x="447" y="554"/>
                      <a:pt x="550" y="499"/>
                      <a:pt x="591" y="389"/>
                    </a:cubicBezTo>
                    <a:cubicBezTo>
                      <a:pt x="660" y="238"/>
                      <a:pt x="591" y="73"/>
                      <a:pt x="440" y="18"/>
                    </a:cubicBezTo>
                    <a:cubicBezTo>
                      <a:pt x="406" y="6"/>
                      <a:pt x="372" y="0"/>
                      <a:pt x="339" y="0"/>
                    </a:cubicBezTo>
                    <a:close/>
                  </a:path>
                </a:pathLst>
              </a:custGeom>
              <a:solidFill>
                <a:srgbClr val="F9E6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0"/>
              <p:cNvSpPr/>
              <p:nvPr/>
            </p:nvSpPr>
            <p:spPr>
              <a:xfrm>
                <a:off x="805500" y="3158925"/>
                <a:ext cx="16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568" extrusionOk="0">
                    <a:moveTo>
                      <a:pt x="351" y="0"/>
                    </a:moveTo>
                    <a:cubicBezTo>
                      <a:pt x="229" y="0"/>
                      <a:pt x="111" y="66"/>
                      <a:pt x="56" y="177"/>
                    </a:cubicBezTo>
                    <a:cubicBezTo>
                      <a:pt x="1" y="328"/>
                      <a:pt x="69" y="493"/>
                      <a:pt x="234" y="548"/>
                    </a:cubicBezTo>
                    <a:cubicBezTo>
                      <a:pt x="267" y="561"/>
                      <a:pt x="299" y="567"/>
                      <a:pt x="332" y="567"/>
                    </a:cubicBezTo>
                    <a:cubicBezTo>
                      <a:pt x="438" y="567"/>
                      <a:pt x="539" y="502"/>
                      <a:pt x="592" y="397"/>
                    </a:cubicBezTo>
                    <a:cubicBezTo>
                      <a:pt x="647" y="246"/>
                      <a:pt x="578" y="81"/>
                      <a:pt x="440" y="12"/>
                    </a:cubicBezTo>
                    <a:cubicBezTo>
                      <a:pt x="411" y="4"/>
                      <a:pt x="381" y="0"/>
                      <a:pt x="351" y="0"/>
                    </a:cubicBezTo>
                    <a:close/>
                  </a:path>
                </a:pathLst>
              </a:custGeom>
              <a:solidFill>
                <a:srgbClr val="F9E6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0"/>
              <p:cNvSpPr/>
              <p:nvPr/>
            </p:nvSpPr>
            <p:spPr>
              <a:xfrm>
                <a:off x="805500" y="3185550"/>
                <a:ext cx="165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68" extrusionOk="0">
                    <a:moveTo>
                      <a:pt x="335" y="0"/>
                    </a:moveTo>
                    <a:cubicBezTo>
                      <a:pt x="223" y="0"/>
                      <a:pt x="122" y="65"/>
                      <a:pt x="69" y="170"/>
                    </a:cubicBezTo>
                    <a:cubicBezTo>
                      <a:pt x="1" y="322"/>
                      <a:pt x="69" y="500"/>
                      <a:pt x="234" y="555"/>
                    </a:cubicBezTo>
                    <a:cubicBezTo>
                      <a:pt x="261" y="563"/>
                      <a:pt x="289" y="567"/>
                      <a:pt x="316" y="567"/>
                    </a:cubicBezTo>
                    <a:cubicBezTo>
                      <a:pt x="428" y="567"/>
                      <a:pt x="537" y="503"/>
                      <a:pt x="592" y="404"/>
                    </a:cubicBezTo>
                    <a:cubicBezTo>
                      <a:pt x="660" y="253"/>
                      <a:pt x="592" y="74"/>
                      <a:pt x="440" y="19"/>
                    </a:cubicBezTo>
                    <a:cubicBezTo>
                      <a:pt x="405" y="6"/>
                      <a:pt x="370" y="0"/>
                      <a:pt x="335" y="0"/>
                    </a:cubicBezTo>
                    <a:close/>
                  </a:path>
                </a:pathLst>
              </a:custGeom>
              <a:solidFill>
                <a:srgbClr val="F9E6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0"/>
              <p:cNvSpPr/>
              <p:nvPr/>
            </p:nvSpPr>
            <p:spPr>
              <a:xfrm>
                <a:off x="911550" y="3143625"/>
                <a:ext cx="51025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683" extrusionOk="0">
                    <a:moveTo>
                      <a:pt x="1823" y="0"/>
                    </a:moveTo>
                    <a:cubicBezTo>
                      <a:pt x="1752" y="0"/>
                      <a:pt x="1673" y="85"/>
                      <a:pt x="1711" y="170"/>
                    </a:cubicBezTo>
                    <a:cubicBezTo>
                      <a:pt x="1890" y="514"/>
                      <a:pt x="1835" y="940"/>
                      <a:pt x="1587" y="1256"/>
                    </a:cubicBezTo>
                    <a:cubicBezTo>
                      <a:pt x="1447" y="1389"/>
                      <a:pt x="1263" y="1455"/>
                      <a:pt x="1077" y="1455"/>
                    </a:cubicBezTo>
                    <a:cubicBezTo>
                      <a:pt x="934" y="1455"/>
                      <a:pt x="791" y="1416"/>
                      <a:pt x="666" y="1339"/>
                    </a:cubicBezTo>
                    <a:cubicBezTo>
                      <a:pt x="460" y="1215"/>
                      <a:pt x="309" y="1036"/>
                      <a:pt x="212" y="816"/>
                    </a:cubicBezTo>
                    <a:cubicBezTo>
                      <a:pt x="195" y="778"/>
                      <a:pt x="167" y="762"/>
                      <a:pt x="137" y="762"/>
                    </a:cubicBezTo>
                    <a:cubicBezTo>
                      <a:pt x="70" y="762"/>
                      <a:pt x="0" y="841"/>
                      <a:pt x="48" y="926"/>
                    </a:cubicBezTo>
                    <a:cubicBezTo>
                      <a:pt x="226" y="1366"/>
                      <a:pt x="639" y="1655"/>
                      <a:pt x="1106" y="1682"/>
                    </a:cubicBezTo>
                    <a:cubicBezTo>
                      <a:pt x="1560" y="1655"/>
                      <a:pt x="1931" y="1325"/>
                      <a:pt x="2000" y="871"/>
                    </a:cubicBezTo>
                    <a:cubicBezTo>
                      <a:pt x="2041" y="596"/>
                      <a:pt x="2013" y="322"/>
                      <a:pt x="1903" y="60"/>
                    </a:cubicBezTo>
                    <a:cubicBezTo>
                      <a:pt x="1886" y="18"/>
                      <a:pt x="1856" y="0"/>
                      <a:pt x="1823" y="0"/>
                    </a:cubicBezTo>
                    <a:close/>
                  </a:path>
                </a:pathLst>
              </a:custGeom>
              <a:solidFill>
                <a:srgbClr val="8D5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0"/>
              <p:cNvSpPr/>
              <p:nvPr/>
            </p:nvSpPr>
            <p:spPr>
              <a:xfrm>
                <a:off x="1094175" y="3146475"/>
                <a:ext cx="5295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1556" extrusionOk="0">
                    <a:moveTo>
                      <a:pt x="1383" y="1"/>
                    </a:moveTo>
                    <a:cubicBezTo>
                      <a:pt x="1170" y="1"/>
                      <a:pt x="932" y="70"/>
                      <a:pt x="716" y="208"/>
                    </a:cubicBezTo>
                    <a:cubicBezTo>
                      <a:pt x="248" y="496"/>
                      <a:pt x="1" y="991"/>
                      <a:pt x="207" y="1307"/>
                    </a:cubicBezTo>
                    <a:cubicBezTo>
                      <a:pt x="315" y="1473"/>
                      <a:pt x="509" y="1555"/>
                      <a:pt x="738" y="1555"/>
                    </a:cubicBezTo>
                    <a:cubicBezTo>
                      <a:pt x="948" y="1555"/>
                      <a:pt x="1187" y="1486"/>
                      <a:pt x="1417" y="1349"/>
                    </a:cubicBezTo>
                    <a:cubicBezTo>
                      <a:pt x="1898" y="1046"/>
                      <a:pt x="2118" y="565"/>
                      <a:pt x="1925" y="249"/>
                    </a:cubicBezTo>
                    <a:cubicBezTo>
                      <a:pt x="1817" y="84"/>
                      <a:pt x="1616" y="1"/>
                      <a:pt x="13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0"/>
              <p:cNvSpPr/>
              <p:nvPr/>
            </p:nvSpPr>
            <p:spPr>
              <a:xfrm>
                <a:off x="777675" y="3276700"/>
                <a:ext cx="529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1543" extrusionOk="0">
                    <a:moveTo>
                      <a:pt x="1407" y="0"/>
                    </a:moveTo>
                    <a:cubicBezTo>
                      <a:pt x="1199" y="0"/>
                      <a:pt x="961" y="69"/>
                      <a:pt x="729" y="209"/>
                    </a:cubicBezTo>
                    <a:cubicBezTo>
                      <a:pt x="248" y="497"/>
                      <a:pt x="0" y="965"/>
                      <a:pt x="206" y="1294"/>
                    </a:cubicBezTo>
                    <a:cubicBezTo>
                      <a:pt x="314" y="1460"/>
                      <a:pt x="516" y="1542"/>
                      <a:pt x="751" y="1542"/>
                    </a:cubicBezTo>
                    <a:cubicBezTo>
                      <a:pt x="965" y="1542"/>
                      <a:pt x="1207" y="1473"/>
                      <a:pt x="1430" y="1336"/>
                    </a:cubicBezTo>
                    <a:cubicBezTo>
                      <a:pt x="1897" y="1047"/>
                      <a:pt x="2117" y="566"/>
                      <a:pt x="1925" y="236"/>
                    </a:cubicBezTo>
                    <a:cubicBezTo>
                      <a:pt x="1818" y="80"/>
                      <a:pt x="1630" y="0"/>
                      <a:pt x="14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0"/>
              <p:cNvSpPr/>
              <p:nvPr/>
            </p:nvSpPr>
            <p:spPr>
              <a:xfrm>
                <a:off x="680075" y="3068700"/>
                <a:ext cx="225125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7902" extrusionOk="0">
                    <a:moveTo>
                      <a:pt x="4507" y="0"/>
                    </a:moveTo>
                    <a:cubicBezTo>
                      <a:pt x="3001" y="0"/>
                      <a:pt x="1564" y="864"/>
                      <a:pt x="907" y="2329"/>
                    </a:cubicBezTo>
                    <a:cubicBezTo>
                      <a:pt x="0" y="4322"/>
                      <a:pt x="894" y="6659"/>
                      <a:pt x="2873" y="7552"/>
                    </a:cubicBezTo>
                    <a:cubicBezTo>
                      <a:pt x="3401" y="7789"/>
                      <a:pt x="3954" y="7902"/>
                      <a:pt x="4497" y="7902"/>
                    </a:cubicBezTo>
                    <a:cubicBezTo>
                      <a:pt x="6005" y="7902"/>
                      <a:pt x="7444" y="7038"/>
                      <a:pt x="8111" y="5573"/>
                    </a:cubicBezTo>
                    <a:cubicBezTo>
                      <a:pt x="9004" y="3593"/>
                      <a:pt x="8124" y="1243"/>
                      <a:pt x="6131" y="349"/>
                    </a:cubicBezTo>
                    <a:cubicBezTo>
                      <a:pt x="5603" y="113"/>
                      <a:pt x="5050" y="0"/>
                      <a:pt x="4507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0"/>
              <p:cNvSpPr/>
              <p:nvPr/>
            </p:nvSpPr>
            <p:spPr>
              <a:xfrm>
                <a:off x="706175" y="3084500"/>
                <a:ext cx="173925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6957" h="6599" extrusionOk="0">
                    <a:moveTo>
                      <a:pt x="3481" y="1"/>
                    </a:moveTo>
                    <a:cubicBezTo>
                      <a:pt x="1813" y="1"/>
                      <a:pt x="373" y="1252"/>
                      <a:pt x="193" y="2948"/>
                    </a:cubicBezTo>
                    <a:cubicBezTo>
                      <a:pt x="1" y="4762"/>
                      <a:pt x="1307" y="6384"/>
                      <a:pt x="3121" y="6577"/>
                    </a:cubicBezTo>
                    <a:cubicBezTo>
                      <a:pt x="3247" y="6591"/>
                      <a:pt x="3372" y="6598"/>
                      <a:pt x="3495" y="6598"/>
                    </a:cubicBezTo>
                    <a:cubicBezTo>
                      <a:pt x="5154" y="6598"/>
                      <a:pt x="6571" y="5339"/>
                      <a:pt x="6750" y="3663"/>
                    </a:cubicBezTo>
                    <a:cubicBezTo>
                      <a:pt x="6957" y="1848"/>
                      <a:pt x="5637" y="212"/>
                      <a:pt x="3836" y="20"/>
                    </a:cubicBezTo>
                    <a:cubicBezTo>
                      <a:pt x="3717" y="7"/>
                      <a:pt x="3599" y="1"/>
                      <a:pt x="3481" y="1"/>
                    </a:cubicBezTo>
                    <a:close/>
                  </a:path>
                </a:pathLst>
              </a:custGeom>
              <a:solidFill>
                <a:srgbClr val="8D5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0"/>
              <p:cNvSpPr/>
              <p:nvPr/>
            </p:nvSpPr>
            <p:spPr>
              <a:xfrm>
                <a:off x="757725" y="3133275"/>
                <a:ext cx="6705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529" extrusionOk="0">
                    <a:moveTo>
                      <a:pt x="1052" y="0"/>
                    </a:moveTo>
                    <a:cubicBezTo>
                      <a:pt x="843" y="0"/>
                      <a:pt x="637" y="78"/>
                      <a:pt x="468" y="227"/>
                    </a:cubicBezTo>
                    <a:cubicBezTo>
                      <a:pt x="235" y="419"/>
                      <a:pt x="83" y="722"/>
                      <a:pt x="56" y="1024"/>
                    </a:cubicBezTo>
                    <a:cubicBezTo>
                      <a:pt x="1" y="1478"/>
                      <a:pt x="56" y="1945"/>
                      <a:pt x="207" y="2371"/>
                    </a:cubicBezTo>
                    <a:cubicBezTo>
                      <a:pt x="230" y="2465"/>
                      <a:pt x="323" y="2529"/>
                      <a:pt x="418" y="2529"/>
                    </a:cubicBezTo>
                    <a:cubicBezTo>
                      <a:pt x="435" y="2529"/>
                      <a:pt x="452" y="2527"/>
                      <a:pt x="468" y="2523"/>
                    </a:cubicBezTo>
                    <a:cubicBezTo>
                      <a:pt x="578" y="2495"/>
                      <a:pt x="647" y="2371"/>
                      <a:pt x="633" y="2261"/>
                    </a:cubicBezTo>
                    <a:cubicBezTo>
                      <a:pt x="496" y="1945"/>
                      <a:pt x="441" y="1615"/>
                      <a:pt x="454" y="1272"/>
                    </a:cubicBezTo>
                    <a:cubicBezTo>
                      <a:pt x="468" y="1134"/>
                      <a:pt x="496" y="997"/>
                      <a:pt x="537" y="873"/>
                    </a:cubicBezTo>
                    <a:cubicBezTo>
                      <a:pt x="551" y="818"/>
                      <a:pt x="564" y="777"/>
                      <a:pt x="592" y="736"/>
                    </a:cubicBezTo>
                    <a:lnTo>
                      <a:pt x="674" y="598"/>
                    </a:lnTo>
                    <a:lnTo>
                      <a:pt x="729" y="543"/>
                    </a:lnTo>
                    <a:lnTo>
                      <a:pt x="771" y="516"/>
                    </a:lnTo>
                    <a:lnTo>
                      <a:pt x="894" y="461"/>
                    </a:lnTo>
                    <a:lnTo>
                      <a:pt x="977" y="433"/>
                    </a:lnTo>
                    <a:lnTo>
                      <a:pt x="1114" y="433"/>
                    </a:lnTo>
                    <a:cubicBezTo>
                      <a:pt x="1149" y="440"/>
                      <a:pt x="1142" y="440"/>
                      <a:pt x="1131" y="440"/>
                    </a:cubicBezTo>
                    <a:cubicBezTo>
                      <a:pt x="1121" y="440"/>
                      <a:pt x="1107" y="440"/>
                      <a:pt x="1128" y="447"/>
                    </a:cubicBezTo>
                    <a:cubicBezTo>
                      <a:pt x="1348" y="488"/>
                      <a:pt x="1554" y="598"/>
                      <a:pt x="1705" y="777"/>
                    </a:cubicBezTo>
                    <a:cubicBezTo>
                      <a:pt x="1925" y="1024"/>
                      <a:pt x="2104" y="1313"/>
                      <a:pt x="2228" y="1629"/>
                    </a:cubicBezTo>
                    <a:cubicBezTo>
                      <a:pt x="2263" y="1723"/>
                      <a:pt x="2348" y="1786"/>
                      <a:pt x="2448" y="1786"/>
                    </a:cubicBezTo>
                    <a:cubicBezTo>
                      <a:pt x="2466" y="1786"/>
                      <a:pt x="2484" y="1784"/>
                      <a:pt x="2503" y="1780"/>
                    </a:cubicBezTo>
                    <a:cubicBezTo>
                      <a:pt x="2613" y="1753"/>
                      <a:pt x="2681" y="1629"/>
                      <a:pt x="2640" y="1505"/>
                    </a:cubicBezTo>
                    <a:cubicBezTo>
                      <a:pt x="2406" y="914"/>
                      <a:pt x="1967" y="199"/>
                      <a:pt x="1293" y="34"/>
                    </a:cubicBezTo>
                    <a:cubicBezTo>
                      <a:pt x="1213" y="12"/>
                      <a:pt x="1132" y="0"/>
                      <a:pt x="1052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0"/>
              <p:cNvSpPr/>
              <p:nvPr/>
            </p:nvSpPr>
            <p:spPr>
              <a:xfrm>
                <a:off x="942625" y="2971400"/>
                <a:ext cx="20760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304" h="7905" extrusionOk="0">
                    <a:moveTo>
                      <a:pt x="4147" y="1"/>
                    </a:moveTo>
                    <a:cubicBezTo>
                      <a:pt x="2144" y="1"/>
                      <a:pt x="427" y="1517"/>
                      <a:pt x="220" y="3554"/>
                    </a:cubicBezTo>
                    <a:cubicBezTo>
                      <a:pt x="0" y="5726"/>
                      <a:pt x="1581" y="7664"/>
                      <a:pt x="3753" y="7884"/>
                    </a:cubicBezTo>
                    <a:cubicBezTo>
                      <a:pt x="3889" y="7898"/>
                      <a:pt x="4023" y="7905"/>
                      <a:pt x="4157" y="7905"/>
                    </a:cubicBezTo>
                    <a:cubicBezTo>
                      <a:pt x="6160" y="7905"/>
                      <a:pt x="7877" y="6388"/>
                      <a:pt x="8083" y="4351"/>
                    </a:cubicBezTo>
                    <a:cubicBezTo>
                      <a:pt x="8303" y="2179"/>
                      <a:pt x="6723" y="241"/>
                      <a:pt x="4551" y="21"/>
                    </a:cubicBezTo>
                    <a:cubicBezTo>
                      <a:pt x="4415" y="7"/>
                      <a:pt x="4281" y="1"/>
                      <a:pt x="4147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0"/>
              <p:cNvSpPr/>
              <p:nvPr/>
            </p:nvSpPr>
            <p:spPr>
              <a:xfrm>
                <a:off x="959475" y="2986925"/>
                <a:ext cx="173225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6929" h="6595" extrusionOk="0">
                    <a:moveTo>
                      <a:pt x="3483" y="0"/>
                    </a:moveTo>
                    <a:cubicBezTo>
                      <a:pt x="3368" y="0"/>
                      <a:pt x="3251" y="6"/>
                      <a:pt x="3134" y="19"/>
                    </a:cubicBezTo>
                    <a:cubicBezTo>
                      <a:pt x="1320" y="197"/>
                      <a:pt x="0" y="1819"/>
                      <a:pt x="179" y="3634"/>
                    </a:cubicBezTo>
                    <a:cubicBezTo>
                      <a:pt x="359" y="5331"/>
                      <a:pt x="1788" y="6594"/>
                      <a:pt x="3445" y="6594"/>
                    </a:cubicBezTo>
                    <a:cubicBezTo>
                      <a:pt x="3561" y="6594"/>
                      <a:pt x="3677" y="6588"/>
                      <a:pt x="3794" y="6576"/>
                    </a:cubicBezTo>
                    <a:cubicBezTo>
                      <a:pt x="5609" y="6397"/>
                      <a:pt x="6928" y="4775"/>
                      <a:pt x="6750" y="2960"/>
                    </a:cubicBezTo>
                    <a:cubicBezTo>
                      <a:pt x="6582" y="1276"/>
                      <a:pt x="5152" y="0"/>
                      <a:pt x="3483" y="0"/>
                    </a:cubicBezTo>
                    <a:close/>
                  </a:path>
                </a:pathLst>
              </a:custGeom>
              <a:solidFill>
                <a:srgbClr val="8D5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0"/>
              <p:cNvSpPr/>
              <p:nvPr/>
            </p:nvSpPr>
            <p:spPr>
              <a:xfrm>
                <a:off x="1010325" y="3034900"/>
                <a:ext cx="6670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446" extrusionOk="0">
                    <a:moveTo>
                      <a:pt x="1103" y="1"/>
                    </a:moveTo>
                    <a:cubicBezTo>
                      <a:pt x="921" y="1"/>
                      <a:pt x="742" y="56"/>
                      <a:pt x="592" y="162"/>
                    </a:cubicBezTo>
                    <a:cubicBezTo>
                      <a:pt x="344" y="368"/>
                      <a:pt x="166" y="643"/>
                      <a:pt x="97" y="959"/>
                    </a:cubicBezTo>
                    <a:cubicBezTo>
                      <a:pt x="1" y="1399"/>
                      <a:pt x="14" y="1866"/>
                      <a:pt x="124" y="2292"/>
                    </a:cubicBezTo>
                    <a:cubicBezTo>
                      <a:pt x="147" y="2399"/>
                      <a:pt x="228" y="2446"/>
                      <a:pt x="313" y="2446"/>
                    </a:cubicBezTo>
                    <a:cubicBezTo>
                      <a:pt x="437" y="2446"/>
                      <a:pt x="569" y="2346"/>
                      <a:pt x="537" y="2182"/>
                    </a:cubicBezTo>
                    <a:cubicBezTo>
                      <a:pt x="454" y="1866"/>
                      <a:pt x="440" y="1536"/>
                      <a:pt x="495" y="1220"/>
                    </a:cubicBezTo>
                    <a:cubicBezTo>
                      <a:pt x="509" y="986"/>
                      <a:pt x="605" y="753"/>
                      <a:pt x="770" y="574"/>
                    </a:cubicBezTo>
                    <a:cubicBezTo>
                      <a:pt x="863" y="481"/>
                      <a:pt x="987" y="435"/>
                      <a:pt x="1118" y="435"/>
                    </a:cubicBezTo>
                    <a:cubicBezTo>
                      <a:pt x="1162" y="435"/>
                      <a:pt x="1207" y="440"/>
                      <a:pt x="1251" y="450"/>
                    </a:cubicBezTo>
                    <a:cubicBezTo>
                      <a:pt x="1458" y="519"/>
                      <a:pt x="1636" y="657"/>
                      <a:pt x="1774" y="835"/>
                    </a:cubicBezTo>
                    <a:cubicBezTo>
                      <a:pt x="1980" y="1124"/>
                      <a:pt x="2131" y="1440"/>
                      <a:pt x="2214" y="1784"/>
                    </a:cubicBezTo>
                    <a:cubicBezTo>
                      <a:pt x="2241" y="1892"/>
                      <a:pt x="2321" y="1938"/>
                      <a:pt x="2404" y="1938"/>
                    </a:cubicBezTo>
                    <a:cubicBezTo>
                      <a:pt x="2532" y="1938"/>
                      <a:pt x="2668" y="1827"/>
                      <a:pt x="2626" y="1660"/>
                    </a:cubicBezTo>
                    <a:cubicBezTo>
                      <a:pt x="2461" y="1028"/>
                      <a:pt x="2090" y="272"/>
                      <a:pt x="1403" y="52"/>
                    </a:cubicBezTo>
                    <a:cubicBezTo>
                      <a:pt x="1305" y="17"/>
                      <a:pt x="1203" y="1"/>
                      <a:pt x="1103" y="1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0"/>
              <p:cNvSpPr/>
              <p:nvPr/>
            </p:nvSpPr>
            <p:spPr>
              <a:xfrm>
                <a:off x="871350" y="3093350"/>
                <a:ext cx="970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2082" extrusionOk="0">
                    <a:moveTo>
                      <a:pt x="891" y="1545"/>
                    </a:moveTo>
                    <a:cubicBezTo>
                      <a:pt x="891" y="1545"/>
                      <a:pt x="888" y="1548"/>
                      <a:pt x="884" y="1555"/>
                    </a:cubicBezTo>
                    <a:lnTo>
                      <a:pt x="884" y="1555"/>
                    </a:lnTo>
                    <a:cubicBezTo>
                      <a:pt x="889" y="1549"/>
                      <a:pt x="892" y="1545"/>
                      <a:pt x="891" y="1545"/>
                    </a:cubicBezTo>
                    <a:close/>
                    <a:moveTo>
                      <a:pt x="2998" y="0"/>
                    </a:moveTo>
                    <a:cubicBezTo>
                      <a:pt x="1917" y="0"/>
                      <a:pt x="836" y="420"/>
                      <a:pt x="226" y="1370"/>
                    </a:cubicBezTo>
                    <a:lnTo>
                      <a:pt x="75" y="1659"/>
                    </a:lnTo>
                    <a:cubicBezTo>
                      <a:pt x="0" y="1915"/>
                      <a:pt x="199" y="2082"/>
                      <a:pt x="396" y="2082"/>
                    </a:cubicBezTo>
                    <a:cubicBezTo>
                      <a:pt x="527" y="2082"/>
                      <a:pt x="658" y="2008"/>
                      <a:pt x="707" y="1838"/>
                    </a:cubicBezTo>
                    <a:lnTo>
                      <a:pt x="707" y="1838"/>
                    </a:lnTo>
                    <a:cubicBezTo>
                      <a:pt x="685" y="1882"/>
                      <a:pt x="676" y="1898"/>
                      <a:pt x="675" y="1898"/>
                    </a:cubicBezTo>
                    <a:cubicBezTo>
                      <a:pt x="672" y="1898"/>
                      <a:pt x="732" y="1775"/>
                      <a:pt x="762" y="1755"/>
                    </a:cubicBezTo>
                    <a:cubicBezTo>
                      <a:pt x="789" y="1686"/>
                      <a:pt x="831" y="1631"/>
                      <a:pt x="872" y="1576"/>
                    </a:cubicBezTo>
                    <a:cubicBezTo>
                      <a:pt x="877" y="1567"/>
                      <a:pt x="881" y="1560"/>
                      <a:pt x="884" y="1555"/>
                    </a:cubicBezTo>
                    <a:lnTo>
                      <a:pt x="884" y="1555"/>
                    </a:lnTo>
                    <a:cubicBezTo>
                      <a:pt x="878" y="1561"/>
                      <a:pt x="870" y="1569"/>
                      <a:pt x="858" y="1576"/>
                    </a:cubicBezTo>
                    <a:lnTo>
                      <a:pt x="913" y="1522"/>
                    </a:lnTo>
                    <a:lnTo>
                      <a:pt x="996" y="1412"/>
                    </a:lnTo>
                    <a:lnTo>
                      <a:pt x="1243" y="1205"/>
                    </a:lnTo>
                    <a:lnTo>
                      <a:pt x="1312" y="1150"/>
                    </a:lnTo>
                    <a:lnTo>
                      <a:pt x="1312" y="1150"/>
                    </a:lnTo>
                    <a:cubicBezTo>
                      <a:pt x="1298" y="1157"/>
                      <a:pt x="1291" y="1160"/>
                      <a:pt x="1289" y="1160"/>
                    </a:cubicBezTo>
                    <a:cubicBezTo>
                      <a:pt x="1282" y="1160"/>
                      <a:pt x="1315" y="1137"/>
                      <a:pt x="1326" y="1137"/>
                    </a:cubicBezTo>
                    <a:lnTo>
                      <a:pt x="1491" y="1013"/>
                    </a:lnTo>
                    <a:cubicBezTo>
                      <a:pt x="1724" y="862"/>
                      <a:pt x="1985" y="752"/>
                      <a:pt x="2247" y="697"/>
                    </a:cubicBezTo>
                    <a:cubicBezTo>
                      <a:pt x="2489" y="651"/>
                      <a:pt x="2731" y="631"/>
                      <a:pt x="2971" y="631"/>
                    </a:cubicBezTo>
                    <a:cubicBezTo>
                      <a:pt x="3167" y="631"/>
                      <a:pt x="3361" y="645"/>
                      <a:pt x="3553" y="669"/>
                    </a:cubicBezTo>
                    <a:cubicBezTo>
                      <a:pt x="3565" y="671"/>
                      <a:pt x="3577" y="672"/>
                      <a:pt x="3589" y="672"/>
                    </a:cubicBezTo>
                    <a:cubicBezTo>
                      <a:pt x="3751" y="672"/>
                      <a:pt x="3882" y="507"/>
                      <a:pt x="3882" y="353"/>
                    </a:cubicBezTo>
                    <a:cubicBezTo>
                      <a:pt x="3882" y="174"/>
                      <a:pt x="3731" y="37"/>
                      <a:pt x="3553" y="37"/>
                    </a:cubicBezTo>
                    <a:cubicBezTo>
                      <a:pt x="3369" y="13"/>
                      <a:pt x="3184" y="0"/>
                      <a:pt x="2998" y="0"/>
                    </a:cubicBezTo>
                    <a:close/>
                  </a:path>
                </a:pathLst>
              </a:custGeom>
              <a:solidFill>
                <a:srgbClr val="220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0"/>
              <p:cNvSpPr/>
              <p:nvPr/>
            </p:nvSpPr>
            <p:spPr>
              <a:xfrm>
                <a:off x="792000" y="2961550"/>
                <a:ext cx="198425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4271" extrusionOk="0">
                    <a:moveTo>
                      <a:pt x="4101" y="1487"/>
                    </a:moveTo>
                    <a:cubicBezTo>
                      <a:pt x="4238" y="1515"/>
                      <a:pt x="4362" y="1584"/>
                      <a:pt x="4458" y="1680"/>
                    </a:cubicBezTo>
                    <a:cubicBezTo>
                      <a:pt x="4681" y="1871"/>
                      <a:pt x="4855" y="2103"/>
                      <a:pt x="4973" y="2363"/>
                    </a:cubicBezTo>
                    <a:lnTo>
                      <a:pt x="4973" y="2363"/>
                    </a:lnTo>
                    <a:cubicBezTo>
                      <a:pt x="4793" y="2245"/>
                      <a:pt x="4620" y="2119"/>
                      <a:pt x="4458" y="1982"/>
                    </a:cubicBezTo>
                    <a:cubicBezTo>
                      <a:pt x="4307" y="1858"/>
                      <a:pt x="4087" y="1707"/>
                      <a:pt x="4018" y="1515"/>
                    </a:cubicBezTo>
                    <a:cubicBezTo>
                      <a:pt x="4032" y="1501"/>
                      <a:pt x="4073" y="1487"/>
                      <a:pt x="4101" y="1487"/>
                    </a:cubicBezTo>
                    <a:close/>
                    <a:moveTo>
                      <a:pt x="1926" y="1939"/>
                    </a:moveTo>
                    <a:cubicBezTo>
                      <a:pt x="2003" y="1939"/>
                      <a:pt x="2178" y="2180"/>
                      <a:pt x="2204" y="2285"/>
                    </a:cubicBezTo>
                    <a:cubicBezTo>
                      <a:pt x="2266" y="2395"/>
                      <a:pt x="2305" y="2517"/>
                      <a:pt x="2322" y="2650"/>
                    </a:cubicBezTo>
                    <a:lnTo>
                      <a:pt x="2322" y="2650"/>
                    </a:lnTo>
                    <a:cubicBezTo>
                      <a:pt x="2320" y="2648"/>
                      <a:pt x="2317" y="2645"/>
                      <a:pt x="2314" y="2642"/>
                    </a:cubicBezTo>
                    <a:cubicBezTo>
                      <a:pt x="2135" y="2491"/>
                      <a:pt x="1998" y="2312"/>
                      <a:pt x="1902" y="2106"/>
                    </a:cubicBezTo>
                    <a:cubicBezTo>
                      <a:pt x="1888" y="2037"/>
                      <a:pt x="1847" y="1955"/>
                      <a:pt x="1915" y="1941"/>
                    </a:cubicBezTo>
                    <a:cubicBezTo>
                      <a:pt x="1919" y="1940"/>
                      <a:pt x="1922" y="1939"/>
                      <a:pt x="1926" y="1939"/>
                    </a:cubicBezTo>
                    <a:close/>
                    <a:moveTo>
                      <a:pt x="4994" y="1"/>
                    </a:moveTo>
                    <a:cubicBezTo>
                      <a:pt x="4901" y="1"/>
                      <a:pt x="4847" y="135"/>
                      <a:pt x="4939" y="181"/>
                    </a:cubicBezTo>
                    <a:cubicBezTo>
                      <a:pt x="5269" y="333"/>
                      <a:pt x="5572" y="484"/>
                      <a:pt x="5874" y="663"/>
                    </a:cubicBezTo>
                    <a:cubicBezTo>
                      <a:pt x="6410" y="937"/>
                      <a:pt x="6892" y="1322"/>
                      <a:pt x="7304" y="1776"/>
                    </a:cubicBezTo>
                    <a:cubicBezTo>
                      <a:pt x="7455" y="1955"/>
                      <a:pt x="7551" y="2188"/>
                      <a:pt x="7538" y="2436"/>
                    </a:cubicBezTo>
                    <a:cubicBezTo>
                      <a:pt x="7496" y="2697"/>
                      <a:pt x="7331" y="2931"/>
                      <a:pt x="7098" y="3054"/>
                    </a:cubicBezTo>
                    <a:cubicBezTo>
                      <a:pt x="7006" y="3093"/>
                      <a:pt x="6907" y="3108"/>
                      <a:pt x="6807" y="3108"/>
                    </a:cubicBezTo>
                    <a:cubicBezTo>
                      <a:pt x="6622" y="3108"/>
                      <a:pt x="6433" y="3058"/>
                      <a:pt x="6273" y="3013"/>
                    </a:cubicBezTo>
                    <a:cubicBezTo>
                      <a:pt x="5929" y="2903"/>
                      <a:pt x="5613" y="2752"/>
                      <a:pt x="5311" y="2573"/>
                    </a:cubicBezTo>
                    <a:cubicBezTo>
                      <a:pt x="5309" y="2573"/>
                      <a:pt x="5308" y="2572"/>
                      <a:pt x="5307" y="2571"/>
                    </a:cubicBezTo>
                    <a:lnTo>
                      <a:pt x="5307" y="2571"/>
                    </a:lnTo>
                    <a:cubicBezTo>
                      <a:pt x="5217" y="2200"/>
                      <a:pt x="4937" y="1842"/>
                      <a:pt x="4651" y="1570"/>
                    </a:cubicBezTo>
                    <a:cubicBezTo>
                      <a:pt x="4520" y="1449"/>
                      <a:pt x="4292" y="1268"/>
                      <a:pt x="4087" y="1268"/>
                    </a:cubicBezTo>
                    <a:cubicBezTo>
                      <a:pt x="4014" y="1268"/>
                      <a:pt x="3943" y="1292"/>
                      <a:pt x="3881" y="1350"/>
                    </a:cubicBezTo>
                    <a:cubicBezTo>
                      <a:pt x="3634" y="1570"/>
                      <a:pt x="3881" y="1735"/>
                      <a:pt x="3991" y="1872"/>
                    </a:cubicBezTo>
                    <a:cubicBezTo>
                      <a:pt x="4324" y="2189"/>
                      <a:pt x="4687" y="2467"/>
                      <a:pt x="5078" y="2699"/>
                    </a:cubicBezTo>
                    <a:lnTo>
                      <a:pt x="5078" y="2699"/>
                    </a:lnTo>
                    <a:cubicBezTo>
                      <a:pt x="5106" y="2995"/>
                      <a:pt x="4981" y="3278"/>
                      <a:pt x="4733" y="3439"/>
                    </a:cubicBezTo>
                    <a:cubicBezTo>
                      <a:pt x="4572" y="3560"/>
                      <a:pt x="4377" y="3606"/>
                      <a:pt x="4180" y="3606"/>
                    </a:cubicBezTo>
                    <a:cubicBezTo>
                      <a:pt x="4041" y="3606"/>
                      <a:pt x="3902" y="3583"/>
                      <a:pt x="3771" y="3549"/>
                    </a:cubicBezTo>
                    <a:cubicBezTo>
                      <a:pt x="3339" y="3398"/>
                      <a:pt x="2941" y="3171"/>
                      <a:pt x="2590" y="2887"/>
                    </a:cubicBezTo>
                    <a:lnTo>
                      <a:pt x="2590" y="2887"/>
                    </a:lnTo>
                    <a:cubicBezTo>
                      <a:pt x="2564" y="2599"/>
                      <a:pt x="2484" y="2320"/>
                      <a:pt x="2369" y="2106"/>
                    </a:cubicBezTo>
                    <a:cubicBezTo>
                      <a:pt x="2295" y="1979"/>
                      <a:pt x="2099" y="1723"/>
                      <a:pt x="1901" y="1723"/>
                    </a:cubicBezTo>
                    <a:cubicBezTo>
                      <a:pt x="1841" y="1723"/>
                      <a:pt x="1780" y="1746"/>
                      <a:pt x="1723" y="1804"/>
                    </a:cubicBezTo>
                    <a:cubicBezTo>
                      <a:pt x="1489" y="2037"/>
                      <a:pt x="1915" y="2532"/>
                      <a:pt x="2094" y="2725"/>
                    </a:cubicBezTo>
                    <a:cubicBezTo>
                      <a:pt x="2172" y="2805"/>
                      <a:pt x="2263" y="2891"/>
                      <a:pt x="2364" y="2978"/>
                    </a:cubicBezTo>
                    <a:lnTo>
                      <a:pt x="2364" y="2978"/>
                    </a:lnTo>
                    <a:cubicBezTo>
                      <a:pt x="2373" y="3211"/>
                      <a:pt x="2337" y="3449"/>
                      <a:pt x="2259" y="3673"/>
                    </a:cubicBezTo>
                    <a:cubicBezTo>
                      <a:pt x="2150" y="3934"/>
                      <a:pt x="1980" y="4035"/>
                      <a:pt x="1783" y="4035"/>
                    </a:cubicBezTo>
                    <a:cubicBezTo>
                      <a:pt x="1233" y="4035"/>
                      <a:pt x="471" y="3245"/>
                      <a:pt x="238" y="2931"/>
                    </a:cubicBezTo>
                    <a:cubicBezTo>
                      <a:pt x="218" y="2903"/>
                      <a:pt x="188" y="2891"/>
                      <a:pt x="157" y="2891"/>
                    </a:cubicBezTo>
                    <a:cubicBezTo>
                      <a:pt x="81" y="2891"/>
                      <a:pt x="1" y="2962"/>
                      <a:pt x="59" y="3041"/>
                    </a:cubicBezTo>
                    <a:cubicBezTo>
                      <a:pt x="360" y="3438"/>
                      <a:pt x="1121" y="4270"/>
                      <a:pt x="1767" y="4270"/>
                    </a:cubicBezTo>
                    <a:cubicBezTo>
                      <a:pt x="1949" y="4270"/>
                      <a:pt x="2122" y="4204"/>
                      <a:pt x="2273" y="4044"/>
                    </a:cubicBezTo>
                    <a:cubicBezTo>
                      <a:pt x="2486" y="3831"/>
                      <a:pt x="2584" y="3508"/>
                      <a:pt x="2598" y="3170"/>
                    </a:cubicBezTo>
                    <a:lnTo>
                      <a:pt x="2598" y="3170"/>
                    </a:lnTo>
                    <a:cubicBezTo>
                      <a:pt x="3054" y="3520"/>
                      <a:pt x="3638" y="3842"/>
                      <a:pt x="4179" y="3842"/>
                    </a:cubicBezTo>
                    <a:cubicBezTo>
                      <a:pt x="4424" y="3842"/>
                      <a:pt x="4660" y="3776"/>
                      <a:pt x="4871" y="3618"/>
                    </a:cubicBezTo>
                    <a:cubicBezTo>
                      <a:pt x="5195" y="3380"/>
                      <a:pt x="5327" y="3113"/>
                      <a:pt x="5336" y="2843"/>
                    </a:cubicBezTo>
                    <a:lnTo>
                      <a:pt x="5336" y="2843"/>
                    </a:lnTo>
                    <a:cubicBezTo>
                      <a:pt x="5562" y="2961"/>
                      <a:pt x="5796" y="3064"/>
                      <a:pt x="6039" y="3151"/>
                    </a:cubicBezTo>
                    <a:cubicBezTo>
                      <a:pt x="6271" y="3241"/>
                      <a:pt x="6540" y="3325"/>
                      <a:pt x="6797" y="3325"/>
                    </a:cubicBezTo>
                    <a:cubicBezTo>
                      <a:pt x="6890" y="3325"/>
                      <a:pt x="6982" y="3314"/>
                      <a:pt x="7070" y="3288"/>
                    </a:cubicBezTo>
                    <a:cubicBezTo>
                      <a:pt x="7373" y="3178"/>
                      <a:pt x="7620" y="2944"/>
                      <a:pt x="7730" y="2642"/>
                    </a:cubicBezTo>
                    <a:cubicBezTo>
                      <a:pt x="7936" y="1982"/>
                      <a:pt x="7276" y="1391"/>
                      <a:pt x="6809" y="1047"/>
                    </a:cubicBezTo>
                    <a:cubicBezTo>
                      <a:pt x="6300" y="649"/>
                      <a:pt x="5751" y="319"/>
                      <a:pt x="5173" y="44"/>
                    </a:cubicBezTo>
                    <a:lnTo>
                      <a:pt x="5049" y="16"/>
                    </a:lnTo>
                    <a:cubicBezTo>
                      <a:pt x="5030" y="6"/>
                      <a:pt x="5011" y="1"/>
                      <a:pt x="49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0"/>
              <p:cNvSpPr/>
              <p:nvPr/>
            </p:nvSpPr>
            <p:spPr>
              <a:xfrm>
                <a:off x="822425" y="3198225"/>
                <a:ext cx="3053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6741" extrusionOk="0">
                    <a:moveTo>
                      <a:pt x="12068" y="1"/>
                    </a:moveTo>
                    <a:cubicBezTo>
                      <a:pt x="12026" y="1"/>
                      <a:pt x="11986" y="23"/>
                      <a:pt x="11970" y="76"/>
                    </a:cubicBezTo>
                    <a:cubicBezTo>
                      <a:pt x="11723" y="1959"/>
                      <a:pt x="10761" y="3677"/>
                      <a:pt x="9290" y="4887"/>
                    </a:cubicBezTo>
                    <a:cubicBezTo>
                      <a:pt x="7985" y="5961"/>
                      <a:pt x="6360" y="6530"/>
                      <a:pt x="4701" y="6530"/>
                    </a:cubicBezTo>
                    <a:cubicBezTo>
                      <a:pt x="4384" y="6530"/>
                      <a:pt x="4067" y="6510"/>
                      <a:pt x="3750" y="6468"/>
                    </a:cubicBezTo>
                    <a:cubicBezTo>
                      <a:pt x="2458" y="6303"/>
                      <a:pt x="1234" y="5794"/>
                      <a:pt x="203" y="4997"/>
                    </a:cubicBezTo>
                    <a:cubicBezTo>
                      <a:pt x="181" y="4982"/>
                      <a:pt x="159" y="4976"/>
                      <a:pt x="140" y="4976"/>
                    </a:cubicBezTo>
                    <a:cubicBezTo>
                      <a:pt x="51" y="4976"/>
                      <a:pt x="1" y="5106"/>
                      <a:pt x="80" y="5162"/>
                    </a:cubicBezTo>
                    <a:cubicBezTo>
                      <a:pt x="1460" y="6230"/>
                      <a:pt x="3083" y="6741"/>
                      <a:pt x="4690" y="6741"/>
                    </a:cubicBezTo>
                    <a:cubicBezTo>
                      <a:pt x="7179" y="6741"/>
                      <a:pt x="9626" y="5513"/>
                      <a:pt x="11063" y="3224"/>
                    </a:cubicBezTo>
                    <a:cubicBezTo>
                      <a:pt x="11654" y="2289"/>
                      <a:pt x="12039" y="1244"/>
                      <a:pt x="12204" y="145"/>
                    </a:cubicBezTo>
                    <a:cubicBezTo>
                      <a:pt x="12213" y="60"/>
                      <a:pt x="12137" y="1"/>
                      <a:pt x="12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73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aloo 2"/>
              <a:buNone/>
              <a:defRPr sz="3500" b="1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8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26" Type="http://schemas.openxmlformats.org/officeDocument/2006/relationships/image" Target="../media/image14.png"/><Relationship Id="rId3" Type="http://schemas.openxmlformats.org/officeDocument/2006/relationships/audio" Target="../media/media1.mp3"/><Relationship Id="rId21" Type="http://schemas.microsoft.com/office/2007/relationships/hdphoto" Target="../media/hdphoto6.wdp"/><Relationship Id="rId7" Type="http://schemas.openxmlformats.org/officeDocument/2006/relationships/audio" Target="../media/audio2.wav"/><Relationship Id="rId12" Type="http://schemas.openxmlformats.org/officeDocument/2006/relationships/image" Target="../media/image5.png"/><Relationship Id="rId17" Type="http://schemas.microsoft.com/office/2007/relationships/hdphoto" Target="../media/hdphoto4.wdp"/><Relationship Id="rId25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11" Type="http://schemas.microsoft.com/office/2007/relationships/hdphoto" Target="../media/hdphoto2.wdp"/><Relationship Id="rId24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15" Type="http://schemas.microsoft.com/office/2007/relationships/hdphoto" Target="../media/hdphoto3.wdp"/><Relationship Id="rId23" Type="http://schemas.microsoft.com/office/2007/relationships/hdphoto" Target="../media/hdphoto7.wdp"/><Relationship Id="rId28" Type="http://schemas.openxmlformats.org/officeDocument/2006/relationships/image" Target="../media/image2.png"/><Relationship Id="rId10" Type="http://schemas.openxmlformats.org/officeDocument/2006/relationships/image" Target="../media/image4.png"/><Relationship Id="rId19" Type="http://schemas.microsoft.com/office/2007/relationships/hdphoto" Target="../media/hdphoto5.wdp"/><Relationship Id="rId4" Type="http://schemas.openxmlformats.org/officeDocument/2006/relationships/slideLayout" Target="../slideLayouts/slideLayout3.xml"/><Relationship Id="rId9" Type="http://schemas.microsoft.com/office/2007/relationships/hdphoto" Target="../media/hdphoto1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8.png"/><Relationship Id="rId18" Type="http://schemas.microsoft.com/office/2007/relationships/hdphoto" Target="../media/hdphoto2.wdp"/><Relationship Id="rId26" Type="http://schemas.microsoft.com/office/2007/relationships/hdphoto" Target="../media/hdphoto12.wdp"/><Relationship Id="rId3" Type="http://schemas.openxmlformats.org/officeDocument/2006/relationships/audio" Target="../media/media1.mp3"/><Relationship Id="rId21" Type="http://schemas.openxmlformats.org/officeDocument/2006/relationships/image" Target="../media/image9.png"/><Relationship Id="rId7" Type="http://schemas.openxmlformats.org/officeDocument/2006/relationships/audio" Target="../media/audio2.wav"/><Relationship Id="rId12" Type="http://schemas.microsoft.com/office/2007/relationships/hdphoto" Target="../media/hdphoto9.wdp"/><Relationship Id="rId17" Type="http://schemas.openxmlformats.org/officeDocument/2006/relationships/image" Target="../media/image4.png"/><Relationship Id="rId25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microsoft.com/office/2007/relationships/hdphoto" Target="../media/hdphoto11.wdp"/><Relationship Id="rId20" Type="http://schemas.microsoft.com/office/2007/relationships/hdphoto" Target="../media/hdphoto4.wdp"/><Relationship Id="rId29" Type="http://schemas.openxmlformats.org/officeDocument/2006/relationships/image" Target="../media/image22.png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24" Type="http://schemas.microsoft.com/office/2007/relationships/hdphoto" Target="../media/hdphoto6.wdp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9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microsoft.com/office/2007/relationships/hdphoto" Target="../media/hdphoto8.wdp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png"/><Relationship Id="rId14" Type="http://schemas.microsoft.com/office/2007/relationships/hdphoto" Target="../media/hdphoto10.wdp"/><Relationship Id="rId22" Type="http://schemas.microsoft.com/office/2007/relationships/hdphoto" Target="../media/hdphoto5.wdp"/><Relationship Id="rId27" Type="http://schemas.openxmlformats.org/officeDocument/2006/relationships/image" Target="../media/image21.png"/><Relationship Id="rId30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25.png"/><Relationship Id="rId18" Type="http://schemas.microsoft.com/office/2007/relationships/hdphoto" Target="../media/hdphoto2.wdp"/><Relationship Id="rId26" Type="http://schemas.microsoft.com/office/2007/relationships/hdphoto" Target="../media/hdphoto6.wdp"/><Relationship Id="rId3" Type="http://schemas.openxmlformats.org/officeDocument/2006/relationships/audio" Target="../media/media1.mp3"/><Relationship Id="rId21" Type="http://schemas.openxmlformats.org/officeDocument/2006/relationships/image" Target="../media/image8.png"/><Relationship Id="rId7" Type="http://schemas.openxmlformats.org/officeDocument/2006/relationships/audio" Target="../media/audio4.wav"/><Relationship Id="rId12" Type="http://schemas.microsoft.com/office/2007/relationships/hdphoto" Target="../media/hdphoto14.wdp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microsoft.com/office/2007/relationships/hdphoto" Target="../media/hdphoto16.wdp"/><Relationship Id="rId20" Type="http://schemas.microsoft.com/office/2007/relationships/hdphoto" Target="../media/hdphoto3.wdp"/><Relationship Id="rId29" Type="http://schemas.openxmlformats.org/officeDocument/2006/relationships/image" Target="../media/image28.png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11" Type="http://schemas.openxmlformats.org/officeDocument/2006/relationships/image" Target="../media/image24.png"/><Relationship Id="rId24" Type="http://schemas.microsoft.com/office/2007/relationships/hdphoto" Target="../media/hdphoto5.wdp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6.png"/><Relationship Id="rId23" Type="http://schemas.openxmlformats.org/officeDocument/2006/relationships/image" Target="../media/image9.png"/><Relationship Id="rId28" Type="http://schemas.openxmlformats.org/officeDocument/2006/relationships/image" Target="../media/image15.png"/><Relationship Id="rId10" Type="http://schemas.microsoft.com/office/2007/relationships/hdphoto" Target="../media/hdphoto13.wdp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3.png"/><Relationship Id="rId14" Type="http://schemas.microsoft.com/office/2007/relationships/hdphoto" Target="../media/hdphoto15.wdp"/><Relationship Id="rId22" Type="http://schemas.microsoft.com/office/2007/relationships/hdphoto" Target="../media/hdphoto4.wdp"/><Relationship Id="rId27" Type="http://schemas.openxmlformats.org/officeDocument/2006/relationships/image" Target="../media/image27.png"/><Relationship Id="rId30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69FDB4-043F-4CE8-780C-CCFE41A61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1394" y="-130794"/>
            <a:ext cx="9559682" cy="5451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0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Background scene with river in park Royalty Free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655" b="29513"/>
          <a:stretch/>
        </p:blipFill>
        <p:spPr bwMode="auto">
          <a:xfrm>
            <a:off x="-101117" y="3409307"/>
            <a:ext cx="9144000" cy="17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4" descr="Wood Euclidean Vector - Transparent Cartoon Wooden Sign , Free Transparent  Clipart - ClipartKey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52" b="90000" l="3111" r="98667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263" b="35133"/>
          <a:stretch/>
        </p:blipFill>
        <p:spPr bwMode="auto">
          <a:xfrm>
            <a:off x="2614463" y="2170619"/>
            <a:ext cx="3231511" cy="296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9102" y="2788482"/>
            <a:ext cx="2223554" cy="1598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Picture 51" descr="20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72427" y="528514"/>
            <a:ext cx="542816" cy="5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-3959041" y="209544"/>
            <a:ext cx="1419030" cy="1790968"/>
            <a:chOff x="-4431048" y="277101"/>
            <a:chExt cx="1892040" cy="2387957"/>
          </a:xfrm>
        </p:grpSpPr>
        <p:pic>
          <p:nvPicPr>
            <p:cNvPr id="1062" name="Picture 38" descr="Cinderella Clipart Balloon - Cartoon Hot Air Balloon Clipart - Png Download  (#5194717) - PinClipart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16" b="92647" l="3182" r="96705">
                          <a14:foregroundMark x1="43977" y1="11438" x2="65341" y2="10866"/>
                          <a14:backgroundMark x1="36818" y1="61520" x2="36818" y2="61520"/>
                          <a14:backgroundMark x1="44318" y1="62745" x2="44318" y2="62745"/>
                          <a14:backgroundMark x1="50227" y1="63317" x2="50227" y2="63317"/>
                          <a14:backgroundMark x1="56477" y1="63072" x2="56477" y2="63072"/>
                          <a14:backgroundMark x1="64545" y1="62173" x2="64545" y2="62173"/>
                          <a14:backgroundMark x1="67614" y1="61520" x2="67614" y2="615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65"/>
            <a:stretch/>
          </p:blipFill>
          <p:spPr bwMode="auto">
            <a:xfrm>
              <a:off x="-4431048" y="277101"/>
              <a:ext cx="1892040" cy="2387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-4300457" y="657749"/>
              <a:ext cx="1477339" cy="9132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 dirty="0"/>
                <a:t>autumn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1904257" y="209544"/>
            <a:ext cx="1889771" cy="2004250"/>
            <a:chOff x="-2539009" y="309119"/>
            <a:chExt cx="2642605" cy="2642605"/>
          </a:xfrm>
        </p:grpSpPr>
        <p:pic>
          <p:nvPicPr>
            <p:cNvPr id="1060" name="Picture 36" descr="Colorful hot air balloon on transparent PNG - Similar 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000" b="98000" l="10000" r="90000">
                          <a14:backgroundMark x1="47167" y1="86167" x2="48167" y2="85167"/>
                          <a14:backgroundMark x1="50333" y1="85500" x2="50500" y2="86000"/>
                          <a14:backgroundMark x1="51833" y1="84833" x2="53167" y2="86000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39009" y="309119"/>
              <a:ext cx="2642605" cy="2642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-2156958" y="737592"/>
              <a:ext cx="1865676" cy="8327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summer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515597" y="449776"/>
            <a:ext cx="1474041" cy="2004250"/>
            <a:chOff x="12147738" y="30899"/>
            <a:chExt cx="2153898" cy="2994943"/>
          </a:xfrm>
        </p:grpSpPr>
        <p:pic>
          <p:nvPicPr>
            <p:cNvPr id="1068" name="Picture 44" descr="Hot Air Balloon Basket Clipart - Free Transparent PNG Clipart Images  Download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740" b="98459" l="238" r="98929">
                          <a14:backgroundMark x1="34405" y1="64640" x2="34405" y2="64640"/>
                          <a14:backgroundMark x1="34405" y1="64640" x2="34405" y2="64640"/>
                          <a14:backgroundMark x1="34405" y1="64640" x2="34405" y2="64640"/>
                          <a14:backgroundMark x1="41786" y1="65582" x2="41786" y2="65582"/>
                          <a14:backgroundMark x1="50714" y1="65839" x2="50714" y2="65839"/>
                          <a14:backgroundMark x1="57262" y1="65839" x2="57262" y2="65839"/>
                          <a14:backgroundMark x1="64643" y1="64640" x2="64643" y2="64640"/>
                          <a14:backgroundMark x1="68690" y1="64127" x2="68690" y2="641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7738" y="30899"/>
              <a:ext cx="2153898" cy="2994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val 32"/>
            <p:cNvSpPr/>
            <p:nvPr/>
          </p:nvSpPr>
          <p:spPr>
            <a:xfrm>
              <a:off x="12424360" y="484524"/>
              <a:ext cx="1600651" cy="90553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winter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799277" y="52283"/>
            <a:ext cx="1453409" cy="2008121"/>
            <a:chOff x="15180007" y="69711"/>
            <a:chExt cx="2231607" cy="2900304"/>
          </a:xfrm>
        </p:grpSpPr>
        <p:pic>
          <p:nvPicPr>
            <p:cNvPr id="1064" name="Picture 40" descr="Hot Air Balloon Cartoon Illustration - Transportation Cartoon - Free  Transparent PNG Clipart Images Download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999" b="95707" l="119" r="996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0007" y="69711"/>
              <a:ext cx="2231607" cy="29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l 33"/>
            <p:cNvSpPr/>
            <p:nvPr/>
          </p:nvSpPr>
          <p:spPr>
            <a:xfrm>
              <a:off x="15470168" y="576477"/>
              <a:ext cx="1651285" cy="71503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spring</a:t>
              </a:r>
            </a:p>
          </p:txBody>
        </p:sp>
      </p:grpSp>
      <p:pic>
        <p:nvPicPr>
          <p:cNvPr id="28" name="Picture 14" descr="Cartoon kids Stock Vector Image by ©memoangeles #14168978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9756" b="100000" l="391" r="34473">
                        <a14:foregroundMark x1="18262" y1="71261" x2="22168" y2="7175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479" r="60163"/>
          <a:stretch/>
        </p:blipFill>
        <p:spPr bwMode="auto">
          <a:xfrm>
            <a:off x="577666" y="3152486"/>
            <a:ext cx="1496396" cy="193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Dragonfly Cartoon High Res Stock Images | Shutterstock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13" y="3384274"/>
            <a:ext cx="1224503" cy="100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artoon cute dragonfly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852" flipH="1">
            <a:off x="131355" y="2944087"/>
            <a:ext cx="1225394" cy="13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artoon kids Stock Vector Image by ©memoangeles #14168978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" b="49560" l="0" r="38477">
                        <a14:foregroundMark x1="10938" y1="11437" x2="23730" y2="11828"/>
                        <a14:foregroundMark x1="12012" y1="14174" x2="24219" y2="13392"/>
                        <a14:foregroundMark x1="14355" y1="5279" x2="20313" y2="21408"/>
                        <a14:foregroundMark x1="14160" y1="11046" x2="12500" y2="9971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163" b="49886"/>
          <a:stretch/>
        </p:blipFill>
        <p:spPr bwMode="auto">
          <a:xfrm>
            <a:off x="5534639" y="3144696"/>
            <a:ext cx="1386363" cy="1742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4160879" y="-129361"/>
            <a:ext cx="2671642" cy="3507283"/>
            <a:chOff x="12169932" y="77476"/>
            <a:chExt cx="2153898" cy="2994943"/>
          </a:xfrm>
        </p:grpSpPr>
        <p:sp>
          <p:nvSpPr>
            <p:cNvPr id="43" name="Oval 42"/>
            <p:cNvSpPr/>
            <p:nvPr/>
          </p:nvSpPr>
          <p:spPr>
            <a:xfrm>
              <a:off x="12298960" y="443671"/>
              <a:ext cx="1750460" cy="102260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50" b="1" dirty="0"/>
                <a:t>winter</a:t>
              </a:r>
            </a:p>
          </p:txBody>
        </p:sp>
        <p:pic>
          <p:nvPicPr>
            <p:cNvPr id="39" name="Picture 44" descr="Hot Air Balloon Basket Clipart - Free Transparent PNG Clipart Images  Download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740" b="98459" l="238" r="98929">
                          <a14:backgroundMark x1="34405" y1="64640" x2="34405" y2="64640"/>
                          <a14:backgroundMark x1="34405" y1="64640" x2="34405" y2="64640"/>
                          <a14:backgroundMark x1="34405" y1="64640" x2="34405" y2="64640"/>
                          <a14:backgroundMark x1="41786" y1="65582" x2="41786" y2="65582"/>
                          <a14:backgroundMark x1="50714" y1="65839" x2="50714" y2="65839"/>
                          <a14:backgroundMark x1="57262" y1="65839" x2="57262" y2="65839"/>
                          <a14:backgroundMark x1="64643" y1="64640" x2="64643" y2="64640"/>
                          <a14:backgroundMark x1="68690" y1="64127" x2="68690" y2="641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9932" y="77476"/>
              <a:ext cx="2153898" cy="2994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Tieng-yeah-tre-con-www_tiengdong_com (1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258300" y="2187357"/>
            <a:ext cx="457200" cy="4572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4554546" y="753347"/>
            <a:ext cx="1796653" cy="6780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winter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1.31914 -0.00371 " pathEditMode="relative" rAng="0" ptsTypes="AA">
                                      <p:cBhvr>
                                        <p:cTn id="6" dur="1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51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1.63107 0.17994 " pathEditMode="relative" rAng="0" ptsTypes="AA">
                                      <p:cBhvr>
                                        <p:cTn id="8" dur="1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45" y="89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3457E-6 L -1.31597 0.06697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99" y="3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1.60677 0.1625 " pathEditMode="relative" rAng="0" ptsTypes="AA">
                                      <p:cBhvr>
                                        <p:cTn id="12" dur="18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39" y="81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8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1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8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16304" y="584531"/>
            <a:ext cx="542816" cy="5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4" descr="John Paul - 2D game or animation background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94" b="100000" l="0" r="100000">
                        <a14:foregroundMark x1="26417" y1="90244" x2="50083" y2="98687"/>
                        <a14:backgroundMark x1="25167" y1="56660" x2="33000" y2="58349"/>
                        <a14:backgroundMark x1="7667" y1="45966" x2="7667" y2="49156"/>
                        <a14:backgroundMark x1="50583" y1="55722" x2="50583" y2="55722"/>
                        <a14:backgroundMark x1="52417" y1="58349" x2="52417" y2="5834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908"/>
            <a:ext cx="9144000" cy="2980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491,485 Cartoon kids Vector Images - Free &amp;amp; Royalty-free Cartoon kids  Vectors | Depositphotos®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38" l="51833" r="100000">
                        <a14:foregroundMark x1="67833" y1="19828" x2="84833" y2="25862"/>
                        <a14:foregroundMark x1="79167" y1="18750" x2="84333" y2="21983"/>
                        <a14:foregroundMark x1="74000" y1="64655" x2="74000" y2="6896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58"/>
          <a:stretch/>
        </p:blipFill>
        <p:spPr bwMode="auto">
          <a:xfrm>
            <a:off x="1770842" y="3240915"/>
            <a:ext cx="1126673" cy="181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534 Elephant trunk water Vector Images - Free &amp;amp; Royalty-free Elephant trunk  water Vectors | Depositphotos®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8628" y1="43667" x2="36282" y2="43667"/>
                        <a14:foregroundMark x1="16606" y1="35667" x2="19495" y2="40000"/>
                        <a14:foregroundMark x1="24188" y1="16000" x2="24188" y2="16000"/>
                        <a14:foregroundMark x1="27076" y1="15000" x2="27076" y2="15000"/>
                        <a14:foregroundMark x1="42599" y1="20833" x2="42599" y2="20833"/>
                        <a14:foregroundMark x1="39711" y1="10167" x2="39711" y2="10167"/>
                        <a14:foregroundMark x1="33935" y1="2667" x2="33935" y2="2667"/>
                        <a14:foregroundMark x1="18953" y1="8500" x2="18953" y2="8500"/>
                        <a14:foregroundMark x1="13718" y1="10167" x2="13718" y2="10167"/>
                        <a14:foregroundMark x1="58845" y1="97667" x2="58845" y2="97667"/>
                        <a14:foregroundMark x1="27076" y1="20833" x2="27076" y2="2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407" flipH="1">
            <a:off x="184416" y="2893992"/>
            <a:ext cx="1402010" cy="151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Hedgehog clipart pinteres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419" r="100000">
                        <a14:foregroundMark x1="11173" y1="56400" x2="13408" y2="56400"/>
                        <a14:foregroundMark x1="24581" y1="58800" x2="29050" y2="64000"/>
                        <a14:foregroundMark x1="11173" y1="51800" x2="16061" y2="58800"/>
                        <a14:foregroundMark x1="25000" y1="56400" x2="29888" y2="64000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35" y="4527194"/>
            <a:ext cx="882550" cy="61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Wood Euclidean Vector - Transparent Cartoon Wooden Sign , Free Transparent  Clipart - ClipartKe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52" b="90000" l="3111" r="98667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03" y="1722664"/>
            <a:ext cx="3135530" cy="3764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904257" y="209544"/>
            <a:ext cx="1889771" cy="2004250"/>
            <a:chOff x="-2539009" y="309119"/>
            <a:chExt cx="2642605" cy="2642605"/>
          </a:xfrm>
        </p:grpSpPr>
        <p:pic>
          <p:nvPicPr>
            <p:cNvPr id="1060" name="Picture 36" descr="Colorful hot air balloon on transparent PNG - Similar 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000" b="98000" l="10000" r="90000">
                          <a14:backgroundMark x1="47167" y1="86167" x2="48167" y2="85167"/>
                          <a14:backgroundMark x1="50333" y1="85500" x2="50500" y2="86000"/>
                          <a14:backgroundMark x1="51833" y1="84833" x2="53167" y2="86000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39009" y="309119"/>
              <a:ext cx="2642605" cy="2642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-1970545" y="925022"/>
              <a:ext cx="1702147" cy="69970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 dirty="0"/>
                <a:t>summer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22913" y="209544"/>
            <a:ext cx="1474041" cy="2004250"/>
            <a:chOff x="12147738" y="30899"/>
            <a:chExt cx="2153898" cy="2994943"/>
          </a:xfrm>
        </p:grpSpPr>
        <p:pic>
          <p:nvPicPr>
            <p:cNvPr id="1068" name="Picture 44" descr="Hot Air Balloon Basket Clipart - Free Transparent PNG Clipart Images  Downloa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740" b="98459" l="238" r="98929">
                          <a14:backgroundMark x1="34405" y1="64640" x2="34405" y2="64640"/>
                          <a14:backgroundMark x1="34405" y1="64640" x2="34405" y2="64640"/>
                          <a14:backgroundMark x1="34405" y1="64640" x2="34405" y2="64640"/>
                          <a14:backgroundMark x1="41786" y1="65582" x2="41786" y2="65582"/>
                          <a14:backgroundMark x1="50714" y1="65839" x2="50714" y2="65839"/>
                          <a14:backgroundMark x1="57262" y1="65839" x2="57262" y2="65839"/>
                          <a14:backgroundMark x1="64643" y1="64640" x2="64643" y2="64640"/>
                          <a14:backgroundMark x1="68690" y1="64127" x2="68690" y2="641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7738" y="30899"/>
              <a:ext cx="2153898" cy="2994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val 32"/>
            <p:cNvSpPr/>
            <p:nvPr/>
          </p:nvSpPr>
          <p:spPr>
            <a:xfrm>
              <a:off x="12417260" y="708710"/>
              <a:ext cx="1724266" cy="60127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 dirty="0"/>
                <a:t>autumn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799277" y="52283"/>
            <a:ext cx="1453409" cy="2008121"/>
            <a:chOff x="15180007" y="69711"/>
            <a:chExt cx="2231607" cy="2900304"/>
          </a:xfrm>
        </p:grpSpPr>
        <p:pic>
          <p:nvPicPr>
            <p:cNvPr id="1064" name="Picture 40" descr="Hot Air Balloon Cartoon Illustration - Transportation Cartoon - Free  Transparent PNG Clipart Images Download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999" b="95707" l="119" r="996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0007" y="69711"/>
              <a:ext cx="2231607" cy="29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l 33"/>
            <p:cNvSpPr/>
            <p:nvPr/>
          </p:nvSpPr>
          <p:spPr>
            <a:xfrm>
              <a:off x="15287321" y="514679"/>
              <a:ext cx="1954858" cy="91913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winter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3725489" y="-97635"/>
            <a:ext cx="1591998" cy="2043681"/>
            <a:chOff x="-4967319" y="-130180"/>
            <a:chExt cx="2122664" cy="2724908"/>
          </a:xfrm>
        </p:grpSpPr>
        <p:pic>
          <p:nvPicPr>
            <p:cNvPr id="2052" name="Picture 4" descr="Hot Air Balloon Clipart Black And White Free - Hot Air Balloon Cartoon  Clipart, HD Png Download , Transparent Png Image - PNGitem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25" b="97101" l="2442" r="96628">
                          <a14:foregroundMark x1="4535" y1="30797" x2="5233" y2="34239"/>
                          <a14:foregroundMark x1="24186" y1="73007" x2="24535" y2="75634"/>
                          <a14:foregroundMark x1="31279" y1="73279" x2="30930" y2="84058"/>
                          <a14:foregroundMark x1="42442" y1="74819" x2="38023" y2="84601"/>
                          <a14:foregroundMark x1="53953" y1="75091" x2="44419" y2="85417"/>
                          <a14:foregroundMark x1="25116" y1="85417" x2="44070" y2="91214"/>
                          <a14:foregroundMark x1="20465" y1="91667" x2="44070" y2="890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5088">
              <a:off x="-4967319" y="-130180"/>
              <a:ext cx="2122664" cy="2724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-4639375" y="513827"/>
              <a:ext cx="1306392" cy="81519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 dirty="0"/>
                <a:t>spring</a:t>
              </a:r>
            </a:p>
          </p:txBody>
        </p:sp>
      </p:grpSp>
      <p:pic>
        <p:nvPicPr>
          <p:cNvPr id="41" name="Picture 10" descr="491,485 Cartoon kids Vector Images - Free &amp;amp; Royalty-free Cartoon kids  Vectors | Depositphotos®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667" r="55500">
                        <a14:foregroundMark x1="20000" y1="22414" x2="31000" y2="23060"/>
                        <a14:foregroundMark x1="24333" y1="38578" x2="28667" y2="35345"/>
                        <a14:foregroundMark x1="26667" y1="40086" x2="29167" y2="40086"/>
                        <a14:foregroundMark x1="19167" y1="92888" x2="24667" y2="88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509"/>
          <a:stretch/>
        </p:blipFill>
        <p:spPr bwMode="auto">
          <a:xfrm>
            <a:off x="6022545" y="3214781"/>
            <a:ext cx="1293230" cy="1869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675441" y="365638"/>
            <a:ext cx="2518289" cy="3232781"/>
            <a:chOff x="6233922" y="487518"/>
            <a:chExt cx="3357719" cy="4310374"/>
          </a:xfrm>
        </p:grpSpPr>
        <p:pic>
          <p:nvPicPr>
            <p:cNvPr id="39" name="Picture 4" descr="Hot Air Balloon Clipart Black And White Free - Hot Air Balloon Cartoon  Clipart, HD Png Download , Transparent Png Image - PNGitem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25" b="97101" l="2442" r="96628">
                          <a14:foregroundMark x1="4535" y1="30797" x2="5233" y2="34239"/>
                          <a14:foregroundMark x1="24186" y1="73007" x2="24535" y2="75634"/>
                          <a14:foregroundMark x1="31279" y1="73279" x2="30930" y2="84058"/>
                          <a14:foregroundMark x1="42442" y1="74819" x2="38023" y2="84601"/>
                          <a14:foregroundMark x1="53953" y1="75091" x2="44419" y2="85417"/>
                          <a14:foregroundMark x1="25116" y1="85417" x2="44070" y2="91214"/>
                          <a14:foregroundMark x1="20465" y1="91667" x2="44070" y2="890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5163">
              <a:off x="6233922" y="487518"/>
              <a:ext cx="3357719" cy="431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6597603" y="1484655"/>
              <a:ext cx="2667950" cy="105307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spring</a:t>
              </a:r>
            </a:p>
          </p:txBody>
        </p:sp>
      </p:grpSp>
      <p:pic>
        <p:nvPicPr>
          <p:cNvPr id="46" name="Tieng-yeah-tre-con-www_tiengdong_com (1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58300" y="218735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040964" y="2145286"/>
            <a:ext cx="2016043" cy="1462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3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82716E-6 L 1.3191 -0.0037 " pathEditMode="relative" rAng="0" ptsTypes="AA">
                                      <p:cBhvr>
                                        <p:cTn id="6" dur="1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55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2716E-6 L -1.31597 0.06698 " pathEditMode="relative" rAng="0" ptsTypes="AA">
                                      <p:cBhvr>
                                        <p:cTn id="8" dur="1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99" y="33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08642E-6 L -1.60677 0.16265 " pathEditMode="relative" rAng="0" ptsTypes="AA">
                                      <p:cBhvr>
                                        <p:cTn id="10" dur="18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7" y="81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1.5694 0.16181 " pathEditMode="relative" rAng="0" ptsTypes="AA">
                                      <p:cBhvr>
                                        <p:cTn id="12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64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9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9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9358" y="508171"/>
            <a:ext cx="542816" cy="5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 descr="Footpath through a green meadow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943" b="899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174"/>
            <a:ext cx="9144000" cy="54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491,485 Cartoon kids Vector Images - Free &amp;amp; Royalty-free Cartoon kids  Vectors | Depositphotos®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167" b="100000" l="0" r="25350">
                        <a14:foregroundMark x1="10140" y1="66667" x2="20280" y2="64000"/>
                        <a14:foregroundMark x1="6643" y1="99333" x2="6643" y2="99333"/>
                        <a14:foregroundMark x1="6643" y1="99333" x2="6643" y2="99333"/>
                        <a14:foregroundMark x1="6643" y1="99333" x2="6643" y2="99333"/>
                        <a14:foregroundMark x1="9965" y1="99333" x2="12063" y2="98833"/>
                        <a14:foregroundMark x1="9441" y1="64167" x2="20629" y2="61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625" r="71189"/>
          <a:stretch/>
        </p:blipFill>
        <p:spPr bwMode="auto">
          <a:xfrm>
            <a:off x="712170" y="2750715"/>
            <a:ext cx="1209691" cy="2262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ow to Draw a Cartoon Giraffe - How to Draw Eas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889" l="10000" r="90000">
                        <a14:foregroundMark x1="24706" y1="16237" x2="37765" y2="1547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26" y="2060404"/>
            <a:ext cx="1105766" cy="171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eer Cartoon High Res Stock Images | Shutterstock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608617"/>
            <a:ext cx="1446071" cy="128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Wood Euclidean Vector - Transparent Cartoon Wooden Sign , Free Transparent  Clipart - ClipartKe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52" b="90000" l="3111" r="98667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55" y="1949520"/>
            <a:ext cx="2349139" cy="360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3959041" y="209544"/>
            <a:ext cx="1419030" cy="1790968"/>
            <a:chOff x="-4431048" y="277101"/>
            <a:chExt cx="1892040" cy="2387957"/>
          </a:xfrm>
        </p:grpSpPr>
        <p:pic>
          <p:nvPicPr>
            <p:cNvPr id="1062" name="Picture 38" descr="Cinderella Clipart Balloon - Cartoon Hot Air Balloon Clipart - Png Download  (#5194717) - PinClipart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716" b="92647" l="3182" r="96705">
                          <a14:foregroundMark x1="43977" y1="11438" x2="65341" y2="10866"/>
                          <a14:backgroundMark x1="36818" y1="61520" x2="36818" y2="61520"/>
                          <a14:backgroundMark x1="44318" y1="62745" x2="44318" y2="62745"/>
                          <a14:backgroundMark x1="50227" y1="63317" x2="50227" y2="63317"/>
                          <a14:backgroundMark x1="56477" y1="63072" x2="56477" y2="63072"/>
                          <a14:backgroundMark x1="64545" y1="62173" x2="64545" y2="62173"/>
                          <a14:backgroundMark x1="67614" y1="61520" x2="67614" y2="615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65"/>
            <a:stretch/>
          </p:blipFill>
          <p:spPr bwMode="auto">
            <a:xfrm>
              <a:off x="-4431048" y="277101"/>
              <a:ext cx="1892040" cy="2387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-4158239" y="790966"/>
              <a:ext cx="1374124" cy="7105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cold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1904257" y="209544"/>
            <a:ext cx="1889771" cy="2004250"/>
            <a:chOff x="-2539009" y="309119"/>
            <a:chExt cx="2642605" cy="2642605"/>
          </a:xfrm>
        </p:grpSpPr>
        <p:pic>
          <p:nvPicPr>
            <p:cNvPr id="1060" name="Picture 36" descr="Colorful hot air balloon on transparent PNG - Similar 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000" b="98000" l="10000" r="90000">
                          <a14:backgroundMark x1="47167" y1="86167" x2="48167" y2="85167"/>
                          <a14:backgroundMark x1="50333" y1="85500" x2="50500" y2="86000"/>
                          <a14:backgroundMark x1="51833" y1="84833" x2="53167" y2="86000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39009" y="309119"/>
              <a:ext cx="2642605" cy="2642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-1901022" y="594733"/>
              <a:ext cx="1585386" cy="117671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rainy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22913" y="209544"/>
            <a:ext cx="1474041" cy="2004250"/>
            <a:chOff x="12147738" y="30899"/>
            <a:chExt cx="2153898" cy="2994943"/>
          </a:xfrm>
        </p:grpSpPr>
        <p:pic>
          <p:nvPicPr>
            <p:cNvPr id="1068" name="Picture 44" descr="Hot Air Balloon Basket Clipart - Free Transparent PNG Clipart Images  Download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740" b="98459" l="238" r="98929">
                          <a14:backgroundMark x1="34405" y1="64640" x2="34405" y2="64640"/>
                          <a14:backgroundMark x1="34405" y1="64640" x2="34405" y2="64640"/>
                          <a14:backgroundMark x1="34405" y1="64640" x2="34405" y2="64640"/>
                          <a14:backgroundMark x1="41786" y1="65582" x2="41786" y2="65582"/>
                          <a14:backgroundMark x1="50714" y1="65839" x2="50714" y2="65839"/>
                          <a14:backgroundMark x1="57262" y1="65839" x2="57262" y2="65839"/>
                          <a14:backgroundMark x1="64643" y1="64640" x2="64643" y2="64640"/>
                          <a14:backgroundMark x1="68690" y1="64127" x2="68690" y2="641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7738" y="30899"/>
              <a:ext cx="2153898" cy="2994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val 32"/>
            <p:cNvSpPr/>
            <p:nvPr/>
          </p:nvSpPr>
          <p:spPr>
            <a:xfrm>
              <a:off x="12613974" y="477989"/>
              <a:ext cx="1221425" cy="108681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wet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799277" y="52283"/>
            <a:ext cx="1453409" cy="2008121"/>
            <a:chOff x="15180007" y="69711"/>
            <a:chExt cx="2231607" cy="2900304"/>
          </a:xfrm>
        </p:grpSpPr>
        <p:pic>
          <p:nvPicPr>
            <p:cNvPr id="1064" name="Picture 40" descr="Hot Air Balloon Cartoon Illustration - Transportation Cartoon - Free  Transparent PNG Clipart Images Download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999" b="95707" l="119" r="996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0007" y="69711"/>
              <a:ext cx="2231607" cy="29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l 33"/>
            <p:cNvSpPr/>
            <p:nvPr/>
          </p:nvSpPr>
          <p:spPr>
            <a:xfrm>
              <a:off x="15490506" y="613985"/>
              <a:ext cx="1340786" cy="92238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hot</a:t>
              </a:r>
            </a:p>
          </p:txBody>
        </p:sp>
      </p:grpSp>
      <p:pic>
        <p:nvPicPr>
          <p:cNvPr id="29" name="Picture 28" descr="491,485 Cartoon kids Vector Images - Free &amp;amp; Royalty-free Cartoon kids  Vectors | Depositphotos®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500" b="99167" l="31993" r="64336">
                        <a14:foregroundMark x1="44580" y1="64667" x2="50350" y2="64667"/>
                        <a14:foregroundMark x1="43182" y1="62333" x2="44580" y2="6733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9" t="48625" r="35436"/>
          <a:stretch/>
        </p:blipFill>
        <p:spPr bwMode="auto">
          <a:xfrm>
            <a:off x="4165393" y="2917698"/>
            <a:ext cx="1356639" cy="216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3217031" y="3329"/>
            <a:ext cx="2381166" cy="3170221"/>
            <a:chOff x="15180007" y="69711"/>
            <a:chExt cx="2231607" cy="2900304"/>
          </a:xfrm>
        </p:grpSpPr>
        <p:pic>
          <p:nvPicPr>
            <p:cNvPr id="36" name="Picture 40" descr="Hot Air Balloon Cartoon Illustration - Transportation Cartoon - Free  Transparent PNG Clipart Images Download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999" b="95707" l="119" r="996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0007" y="69711"/>
              <a:ext cx="2231607" cy="290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36"/>
            <p:cNvSpPr/>
            <p:nvPr/>
          </p:nvSpPr>
          <p:spPr>
            <a:xfrm>
              <a:off x="15610037" y="524262"/>
              <a:ext cx="1357613" cy="101373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50" b="1" dirty="0"/>
                <a:t>hot</a:t>
              </a:r>
            </a:p>
          </p:txBody>
        </p:sp>
      </p:grpSp>
      <p:pic>
        <p:nvPicPr>
          <p:cNvPr id="38" name="Tieng-yeah-tre-con-www_tiengdong_com (1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58300" y="218735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462768" y="2326821"/>
            <a:ext cx="1443911" cy="1487566"/>
          </a:xfrm>
          <a:prstGeom prst="round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1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1.31914 -0.00371 " pathEditMode="relative" rAng="0" ptsTypes="AA">
                                      <p:cBhvr>
                                        <p:cTn id="6" dur="1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51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1.63107 0.17994 " pathEditMode="relative" rAng="0" ptsTypes="AA">
                                      <p:cBhvr>
                                        <p:cTn id="8" dur="1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45" y="89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1.31602 0.06689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07" y="3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1.60677 0.1625 " pathEditMode="relative" rAng="0" ptsTypes="AA">
                                      <p:cBhvr>
                                        <p:cTn id="12" dur="18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39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7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1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7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121.Unit 10 -  Lesson 3 - Period 2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CtQS1V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K1BLVU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rUEtVaenV+h8BAAAbxcAACcAAAB1bml2ZXJzYWwvZmxhc2hfcHVibGlzaGluZ19zZXR0aW5ncy54bWzlWN1u2zYUvvdTEBp6WStpkzUNZAeZLSNGHTuz1K7BMAS0RFtcKFIlKbvu1Z5mD7Yn2aHoOHbitHRWD2l7ETgiz/nO4Xd+eKTg5GPO0JRIRQVvePv1PQ8RnoiU8knDext3nh95SGnMU8wEJw2PCw+dNGtBUY4YVVlEtAZRhQCGq+NCN7xM6+LY92ezWZ2qQppdwUoN+KqeiNwvJFGEayL9guE5/Oh5QZS3QHAAgL9c8IVas1ZDKLBI5yItGUE0Bc85NYfCrMOwyjzfio1wcj2RouRpSzAhkZyMGt5PrbC93355I2Oh2jQn3HCimrBolvUxTlNqvMAsop8IygidZODu4YGHZjTVWcN7cWBQQNq/j1Jh26Njg9ISwAHXC/icaJxije2jtafJR61uFuxSOuc4p0kMO8icv+G146uo122HV/1BHEZXZ/F5z/qwhVIcvo+3UIq7cS/cRt4V/uzyIhz2uv03V/Fg0Iu7F7dawOgaIYG/zlgAzIpSJmRJWKCzMh9xTBnk6B0aFdGQ5QzLCYlFh0IQx5gp4qE/CzL5tcSM6jkUwx4UwzUhxakqSKKHJmwNT8uSeLdwFhAcg1jepsTrZUq8Olo7um+t3x5ro5cB1honGSQPrFWuBf7q0o0YNWWEE02nkJjkziHHJWNRWRRC6qZxurK9urj04QGYYCz4GnPmGY0ES5d8kXxE0j7OyUrFRdeUd0By30NjiDEDJgcF4SjCHKqcamA3WQKocqQ01VV1dxbSp5JihgAP2hBB59E9tpMMS7UW1GVgTW0lzd/7QhP1h2XbLj0oGjEKVkxqOcmHPEVtiWfQlVzELwh3ETuDvGEmd4h0ckJitYUkOmXMRfg3UbIUzUWJGL0GTgSCqipz+C8jaLV3obEUebUK3VUjVVE4pWRG0hMXQ5dgIi9BE1p5wYi2Fj6U9BMakbGQgEvwFCiGdaosfn0r4AIrdQuKb3x8ZjtSt98O3z8zB8TpFPNkS3AoRZIXeif4eI640Dd6QEeCS4igCUpK02rP5Wz1x4dh2Q0gzl8pGmv4iuYlw18TfknICvQOQ74bK9sE/oseOJvN8LQqdFO8FTSUOIWQWEzYSKCTU764PRwAE8yR4GyOcAKXsTJtY0pFqWDFNggLrR7vodWHNK2eJnDrgEWZEukEubf/4uXB4c+vjl4f1/1//vr7+WeVFmPKBcPGnJ1TWg/OQW5ad6ahLyh9Zia6p9sRMjeJmt4zunnOc1Dv9uNweNqKu++68eUGgIq9+/dx4JtZYfPoUA1QT3VyiMLTYesMDcPobS+Ojl0yqi+geHWSQU6OzauF01gwDN85YQPhToUSRk5wAxepwRsXqaEdDS5WxgInF6DVT2zrgmbPaE4h4b6JwnWqoUfV/LdRt/955LeFv6O6JVgm2c7y6MforLsM0HdM+9N+F/6eX1jPsbwmEsVCMOV0s5WaUU7+1zaxnnBReN79ZdBr/wAt+YkyaJ+WnxHXvhsG/sYvtGYnp5zmQKt5+Vh+1m0eHuwF/uatWg3Q1j+SN2v/AlBLAwQUAAIACACtQS1VvOlThncDAADoDAAAIQAAAHVuaXZlcnNhbC9mbGFzaF9za2luX3NldHRpbmdzLnhtbJVXXW/aMBR9769A7L2swMYqBSS+JlXr2mpF9NkhF7Bw7Mh26Niv33XsJA4kDW1Uqb7nHPt++VoN1IHyzhGkooKPu/3u5KbTCTaplMD1CuKEEQ0dTmIYd9/eBt2exQUT8hW0pnynjCW3dWg07oap1oLfbgTXuMktFzImrDv58jP7CXoZs00l0KdrNVuygfKYb/0fs8VVEnfGcDZazO+bBBsRJ4SfHsVO3IZkc9hJkfLIuDYwX5Nsf0pAMsoPrR4xqvSDhrji0/Ju2V/2r5MkEpQC49L9Ytqffm9VMRICK6IfDX8Mp1dqyqM+LsyZ7EgV1Zls1B8NRsMmWUJ2UE3yfLm4Wwya+Rx3r1blQ7+sQMNf3Ro5dv4J5Kc2F0mafKZHEil2JqFnmpH5WjVMkAivHwoW9+ZrFZiAzEGtDakYjbAMQka2Fb+ar4nclEv3pz8kAnO3pWAvpghn08N0SMhgsiVMQdDLlxZUe/H+nGq8TQXBN5WkFwzxhaSqQiuNJfEPvFMe+SxnKSlrwdIY5tZln1kFSsF8Pstmi88tbJ6PEo6XRM9aUp8wt5dUz1pSX03Nnjk7XfLPISvK22JGXE1bioAwcILLImv5MofNWY/muiv/dGfJSbGIYJI12IrGYMoX9DKb9ap34VbAyZHuiMbn6bfhhacsHhX0zgDXc/UdFmiqGdQ13kakUqEzCK+r4dcgVmKfEDXVj7DVObtqLAtj3o1KPsy62vNaphct77Yr8mbXHY2vyrgbE3kAuRKCqW7H6fAm4jb2fb5UmLmNryrIB74VniZzrEnEhQZ1LVnYy3ilP0RrstnH6FLjAUVKbWXrCxi4Y+sqy9M4BLnEhqCgXJKrNsvb092e4a9eU3iHqCpoAK1S73E7TijL2Z7BdQAQudk71C0sEqdMUwZHYA71DFnATZEFCtu/Ll7TXdWe9CxXNaQbRGWnnE0oD6gRrNEvkYd6CVwx5zUJVRZZZaa0Tf58WJpu9Y63a9dKlZ0Rr0shFquST5Jq8aqJ1G7Tcu2CJ0eYchpnIwgB7/gaxGqYEInLSwbmQV3YSxfM81VsVozWGqRJYgbtpF8nyZDzKbvCCzrZSgB/wmbGG+8V+AWnUBAZPRUUF3sjbNUYIz6e2cDGUR8nOuh5JlscvyYx5dT8izJPlRYx/ZfttXQvj7s4H1FucD/EJv8BUEsDBBQAAgAIAK1BLVUX293YdwQAAPkWAAAmAAAAdW5pdmVyc2FsL2h0bWxfcHVibGlzaGluZ19zZXR0aW5ncy54bWzdWFFT2zgQfudXaHzTx8bQ0itlnDBcYoZMQ5KL3V6ZmxtGsZVYhyy5kpw0fbpfcz/sfsmtrCQkEKjCkHboAwNe73672t1vtTg4+ZIzNCFSUcHr3kFt30OEJyKlfFz3PsRnL488pDTmKWaCk7rHhYdOGntBUQ4ZVVlEtAZVhQCGq+NC171M6+LY96fTaY2qQpq3gpUa8FUtEblfSKII10T6BcMz+KVnBVHeHMEBAH5ywedmjb09hAKLdCHSkhFEU4icU3MozM51zjzfag1xcj2WouRpUzAhkRwP694vzbB10Hq90LFILZoTblKiGiA0Yn2M05SaIDCL6FeCMkLHGUT75tBDU5rqrO69OjQooO3fRamw7cmxQWkKSAHXc/icaJxije2j9afJF60WAitKZxznNInhDTLHr3ut+CrqtFvhVbcXh9HVeXzRsTFsYRSHn+ItjOJ23Am30XeFP7/sh4NOu/v+Ku71OnG7f2MFGV1LSOCvZyyAzIpSJmSZsEBnZT7kmDJo0VtpVERDkzMsxyQWZxSKOMJMEQ/9XZDx7yVmVM+AC/vAhWtCilNVkEQPTNnqnpYl8W7gLCAEBrW8aYl3y5Z4e7R2dN96vznWxigDrDVOMmgekFWhBf6qaKFGDYtwoukEGpPcOuSoZCwqi0JI3TBBV75XhcsY7oEJRoKvZc48o6Fg6TJfJB+StItzqF//jHtoBEVlkLpeQTiKMAdWUw3pTJYWqhwqTXXF5rO59qmkmCFgLIwdgi6iO+lNMizVWhWXlTRkShp/doUm6i+bXiu6VzViFLyYXnLSD3mKWhJPYQq5qPcJd1E7h0ZhplmIdApCYrWFJjplzEX5D1GyFM1EiRi9hpwIBDQqc/grI2h1WKGRFHklZVhppKoUTiiZkvTExdEluMhLsITRXTCirYfPJf2KhmQkJOASPIEUg5wqi1/bCrjASt2A4kWML+wIandb4acX5oA4nWCebAkO3CN5oXeCj2eIC72wg3QkuIQKmqKkNK3euZyt9vgyLOkPdX6iaqzhK5qXDD8l/DIhK9A7LPluvGxT+G9G4Ow2w5OK6Ia8FTRQnEJJLCa8SGDIUz6/LhwAE8yR4GyGcAK3rzJjY0JFqUBiB4SFVo+P0NpDm1ZPY9jrwKNMiXSC3D949frwza9vj94d1/z//vn35YNG872kz7BxZxeT5r2Lj5vVrfXnG0YPLEF3bM+EzE2jpnecbl7sHMzb3TgcnDbj9sd2fLkBoMre3fs48M1ysHlXqDamW6vC8MftClF4Omieo0EYfejE0bFLD3UF0FUnGXThyPz34LQIDMKPTtiQYidqhJETXM9Fq/feRWtgl4H+yiLgFAIM97EdVjDeGc0ptNizoKoTax7F8ufB1I1bPX2QqpbcO2IqwTLJdtY5z3h6/ria/MSZ3tj9atNNhSKSU2P0na6sn/l/0Assr4lEsRBMOV1dpWaUk+86FdabLQov2r/1Oq2ddh11a7tnQfWnTZ99Wn4HXPvwF/gbP7HugXz9c3Vj739QSwMEFAACAAgArUEtVVRzGYWwAQAAgQYAAB8AAAB1bml2ZXJzYWwvaHRtbF9za2luX3NldHRpbmdzLmpzjZRBb4IwFMfvfgrCrouZ6IbupuKSJR6WzNuyQ8EnEkvbtIXJjN99tDptoWzSC/331/f6HvR/6Hn14ye+9+wd9Luev9lzrYHSNggLuLcXcNdCrhZ8gbM1rLIccEbAbyDlZe9FP14RZ2if6LBx9a4CCyOiT104c4ncJQqXWLrEL5e4d4nfdoHn4k6FGQ2PCykp6SeUSCCyTyjPkWb8uxf9mGU2YFoC/wfdoASsoI/BeBZ1kteIo1kYzScml9CcIVItaUr7MUp2KacFWZ/zD9Uw6W3FgNcffteVFmdCvkrIm4kXg0WwCLpJxkEIOOedRNNg+uSEMYoBmwWFo/Fo+gdqBW43tEGXmcjkLx0G4TAcmTRDKbS6NF9Eg2hoY6SO1epmK/mJk7CXXcUwjCrgt4SirGA3fEDGaao60kZDNZwopmidkfTERRM1nJw6rArb9W9o5+jHlK8vf8WDGibTaoZ1zbQDSV6cb+TJIIxrt7XXXXuultPQhEOTv5p1CtHIunQZRbfVNXLcbnKl23tk03vU/KMuHPEd8BWluDbVOk8htWN7n6ZLOI+Z3FxQaTeod/wBUEsDBBQAAgAIAK1BLVXahn1hYAAAAGIAAAAcAAAAdW5pdmVyc2FsL2xvY2FsX3NldHRpbmdzLnhtbLOxr8jNUShLLSrOzM+zVTLUM1BSSM1Lzk/JzEu3VQoNcdO1UFIoLknMS0nMyc9LtVXKy1dSsLfjssnJT07MCU4tKQEqLFYoyEmsTC0KSc0FMkpS/RJzgSrDw42V9O24AFBLAwQUAAIACACuQS1Vg+wKbxwGAABHEwAAFwAAAHVuaXZlcnNhbC91bml2ZXJzYWwucG5n7Zd7UNJZFMev62MrN9fN7LGpla3ZTqY5REai9NC1tlkt22J9pJkmtZS6ICmBUI4zWZuRPUwU+c1WjjWaxFCZq4JlhZPAr4dJhttvSuGXoRiRKBGwsNU+mtmd2f7mjzt37r2fe8+555z7nbkH18fHTZ705SQAwOS1a2ISAXDFAfAJZ4KHfSbe6HbT3rlQE+NWgUaF36B94EZa+d1KAIQczzcZ7vbxxLw1SVQAvDoczUWaey4LgCl9a2NWfl+YNtwXxfmK6Lsvw+pf6h0zIdA90ft87KQb8z0S5ywV1lTfqWznzgu2uqTlb07V5mxU3ce+unRKCc/z351AZHfnB6O1t5ioLwArSjtdAEiM8QLgaCAFgH1Ty10BOFvqB8Cc2AEA8o4LxK9v4/NC/aM0qsXwXDty9fkO/RLOLOSa6c4X9vuk0i7lV0nLRlY46Lg4z7pw5AbPwRXWn9l+vzJ3m8L7LZXnoNqheheQR4pbV0fvG/dymC3Y49gvHx84zg4IMF+RJQV+CvbVH6mIN1ydGYj62d1p3xS3Do3AQqzXAmI6y6R+IizYqaPz+7cc5HEIVukTS1gU6aDd4cblycuhqjHE1lGPWHVjB6QaK46VP3TepBawipSxDEVmmoHCZ7DIGqyOxu/HlWPKR09JrMMSlgCjHzWhkERvKJCMWTpU/zgw6Rz7RcfsNvFpIUIgwBYqU2Lr4aJt3Q9KGKHDY3hYz+tM2o9BhZpkZoCcMWLRlEFj8LNa8YEzuHWOmDy4e8/ULaMUXVovqF/GGGC+uIZIWG9m216hETpoQdX2In4E0ddYWJkpKhEs9JnNenVXi8IyqlLbUD+dalPfE8MbBoYEOFF6b6XKLCwaRGBqQASK4XCVkWbSLsc1wun0oGyNlGAaVOpxkDzgNJWvFVXDTPdBfI5ORThjieRJFdoGeJtYRNuVzYp+zcupETliT/RfVJMgD2kXbYWPtSI2EWR7OnqsJaxTBOCXBIxUWYz31L/BjwluFt7sKLnOqt1hrZEqiqOlSnMD2oAOe1rUqd8o9nKSXqDN1GgzfUQQiS7jbHERSZA+CesAvSwuRtGqZHrESY2VqWjzEblF+7BPYhNjzKR8OoMfAXO5R5OFSxD0hnr5FXZ8k+J97hV12YukhpHkPShyeUJ6KEw2BjGsW4jePTLD5s8uKGu4CycaftWiFloPtUfYJN8+IKNEC1qQpsZimWzY8hC/x/1RK8qDSx636nprWZA9Q81qTBpKzx96hm2MVVgjdQLMBpEOambCKZqQ9yW2UVTRP7GcxrDW1LLT+cHTNGw1BJHm+/VQWsNuk3syQwUeMotPtJaWvdlNPpxS8byrk64yw2R/93bruCUq+KKmIHX/JQJaMdP2ebkoBx4SYKQamhFnxvGC3r6bQeaPRnVhcdY0zSjSMdRl8FMJOoe69CyGHJ97OkOHIJm/SQh7CFfCXuZWd8UWKbQvv71X0h3yzId8iu21lNPWekw0Ox3uZSMp2a3d7ONUOt9MErMTyPxZOFvXyQbu35Iq9rOn8GfdoaNFdD6bOEMWyOw6ybt8ImFxQ7+Pl9l2vj1ETxY+hqi7Q6eP+gYtnKrBom969LgrrDqaTis0M3S/hKOFpsgorKPAIDOvn/Ugy3o2R5dCgE0NMDtbwahBeDY1VNW2aFcoocXSorIdztVUjDylKKa8U4VorNn3aNLLMNcsf0glcoMpURzuD0nE5UYVWUMn74QuVqIXSitj97LSRAFNBPSRjBo6Uj2WLohAmyWKvjRptnHhWrsjHC6iH9pUZk8it9du+Hom24aTWgwQkmGTKYWjRfJh2tDuJpJxJOdxbpuiyiJs+oeGwGW823/Gfwmnei5F8Zdsyb1xaOm7ly7vzy7lUd9HUPNTf6RDuPp6797bGRAhdnVUSc3/XvBcloyXd8G6Z+NNGfzVdjkAX9t9A2scLqw49IH2nthYbuglQTMzD4ffmpEpW4023Heo8YsF/77lA7n+r9OdqBN1ok7UiTpRJ+pEnagTdaJO9ONQ9dzyt9+Uw+GcqjDx+FMCltKy8Y/vSqPPx5hZldb2OkIWilbuExVcta+DtbHxMY2rthb/DlBLAwQUAAIACACuQS1VPMoRpUsAAABqAAAAGwAAAHVuaXZlcnNhbC91bml2ZXJzYWwucG5nLnhtbLOxr8jNUShLLSrOzM+zVTLUM1Cyt+PlsikoSi3LTC1XqACKGekZQICSQqWtkgkStzwzpSTDVsnCwBAhlpGamZ5RYqtkhiSoDzQSAFBLAQIAABQAAgAIAOOGAlPDxJh2RwMAAOEJAAAUAAAAAAAAAAEAAAAAAAAAAAB1bml2ZXJzYWwvcGxheWVyLnhtbFBLAQIAABQAAgAIAK1BLVXKowNubAYAACgZAAAdAAAAAAAAAAEAAAAAAHkDAAB1bml2ZXJzYWwvY29tbW9uX21lc3NhZ2VzLmxuZ1BLAQIAABQAAgAIAK1BLVUVHmAbowAAAH8BAAAuAAAAAAAAAAEAAAAAACAKAAB1bml2ZXJzYWwvcGxheWJhY2tfYW5kX25hdmlnYXRpb25fc2V0dGluZ3MueG1sUEsBAgAAFAACAAgArUEtVaenV+h8BAAAbxcAACcAAAAAAAAAAQAAAAAADwsAAHVuaXZlcnNhbC9mbGFzaF9wdWJsaXNoaW5nX3NldHRpbmdzLnhtbFBLAQIAABQAAgAIAK1BLVW86VOGdwMAAOgMAAAhAAAAAAAAAAEAAAAAANAPAAB1bml2ZXJzYWwvZmxhc2hfc2tpbl9zZXR0aW5ncy54bWxQSwECAAAUAAIACACtQS1VF9vd2HcEAAD5FgAAJgAAAAAAAAABAAAAAACGEwAAdW5pdmVyc2FsL2h0bWxfcHVibGlzaGluZ19zZXR0aW5ncy54bWxQSwECAAAUAAIACACtQS1VVHMZhbABAACBBgAAHwAAAAAAAAABAAAAAABBGAAAdW5pdmVyc2FsL2h0bWxfc2tpbl9zZXR0aW5ncy5qc1BLAQIAABQAAgAIAK1BLVXahn1hYAAAAGIAAAAcAAAAAAAAAAEAAAAAAC4aAAB1bml2ZXJzYWwvbG9jYWxfc2V0dGluZ3MueG1sUEsBAgAAFAACAAgArkEtVYPsCm8cBgAARxMAABcAAAAAAAAAAAAAAAAAyBoAAHVuaXZlcnNhbC91bml2ZXJzYWwucG5nUEsBAgAAFAACAAgArkEtVTzKEaVLAAAAagAAABsAAAAAAAAAAQAAAAAAGSEAAHVuaXZlcnNhbC91bml2ZXJzYWwucG5nLnhtbFBLBQYAAAAACgAKAAYDAACdIQAAAAA="/>
  <p:tag name="ISPRING_LMS_API_VERSION" val="SCORM 2004 (2nd edition)"/>
  <p:tag name="ISPRING_ULTRA_SCORM_COURSE_ID" val="CA340E04-F161-4689-A24A-F83271702520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121.Unit 10 -  Lesson 3 - Period 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\uFFFD~\uFFFD{952061D2-11C4-4E66-9BDA-C22EDC6CA497}&quot;,&quot;D:\\TUAN ANH&quot;],[&quot;\uFFFD\uFFFD|x{7070F873-55FB-4E49-8DA2-6F658BF36F6A}&quot;,&quot;C:\\Users\\Admin\\Desktop\\Bài giảng thiếu\\Unit 10\\Unit 10&quot;]]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C74F58-06C6-4526-8D99-EE519F4D9509}:3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4E9E63-1AD8-4230-9373-4206B623253D}:3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DBEF55-74F6-4592-A67B-0C88FB20B1AA}:3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1EC7D2-0E23-4AFD-B462-21BE4B185E9E}:320"/>
</p:tagLst>
</file>

<file path=ppt/theme/theme1.xml><?xml version="1.0" encoding="utf-8"?>
<a:theme xmlns:a="http://schemas.openxmlformats.org/drawingml/2006/main" name="Sun and Summer Stickers for Marketing by Slidesgo">
  <a:themeElements>
    <a:clrScheme name="Simple Light">
      <a:dk1>
        <a:srgbClr val="220051"/>
      </a:dk1>
      <a:lt1>
        <a:srgbClr val="FFFFFF"/>
      </a:lt1>
      <a:dk2>
        <a:srgbClr val="8D5EE5"/>
      </a:dk2>
      <a:lt2>
        <a:srgbClr val="F44D90"/>
      </a:lt2>
      <a:accent1>
        <a:srgbClr val="F5A1F7"/>
      </a:accent1>
      <a:accent2>
        <a:srgbClr val="FDC5FF"/>
      </a:accent2>
      <a:accent3>
        <a:srgbClr val="FFC32C"/>
      </a:accent3>
      <a:accent4>
        <a:srgbClr val="F9E6B9"/>
      </a:accent4>
      <a:accent5>
        <a:srgbClr val="76EBED"/>
      </a:accent5>
      <a:accent6>
        <a:srgbClr val="ACF5F6"/>
      </a:accent6>
      <a:hlink>
        <a:srgbClr val="2200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47</Words>
  <Application>Microsoft Office PowerPoint</Application>
  <PresentationFormat>On-screen Show (16:9)</PresentationFormat>
  <Paragraphs>17</Paragraphs>
  <Slides>4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Baloo 2</vt:lpstr>
      <vt:lpstr>Arial</vt:lpstr>
      <vt:lpstr>Sun and Summer Stickers for Marketing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121.Unit 10 -  Lesson 3 - Period 2</dc:title>
  <cp:lastModifiedBy>Long Trịnh</cp:lastModifiedBy>
  <cp:revision>46</cp:revision>
  <dcterms:modified xsi:type="dcterms:W3CDTF">2025-06-04T03:35:39Z</dcterms:modified>
</cp:coreProperties>
</file>