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7" r:id="rId2"/>
  </p:sldMasterIdLst>
  <p:notesMasterIdLst>
    <p:notesMasterId r:id="rId9"/>
  </p:notesMasterIdLst>
  <p:sldIdLst>
    <p:sldId id="368" r:id="rId3"/>
    <p:sldId id="369" r:id="rId4"/>
    <p:sldId id="339" r:id="rId5"/>
    <p:sldId id="346" r:id="rId6"/>
    <p:sldId id="343" r:id="rId7"/>
    <p:sldId id="344" r:id="rId8"/>
  </p:sldIdLst>
  <p:sldSz cx="9144000" cy="5143500" type="screen16x9"/>
  <p:notesSz cx="6858000" cy="9144000"/>
  <p:embeddedFontLst>
    <p:embeddedFont>
      <p:font typeface="Bebas Neue" panose="020B0604020202020204" charset="0"/>
      <p:regular r:id="rId10"/>
    </p:embeddedFont>
    <p:embeddedFont>
      <p:font typeface="Caveat Brush" panose="020B0604020202020204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Life Savers" panose="020B0604020202020204" charset="0"/>
      <p:regular r:id="rId16"/>
      <p:bold r:id="rId17"/>
    </p:embeddedFont>
    <p:embeddedFont>
      <p:font typeface="Life Savers ExtraBold" panose="020B0604020202020204" charset="0"/>
      <p:bold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Quicksand" panose="020B0604020202020204" charset="0"/>
      <p:regular r:id="rId27"/>
      <p:bold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66"/>
    <a:srgbClr val="FFFF99"/>
    <a:srgbClr val="FFCCCC"/>
    <a:srgbClr val="FCD5B5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00B4E1-8EBC-42C3-8794-84A613628309}">
  <a:tblStyle styleId="{A300B4E1-8EBC-42C3-8794-84A613628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74090" autoAdjust="0"/>
  </p:normalViewPr>
  <p:slideViewPr>
    <p:cSldViewPr snapToGrid="0">
      <p:cViewPr varScale="1">
        <p:scale>
          <a:sx n="63" d="100"/>
          <a:sy n="63" d="100"/>
        </p:scale>
        <p:origin x="308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485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8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siêu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. 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next part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baseline="0" dirty="0"/>
              <a:t> production.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4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7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161200" y="1069725"/>
            <a:ext cx="48216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25" y="843910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25" y="2447901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25" y="1651779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-25" y="4040638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-25" y="3245074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720000" y="4702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38963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73417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3520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70316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58971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78387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70545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86303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458" y="-416055"/>
            <a:ext cx="3390145" cy="2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3709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 flipH="1">
            <a:off x="-65123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-2" y="2571501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2074642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7860778" y="4929576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7926192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337637" y="5028226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6066628" y="369026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8910208" y="767059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78242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9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6" y="-800521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085576" y="4047376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25" y="4041495"/>
            <a:ext cx="9144057" cy="647106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1"/>
          <p:cNvSpPr/>
          <p:nvPr/>
        </p:nvSpPr>
        <p:spPr>
          <a:xfrm>
            <a:off x="-25" y="2032326"/>
            <a:ext cx="9144057" cy="1052284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25" y="3221194"/>
            <a:ext cx="9144057" cy="647535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25" y="843910"/>
            <a:ext cx="9144057" cy="647964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25" y="1235475"/>
            <a:ext cx="9144057" cy="1051963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200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2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232084" y="4343700"/>
            <a:ext cx="744991" cy="745685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269393" y="340295"/>
            <a:ext cx="804107" cy="701546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7798573" y="4259140"/>
            <a:ext cx="713803" cy="882266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269410" y="2390685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 flipH="1">
            <a:off x="6826860" y="909910"/>
            <a:ext cx="1495564" cy="43068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7" y="796114"/>
            <a:ext cx="9144057" cy="3661718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2364811" y="506711"/>
            <a:ext cx="2000928" cy="419705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 flipH="1">
            <a:off x="474561" y="1027325"/>
            <a:ext cx="1032058" cy="297188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 flipH="1">
            <a:off x="2068557" y="1966800"/>
            <a:ext cx="1297387" cy="373592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7020423" y="4053372"/>
            <a:ext cx="1905167" cy="1088034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19" y="793439"/>
            <a:ext cx="9144057" cy="3545416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402264" y="1810172"/>
            <a:ext cx="8274335" cy="893824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252513" y="95395"/>
            <a:ext cx="8679841" cy="126294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3586859" y="4053372"/>
            <a:ext cx="1905167" cy="1088034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925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55847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42387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79322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4775" y="445025"/>
            <a:ext cx="81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4775" y="1152475"/>
            <a:ext cx="817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2" r:id="rId3"/>
    <p:sldLayoutId id="2147483683" r:id="rId4"/>
    <p:sldLayoutId id="2147483684" r:id="rId5"/>
    <p:sldLayoutId id="214748371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FF4B51C-AECE-4DE6-9CE3-360549BBD132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55E207D-055E-4A81-8BBB-340F123CBD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1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2" r:id="rId14"/>
  </p:sldLayoutIdLst>
  <p:transition>
    <p:sndAc>
      <p:stSnd>
        <p:snd r:embed="rId16" name="magic-chime-06.wav"/>
      </p:stSnd>
    </p:sndAc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9.gi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slide" Target="slide6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slide" Target="slide3.xml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84891" y="115967"/>
            <a:ext cx="6243144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Super Hero Team</a:t>
            </a:r>
          </a:p>
          <a:p>
            <a:pPr algn="ctr"/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Task 5. </a:t>
            </a:r>
            <a:r>
              <a:rPr lang="en-US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Look and Say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579530" y="1877907"/>
            <a:ext cx="1929307" cy="1022836"/>
          </a:xfrm>
          <a:prstGeom prst="wedgeEllipseCallout">
            <a:avLst>
              <a:gd name="adj1" fmla="val 55917"/>
              <a:gd name="adj2" fmla="val 53152"/>
            </a:avLst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Let’s go</a:t>
            </a: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7528035" y="3548123"/>
            <a:ext cx="1001110" cy="716449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5450" y="4623420"/>
            <a:ext cx="457200" cy="457200"/>
          </a:xfrm>
          <a:prstGeom prst="rect">
            <a:avLst/>
          </a:prstGeom>
        </p:spPr>
      </p:pic>
      <p:pic>
        <p:nvPicPr>
          <p:cNvPr id="11" name="Picture 6" descr="C:\Users\ADMIN\Desktop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3466827" y="2464555"/>
            <a:ext cx="2274623" cy="24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534003" y="2701566"/>
            <a:ext cx="2619045" cy="1602261"/>
          </a:xfrm>
          <a:prstGeom prst="wedgeEllipseCallout">
            <a:avLst>
              <a:gd name="adj1" fmla="val 87821"/>
              <a:gd name="adj2" fmla="val 8382"/>
            </a:avLst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Please, help the Police catch the thief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600" b="90400" l="2941" r="95798">
                        <a14:foregroundMark x1="10084" y1="50800" x2="13445" y2="52800"/>
                        <a14:foregroundMark x1="39916" y1="31200" x2="41176" y2="36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66" flipH="1">
            <a:off x="384909" y="719319"/>
            <a:ext cx="1662048" cy="1509970"/>
          </a:xfrm>
          <a:prstGeom prst="rect">
            <a:avLst/>
          </a:prstGeom>
        </p:spPr>
      </p:pic>
      <p:pic>
        <p:nvPicPr>
          <p:cNvPr id="13" name="Picture 4" descr="C:\Users\ADMIN\Desktop\Picture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355857" y="1519484"/>
            <a:ext cx="1080635" cy="8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8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6 -0.39228 L -0.35416 -0.39198 C -0.35347 -0.38642 -0.3533 -0.37994 -0.35243 -0.37407 C -0.35156 -0.36975 -0.35 -0.36605 -0.34896 -0.36173 C -0.34826 -0.35926 -0.34774 -0.35679 -0.34722 -0.35401 C -0.34514 -0.3321 -0.34844 -0.3608 -0.34114 -0.3284 C -0.33871 -0.31698 -0.33715 -0.30556 -0.33507 -0.29444 C -0.33489 -0.29074 -0.33489 -0.28704 -0.3342 -0.28333 C -0.33177 -0.27099 -0.32864 -0.25895 -0.32569 -0.24722 C -0.32517 -0.24475 -0.3243 -0.2429 -0.32396 -0.24074 C -0.32239 -0.23364 -0.321 -0.22654 -0.31962 -0.21914 C -0.31701 -0.20494 -0.31441 -0.19074 -0.3118 -0.17623 C -0.30903 -0.16019 -0.31475 -0.18086 -0.30677 -0.14722 C -0.3059 -0.14414 -0.30434 -0.14136 -0.3033 -0.13796 C -0.30225 -0.1358 -0.30191 -0.13241 -0.30069 -0.13056 C -0.29896 -0.12778 -0.29635 -0.12685 -0.29462 -0.12438 C -0.29184 -0.12006 -0.28975 -0.11451 -0.2868 -0.11049 C -0.28455 -0.10741 -0.28194 -0.1037 -0.27916 -0.10123 C -0.26719 -0.09136 -0.27673 -0.10401 -0.26788 -0.09506 C -0.26024 -0.08765 -0.26962 -0.0929 -0.2585 -0.08457 C -0.25764 -0.08395 -0.2493 -0.08179 -0.24896 -0.08179 C -0.24514 -0.07901 -0.24149 -0.07593 -0.23784 -0.07377 C -0.22795 -0.0679 -0.23107 -0.07037 -0.22326 -0.06759 C -0.22205 -0.06728 -0.221 -0.06667 -0.21979 -0.06605 L -0.21215 -0.06296 C -0.21094 -0.06265 -0.20972 -0.06173 -0.20868 -0.06142 C -0.20555 -0.0608 -0.20225 -0.06049 -0.19913 -0.05988 C -0.19583 -0.05802 -0.19357 -0.05648 -0.18958 -0.05525 C -0.18333 -0.0534 -0.17396 -0.05185 -0.16719 -0.05062 C -0.16319 -0.04815 -0.1592 -0.04537 -0.15521 -0.04321 C -0.15399 -0.04228 -0.15295 -0.04198 -0.15173 -0.04167 C -0.14288 -0.0392 -0.13385 -0.03765 -0.125 -0.03549 C -0.11215 -0.03241 -0.13038 -0.0358 -0.10868 -0.02778 C -0.10555 -0.02654 -0.10243 -0.02685 -0.09913 -0.02623 C -0.08038 -0.01821 -0.08958 -0.0213 -0.07205 -0.01698 C -0.06093 -0.01049 -0.06996 -0.01543 -0.04982 -0.0108 C -0.04774 -0.01049 -0.04635 -0.00988 -0.04496 -0.00926 C -0.04323 -0.00864 -0.04149 -0.00802 -0.03975 -0.00772 C -0.03628 -0.0071 -0.03281 -0.00679 -0.02934 -0.00617 C -0.01944 0.00093 -0.02778 -0.00432 -0.00781 -0.00154 C 0.00469 2.46914E-7 -0.00399 -0.00031 -2.5E-6 -0.00031 L -2.5E-6 2.46914E-7 " pathEditMode="relative" rAng="0" ptsTypes="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95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46 -0.35709 L -0.26146 -0.35709 C -0.26337 -0.35277 -0.26563 -0.34907 -0.26684 -0.34413 C -0.26771 -0.34073 -0.26737 -0.33672 -0.26771 -0.33302 C -0.26806 -0.33055 -0.26841 -0.32808 -0.26875 -0.32561 C -0.26841 -0.31913 -0.26858 -0.31265 -0.26771 -0.30647 C -0.26407 -0.27592 -0.26059 -0.26666 -0.25174 -0.23826 C -0.2507 -0.23487 -0.24948 -0.23178 -0.24809 -0.2287 C -0.24375 -0.21789 -0.23976 -0.20678 -0.23473 -0.19691 C -0.22743 -0.1824 -0.22014 -0.16789 -0.21146 -0.15586 C -0.21007 -0.1537 -0.20851 -0.15184 -0.20712 -0.14938 C -0.20157 -0.14012 -0.19618 -0.13055 -0.19098 -0.12067 C -0.18959 -0.11851 -0.18889 -0.11512 -0.1875 -0.11296 C -0.18264 -0.10586 -0.17743 -0.09999 -0.17223 -0.09382 C -0.16337 -0.08364 -0.15521 -0.07067 -0.14549 -0.06357 C -0.14393 -0.06265 -0.14237 -0.06172 -0.14098 -0.06049 C -0.129 -0.04999 -0.11528 -0.03518 -0.10174 -0.0287 C -0.09584 -0.02592 -0.08959 -0.02592 -0.08386 -0.02252 C -0.07743 -0.01851 -0.07778 -0.01851 -0.06684 -0.01604 C -0.0625 -0.01512 -0.05799 -0.01512 -0.05365 -0.0145 C -0.0507 -0.01296 -0.04775 -0.01049 -0.0448 -0.00987 C -0.0382 -0.00802 -0.025 -0.00647 -0.025 -0.00647 C -0.02414 -0.00555 -0.02344 -0.00431 -0.0224 -0.00339 C -0.02153 -0.00277 -0.02066 -0.00215 -0.0198 -0.00184 C -0.01198 0.00217 -0.01268 -0.0003 5.55556E-7 -0.0003 L 5.55556E-7 -0.0003 " pathEditMode="relative" ptsTypes="AAAAAAAAAAAAAA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16329" y="2154680"/>
            <a:ext cx="6580084" cy="515041"/>
          </a:xfrm>
          <a:custGeom>
            <a:avLst/>
            <a:gdLst>
              <a:gd name="connsiteX0" fmla="*/ 0 w 6139543"/>
              <a:gd name="connsiteY0" fmla="*/ 515041 h 515041"/>
              <a:gd name="connsiteX1" fmla="*/ 1510393 w 6139543"/>
              <a:gd name="connsiteY1" fmla="*/ 188470 h 515041"/>
              <a:gd name="connsiteX2" fmla="*/ 3167743 w 6139543"/>
              <a:gd name="connsiteY2" fmla="*/ 229291 h 515041"/>
              <a:gd name="connsiteX3" fmla="*/ 4710793 w 6139543"/>
              <a:gd name="connsiteY3" fmla="*/ 691 h 515041"/>
              <a:gd name="connsiteX4" fmla="*/ 6139543 w 6139543"/>
              <a:gd name="connsiteY4" fmla="*/ 172141 h 51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9543" h="515041">
                <a:moveTo>
                  <a:pt x="0" y="515041"/>
                </a:moveTo>
                <a:cubicBezTo>
                  <a:pt x="491218" y="375568"/>
                  <a:pt x="982436" y="236095"/>
                  <a:pt x="1510393" y="188470"/>
                </a:cubicBezTo>
                <a:cubicBezTo>
                  <a:pt x="2038350" y="140845"/>
                  <a:pt x="2634343" y="260587"/>
                  <a:pt x="3167743" y="229291"/>
                </a:cubicBezTo>
                <a:cubicBezTo>
                  <a:pt x="3701143" y="197995"/>
                  <a:pt x="4215493" y="10216"/>
                  <a:pt x="4710793" y="691"/>
                </a:cubicBezTo>
                <a:cubicBezTo>
                  <a:pt x="5206093" y="-8834"/>
                  <a:pt x="5672818" y="81653"/>
                  <a:pt x="6139543" y="1721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14" y="1791051"/>
            <a:ext cx="914400" cy="99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102899" y="1241890"/>
            <a:ext cx="878196" cy="9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58" b="97500" l="0" r="100000">
                        <a14:foregroundMark x1="69847" y1="27083" x2="80344" y2="73542"/>
                        <a14:foregroundMark x1="79198" y1="25000" x2="77290" y2="48333"/>
                        <a14:foregroundMark x1="87214" y1="35833" x2="58397" y2="39167"/>
                        <a14:foregroundMark x1="28435" y1="37500" x2="43893" y2="35208"/>
                        <a14:foregroundMark x1="22901" y1="36875" x2="31870" y2="38542"/>
                        <a14:foregroundMark x1="69275" y1="70833" x2="69275" y2="86458"/>
                        <a14:foregroundMark x1="68321" y1="68542" x2="62214" y2="77292"/>
                        <a14:foregroundMark x1="85687" y1="78958" x2="76718" y2="60833"/>
                        <a14:foregroundMark x1="85687" y1="67500" x2="67748" y2="69583"/>
                        <a14:foregroundMark x1="87214" y1="32500" x2="69847" y2="20000"/>
                        <a14:foregroundMark x1="64313" y1="36875" x2="81298" y2="36458"/>
                        <a14:foregroundMark x1="88168" y1="36458" x2="64313" y2="42917"/>
                        <a14:foregroundMark x1="74237" y1="17917" x2="73855" y2="30833"/>
                        <a14:foregroundMark x1="85687" y1="78958" x2="62214" y2="75625"/>
                        <a14:foregroundMark x1="85305" y1="30833" x2="81298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07" y="1548364"/>
            <a:ext cx="3723390" cy="340635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6245086" y="1268612"/>
            <a:ext cx="2218899" cy="1655430"/>
          </a:xfrm>
          <a:prstGeom prst="wedgeEllipseCallout">
            <a:avLst>
              <a:gd name="adj1" fmla="val -39664"/>
              <a:gd name="adj2" fmla="val 52143"/>
            </a:avLst>
          </a:prstGeom>
          <a:solidFill>
            <a:schemeClr val="bg2"/>
          </a:solidFill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You win !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57" y="-147287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63" y="-1648645"/>
            <a:ext cx="3571875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604623" y="2103334"/>
            <a:ext cx="13856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7" y="-236418"/>
            <a:ext cx="2204485" cy="21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48" y="-1509374"/>
            <a:ext cx="35718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-Point Star 9">
            <a:hlinkClick r:id="rId9" action="ppaction://hlinksldjump"/>
          </p:cNvPr>
          <p:cNvSpPr/>
          <p:nvPr/>
        </p:nvSpPr>
        <p:spPr>
          <a:xfrm>
            <a:off x="1486057" y="2096327"/>
            <a:ext cx="473843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8-Point Star 29">
            <a:hlinkClick r:id="rId14" action="ppaction://hlinksldjump"/>
          </p:cNvPr>
          <p:cNvSpPr/>
          <p:nvPr/>
        </p:nvSpPr>
        <p:spPr>
          <a:xfrm>
            <a:off x="2930346" y="2051643"/>
            <a:ext cx="473843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8-Point Star 30">
            <a:hlinkClick r:id="rId15" action="ppaction://hlinksldjump"/>
          </p:cNvPr>
          <p:cNvSpPr/>
          <p:nvPr/>
        </p:nvSpPr>
        <p:spPr>
          <a:xfrm>
            <a:off x="4393143" y="2005529"/>
            <a:ext cx="473843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8-Point Star 31">
            <a:hlinkClick r:id="rId16" action="ppaction://hlinksldjump"/>
          </p:cNvPr>
          <p:cNvSpPr/>
          <p:nvPr/>
        </p:nvSpPr>
        <p:spPr>
          <a:xfrm>
            <a:off x="5657767" y="2005528"/>
            <a:ext cx="473843" cy="496193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Pentagon 1">
            <a:hlinkClick r:id="" action="ppaction://noaction"/>
            <a:extLst>
              <a:ext uri="{FF2B5EF4-FFF2-40B4-BE49-F238E27FC236}">
                <a16:creationId xmlns:a16="http://schemas.microsoft.com/office/drawing/2014/main" id="{95D85DAE-D266-AF43-873B-C3EAD25B9F65}"/>
              </a:ext>
            </a:extLst>
          </p:cNvPr>
          <p:cNvSpPr/>
          <p:nvPr/>
        </p:nvSpPr>
        <p:spPr>
          <a:xfrm>
            <a:off x="8291731" y="3530644"/>
            <a:ext cx="848235" cy="3442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5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17284E-7 L -2.5E-6 6.17284E-7 C 0.00469 -0.0037 0.00973 -0.00648 0.01424 -0.01111 C 0.01858 -0.01605 0.025 -0.02315 0.02934 -0.02562 L 0.04636 -0.03488 L 0.09184 -0.02716 C 0.09341 -0.02685 0.09497 -0.02654 0.09636 -0.02562 C 0.11997 -0.00864 0.1066 -0.01358 0.11962 -0.00957 C 0.13959 0.01574 0.11771 -0.01296 0.12848 0.00309 C 0.13473 0.01235 0.1415 0.02006 0.14723 0.03025 C 0.14896 0.03333 0.15105 0.03611 0.15261 0.03981 C 0.16129 0.05895 0.14931 0.03704 0.15625 0.04938 L 0.15625 0.04938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6 0.04969 L 0.15626 0.04969 C 0.15834 0.04475 0.16042 0.04012 0.16251 0.03519 C 0.16303 0.03364 0.16355 0.03179 0.16424 0.03056 C 0.16494 0.0287 0.16615 0.02747 0.16685 0.02562 C 0.16841 0.02222 0.16962 0.0179 0.17136 0.01451 C 0.17535 0.00679 0.17726 0.00494 0.18126 0.00031 C 0.18438 -0.00833 0.18108 -0.00123 0.18646 -0.00771 C 0.19619 -0.01913 0.18646 -0.0108 0.19462 -0.01574 C 0.19601 -0.01667 0.19758 -0.0179 0.19896 -0.01883 C 0.20087 -0.02006 0.20261 -0.02068 0.20435 -0.02191 C 0.20712 -0.02407 0.20973 -0.02654 0.21251 -0.02839 C 0.2139 -0.02932 0.21546 -0.02932 0.21685 -0.02994 C 0.21841 -0.03086 0.2198 -0.0321 0.22136 -0.03302 C 0.23386 -0.03271 0.24636 -0.03271 0.25886 -0.03148 C 0.26181 -0.03148 0.26216 -0.02839 0.26424 -0.02531 C 0.26528 -0.02346 0.2665 -0.02191 0.26771 -0.02037 C 0.28212 -0.0037 0.27674 -0.00679 0.2856 -0.00309 C 0.29185 0.00432 0.29914 0.00988 0.30435 0.01945 C 0.3139 0.03642 0.30487 0.0213 0.31146 0.03056 C 0.31337 0.03303 0.31494 0.03611 0.31685 0.03827 C 0.31824 0.04012 0.3198 0.04167 0.32136 0.04321 C 0.32223 0.04414 0.32327 0.04506 0.32396 0.0463 C 0.32449 0.04722 0.32466 0.04846 0.32501 0.04969 L 0.32501 0.04969 " pathEditMode="relative" ptsTypes="AAAAAAAAAAAAAAAAAAAAAAAA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0.05 L 0.325 0.0503 C 0.3257 0.04413 0.32622 0.03796 0.32743 0.03271 C 0.32847 0.02839 0.33021 0.02561 0.33143 0.02191 C 0.33316 0.01666 0.3342 0.01111 0.33611 0.00648 C 0.33889 -0.00124 0.34184 -0.00896 0.34462 -0.01667 C 0.34514 -0.01821 0.34549 -0.02007 0.34601 -0.02161 C 0.34827 -0.02717 0.35104 -0.03272 0.3533 -0.03828 C 0.35382 -0.03982 0.35417 -0.04136 0.35452 -0.04321 C 0.35504 -0.04507 0.35521 -0.04784 0.3559 -0.04908 C 0.36354 -0.06575 0.36597 -0.0605 0.37708 -0.07254 C 0.38958 -0.08642 0.38403 -0.08365 0.39271 -0.08612 C 0.39566 -0.08488 0.39861 -0.08426 0.40139 -0.0818 C 0.40313 -0.08056 0.40452 -0.07747 0.40608 -0.07562 C 0.40747 -0.07377 0.40903 -0.07254 0.41059 -0.07099 C 0.4125 -0.06729 0.41389 -0.06297 0.41597 -0.06019 C 0.41823 -0.05649 0.42101 -0.05463 0.42327 -0.05062 C 0.42465 -0.04846 0.42518 -0.04445 0.42656 -0.04167 C 0.42708 -0.04013 0.42778 -0.03951 0.42847 -0.03828 C 0.43281 -0.02315 0.42552 -0.04846 0.43837 -0.01204 C 0.44149 -0.0034 0.43768 -0.00772 0.44167 -0.00433 C 0.44202 -0.00278 0.44202 -0.00124 0.44236 0.0003 C 0.44271 0.00185 0.4434 0.00308 0.44358 0.00493 C 0.44601 0.01697 0.4434 0.01172 0.44688 0.01728 C 0.44774 0.02253 0.44757 0.02037 0.44757 0.02345 L 0.44844 0.025 " pathEditMode="relative" rAng="0" ptsTypes="AAAAAAAAAAAAAAAAAAAAAAAA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44 0.025 L 0.44844 0.025 C 0.44931 0.02067 0.45 0.01635 0.45104 0.01203 C 0.45139 0.01049 0.45243 0.00925 0.45278 0.0074 C 0.4533 0.00524 0.45295 0.00277 0.45365 0.00092 C 0.45451 -0.00062 0.46406 -0.02068 0.46979 -0.02593 C 0.47274 -0.02871 0.47604 -0.03056 0.47865 -0.03395 C 0.48073 -0.03642 0.48212 -0.04075 0.48403 -0.04352 C 0.4849 -0.04445 0.48594 -0.04414 0.48681 -0.04507 C 0.49931 -0.05618 0.4901 -0.05062 0.50104 -0.05618 C 0.50226 -0.05772 0.5033 -0.05988 0.50469 -0.06081 C 0.50573 -0.06204 0.50695 -0.06204 0.50816 -0.06235 C 0.51302 -0.06389 0.51771 -0.06451 0.5224 -0.06575 C 0.52431 -0.06729 0.52587 -0.06976 0.52778 -0.07037 C 0.53247 -0.07192 0.53733 -0.0713 0.54219 -0.07192 C 0.54514 -0.07254 0.54809 -0.07315 0.55104 -0.07346 L 0.57066 -0.06883 C 0.57639 -0.0676 0.58212 -0.0676 0.58767 -0.06575 C 0.5901 -0.06482 0.59236 -0.06235 0.59479 -0.06081 C 0.59653 -0.05988 0.60017 -0.05957 0.60191 -0.05772 C 0.60382 -0.05587 0.60538 -0.0534 0.60729 -0.05124 C 0.61024 -0.04846 0.6132 -0.04599 0.61632 -0.04352 C 0.62031 -0.03612 0.6184 -0.03828 0.6217 -0.0355 L 0.6217 -0.0355 " pathEditMode="relative" ptsTypes="AAAAAAAAAAAAAAAAAAAAAA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" grpId="0" animBg="1"/>
      <p:bldP spid="10" grpId="2" animBg="1"/>
      <p:bldP spid="10" grpId="3" animBg="1"/>
      <p:bldP spid="30" grpId="2" animBg="1"/>
      <p:bldP spid="30" grpId="3" animBg="1"/>
      <p:bldP spid="31" grpId="2" animBg="1"/>
      <p:bldP spid="31" grpId="3" animBg="1"/>
      <p:bldP spid="32" grpId="2" animBg="1"/>
      <p:bldP spid="32" grpId="3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270" y="169297"/>
            <a:ext cx="8702351" cy="4711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402" y="306121"/>
            <a:ext cx="5009470" cy="299357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7" name="Rounded Rectangular Callout 16"/>
          <p:cNvSpPr/>
          <p:nvPr/>
        </p:nvSpPr>
        <p:spPr>
          <a:xfrm>
            <a:off x="2058710" y="3969116"/>
            <a:ext cx="5009470" cy="586488"/>
          </a:xfrm>
          <a:prstGeom prst="wedgeRoundRectCallout">
            <a:avLst>
              <a:gd name="adj1" fmla="val -57178"/>
              <a:gd name="adj2" fmla="val 56931"/>
              <a:gd name="adj3" fmla="val 1666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1"/>
                </a:solidFill>
                <a:latin typeface="Myriad Pro" panose="020B0503030403020204" pitchFamily="34" charset="0"/>
              </a:rPr>
              <a:t>1. They swim in the river.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4023" y="33843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n-lt"/>
              </a:rPr>
              <a:t>1. They / the </a:t>
            </a:r>
            <a:r>
              <a:rPr lang="en-US" sz="3200">
                <a:solidFill>
                  <a:srgbClr val="242021"/>
                </a:solidFill>
                <a:latin typeface="+mn-lt"/>
              </a:rPr>
              <a:t>river</a:t>
            </a:r>
            <a:r>
              <a:rPr lang="en-US" sz="320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74300" y="412348"/>
            <a:ext cx="815541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053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270" y="169297"/>
            <a:ext cx="8702351" cy="4711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313682" y="4038618"/>
            <a:ext cx="4600198" cy="586488"/>
          </a:xfrm>
          <a:prstGeom prst="wedgeRoundRectCallout">
            <a:avLst>
              <a:gd name="adj1" fmla="val -56087"/>
              <a:gd name="adj2" fmla="val 90341"/>
              <a:gd name="adj3" fmla="val 1666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2. I climb the rock.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5417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2. I/ climb the rock</a:t>
            </a:r>
            <a:endParaRPr lang="en-US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277" y="262613"/>
            <a:ext cx="4549603" cy="310312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74300" y="412348"/>
            <a:ext cx="815541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763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2270" y="169297"/>
            <a:ext cx="8702351" cy="4711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585" y="297506"/>
            <a:ext cx="4955720" cy="336638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1983617" y="4259506"/>
            <a:ext cx="4966441" cy="586488"/>
          </a:xfrm>
          <a:prstGeom prst="wedgeRoundRectCallout">
            <a:avLst>
              <a:gd name="adj1" fmla="val -53817"/>
              <a:gd name="adj2" fmla="val -37345"/>
              <a:gd name="adj3" fmla="val 1666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3. They climb the trees.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1927" y="367473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j-lt"/>
              </a:rPr>
              <a:t>3. They/ trees</a:t>
            </a:r>
            <a:endParaRPr lang="en-US" dirty="0">
              <a:latin typeface="+mj-lt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74300" y="412348"/>
            <a:ext cx="815541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71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270" y="70237"/>
            <a:ext cx="8702351" cy="4711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566" y="227854"/>
            <a:ext cx="4706983" cy="319087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1900887" y="4108869"/>
            <a:ext cx="4157013" cy="586488"/>
          </a:xfrm>
          <a:prstGeom prst="wedgeRoundRectCallout">
            <a:avLst>
              <a:gd name="adj1" fmla="val -61484"/>
              <a:gd name="adj2" fmla="val 27791"/>
              <a:gd name="adj3" fmla="val 16667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4. We drink water.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0887" y="352409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+mn-lt"/>
              </a:rPr>
              <a:t>4. We</a:t>
            </a:r>
            <a:r>
              <a:rPr lang="en-US" sz="3200">
                <a:solidFill>
                  <a:srgbClr val="242021"/>
                </a:solidFill>
                <a:latin typeface="+mn-lt"/>
              </a:rPr>
              <a:t>/ water</a:t>
            </a:r>
            <a:endParaRPr lang="en-US" dirty="0">
              <a:latin typeface="+mn-lt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74300" y="412348"/>
            <a:ext cx="815541" cy="492617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597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16.Unit 10 - Lesson 1 - 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A2QC1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DZAL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NkAt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A2QC1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DZAL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NkAt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DZALVXahn1hYAAAAGIAAAAcAAAAdW5pdmVyc2FsL2xvY2FsX3NldHRpbmdzLnhtbLOxr8jNUShLLSrOzM+zVTLUM1BSSM1Lzk/JzEu3VQoNcdO1UFIoLknMS0nMyc9LtVXKy1dSsLfjssnJT07MCU4tKQEqLFYoyEmsTC0KSc0FMkpS/RJzgSrDw42V9O24AFBLAwQUAAIACAA3QC1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A3QC1VPMoRpUsAAABqAAAAGwAAAHVuaXZlcnNhbC91bml2ZXJzYWwucG5nLnhtbLOxr8jNUShLLSrOzM+zVTLUM1Cyt+PlsikoSi3LTC1XqACKGekZQICSQqWtkgkStzwzpSTDVsnCwBAhlpGamZ5RYqtkhiSoDzQSAFBLAQIAABQAAgAIAOOGAlPDxJh2RwMAAOEJAAAUAAAAAAAAAAEAAAAAAAAAAAB1bml2ZXJzYWwvcGxheWVyLnhtbFBLAQIAABQAAgAIADZALVXKowNubAYAACgZAAAdAAAAAAAAAAEAAAAAAHkDAAB1bml2ZXJzYWwvY29tbW9uX21lc3NhZ2VzLmxuZ1BLAQIAABQAAgAIADZALVUVHmAbowAAAH8BAAAuAAAAAAAAAAEAAAAAACAKAAB1bml2ZXJzYWwvcGxheWJhY2tfYW5kX25hdmlnYXRpb25fc2V0dGluZ3MueG1sUEsBAgAAFAACAAgANkAtVaenV+h8BAAAbxcAACcAAAAAAAAAAQAAAAAADwsAAHVuaXZlcnNhbC9mbGFzaF9wdWJsaXNoaW5nX3NldHRpbmdzLnhtbFBLAQIAABQAAgAIADZALVW86VOGdwMAAOgMAAAhAAAAAAAAAAEAAAAAANAPAAB1bml2ZXJzYWwvZmxhc2hfc2tpbl9zZXR0aW5ncy54bWxQSwECAAAUAAIACAA2QC1VF9vd2HcEAAD5FgAAJgAAAAAAAAABAAAAAACGEwAAdW5pdmVyc2FsL2h0bWxfcHVibGlzaGluZ19zZXR0aW5ncy54bWxQSwECAAAUAAIACAA2QC1VVHMZhbABAACBBgAAHwAAAAAAAAABAAAAAABBGAAAdW5pdmVyc2FsL2h0bWxfc2tpbl9zZXR0aW5ncy5qc1BLAQIAABQAAgAIADZALVXahn1hYAAAAGIAAAAcAAAAAAAAAAEAAAAAAC4aAAB1bml2ZXJzYWwvbG9jYWxfc2V0dGluZ3MueG1sUEsBAgAAFAACAAgAN0AtVYPsCm8cBgAARxMAABcAAAAAAAAAAAAAAAAAyBoAAHVuaXZlcnNhbC91bml2ZXJzYWwucG5nUEsBAgAAFAACAAgAN0AtVTzKEaVLAAAAagAAABsAAAAAAAAAAQAAAAAAGSEAAHVuaXZlcnNhbC91bml2ZXJzYWwucG5nLnhtbFBLBQYAAAAACgAKAAYDAACdIQAAAAA="/>
  <p:tag name="ISPRING_LMS_API_VERSION" val="SCORM 2004 (2nd edition)"/>
  <p:tag name="ISPRING_ULTRA_SCORM_COURSE_ID" val="CB529D87-2FFD-4D4F-ADA2-6805C6951EF8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16.Unit 10 - Lesson 1 - Period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ài giảng thiếu\\Unit 10\\Unit 10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FBB7A7-CA58-4201-9FD2-59E990AC780C}:3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3E9B52-6485-49E2-9532-1C8225A88BAA}:3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11C97D-4CD5-4EAC-82CC-9B01C86787B3}:3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DF4A25-7F46-43C1-97AA-5B0A73111B83}:3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CA6969-F430-4433-AF06-EA89B0B94B33}:3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8B1C80-F410-484D-AC92-66966E7E0815}:344"/>
</p:tagLst>
</file>

<file path=ppt/theme/theme1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112</Words>
  <Application>Microsoft Office PowerPoint</Application>
  <PresentationFormat>On-screen Show (16:9)</PresentationFormat>
  <Paragraphs>25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Life Savers</vt:lpstr>
      <vt:lpstr>Life Savers ExtraBold</vt:lpstr>
      <vt:lpstr>Quicksand</vt:lpstr>
      <vt:lpstr>Comic Sans MS</vt:lpstr>
      <vt:lpstr>Arial</vt:lpstr>
      <vt:lpstr>Myriad Pro</vt:lpstr>
      <vt:lpstr>Caveat Brush</vt:lpstr>
      <vt:lpstr>Calibri</vt:lpstr>
      <vt:lpstr>Montserrat</vt:lpstr>
      <vt:lpstr>Bebas Neue</vt:lpstr>
      <vt:lpstr>Chau Philomene One</vt:lpstr>
      <vt:lpstr>Science Subject for Elementary - 3rd Grade: Physical, Life, and Earth by Slidesgo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116.Unit 10 - Lesson 1 - Period 2</dc:title>
  <dc:creator>Trần Văn Phú</dc:creator>
  <cp:lastModifiedBy>Long Trịnh</cp:lastModifiedBy>
  <cp:revision>358</cp:revision>
  <dcterms:modified xsi:type="dcterms:W3CDTF">2025-06-03T08:58:42Z</dcterms:modified>
</cp:coreProperties>
</file>