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311" r:id="rId4"/>
    <p:sldId id="260" r:id="rId5"/>
    <p:sldId id="271" r:id="rId6"/>
    <p:sldId id="273" r:id="rId7"/>
    <p:sldId id="27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4DC2744-D41D-4133-AEFB-F7C792EA20D6}">
          <p14:sldIdLst>
            <p14:sldId id="256"/>
            <p14:sldId id="259"/>
            <p14:sldId id="311"/>
            <p14:sldId id="260"/>
          </p14:sldIdLst>
        </p14:section>
        <p14:section name="Untitled Section" id="{37A238B5-3ED4-47CA-B4CF-78EDF3593EBB}">
          <p14:sldIdLst>
            <p14:sldId id="271"/>
            <p14:sldId id="273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C4E2"/>
    <a:srgbClr val="B2D1F0"/>
    <a:srgbClr val="89B4DE"/>
    <a:srgbClr val="EEBEE4"/>
    <a:srgbClr val="B6F6C5"/>
    <a:srgbClr val="B7F5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50" autoAdjust="0"/>
    <p:restoredTop sz="94660"/>
  </p:normalViewPr>
  <p:slideViewPr>
    <p:cSldViewPr snapToGrid="0">
      <p:cViewPr varScale="1">
        <p:scale>
          <a:sx n="85" d="100"/>
          <a:sy n="85" d="100"/>
        </p:scale>
        <p:origin x="2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F367-810D-4F32-A137-35130C8FAF82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213D-B2D9-4B65-9947-049BEBBA73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F367-810D-4F32-A137-35130C8FAF82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213D-B2D9-4B65-9947-049BEBBA73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F367-810D-4F32-A137-35130C8FAF82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213D-B2D9-4B65-9947-049BEBBA73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F367-810D-4F32-A137-35130C8FAF82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213D-B2D9-4B65-9947-049BEBBA73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F367-810D-4F32-A137-35130C8FAF82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213D-B2D9-4B65-9947-049BEBBA73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F367-810D-4F32-A137-35130C8FAF82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213D-B2D9-4B65-9947-049BEBBA73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F367-810D-4F32-A137-35130C8FAF82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213D-B2D9-4B65-9947-049BEBBA73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F367-810D-4F32-A137-35130C8FAF82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213D-B2D9-4B65-9947-049BEBBA73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F367-810D-4F32-A137-35130C8FAF82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213D-B2D9-4B65-9947-049BEBBA73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F367-810D-4F32-A137-35130C8FAF82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213D-B2D9-4B65-9947-049BEBBA73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F367-810D-4F32-A137-35130C8FAF82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213D-B2D9-4B65-9947-049BEBBA73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DF367-810D-4F32-A137-35130C8FAF82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D213D-B2D9-4B65-9947-049BEBBA73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8.png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889"/>
            <a:ext cx="12192000" cy="6886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007" y="1106333"/>
            <a:ext cx="5721985" cy="7683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44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4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2</a:t>
            </a:r>
          </a:p>
        </p:txBody>
      </p:sp>
      <p:sp>
        <p:nvSpPr>
          <p:cNvPr id="6" name="Rectangle 5"/>
          <p:cNvSpPr/>
          <p:nvPr/>
        </p:nvSpPr>
        <p:spPr>
          <a:xfrm>
            <a:off x="154546" y="1874683"/>
            <a:ext cx="11821554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ĐỀ: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BÓNG RỔ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Bài</a:t>
            </a:r>
            <a:r>
              <a:rPr lang="en-US" sz="4400" dirty="0">
                <a:solidFill>
                  <a:srgbClr val="FF0000"/>
                </a:solidFill>
              </a:rPr>
              <a:t> 3. </a:t>
            </a:r>
            <a:r>
              <a:rPr lang="en-US" sz="4400" dirty="0" err="1">
                <a:solidFill>
                  <a:srgbClr val="FF0000"/>
                </a:solidFill>
              </a:rPr>
              <a:t>Động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tác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tung</a:t>
            </a:r>
            <a:r>
              <a:rPr lang="en-US" sz="4400" dirty="0">
                <a:solidFill>
                  <a:srgbClr val="FF0000"/>
                </a:solidFill>
              </a:rPr>
              <a:t>, </a:t>
            </a:r>
            <a:r>
              <a:rPr lang="en-US" sz="4400" dirty="0" err="1">
                <a:solidFill>
                  <a:srgbClr val="FF0000"/>
                </a:solidFill>
              </a:rPr>
              <a:t>bắt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bóng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bằng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hai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tay</a:t>
            </a:r>
            <a:r>
              <a:rPr lang="en-US" sz="4400" dirty="0">
                <a:solidFill>
                  <a:srgbClr val="FF0000"/>
                </a:solidFill>
              </a:rPr>
              <a:t> (</a:t>
            </a:r>
            <a:r>
              <a:rPr lang="en-US" sz="4400" dirty="0" err="1">
                <a:solidFill>
                  <a:srgbClr val="FF0000"/>
                </a:solidFill>
              </a:rPr>
              <a:t>Tiết</a:t>
            </a:r>
            <a:r>
              <a:rPr lang="en-US" sz="4400" dirty="0">
                <a:solidFill>
                  <a:srgbClr val="FF0000"/>
                </a:solidFill>
              </a:rPr>
              <a:t> 2)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68"/>
    </mc:Choice>
    <mc:Fallback xmlns="">
      <p:transition spd="slow" advTm="2856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79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79071" y="2133600"/>
            <a:ext cx="47820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</a:rPr>
              <a:t>KHỞI ĐỘNG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C kết bạ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7339" y="1013791"/>
            <a:ext cx="8289235" cy="58442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29117" y="0"/>
            <a:ext cx="77696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</a:rPr>
              <a:t>TRÒ CHƠI KẾT BẠN</a:t>
            </a:r>
            <a:r>
              <a:rPr lang="vi-VN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26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13149" y="3637037"/>
            <a:ext cx="6490485" cy="2015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rgbClr val="FF0000"/>
                </a:solidFill>
              </a:rPr>
              <a:t>ĐỘNG TÁC TUNG – </a:t>
            </a:r>
            <a:endParaRPr lang="en-US" sz="4400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4400" dirty="0" smtClean="0">
                <a:solidFill>
                  <a:srgbClr val="FF0000"/>
                </a:solidFill>
              </a:rPr>
              <a:t>BẮT </a:t>
            </a:r>
            <a:r>
              <a:rPr lang="en-US" sz="4400" dirty="0">
                <a:solidFill>
                  <a:srgbClr val="FF0000"/>
                </a:solidFill>
              </a:rPr>
              <a:t>BÓNG BẰNG HAI TAY 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6231" y="-1"/>
            <a:ext cx="15136843" cy="75572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78521" y="171107"/>
            <a:ext cx="47916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200" b="1" dirty="0">
                <a:ln w="0"/>
                <a:solidFill>
                  <a:srgbClr val="FF0000"/>
                </a:solidFill>
                <a:latin typeface="+mj-lt"/>
              </a:rPr>
              <a:t>TRÒ </a:t>
            </a:r>
            <a:r>
              <a:rPr lang="vi-VN" sz="3200" b="1" dirty="0" smtClean="0">
                <a:ln w="0"/>
                <a:solidFill>
                  <a:srgbClr val="FF0000"/>
                </a:solidFill>
                <a:latin typeface="+mj-lt"/>
              </a:rPr>
              <a:t>CHƠI: </a:t>
            </a:r>
            <a:r>
              <a:rPr lang="en-US" sz="32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 BÓNG</a:t>
            </a:r>
            <a:endParaRPr lang="en-US" sz="3200" b="1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5472" y="498589"/>
            <a:ext cx="118665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u="sng" dirty="0">
                <a:solidFill>
                  <a:srgbClr val="FF0000"/>
                </a:solidFill>
                <a:latin typeface="+mj-lt"/>
              </a:rPr>
              <a:t>Chuẩn bị</a:t>
            </a:r>
            <a:r>
              <a:rPr lang="vi-VN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 sân trường</a:t>
            </a:r>
            <a:r>
              <a:rPr lang="en-US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ác em tham gia chơi đứng </a:t>
            </a:r>
            <a:r>
              <a:rPr lang="vi-VN" sz="20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b="0" i="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0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0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20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(nếu số lượng đông có thể xếp thành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vi-VN" sz="20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0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000" b="0" i="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0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,,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2-4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9446" y="1467323"/>
            <a:ext cx="48140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u="sng" dirty="0">
                <a:solidFill>
                  <a:srgbClr val="FF0000"/>
                </a:solidFill>
                <a:latin typeface="+mj-lt"/>
              </a:rPr>
              <a:t>Cách chơi</a:t>
            </a:r>
            <a:r>
              <a:rPr lang="vi-VN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endParaRPr lang="en-US" sz="2000" b="0" i="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trò chơi lò cò tiếp sứ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33861" y="1934067"/>
            <a:ext cx="4333461" cy="2949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5597">
        <p:circle/>
      </p:transition>
    </mc:Choice>
    <mc:Fallback xmlns="">
      <p:transition spd="slow" advTm="55597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62929" y="1538585"/>
            <a:ext cx="623760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 LỎNG</a:t>
            </a:r>
          </a:p>
        </p:txBody>
      </p:sp>
      <p:pic>
        <p:nvPicPr>
          <p:cNvPr id="5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5883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1568">
        <p15:prstTrans prst="airplane"/>
      </p:transition>
    </mc:Choice>
    <mc:Fallback xmlns="">
      <p:transition spd="slow" advClick="0" advTm="115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171</Words>
  <Application>Microsoft Office PowerPoint</Application>
  <PresentationFormat>Widescreen</PresentationFormat>
  <Paragraphs>11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82</cp:revision>
  <dcterms:created xsi:type="dcterms:W3CDTF">2021-12-10T09:19:00Z</dcterms:created>
  <dcterms:modified xsi:type="dcterms:W3CDTF">2026-04-20T02:23:16Z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6FB219E8E31C4F10987604079D8DF7F2</vt:lpwstr>
  </property>
  <property fmtid="{D5CDD505-2E9C-101B-9397-08002B2CF9AE}" pid="3" name="KSOProductBuildVer">
    <vt:lpwstr>1033-11.2.0.11486</vt:lpwstr>
  </property>
</Properties>
</file>