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tmp" ContentType="image/p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9" r:id="rId2"/>
    <p:sldId id="260" r:id="rId3"/>
    <p:sldId id="284" r:id="rId4"/>
    <p:sldId id="265" r:id="rId5"/>
    <p:sldId id="267" r:id="rId6"/>
    <p:sldId id="286" r:id="rId7"/>
    <p:sldId id="287" r:id="rId8"/>
    <p:sldId id="288" r:id="rId9"/>
    <p:sldId id="285" r:id="rId10"/>
    <p:sldId id="273" r:id="rId11"/>
    <p:sldId id="289" r:id="rId12"/>
    <p:sldId id="290" r:id="rId13"/>
    <p:sldId id="291" r:id="rId14"/>
    <p:sldId id="292" r:id="rId15"/>
    <p:sldId id="293" r:id="rId16"/>
    <p:sldId id="278" r:id="rId17"/>
    <p:sldId id="279" r:id="rId18"/>
    <p:sldId id="280" r:id="rId19"/>
    <p:sldId id="282" r:id="rId20"/>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165" autoAdjust="0"/>
  </p:normalViewPr>
  <p:slideViewPr>
    <p:cSldViewPr>
      <p:cViewPr varScale="1">
        <p:scale>
          <a:sx n="85" d="100"/>
          <a:sy n="85" d="100"/>
        </p:scale>
        <p:origin x="74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4F675-2249-4912-BCFC-6159D4ACE11D}" type="datetimeFigureOut">
              <a:rPr lang="en-US" smtClean="0"/>
              <a:t>04/20/2026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3E8AC4-CFAE-4973-8D83-C93622499482}" type="slidenum">
              <a:rPr lang="en-US" smtClean="0"/>
              <a:t>‹#›</a:t>
            </a:fld>
            <a:endParaRPr lang="en-US"/>
          </a:p>
        </p:txBody>
      </p:sp>
    </p:spTree>
    <p:extLst>
      <p:ext uri="{BB962C8B-B14F-4D97-AF65-F5344CB8AC3E}">
        <p14:creationId xmlns:p14="http://schemas.microsoft.com/office/powerpoint/2010/main" val="1770103682"/>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9"/>
        <p:cNvGrpSpPr/>
        <p:nvPr/>
      </p:nvGrpSpPr>
      <p:grpSpPr>
        <a:xfrm>
          <a:off x="0" y="0"/>
          <a:ext cx="0" cy="0"/>
          <a:chOff x="0" y="0"/>
          <a:chExt cx="0" cy="0"/>
        </a:xfrm>
      </p:grpSpPr>
      <p:sp>
        <p:nvSpPr>
          <p:cNvPr id="3280" name="Google Shape;3280;g10cdd28a008_0_1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1" name="Google Shape;3281;g10cdd28a008_0_1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Warm-up: Play a small game </a:t>
            </a:r>
            <a:r>
              <a:rPr lang="en-AU" sz="1200" b="1" kern="1200" dirty="0">
                <a:solidFill>
                  <a:schemeClr val="tx1"/>
                </a:solidFill>
                <a:effectLst/>
                <a:latin typeface="+mn-lt"/>
                <a:ea typeface="+mn-ea"/>
                <a:cs typeface="+mn-cs"/>
              </a:rPr>
              <a:t>“Flashcard duck”</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teacher asks SS to play a small game.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 introduces the rule of the game.</a:t>
            </a:r>
            <a:endParaRPr lang="en-US"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(Game: There are 4 students, and each student has a flashcard. T calls a flashcard, and who has this has to raise it over his head. Who is slow or incorrect will be a loser. Who can do the best will be a winner.)</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 asks Ss to repeat time in the past.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251290-5F4F-4259-8CC9-04BDED65999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3075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Task 1: Listen and point. Repeat. (Track 11.3)</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Use flashcards to introduce the vocabulary and structure of the lesson.</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Say the words for students to repeat in the chorus.</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Say a word for students to repeat then point.</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Use flashcard “museum” to introduce the structure of the lesson. T helps SS to distinguish how to use “was” and “were” with singular subjects or plural subjects.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Say the structure for SS to repeat in the chorus.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Use different flashcards to ask Ss to make sentences.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Play track 11.3 for the students to listen to, point to, and repeat the words in chorus and groups.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3E8AC4-CFAE-4973-8D83-C93622499482}" type="slidenum">
              <a:rPr lang="en-US" smtClean="0"/>
              <a:t>5</a:t>
            </a:fld>
            <a:endParaRPr lang="en-US"/>
          </a:p>
        </p:txBody>
      </p:sp>
    </p:spTree>
    <p:extLst>
      <p:ext uri="{BB962C8B-B14F-4D97-AF65-F5344CB8AC3E}">
        <p14:creationId xmlns:p14="http://schemas.microsoft.com/office/powerpoint/2010/main" val="419581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AU" sz="1200" b="1" dirty="0">
                <a:solidFill>
                  <a:srgbClr val="000000"/>
                </a:solidFill>
                <a:effectLst/>
                <a:latin typeface="Times New Roman"/>
                <a:ea typeface="Times New Roman"/>
                <a:cs typeface="Times New Roman"/>
              </a:rPr>
              <a:t>Task 5: Look and say.</a:t>
            </a:r>
            <a:endParaRPr lang="en-US" sz="1100" dirty="0">
              <a:effectLst/>
              <a:latin typeface="+mn-lt"/>
              <a:ea typeface="Calibri"/>
              <a:cs typeface="Times New Roman"/>
            </a:endParaRPr>
          </a:p>
          <a:p>
            <a:pPr marL="0" marR="0">
              <a:lnSpc>
                <a:spcPct val="115000"/>
              </a:lnSpc>
              <a:spcBef>
                <a:spcPts val="0"/>
              </a:spcBef>
              <a:spcAft>
                <a:spcPts val="1000"/>
              </a:spcAft>
            </a:pPr>
            <a:r>
              <a:rPr lang="en-AU" sz="1200" b="1" dirty="0">
                <a:solidFill>
                  <a:srgbClr val="000000"/>
                </a:solidFill>
                <a:effectLst/>
                <a:latin typeface="Times New Roman"/>
                <a:ea typeface="Times New Roman"/>
                <a:cs typeface="Times New Roman"/>
              </a:rPr>
              <a:t>- </a:t>
            </a:r>
            <a:r>
              <a:rPr lang="en-AU" sz="1200" dirty="0">
                <a:solidFill>
                  <a:srgbClr val="000000"/>
                </a:solidFill>
                <a:effectLst/>
                <a:latin typeface="Times New Roman"/>
                <a:ea typeface="Times New Roman"/>
                <a:cs typeface="Times New Roman"/>
              </a:rPr>
              <a:t>Ask SS to identify names of pictures and words under them. </a:t>
            </a:r>
            <a:endParaRPr lang="en-US" sz="1100" dirty="0">
              <a:effectLst/>
              <a:latin typeface="+mn-lt"/>
              <a:ea typeface="Calibri"/>
              <a:cs typeface="Times New Roman"/>
            </a:endParaRPr>
          </a:p>
          <a:p>
            <a:pPr marL="0" marR="0">
              <a:lnSpc>
                <a:spcPct val="115000"/>
              </a:lnSpc>
              <a:spcBef>
                <a:spcPts val="0"/>
              </a:spcBef>
              <a:spcAft>
                <a:spcPts val="1000"/>
              </a:spcAft>
            </a:pPr>
            <a:r>
              <a:rPr lang="en-AU" sz="1200" dirty="0">
                <a:solidFill>
                  <a:srgbClr val="000000"/>
                </a:solidFill>
                <a:effectLst/>
                <a:latin typeface="Times New Roman"/>
                <a:ea typeface="Times New Roman"/>
                <a:cs typeface="Times New Roman"/>
              </a:rPr>
              <a:t>- Ask SS to look at the board and make a sentence with the words under the picture, then ask SS to work in pairs in 3 min. </a:t>
            </a:r>
            <a:endParaRPr lang="en-US" sz="1100" dirty="0">
              <a:effectLst/>
              <a:latin typeface="+mn-lt"/>
              <a:ea typeface="Calibri"/>
              <a:cs typeface="Times New Roman"/>
            </a:endParaRPr>
          </a:p>
          <a:p>
            <a:pPr marL="0" marR="0">
              <a:lnSpc>
                <a:spcPct val="115000"/>
              </a:lnSpc>
              <a:spcBef>
                <a:spcPts val="0"/>
              </a:spcBef>
              <a:spcAft>
                <a:spcPts val="1000"/>
              </a:spcAft>
            </a:pPr>
            <a:r>
              <a:rPr lang="en-AU" sz="1200" dirty="0">
                <a:solidFill>
                  <a:srgbClr val="000000"/>
                </a:solidFill>
                <a:effectLst/>
                <a:latin typeface="Times New Roman"/>
                <a:ea typeface="Times New Roman"/>
                <a:cs typeface="Times New Roman"/>
              </a:rPr>
              <a:t>- Ask SS to play “Board game”: </a:t>
            </a:r>
            <a:endParaRPr lang="en-US" sz="1100" dirty="0">
              <a:effectLst/>
              <a:latin typeface="+mn-lt"/>
              <a:ea typeface="Calibri"/>
              <a:cs typeface="Times New Roman"/>
            </a:endParaRPr>
          </a:p>
          <a:p>
            <a:pPr marL="0" marR="0">
              <a:lnSpc>
                <a:spcPct val="115000"/>
              </a:lnSpc>
              <a:spcBef>
                <a:spcPts val="0"/>
              </a:spcBef>
              <a:spcAft>
                <a:spcPts val="1000"/>
              </a:spcAft>
            </a:pPr>
            <a:r>
              <a:rPr lang="en-AU" sz="1200" i="1" dirty="0">
                <a:solidFill>
                  <a:srgbClr val="000000"/>
                </a:solidFill>
                <a:effectLst/>
                <a:latin typeface="Times New Roman"/>
                <a:ea typeface="Times New Roman"/>
                <a:cs typeface="Times New Roman"/>
              </a:rPr>
              <a:t>(T divides the class into 2 teams. Each team chooses a number and makes a sentence. Then role the dice to move to the goal “Finish”. If they move to the head of snake, they have to move to the tail of snake. Each picture can be used many times.)</a:t>
            </a:r>
            <a:endParaRPr lang="en-US" sz="1100" dirty="0">
              <a:effectLst/>
              <a:latin typeface="+mn-lt"/>
              <a:ea typeface="Calibri"/>
              <a:cs typeface="Times New Roman"/>
            </a:endParaRPr>
          </a:p>
          <a:p>
            <a:r>
              <a:rPr lang="en-AU" sz="1300" dirty="0">
                <a:effectLst/>
                <a:latin typeface="Times New Roman"/>
                <a:ea typeface="Times New Roman"/>
              </a:rPr>
              <a:t>- Call some students to read again after the game and give them comments. </a:t>
            </a:r>
            <a:endParaRPr lang="en-US" dirty="0"/>
          </a:p>
        </p:txBody>
      </p:sp>
      <p:sp>
        <p:nvSpPr>
          <p:cNvPr id="4" name="Slide Number Placeholder 3"/>
          <p:cNvSpPr>
            <a:spLocks noGrp="1"/>
          </p:cNvSpPr>
          <p:nvPr>
            <p:ph type="sldNum" sz="quarter" idx="10"/>
          </p:nvPr>
        </p:nvSpPr>
        <p:spPr/>
        <p:txBody>
          <a:bodyPr/>
          <a:lstStyle/>
          <a:p>
            <a:fld id="{083E8AC4-CFAE-4973-8D83-C93622499482}" type="slidenum">
              <a:rPr lang="en-US" smtClean="0"/>
              <a:t>11</a:t>
            </a:fld>
            <a:endParaRPr lang="en-US"/>
          </a:p>
        </p:txBody>
      </p:sp>
    </p:spTree>
    <p:extLst>
      <p:ext uri="{BB962C8B-B14F-4D97-AF65-F5344CB8AC3E}">
        <p14:creationId xmlns:p14="http://schemas.microsoft.com/office/powerpoint/2010/main" val="142679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6. Let’s play.</a:t>
            </a:r>
            <a:endParaRPr lang="en-US"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Work in pairs.</a:t>
            </a:r>
            <a:r>
              <a:rPr lang="en-AU"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Ask SS to look at the board and call a student to make a converstion.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Ask SS to prepare a pen and paper to draw 2 places where they were in 3 min. Then ask them to work in pairs to ask and answer.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Call pairs to present in front of the class.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 Check and give feedback.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98C045-7BD9-4E0E-A503-D36992EF5DF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757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242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80C2EE">
            <a:alpha val="3170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249" y="728599"/>
            <a:ext cx="9174955" cy="4415188"/>
            <a:chOff x="125" y="347604"/>
            <a:chExt cx="9143865" cy="4415188"/>
          </a:xfrm>
        </p:grpSpPr>
        <p:sp>
          <p:nvSpPr>
            <p:cNvPr id="10" name="Google Shape;10;p2"/>
            <p:cNvSpPr/>
            <p:nvPr/>
          </p:nvSpPr>
          <p:spPr>
            <a:xfrm>
              <a:off x="125" y="557245"/>
              <a:ext cx="3328632" cy="3622216"/>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 name="Google Shape;11;p2"/>
            <p:cNvSpPr/>
            <p:nvPr/>
          </p:nvSpPr>
          <p:spPr>
            <a:xfrm>
              <a:off x="2652292" y="347604"/>
              <a:ext cx="6491699" cy="4415188"/>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 name="Google Shape;12;p2"/>
          <p:cNvGrpSpPr/>
          <p:nvPr/>
        </p:nvGrpSpPr>
        <p:grpSpPr>
          <a:xfrm>
            <a:off x="-71775" y="3422605"/>
            <a:ext cx="9215171" cy="1720727"/>
            <a:chOff x="125" y="2880286"/>
            <a:chExt cx="9142942" cy="2263221"/>
          </a:xfrm>
        </p:grpSpPr>
        <p:sp>
          <p:nvSpPr>
            <p:cNvPr id="13" name="Google Shape;13;p2"/>
            <p:cNvSpPr/>
            <p:nvPr/>
          </p:nvSpPr>
          <p:spPr>
            <a:xfrm>
              <a:off x="125" y="2880286"/>
              <a:ext cx="9142942" cy="2263221"/>
            </a:xfrm>
            <a:custGeom>
              <a:avLst/>
              <a:gdLst/>
              <a:ahLst/>
              <a:cxnLst/>
              <a:rect l="l" t="t" r="r" b="b"/>
              <a:pathLst>
                <a:path w="284960" h="89846" extrusionOk="0">
                  <a:moveTo>
                    <a:pt x="254899" y="1"/>
                  </a:moveTo>
                  <a:cubicBezTo>
                    <a:pt x="179295" y="1"/>
                    <a:pt x="124911" y="25407"/>
                    <a:pt x="56688" y="32550"/>
                  </a:cubicBezTo>
                  <a:cubicBezTo>
                    <a:pt x="37873" y="34525"/>
                    <a:pt x="18937" y="35225"/>
                    <a:pt x="0" y="35680"/>
                  </a:cubicBezTo>
                  <a:lnTo>
                    <a:pt x="0" y="89845"/>
                  </a:lnTo>
                  <a:lnTo>
                    <a:pt x="284960" y="89845"/>
                  </a:lnTo>
                  <a:lnTo>
                    <a:pt x="284960" y="1333"/>
                  </a:lnTo>
                  <a:cubicBezTo>
                    <a:pt x="274545" y="415"/>
                    <a:pt x="264549" y="1"/>
                    <a:pt x="254899" y="1"/>
                  </a:cubicBezTo>
                  <a:close/>
                </a:path>
              </a:pathLst>
            </a:custGeom>
            <a:solidFill>
              <a:srgbClr val="3E874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 name="Google Shape;16;p2"/>
          <p:cNvSpPr txBox="1">
            <a:spLocks noGrp="1"/>
          </p:cNvSpPr>
          <p:nvPr>
            <p:ph type="ctrTitle"/>
          </p:nvPr>
        </p:nvSpPr>
        <p:spPr>
          <a:xfrm>
            <a:off x="2349750" y="681400"/>
            <a:ext cx="4452300" cy="2721000"/>
          </a:xfrm>
          <a:prstGeom prst="rect">
            <a:avLst/>
          </a:prstGeom>
        </p:spPr>
        <p:txBody>
          <a:bodyPr spcFirstLastPara="1" wrap="square" lIns="91423" tIns="91423" rIns="91423" bIns="91423" anchor="ctr" anchorCtr="0">
            <a:noAutofit/>
          </a:bodyPr>
          <a:lstStyle>
            <a:lvl1pPr lvl="0" algn="ctr">
              <a:lnSpc>
                <a:spcPct val="115000"/>
              </a:lnSpc>
              <a:spcBef>
                <a:spcPts val="0"/>
              </a:spcBef>
              <a:spcAft>
                <a:spcPts val="0"/>
              </a:spcAft>
              <a:buSzPts val="5200"/>
              <a:buNone/>
              <a:defRPr sz="5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806950" y="3953214"/>
            <a:ext cx="3530100" cy="350700"/>
          </a:xfrm>
          <a:prstGeom prst="rect">
            <a:avLst/>
          </a:prstGeom>
        </p:spPr>
        <p:txBody>
          <a:bodyPr spcFirstLastPara="1" wrap="square" lIns="91423" tIns="91423" rIns="91423" bIns="91423" anchor="ctr"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8" name="Google Shape;18;p2"/>
          <p:cNvGrpSpPr/>
          <p:nvPr/>
        </p:nvGrpSpPr>
        <p:grpSpPr>
          <a:xfrm>
            <a:off x="-112924" y="3295787"/>
            <a:ext cx="1030635" cy="1762203"/>
            <a:chOff x="-48389" y="3295786"/>
            <a:chExt cx="1030635" cy="1762203"/>
          </a:xfrm>
        </p:grpSpPr>
        <p:sp>
          <p:nvSpPr>
            <p:cNvPr id="19" name="Google Shape;19;p2"/>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20;p2"/>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21;p2"/>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22;p2"/>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23;p2"/>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24;p2"/>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25;p2"/>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2"/>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2"/>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2"/>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29;p2"/>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2"/>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31;p2"/>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Google Shape;32;p2"/>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 name="Google Shape;33;p2"/>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2"/>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2"/>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2"/>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2"/>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2"/>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2"/>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0;p2"/>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1;p2"/>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2;p2"/>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43;p2"/>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4;p2"/>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2"/>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2"/>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2"/>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2"/>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2"/>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50;p2"/>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51;p2"/>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2"/>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2"/>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2"/>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2"/>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6" name="Google Shape;56;p2"/>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7" name="Google Shape;57;p2"/>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8" name="Google Shape;58;p2"/>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9" name="Google Shape;59;p2"/>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0" name="Google Shape;60;p2"/>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2"/>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2"/>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3" name="Google Shape;63;p2"/>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2"/>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65;p2"/>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6;p2"/>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7" name="Google Shape;67;p2"/>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8" name="Google Shape;68;p2"/>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9;p2"/>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70;p2"/>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2"/>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72;p2"/>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73;p2"/>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2"/>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2"/>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2"/>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2"/>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78;p2"/>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79" name="Google Shape;79;p2"/>
            <p:cNvGrpSpPr/>
            <p:nvPr/>
          </p:nvGrpSpPr>
          <p:grpSpPr>
            <a:xfrm rot="2528074">
              <a:off x="50879" y="3373663"/>
              <a:ext cx="406480" cy="452516"/>
              <a:chOff x="28413" y="4563494"/>
              <a:chExt cx="406465" cy="452499"/>
            </a:xfrm>
          </p:grpSpPr>
          <p:sp>
            <p:nvSpPr>
              <p:cNvPr id="80" name="Google Shape;80;p2"/>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1;p2"/>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82;p2"/>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2"/>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4;p2"/>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85;p2"/>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86;p2"/>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7" name="Google Shape;87;p2"/>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8;p2"/>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89;p2"/>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2"/>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2"/>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2"/>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2"/>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94;p2"/>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2"/>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96;p2"/>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97" name="Google Shape;97;p2"/>
          <p:cNvSpPr/>
          <p:nvPr/>
        </p:nvSpPr>
        <p:spPr>
          <a:xfrm>
            <a:off x="145226" y="2179850"/>
            <a:ext cx="167650" cy="15135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2"/>
          <p:cNvSpPr/>
          <p:nvPr/>
        </p:nvSpPr>
        <p:spPr>
          <a:xfrm>
            <a:off x="8539458" y="4949815"/>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2"/>
          <p:cNvSpPr/>
          <p:nvPr/>
        </p:nvSpPr>
        <p:spPr>
          <a:xfrm>
            <a:off x="8561226" y="4977291"/>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4501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0"/>
        <p:cNvGrpSpPr/>
        <p:nvPr/>
      </p:nvGrpSpPr>
      <p:grpSpPr>
        <a:xfrm>
          <a:off x="0" y="0"/>
          <a:ext cx="0" cy="0"/>
          <a:chOff x="0" y="0"/>
          <a:chExt cx="0" cy="0"/>
        </a:xfrm>
      </p:grpSpPr>
      <p:sp>
        <p:nvSpPr>
          <p:cNvPr id="101" name="Google Shape;101;p3"/>
          <p:cNvSpPr txBox="1">
            <a:spLocks noGrp="1"/>
          </p:cNvSpPr>
          <p:nvPr>
            <p:ph type="title" hasCustomPrompt="1"/>
          </p:nvPr>
        </p:nvSpPr>
        <p:spPr>
          <a:xfrm>
            <a:off x="3974365" y="1097130"/>
            <a:ext cx="1203900" cy="951000"/>
          </a:xfrm>
          <a:prstGeom prst="rect">
            <a:avLst/>
          </a:prstGeom>
        </p:spPr>
        <p:txBody>
          <a:bodyPr spcFirstLastPara="1" wrap="square" lIns="91423" tIns="91423" rIns="91423" bIns="91423" anchor="ctr" anchorCtr="0">
            <a:noAutofit/>
          </a:bodyPr>
          <a:lstStyle>
            <a:lvl1pPr lvl="0" algn="ctr" rtl="0">
              <a:spcBef>
                <a:spcPts val="0"/>
              </a:spcBef>
              <a:spcAft>
                <a:spcPts val="0"/>
              </a:spcAft>
              <a:buSzPts val="6000"/>
              <a:buNone/>
              <a:defRPr sz="5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2" name="Google Shape;102;p3"/>
          <p:cNvSpPr txBox="1">
            <a:spLocks noGrp="1"/>
          </p:cNvSpPr>
          <p:nvPr>
            <p:ph type="subTitle" idx="1"/>
          </p:nvPr>
        </p:nvSpPr>
        <p:spPr>
          <a:xfrm>
            <a:off x="2910415" y="3131384"/>
            <a:ext cx="3331800" cy="713400"/>
          </a:xfrm>
          <a:prstGeom prst="rect">
            <a:avLst/>
          </a:prstGeom>
        </p:spPr>
        <p:txBody>
          <a:bodyPr spcFirstLastPara="1" wrap="square" lIns="91423" tIns="91423" rIns="91423" bIns="91423"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3"/>
          <p:cNvSpPr txBox="1">
            <a:spLocks noGrp="1"/>
          </p:cNvSpPr>
          <p:nvPr>
            <p:ph type="title" idx="2"/>
          </p:nvPr>
        </p:nvSpPr>
        <p:spPr>
          <a:xfrm>
            <a:off x="2910415" y="2279925"/>
            <a:ext cx="3331800" cy="841800"/>
          </a:xfrm>
          <a:prstGeom prst="rect">
            <a:avLst/>
          </a:prstGeom>
        </p:spPr>
        <p:txBody>
          <a:bodyPr spcFirstLastPara="1" wrap="square" lIns="91423" tIns="91423" rIns="91423" bIns="91423"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grpSp>
        <p:nvGrpSpPr>
          <p:cNvPr id="104" name="Google Shape;104;p3"/>
          <p:cNvGrpSpPr/>
          <p:nvPr/>
        </p:nvGrpSpPr>
        <p:grpSpPr>
          <a:xfrm>
            <a:off x="-65449" y="3697903"/>
            <a:ext cx="9236161" cy="1484501"/>
            <a:chOff x="-65450" y="3697900"/>
            <a:chExt cx="9236161" cy="1484501"/>
          </a:xfrm>
        </p:grpSpPr>
        <p:sp>
          <p:nvSpPr>
            <p:cNvPr id="105" name="Google Shape;105;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07" name="Google Shape;107;p3"/>
          <p:cNvGrpSpPr/>
          <p:nvPr/>
        </p:nvGrpSpPr>
        <p:grpSpPr>
          <a:xfrm>
            <a:off x="991858" y="4727290"/>
            <a:ext cx="506635" cy="102953"/>
            <a:chOff x="933903" y="4904637"/>
            <a:chExt cx="506635" cy="102953"/>
          </a:xfrm>
        </p:grpSpPr>
        <p:sp>
          <p:nvSpPr>
            <p:cNvPr id="108" name="Google Shape;108;p3"/>
            <p:cNvSpPr/>
            <p:nvPr/>
          </p:nvSpPr>
          <p:spPr>
            <a:xfrm>
              <a:off x="933903" y="4904637"/>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3"/>
            <p:cNvSpPr/>
            <p:nvPr/>
          </p:nvSpPr>
          <p:spPr>
            <a:xfrm>
              <a:off x="955676" y="4932113"/>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0" name="Google Shape;110;p3"/>
          <p:cNvGrpSpPr/>
          <p:nvPr/>
        </p:nvGrpSpPr>
        <p:grpSpPr>
          <a:xfrm>
            <a:off x="557659" y="4552018"/>
            <a:ext cx="506604" cy="102953"/>
            <a:chOff x="370909" y="4910340"/>
            <a:chExt cx="506604" cy="102953"/>
          </a:xfrm>
        </p:grpSpPr>
        <p:sp>
          <p:nvSpPr>
            <p:cNvPr id="111" name="Google Shape;111;p3"/>
            <p:cNvSpPr/>
            <p:nvPr/>
          </p:nvSpPr>
          <p:spPr>
            <a:xfrm>
              <a:off x="370909" y="4910340"/>
              <a:ext cx="506604" cy="102953"/>
            </a:xfrm>
            <a:custGeom>
              <a:avLst/>
              <a:gdLst/>
              <a:ahLst/>
              <a:cxnLst/>
              <a:rect l="l" t="t" r="r" b="b"/>
              <a:pathLst>
                <a:path w="32600" h="6625" extrusionOk="0">
                  <a:moveTo>
                    <a:pt x="19016" y="0"/>
                  </a:moveTo>
                  <a:cubicBezTo>
                    <a:pt x="18942" y="0"/>
                    <a:pt x="18874" y="19"/>
                    <a:pt x="18814" y="60"/>
                  </a:cubicBezTo>
                  <a:cubicBezTo>
                    <a:pt x="17913" y="694"/>
                    <a:pt x="16479" y="3762"/>
                    <a:pt x="16479" y="3762"/>
                  </a:cubicBezTo>
                  <a:cubicBezTo>
                    <a:pt x="16479" y="3762"/>
                    <a:pt x="14978" y="360"/>
                    <a:pt x="14077" y="360"/>
                  </a:cubicBezTo>
                  <a:cubicBezTo>
                    <a:pt x="13177" y="360"/>
                    <a:pt x="10942" y="3929"/>
                    <a:pt x="10942" y="3929"/>
                  </a:cubicBezTo>
                  <a:cubicBezTo>
                    <a:pt x="10942" y="3929"/>
                    <a:pt x="8462" y="623"/>
                    <a:pt x="7481" y="623"/>
                  </a:cubicBezTo>
                  <a:cubicBezTo>
                    <a:pt x="7401" y="623"/>
                    <a:pt x="7331" y="646"/>
                    <a:pt x="7273" y="694"/>
                  </a:cubicBezTo>
                  <a:cubicBezTo>
                    <a:pt x="6505" y="1327"/>
                    <a:pt x="5304" y="4263"/>
                    <a:pt x="5304" y="4263"/>
                  </a:cubicBezTo>
                  <a:cubicBezTo>
                    <a:pt x="5304" y="4263"/>
                    <a:pt x="2357" y="839"/>
                    <a:pt x="1406" y="839"/>
                  </a:cubicBezTo>
                  <a:cubicBezTo>
                    <a:pt x="1321" y="839"/>
                    <a:pt x="1251" y="866"/>
                    <a:pt x="1202" y="927"/>
                  </a:cubicBezTo>
                  <a:cubicBezTo>
                    <a:pt x="601" y="1661"/>
                    <a:pt x="1" y="6531"/>
                    <a:pt x="1" y="6531"/>
                  </a:cubicBezTo>
                  <a:cubicBezTo>
                    <a:pt x="1" y="6531"/>
                    <a:pt x="11141" y="6625"/>
                    <a:pt x="20308" y="6625"/>
                  </a:cubicBezTo>
                  <a:cubicBezTo>
                    <a:pt x="26610" y="6625"/>
                    <a:pt x="31980" y="6581"/>
                    <a:pt x="32157" y="6431"/>
                  </a:cubicBezTo>
                  <a:cubicBezTo>
                    <a:pt x="32600" y="6052"/>
                    <a:pt x="30973" y="4"/>
                    <a:pt x="30036" y="4"/>
                  </a:cubicBezTo>
                  <a:cubicBezTo>
                    <a:pt x="29984" y="4"/>
                    <a:pt x="29935" y="22"/>
                    <a:pt x="29889" y="60"/>
                  </a:cubicBezTo>
                  <a:cubicBezTo>
                    <a:pt x="28988" y="827"/>
                    <a:pt x="27921" y="3662"/>
                    <a:pt x="27921" y="3662"/>
                  </a:cubicBezTo>
                  <a:cubicBezTo>
                    <a:pt x="27921" y="3662"/>
                    <a:pt x="25976" y="169"/>
                    <a:pt x="25016" y="169"/>
                  </a:cubicBezTo>
                  <a:cubicBezTo>
                    <a:pt x="24970" y="169"/>
                    <a:pt x="24926" y="177"/>
                    <a:pt x="24885" y="193"/>
                  </a:cubicBezTo>
                  <a:cubicBezTo>
                    <a:pt x="23984" y="560"/>
                    <a:pt x="22617" y="4063"/>
                    <a:pt x="22617" y="4063"/>
                  </a:cubicBezTo>
                  <a:cubicBezTo>
                    <a:pt x="22617" y="4063"/>
                    <a:pt x="20103" y="0"/>
                    <a:pt x="1901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3"/>
            <p:cNvSpPr/>
            <p:nvPr/>
          </p:nvSpPr>
          <p:spPr>
            <a:xfrm>
              <a:off x="392682" y="4937817"/>
              <a:ext cx="461880" cy="67801"/>
            </a:xfrm>
            <a:custGeom>
              <a:avLst/>
              <a:gdLst/>
              <a:ahLst/>
              <a:cxnLst/>
              <a:rect l="l" t="t" r="r" b="b"/>
              <a:pathLst>
                <a:path w="29722" h="4363" extrusionOk="0">
                  <a:moveTo>
                    <a:pt x="18181" y="1"/>
                  </a:moveTo>
                  <a:cubicBezTo>
                    <a:pt x="18133" y="1"/>
                    <a:pt x="18102" y="15"/>
                    <a:pt x="18080" y="26"/>
                  </a:cubicBezTo>
                  <a:cubicBezTo>
                    <a:pt x="17647" y="227"/>
                    <a:pt x="15912" y="2495"/>
                    <a:pt x="15145" y="3496"/>
                  </a:cubicBezTo>
                  <a:cubicBezTo>
                    <a:pt x="14411" y="2328"/>
                    <a:pt x="13010" y="160"/>
                    <a:pt x="12510" y="93"/>
                  </a:cubicBezTo>
                  <a:cubicBezTo>
                    <a:pt x="12483" y="84"/>
                    <a:pt x="12456" y="80"/>
                    <a:pt x="12430" y="80"/>
                  </a:cubicBezTo>
                  <a:cubicBezTo>
                    <a:pt x="12358" y="80"/>
                    <a:pt x="12292" y="111"/>
                    <a:pt x="12243" y="160"/>
                  </a:cubicBezTo>
                  <a:cubicBezTo>
                    <a:pt x="11909" y="460"/>
                    <a:pt x="10308" y="2695"/>
                    <a:pt x="9808" y="3429"/>
                  </a:cubicBezTo>
                  <a:cubicBezTo>
                    <a:pt x="7806" y="1527"/>
                    <a:pt x="6639" y="560"/>
                    <a:pt x="6372" y="560"/>
                  </a:cubicBezTo>
                  <a:cubicBezTo>
                    <a:pt x="6366" y="560"/>
                    <a:pt x="6360" y="560"/>
                    <a:pt x="6354" y="560"/>
                  </a:cubicBezTo>
                  <a:cubicBezTo>
                    <a:pt x="5589" y="560"/>
                    <a:pt x="4634" y="2636"/>
                    <a:pt x="4204" y="3662"/>
                  </a:cubicBezTo>
                  <a:cubicBezTo>
                    <a:pt x="3470" y="2695"/>
                    <a:pt x="1902" y="694"/>
                    <a:pt x="1235" y="660"/>
                  </a:cubicBezTo>
                  <a:cubicBezTo>
                    <a:pt x="1101" y="660"/>
                    <a:pt x="1001" y="694"/>
                    <a:pt x="935" y="794"/>
                  </a:cubicBezTo>
                  <a:cubicBezTo>
                    <a:pt x="468" y="1361"/>
                    <a:pt x="67" y="3829"/>
                    <a:pt x="34" y="4096"/>
                  </a:cubicBezTo>
                  <a:cubicBezTo>
                    <a:pt x="1" y="4229"/>
                    <a:pt x="67" y="4329"/>
                    <a:pt x="201" y="4363"/>
                  </a:cubicBezTo>
                  <a:lnTo>
                    <a:pt x="234" y="4363"/>
                  </a:lnTo>
                  <a:cubicBezTo>
                    <a:pt x="334" y="4363"/>
                    <a:pt x="434" y="4263"/>
                    <a:pt x="434" y="4163"/>
                  </a:cubicBezTo>
                  <a:cubicBezTo>
                    <a:pt x="601" y="3195"/>
                    <a:pt x="935" y="1494"/>
                    <a:pt x="1235" y="1094"/>
                  </a:cubicBezTo>
                  <a:cubicBezTo>
                    <a:pt x="1602" y="1127"/>
                    <a:pt x="3003" y="2728"/>
                    <a:pt x="4104" y="4229"/>
                  </a:cubicBezTo>
                  <a:cubicBezTo>
                    <a:pt x="4128" y="4278"/>
                    <a:pt x="4188" y="4309"/>
                    <a:pt x="4245" y="4309"/>
                  </a:cubicBezTo>
                  <a:cubicBezTo>
                    <a:pt x="4266" y="4309"/>
                    <a:pt x="4286" y="4305"/>
                    <a:pt x="4304" y="4296"/>
                  </a:cubicBezTo>
                  <a:cubicBezTo>
                    <a:pt x="4370" y="4296"/>
                    <a:pt x="4437" y="4229"/>
                    <a:pt x="4471" y="4163"/>
                  </a:cubicBezTo>
                  <a:cubicBezTo>
                    <a:pt x="5071" y="2595"/>
                    <a:pt x="5972" y="960"/>
                    <a:pt x="6339" y="960"/>
                  </a:cubicBezTo>
                  <a:cubicBezTo>
                    <a:pt x="6605" y="1060"/>
                    <a:pt x="8240" y="2528"/>
                    <a:pt x="9708" y="3896"/>
                  </a:cubicBezTo>
                  <a:cubicBezTo>
                    <a:pt x="9741" y="3929"/>
                    <a:pt x="9808" y="3929"/>
                    <a:pt x="9841" y="3929"/>
                  </a:cubicBezTo>
                  <a:cubicBezTo>
                    <a:pt x="9908" y="3929"/>
                    <a:pt x="9974" y="3896"/>
                    <a:pt x="10008" y="3862"/>
                  </a:cubicBezTo>
                  <a:cubicBezTo>
                    <a:pt x="10842" y="2695"/>
                    <a:pt x="12109" y="894"/>
                    <a:pt x="12476" y="527"/>
                  </a:cubicBezTo>
                  <a:cubicBezTo>
                    <a:pt x="12843" y="760"/>
                    <a:pt x="14011" y="2428"/>
                    <a:pt x="14945" y="3963"/>
                  </a:cubicBezTo>
                  <a:cubicBezTo>
                    <a:pt x="14978" y="4029"/>
                    <a:pt x="15045" y="4063"/>
                    <a:pt x="15111" y="4063"/>
                  </a:cubicBezTo>
                  <a:cubicBezTo>
                    <a:pt x="15178" y="4063"/>
                    <a:pt x="15245" y="4029"/>
                    <a:pt x="15278" y="3963"/>
                  </a:cubicBezTo>
                  <a:cubicBezTo>
                    <a:pt x="16479" y="2395"/>
                    <a:pt x="17880" y="660"/>
                    <a:pt x="18214" y="427"/>
                  </a:cubicBezTo>
                  <a:cubicBezTo>
                    <a:pt x="18581" y="593"/>
                    <a:pt x="19948" y="2395"/>
                    <a:pt x="21049" y="3996"/>
                  </a:cubicBezTo>
                  <a:cubicBezTo>
                    <a:pt x="21082" y="4063"/>
                    <a:pt x="21149" y="4096"/>
                    <a:pt x="21216" y="4096"/>
                  </a:cubicBezTo>
                  <a:cubicBezTo>
                    <a:pt x="21283" y="4096"/>
                    <a:pt x="21349" y="4063"/>
                    <a:pt x="21383" y="4029"/>
                  </a:cubicBezTo>
                  <a:cubicBezTo>
                    <a:pt x="22350" y="2728"/>
                    <a:pt x="23451" y="1361"/>
                    <a:pt x="23751" y="1060"/>
                  </a:cubicBezTo>
                  <a:cubicBezTo>
                    <a:pt x="23984" y="1227"/>
                    <a:pt x="24618" y="2095"/>
                    <a:pt x="25019" y="2595"/>
                  </a:cubicBezTo>
                  <a:cubicBezTo>
                    <a:pt x="25835" y="3694"/>
                    <a:pt x="26060" y="3966"/>
                    <a:pt x="26279" y="3966"/>
                  </a:cubicBezTo>
                  <a:cubicBezTo>
                    <a:pt x="26292" y="3966"/>
                    <a:pt x="26306" y="3965"/>
                    <a:pt x="26319" y="3963"/>
                  </a:cubicBezTo>
                  <a:cubicBezTo>
                    <a:pt x="26520" y="3963"/>
                    <a:pt x="26686" y="3729"/>
                    <a:pt x="27253" y="2862"/>
                  </a:cubicBezTo>
                  <a:cubicBezTo>
                    <a:pt x="27687" y="2261"/>
                    <a:pt x="28288" y="1394"/>
                    <a:pt x="28621" y="1227"/>
                  </a:cubicBezTo>
                  <a:cubicBezTo>
                    <a:pt x="28821" y="1294"/>
                    <a:pt x="29155" y="2428"/>
                    <a:pt x="29288" y="3662"/>
                  </a:cubicBezTo>
                  <a:cubicBezTo>
                    <a:pt x="29322" y="3796"/>
                    <a:pt x="29422" y="3862"/>
                    <a:pt x="29522" y="3862"/>
                  </a:cubicBezTo>
                  <a:cubicBezTo>
                    <a:pt x="29655" y="3829"/>
                    <a:pt x="29722" y="3729"/>
                    <a:pt x="29722" y="3629"/>
                  </a:cubicBezTo>
                  <a:cubicBezTo>
                    <a:pt x="29655" y="3062"/>
                    <a:pt x="29388" y="1194"/>
                    <a:pt x="28821" y="860"/>
                  </a:cubicBezTo>
                  <a:cubicBezTo>
                    <a:pt x="28755" y="827"/>
                    <a:pt x="28688" y="810"/>
                    <a:pt x="28621" y="810"/>
                  </a:cubicBezTo>
                  <a:cubicBezTo>
                    <a:pt x="28554" y="810"/>
                    <a:pt x="28488" y="827"/>
                    <a:pt x="28421" y="860"/>
                  </a:cubicBezTo>
                  <a:cubicBezTo>
                    <a:pt x="28021" y="1060"/>
                    <a:pt x="27554" y="1728"/>
                    <a:pt x="26920" y="2628"/>
                  </a:cubicBezTo>
                  <a:cubicBezTo>
                    <a:pt x="26686" y="2995"/>
                    <a:pt x="26386" y="3429"/>
                    <a:pt x="26286" y="3529"/>
                  </a:cubicBezTo>
                  <a:cubicBezTo>
                    <a:pt x="26119" y="3362"/>
                    <a:pt x="25686" y="2795"/>
                    <a:pt x="25352" y="2361"/>
                  </a:cubicBezTo>
                  <a:cubicBezTo>
                    <a:pt x="24440" y="1135"/>
                    <a:pt x="24015" y="616"/>
                    <a:pt x="23723" y="616"/>
                  </a:cubicBezTo>
                  <a:cubicBezTo>
                    <a:pt x="23673" y="616"/>
                    <a:pt x="23628" y="631"/>
                    <a:pt x="23584" y="660"/>
                  </a:cubicBezTo>
                  <a:cubicBezTo>
                    <a:pt x="23284" y="860"/>
                    <a:pt x="21816" y="2762"/>
                    <a:pt x="21216" y="3529"/>
                  </a:cubicBezTo>
                  <a:cubicBezTo>
                    <a:pt x="19097" y="378"/>
                    <a:pt x="18423" y="1"/>
                    <a:pt x="1818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3" name="Google Shape;113;p3"/>
          <p:cNvGrpSpPr/>
          <p:nvPr/>
        </p:nvGrpSpPr>
        <p:grpSpPr>
          <a:xfrm>
            <a:off x="2456826" y="4483827"/>
            <a:ext cx="266050" cy="239350"/>
            <a:chOff x="-1536750" y="880250"/>
            <a:chExt cx="266050" cy="239350"/>
          </a:xfrm>
        </p:grpSpPr>
        <p:sp>
          <p:nvSpPr>
            <p:cNvPr id="114" name="Google Shape;114;p3"/>
            <p:cNvSpPr/>
            <p:nvPr/>
          </p:nvSpPr>
          <p:spPr>
            <a:xfrm>
              <a:off x="-1534200" y="884050"/>
              <a:ext cx="263500" cy="231500"/>
            </a:xfrm>
            <a:custGeom>
              <a:avLst/>
              <a:gdLst/>
              <a:ahLst/>
              <a:cxnLst/>
              <a:rect l="l" t="t" r="r" b="b"/>
              <a:pathLst>
                <a:path w="10540" h="9260" extrusionOk="0">
                  <a:moveTo>
                    <a:pt x="3696" y="0"/>
                  </a:moveTo>
                  <a:cubicBezTo>
                    <a:pt x="3612" y="0"/>
                    <a:pt x="3525" y="16"/>
                    <a:pt x="3434" y="48"/>
                  </a:cubicBezTo>
                  <a:cubicBezTo>
                    <a:pt x="2233" y="448"/>
                    <a:pt x="3501" y="3351"/>
                    <a:pt x="3501" y="3351"/>
                  </a:cubicBezTo>
                  <a:cubicBezTo>
                    <a:pt x="3501" y="3351"/>
                    <a:pt x="2314" y="2947"/>
                    <a:pt x="1335" y="2947"/>
                  </a:cubicBezTo>
                  <a:cubicBezTo>
                    <a:pt x="672" y="2947"/>
                    <a:pt x="105" y="3132"/>
                    <a:pt x="65" y="3751"/>
                  </a:cubicBezTo>
                  <a:cubicBezTo>
                    <a:pt x="1" y="4880"/>
                    <a:pt x="1270" y="5084"/>
                    <a:pt x="2196" y="5084"/>
                  </a:cubicBezTo>
                  <a:cubicBezTo>
                    <a:pt x="2720" y="5084"/>
                    <a:pt x="3134" y="5018"/>
                    <a:pt x="3134" y="5018"/>
                  </a:cubicBezTo>
                  <a:lnTo>
                    <a:pt x="3134" y="5018"/>
                  </a:lnTo>
                  <a:cubicBezTo>
                    <a:pt x="3134" y="5018"/>
                    <a:pt x="332" y="7320"/>
                    <a:pt x="1466" y="7787"/>
                  </a:cubicBezTo>
                  <a:cubicBezTo>
                    <a:pt x="1586" y="7835"/>
                    <a:pt x="1709" y="7857"/>
                    <a:pt x="1833" y="7857"/>
                  </a:cubicBezTo>
                  <a:cubicBezTo>
                    <a:pt x="2914" y="7857"/>
                    <a:pt x="4068" y="6219"/>
                    <a:pt x="4068" y="6219"/>
                  </a:cubicBezTo>
                  <a:cubicBezTo>
                    <a:pt x="4068" y="6219"/>
                    <a:pt x="4304" y="9259"/>
                    <a:pt x="5109" y="9259"/>
                  </a:cubicBezTo>
                  <a:cubicBezTo>
                    <a:pt x="5160" y="9259"/>
                    <a:pt x="5213" y="9247"/>
                    <a:pt x="5269" y="9221"/>
                  </a:cubicBezTo>
                  <a:cubicBezTo>
                    <a:pt x="6203" y="8788"/>
                    <a:pt x="6103" y="6253"/>
                    <a:pt x="6103" y="6253"/>
                  </a:cubicBezTo>
                  <a:lnTo>
                    <a:pt x="6103" y="6253"/>
                  </a:lnTo>
                  <a:cubicBezTo>
                    <a:pt x="6103" y="6253"/>
                    <a:pt x="6787" y="8276"/>
                    <a:pt x="8071" y="8276"/>
                  </a:cubicBezTo>
                  <a:cubicBezTo>
                    <a:pt x="8147" y="8276"/>
                    <a:pt x="8224" y="8269"/>
                    <a:pt x="8304" y="8254"/>
                  </a:cubicBezTo>
                  <a:cubicBezTo>
                    <a:pt x="9738" y="7987"/>
                    <a:pt x="7403" y="5352"/>
                    <a:pt x="6903" y="5352"/>
                  </a:cubicBezTo>
                  <a:cubicBezTo>
                    <a:pt x="6403" y="5352"/>
                    <a:pt x="10539" y="5285"/>
                    <a:pt x="10139" y="3918"/>
                  </a:cubicBezTo>
                  <a:cubicBezTo>
                    <a:pt x="9983" y="3366"/>
                    <a:pt x="9508" y="3190"/>
                    <a:pt x="8964" y="3190"/>
                  </a:cubicBezTo>
                  <a:cubicBezTo>
                    <a:pt x="7994" y="3190"/>
                    <a:pt x="6803" y="3751"/>
                    <a:pt x="6803" y="3751"/>
                  </a:cubicBezTo>
                  <a:cubicBezTo>
                    <a:pt x="6803" y="3751"/>
                    <a:pt x="9005" y="949"/>
                    <a:pt x="7670" y="415"/>
                  </a:cubicBezTo>
                  <a:cubicBezTo>
                    <a:pt x="7549" y="364"/>
                    <a:pt x="7430" y="340"/>
                    <a:pt x="7314" y="340"/>
                  </a:cubicBezTo>
                  <a:cubicBezTo>
                    <a:pt x="6151" y="340"/>
                    <a:pt x="5269" y="2683"/>
                    <a:pt x="5269" y="2683"/>
                  </a:cubicBezTo>
                  <a:cubicBezTo>
                    <a:pt x="5269" y="2683"/>
                    <a:pt x="4807" y="0"/>
                    <a:pt x="369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3"/>
            <p:cNvSpPr/>
            <p:nvPr/>
          </p:nvSpPr>
          <p:spPr>
            <a:xfrm>
              <a:off x="-1536750" y="880250"/>
              <a:ext cx="261025" cy="239350"/>
            </a:xfrm>
            <a:custGeom>
              <a:avLst/>
              <a:gdLst/>
              <a:ahLst/>
              <a:cxnLst/>
              <a:rect l="l" t="t" r="r" b="b"/>
              <a:pathLst>
                <a:path w="10441" h="9574" extrusionOk="0">
                  <a:moveTo>
                    <a:pt x="3803" y="300"/>
                  </a:moveTo>
                  <a:cubicBezTo>
                    <a:pt x="4603" y="300"/>
                    <a:pt x="5104" y="2135"/>
                    <a:pt x="5237" y="2835"/>
                  </a:cubicBezTo>
                  <a:cubicBezTo>
                    <a:pt x="5237" y="2935"/>
                    <a:pt x="5304" y="2969"/>
                    <a:pt x="5371" y="2969"/>
                  </a:cubicBezTo>
                  <a:cubicBezTo>
                    <a:pt x="5437" y="2969"/>
                    <a:pt x="5504" y="2935"/>
                    <a:pt x="5537" y="2869"/>
                  </a:cubicBezTo>
                  <a:cubicBezTo>
                    <a:pt x="5771" y="2268"/>
                    <a:pt x="6571" y="634"/>
                    <a:pt x="7405" y="634"/>
                  </a:cubicBezTo>
                  <a:cubicBezTo>
                    <a:pt x="7505" y="634"/>
                    <a:pt x="7606" y="667"/>
                    <a:pt x="7706" y="701"/>
                  </a:cubicBezTo>
                  <a:cubicBezTo>
                    <a:pt x="7872" y="767"/>
                    <a:pt x="7972" y="867"/>
                    <a:pt x="8006" y="1034"/>
                  </a:cubicBezTo>
                  <a:cubicBezTo>
                    <a:pt x="8206" y="1768"/>
                    <a:pt x="7172" y="3269"/>
                    <a:pt x="6772" y="3803"/>
                  </a:cubicBezTo>
                  <a:cubicBezTo>
                    <a:pt x="6738" y="3869"/>
                    <a:pt x="6738" y="3936"/>
                    <a:pt x="6772" y="4003"/>
                  </a:cubicBezTo>
                  <a:cubicBezTo>
                    <a:pt x="6795" y="4027"/>
                    <a:pt x="6852" y="4050"/>
                    <a:pt x="6907" y="4050"/>
                  </a:cubicBezTo>
                  <a:cubicBezTo>
                    <a:pt x="6930" y="4050"/>
                    <a:pt x="6952" y="4046"/>
                    <a:pt x="6972" y="4036"/>
                  </a:cubicBezTo>
                  <a:cubicBezTo>
                    <a:pt x="6972" y="4036"/>
                    <a:pt x="8139" y="3503"/>
                    <a:pt x="9040" y="3503"/>
                  </a:cubicBezTo>
                  <a:cubicBezTo>
                    <a:pt x="9640" y="3503"/>
                    <a:pt x="9974" y="3703"/>
                    <a:pt x="10074" y="4103"/>
                  </a:cubicBezTo>
                  <a:cubicBezTo>
                    <a:pt x="10107" y="4270"/>
                    <a:pt x="10107" y="4370"/>
                    <a:pt x="10007" y="4503"/>
                  </a:cubicBezTo>
                  <a:cubicBezTo>
                    <a:pt x="9707" y="4937"/>
                    <a:pt x="8640" y="5237"/>
                    <a:pt x="7038" y="5371"/>
                  </a:cubicBezTo>
                  <a:cubicBezTo>
                    <a:pt x="6938" y="5371"/>
                    <a:pt x="6805" y="5371"/>
                    <a:pt x="6805" y="5537"/>
                  </a:cubicBezTo>
                  <a:cubicBezTo>
                    <a:pt x="6805" y="5571"/>
                    <a:pt x="6838" y="5671"/>
                    <a:pt x="7005" y="5671"/>
                  </a:cubicBezTo>
                  <a:cubicBezTo>
                    <a:pt x="7272" y="5704"/>
                    <a:pt x="8640" y="7105"/>
                    <a:pt x="8706" y="7872"/>
                  </a:cubicBezTo>
                  <a:cubicBezTo>
                    <a:pt x="8706" y="8106"/>
                    <a:pt x="8606" y="8206"/>
                    <a:pt x="8373" y="8239"/>
                  </a:cubicBezTo>
                  <a:cubicBezTo>
                    <a:pt x="8306" y="8252"/>
                    <a:pt x="8241" y="8257"/>
                    <a:pt x="8177" y="8257"/>
                  </a:cubicBezTo>
                  <a:cubicBezTo>
                    <a:pt x="7027" y="8257"/>
                    <a:pt x="6338" y="6371"/>
                    <a:pt x="6338" y="6371"/>
                  </a:cubicBezTo>
                  <a:cubicBezTo>
                    <a:pt x="6338" y="6271"/>
                    <a:pt x="6238" y="6238"/>
                    <a:pt x="6171" y="6238"/>
                  </a:cubicBezTo>
                  <a:cubicBezTo>
                    <a:pt x="6104" y="6271"/>
                    <a:pt x="6038" y="6338"/>
                    <a:pt x="6038" y="6405"/>
                  </a:cubicBezTo>
                  <a:cubicBezTo>
                    <a:pt x="6071" y="7072"/>
                    <a:pt x="6004" y="8906"/>
                    <a:pt x="5304" y="9240"/>
                  </a:cubicBezTo>
                  <a:lnTo>
                    <a:pt x="5237" y="9240"/>
                  </a:lnTo>
                  <a:cubicBezTo>
                    <a:pt x="4770" y="9240"/>
                    <a:pt x="4403" y="7505"/>
                    <a:pt x="4303" y="6338"/>
                  </a:cubicBezTo>
                  <a:cubicBezTo>
                    <a:pt x="4303" y="6271"/>
                    <a:pt x="4270" y="6238"/>
                    <a:pt x="4203" y="6204"/>
                  </a:cubicBezTo>
                  <a:lnTo>
                    <a:pt x="4170" y="6204"/>
                  </a:lnTo>
                  <a:cubicBezTo>
                    <a:pt x="4103" y="6204"/>
                    <a:pt x="4070" y="6238"/>
                    <a:pt x="4036" y="6271"/>
                  </a:cubicBezTo>
                  <a:cubicBezTo>
                    <a:pt x="4036" y="6305"/>
                    <a:pt x="2902" y="7872"/>
                    <a:pt x="1935" y="7872"/>
                  </a:cubicBezTo>
                  <a:cubicBezTo>
                    <a:pt x="1835" y="7872"/>
                    <a:pt x="1735" y="7839"/>
                    <a:pt x="1635" y="7806"/>
                  </a:cubicBezTo>
                  <a:cubicBezTo>
                    <a:pt x="1501" y="7739"/>
                    <a:pt x="1468" y="7672"/>
                    <a:pt x="1468" y="7605"/>
                  </a:cubicBezTo>
                  <a:cubicBezTo>
                    <a:pt x="1401" y="7105"/>
                    <a:pt x="2569" y="5938"/>
                    <a:pt x="3336" y="5304"/>
                  </a:cubicBezTo>
                  <a:cubicBezTo>
                    <a:pt x="3403" y="5237"/>
                    <a:pt x="3403" y="5170"/>
                    <a:pt x="3369" y="5104"/>
                  </a:cubicBezTo>
                  <a:cubicBezTo>
                    <a:pt x="3369" y="5055"/>
                    <a:pt x="3316" y="5024"/>
                    <a:pt x="3261" y="5024"/>
                  </a:cubicBezTo>
                  <a:cubicBezTo>
                    <a:pt x="3241" y="5024"/>
                    <a:pt x="3220" y="5028"/>
                    <a:pt x="3202" y="5037"/>
                  </a:cubicBezTo>
                  <a:cubicBezTo>
                    <a:pt x="3202" y="5037"/>
                    <a:pt x="2802" y="5070"/>
                    <a:pt x="2302" y="5070"/>
                  </a:cubicBezTo>
                  <a:cubicBezTo>
                    <a:pt x="1701" y="5070"/>
                    <a:pt x="934" y="5004"/>
                    <a:pt x="534" y="4603"/>
                  </a:cubicBezTo>
                  <a:cubicBezTo>
                    <a:pt x="367" y="4403"/>
                    <a:pt x="300" y="4203"/>
                    <a:pt x="334" y="3903"/>
                  </a:cubicBezTo>
                  <a:cubicBezTo>
                    <a:pt x="334" y="3736"/>
                    <a:pt x="367" y="3269"/>
                    <a:pt x="1434" y="3269"/>
                  </a:cubicBezTo>
                  <a:cubicBezTo>
                    <a:pt x="2368" y="3269"/>
                    <a:pt x="3536" y="3669"/>
                    <a:pt x="3569" y="3669"/>
                  </a:cubicBezTo>
                  <a:cubicBezTo>
                    <a:pt x="3603" y="3669"/>
                    <a:pt x="3669" y="3669"/>
                    <a:pt x="3736" y="3603"/>
                  </a:cubicBezTo>
                  <a:cubicBezTo>
                    <a:pt x="3769" y="3569"/>
                    <a:pt x="3769" y="3503"/>
                    <a:pt x="3736" y="3436"/>
                  </a:cubicBezTo>
                  <a:cubicBezTo>
                    <a:pt x="3736" y="3436"/>
                    <a:pt x="2902" y="1501"/>
                    <a:pt x="3269" y="667"/>
                  </a:cubicBezTo>
                  <a:cubicBezTo>
                    <a:pt x="3336" y="500"/>
                    <a:pt x="3436" y="400"/>
                    <a:pt x="3603" y="334"/>
                  </a:cubicBezTo>
                  <a:cubicBezTo>
                    <a:pt x="3669" y="300"/>
                    <a:pt x="3736" y="300"/>
                    <a:pt x="3803" y="300"/>
                  </a:cubicBezTo>
                  <a:close/>
                  <a:moveTo>
                    <a:pt x="3803" y="0"/>
                  </a:moveTo>
                  <a:cubicBezTo>
                    <a:pt x="3703" y="0"/>
                    <a:pt x="3603" y="0"/>
                    <a:pt x="3503" y="33"/>
                  </a:cubicBezTo>
                  <a:cubicBezTo>
                    <a:pt x="3269" y="133"/>
                    <a:pt x="3102" y="300"/>
                    <a:pt x="3002" y="534"/>
                  </a:cubicBezTo>
                  <a:cubicBezTo>
                    <a:pt x="2669" y="1268"/>
                    <a:pt x="3102" y="2635"/>
                    <a:pt x="3336" y="3269"/>
                  </a:cubicBezTo>
                  <a:cubicBezTo>
                    <a:pt x="2902" y="3136"/>
                    <a:pt x="2135" y="2935"/>
                    <a:pt x="1434" y="2935"/>
                  </a:cubicBezTo>
                  <a:cubicBezTo>
                    <a:pt x="300" y="2935"/>
                    <a:pt x="33" y="3469"/>
                    <a:pt x="0" y="3903"/>
                  </a:cubicBezTo>
                  <a:cubicBezTo>
                    <a:pt x="0" y="4270"/>
                    <a:pt x="100" y="4570"/>
                    <a:pt x="334" y="4803"/>
                  </a:cubicBezTo>
                  <a:cubicBezTo>
                    <a:pt x="776" y="5272"/>
                    <a:pt x="1603" y="5395"/>
                    <a:pt x="2263" y="5395"/>
                  </a:cubicBezTo>
                  <a:cubicBezTo>
                    <a:pt x="2449" y="5395"/>
                    <a:pt x="2622" y="5385"/>
                    <a:pt x="2769" y="5371"/>
                  </a:cubicBezTo>
                  <a:lnTo>
                    <a:pt x="2769" y="5371"/>
                  </a:lnTo>
                  <a:cubicBezTo>
                    <a:pt x="2135" y="5938"/>
                    <a:pt x="1068" y="7005"/>
                    <a:pt x="1168" y="7672"/>
                  </a:cubicBezTo>
                  <a:cubicBezTo>
                    <a:pt x="1168" y="7806"/>
                    <a:pt x="1268" y="7972"/>
                    <a:pt x="1535" y="8106"/>
                  </a:cubicBezTo>
                  <a:cubicBezTo>
                    <a:pt x="1668" y="8139"/>
                    <a:pt x="1801" y="8173"/>
                    <a:pt x="1935" y="8173"/>
                  </a:cubicBezTo>
                  <a:cubicBezTo>
                    <a:pt x="2769" y="8173"/>
                    <a:pt x="3636" y="7272"/>
                    <a:pt x="4036" y="6772"/>
                  </a:cubicBezTo>
                  <a:cubicBezTo>
                    <a:pt x="4136" y="7672"/>
                    <a:pt x="4470" y="9574"/>
                    <a:pt x="5237" y="9574"/>
                  </a:cubicBezTo>
                  <a:cubicBezTo>
                    <a:pt x="5304" y="9574"/>
                    <a:pt x="5371" y="9540"/>
                    <a:pt x="5437" y="9507"/>
                  </a:cubicBezTo>
                  <a:cubicBezTo>
                    <a:pt x="6138" y="9173"/>
                    <a:pt x="6305" y="7939"/>
                    <a:pt x="6338" y="7138"/>
                  </a:cubicBezTo>
                  <a:cubicBezTo>
                    <a:pt x="6676" y="7752"/>
                    <a:pt x="7296" y="8592"/>
                    <a:pt x="8199" y="8592"/>
                  </a:cubicBezTo>
                  <a:cubicBezTo>
                    <a:pt x="8277" y="8592"/>
                    <a:pt x="8357" y="8586"/>
                    <a:pt x="8439" y="8573"/>
                  </a:cubicBezTo>
                  <a:cubicBezTo>
                    <a:pt x="8840" y="8473"/>
                    <a:pt x="9040" y="8239"/>
                    <a:pt x="9007" y="7839"/>
                  </a:cubicBezTo>
                  <a:cubicBezTo>
                    <a:pt x="8940" y="7138"/>
                    <a:pt x="8139" y="6104"/>
                    <a:pt x="7505" y="5637"/>
                  </a:cubicBezTo>
                  <a:cubicBezTo>
                    <a:pt x="8640" y="5504"/>
                    <a:pt x="9874" y="5270"/>
                    <a:pt x="10274" y="4670"/>
                  </a:cubicBezTo>
                  <a:cubicBezTo>
                    <a:pt x="10408" y="4470"/>
                    <a:pt x="10441" y="4270"/>
                    <a:pt x="10374" y="4036"/>
                  </a:cubicBezTo>
                  <a:cubicBezTo>
                    <a:pt x="10274" y="3636"/>
                    <a:pt x="9941" y="3169"/>
                    <a:pt x="9040" y="3169"/>
                  </a:cubicBezTo>
                  <a:cubicBezTo>
                    <a:pt x="8439" y="3169"/>
                    <a:pt x="7806" y="3369"/>
                    <a:pt x="7339" y="3536"/>
                  </a:cubicBezTo>
                  <a:cubicBezTo>
                    <a:pt x="7806" y="2902"/>
                    <a:pt x="8506" y="1701"/>
                    <a:pt x="8306" y="967"/>
                  </a:cubicBezTo>
                  <a:cubicBezTo>
                    <a:pt x="8239" y="701"/>
                    <a:pt x="8106" y="500"/>
                    <a:pt x="7839" y="400"/>
                  </a:cubicBezTo>
                  <a:cubicBezTo>
                    <a:pt x="7706" y="367"/>
                    <a:pt x="7572" y="334"/>
                    <a:pt x="7405" y="334"/>
                  </a:cubicBezTo>
                  <a:cubicBezTo>
                    <a:pt x="6505" y="334"/>
                    <a:pt x="5771" y="1601"/>
                    <a:pt x="5437" y="2302"/>
                  </a:cubicBezTo>
                  <a:cubicBezTo>
                    <a:pt x="5237" y="1501"/>
                    <a:pt x="4737" y="0"/>
                    <a:pt x="3803"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3"/>
            <p:cNvSpPr/>
            <p:nvPr/>
          </p:nvSpPr>
          <p:spPr>
            <a:xfrm>
              <a:off x="-1468375" y="1019800"/>
              <a:ext cx="31700" cy="36425"/>
            </a:xfrm>
            <a:custGeom>
              <a:avLst/>
              <a:gdLst/>
              <a:ahLst/>
              <a:cxnLst/>
              <a:rect l="l" t="t" r="r" b="b"/>
              <a:pathLst>
                <a:path w="1268" h="1457" extrusionOk="0">
                  <a:moveTo>
                    <a:pt x="1106" y="0"/>
                  </a:moveTo>
                  <a:cubicBezTo>
                    <a:pt x="1057" y="0"/>
                    <a:pt x="1007" y="16"/>
                    <a:pt x="968" y="55"/>
                  </a:cubicBezTo>
                  <a:lnTo>
                    <a:pt x="67" y="1223"/>
                  </a:lnTo>
                  <a:cubicBezTo>
                    <a:pt x="0" y="1290"/>
                    <a:pt x="34" y="1390"/>
                    <a:pt x="100" y="1423"/>
                  </a:cubicBezTo>
                  <a:cubicBezTo>
                    <a:pt x="100" y="1456"/>
                    <a:pt x="134" y="1456"/>
                    <a:pt x="167" y="1456"/>
                  </a:cubicBezTo>
                  <a:cubicBezTo>
                    <a:pt x="234" y="1456"/>
                    <a:pt x="267" y="1456"/>
                    <a:pt x="301" y="1390"/>
                  </a:cubicBezTo>
                  <a:lnTo>
                    <a:pt x="1235" y="256"/>
                  </a:lnTo>
                  <a:cubicBezTo>
                    <a:pt x="1268" y="189"/>
                    <a:pt x="1268" y="89"/>
                    <a:pt x="1201" y="22"/>
                  </a:cubicBezTo>
                  <a:cubicBezTo>
                    <a:pt x="1174" y="8"/>
                    <a:pt x="1140" y="0"/>
                    <a:pt x="1106"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3"/>
            <p:cNvSpPr/>
            <p:nvPr/>
          </p:nvSpPr>
          <p:spPr>
            <a:xfrm>
              <a:off x="-1495075" y="977575"/>
              <a:ext cx="55075" cy="17775"/>
            </a:xfrm>
            <a:custGeom>
              <a:avLst/>
              <a:gdLst/>
              <a:ahLst/>
              <a:cxnLst/>
              <a:rect l="l" t="t" r="r" b="b"/>
              <a:pathLst>
                <a:path w="2203" h="711" extrusionOk="0">
                  <a:moveTo>
                    <a:pt x="162" y="1"/>
                  </a:moveTo>
                  <a:cubicBezTo>
                    <a:pt x="101" y="1"/>
                    <a:pt x="34" y="55"/>
                    <a:pt x="34" y="110"/>
                  </a:cubicBezTo>
                  <a:cubicBezTo>
                    <a:pt x="1" y="210"/>
                    <a:pt x="68" y="277"/>
                    <a:pt x="134" y="310"/>
                  </a:cubicBezTo>
                  <a:lnTo>
                    <a:pt x="2002" y="677"/>
                  </a:lnTo>
                  <a:cubicBezTo>
                    <a:pt x="2002" y="677"/>
                    <a:pt x="2036" y="710"/>
                    <a:pt x="2036" y="710"/>
                  </a:cubicBezTo>
                  <a:cubicBezTo>
                    <a:pt x="2102" y="710"/>
                    <a:pt x="2169" y="644"/>
                    <a:pt x="2203" y="577"/>
                  </a:cubicBezTo>
                  <a:cubicBezTo>
                    <a:pt x="2203" y="477"/>
                    <a:pt x="2136" y="410"/>
                    <a:pt x="2069" y="377"/>
                  </a:cubicBezTo>
                  <a:lnTo>
                    <a:pt x="201" y="10"/>
                  </a:lnTo>
                  <a:cubicBezTo>
                    <a:pt x="189" y="4"/>
                    <a:pt x="176" y="1"/>
                    <a:pt x="162"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3"/>
            <p:cNvSpPr/>
            <p:nvPr/>
          </p:nvSpPr>
          <p:spPr>
            <a:xfrm>
              <a:off x="-1437525" y="927775"/>
              <a:ext cx="19200" cy="42550"/>
            </a:xfrm>
            <a:custGeom>
              <a:avLst/>
              <a:gdLst/>
              <a:ahLst/>
              <a:cxnLst/>
              <a:rect l="l" t="t" r="r" b="b"/>
              <a:pathLst>
                <a:path w="768" h="1702" extrusionOk="0">
                  <a:moveTo>
                    <a:pt x="134" y="0"/>
                  </a:moveTo>
                  <a:cubicBezTo>
                    <a:pt x="67" y="34"/>
                    <a:pt x="1" y="134"/>
                    <a:pt x="34" y="201"/>
                  </a:cubicBezTo>
                  <a:lnTo>
                    <a:pt x="434" y="1602"/>
                  </a:lnTo>
                  <a:cubicBezTo>
                    <a:pt x="468" y="1668"/>
                    <a:pt x="534" y="1702"/>
                    <a:pt x="601" y="1702"/>
                  </a:cubicBezTo>
                  <a:lnTo>
                    <a:pt x="634" y="1702"/>
                  </a:lnTo>
                  <a:cubicBezTo>
                    <a:pt x="734" y="1668"/>
                    <a:pt x="768" y="1602"/>
                    <a:pt x="734" y="1501"/>
                  </a:cubicBezTo>
                  <a:lnTo>
                    <a:pt x="334" y="134"/>
                  </a:lnTo>
                  <a:cubicBezTo>
                    <a:pt x="301" y="34"/>
                    <a:pt x="234" y="0"/>
                    <a:pt x="134"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3"/>
            <p:cNvSpPr/>
            <p:nvPr/>
          </p:nvSpPr>
          <p:spPr>
            <a:xfrm>
              <a:off x="-1388325" y="931625"/>
              <a:ext cx="26725" cy="42050"/>
            </a:xfrm>
            <a:custGeom>
              <a:avLst/>
              <a:gdLst/>
              <a:ahLst/>
              <a:cxnLst/>
              <a:rect l="l" t="t" r="r" b="b"/>
              <a:pathLst>
                <a:path w="1069" h="1682" extrusionOk="0">
                  <a:moveTo>
                    <a:pt x="909" y="0"/>
                  </a:moveTo>
                  <a:cubicBezTo>
                    <a:pt x="852" y="0"/>
                    <a:pt x="792" y="31"/>
                    <a:pt x="768" y="80"/>
                  </a:cubicBezTo>
                  <a:lnTo>
                    <a:pt x="34" y="1448"/>
                  </a:lnTo>
                  <a:cubicBezTo>
                    <a:pt x="1" y="1514"/>
                    <a:pt x="34" y="1614"/>
                    <a:pt x="101" y="1648"/>
                  </a:cubicBezTo>
                  <a:cubicBezTo>
                    <a:pt x="134" y="1681"/>
                    <a:pt x="134" y="1681"/>
                    <a:pt x="167" y="1681"/>
                  </a:cubicBezTo>
                  <a:cubicBezTo>
                    <a:pt x="234" y="1681"/>
                    <a:pt x="268" y="1648"/>
                    <a:pt x="301" y="1581"/>
                  </a:cubicBezTo>
                  <a:lnTo>
                    <a:pt x="1035" y="247"/>
                  </a:lnTo>
                  <a:cubicBezTo>
                    <a:pt x="1068" y="147"/>
                    <a:pt x="1035" y="47"/>
                    <a:pt x="968" y="13"/>
                  </a:cubicBezTo>
                  <a:cubicBezTo>
                    <a:pt x="950" y="4"/>
                    <a:pt x="930" y="0"/>
                    <a:pt x="909"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3"/>
            <p:cNvSpPr/>
            <p:nvPr/>
          </p:nvSpPr>
          <p:spPr>
            <a:xfrm>
              <a:off x="-1376650" y="986975"/>
              <a:ext cx="59250" cy="15050"/>
            </a:xfrm>
            <a:custGeom>
              <a:avLst/>
              <a:gdLst/>
              <a:ahLst/>
              <a:cxnLst/>
              <a:rect l="l" t="t" r="r" b="b"/>
              <a:pathLst>
                <a:path w="2370" h="602" extrusionOk="0">
                  <a:moveTo>
                    <a:pt x="2169" y="1"/>
                  </a:moveTo>
                  <a:lnTo>
                    <a:pt x="134" y="301"/>
                  </a:lnTo>
                  <a:cubicBezTo>
                    <a:pt x="67" y="301"/>
                    <a:pt x="1" y="368"/>
                    <a:pt x="1" y="468"/>
                  </a:cubicBezTo>
                  <a:cubicBezTo>
                    <a:pt x="34" y="534"/>
                    <a:pt x="101" y="601"/>
                    <a:pt x="167" y="601"/>
                  </a:cubicBezTo>
                  <a:lnTo>
                    <a:pt x="201" y="601"/>
                  </a:lnTo>
                  <a:lnTo>
                    <a:pt x="2202" y="301"/>
                  </a:lnTo>
                  <a:cubicBezTo>
                    <a:pt x="2302" y="301"/>
                    <a:pt x="2369" y="234"/>
                    <a:pt x="2336" y="134"/>
                  </a:cubicBezTo>
                  <a:cubicBezTo>
                    <a:pt x="2336" y="67"/>
                    <a:pt x="2269" y="1"/>
                    <a:pt x="2169"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3"/>
            <p:cNvSpPr/>
            <p:nvPr/>
          </p:nvSpPr>
          <p:spPr>
            <a:xfrm>
              <a:off x="-1379150" y="1022425"/>
              <a:ext cx="31725" cy="33800"/>
            </a:xfrm>
            <a:custGeom>
              <a:avLst/>
              <a:gdLst/>
              <a:ahLst/>
              <a:cxnLst/>
              <a:rect l="l" t="t" r="r" b="b"/>
              <a:pathLst>
                <a:path w="1269" h="1352" extrusionOk="0">
                  <a:moveTo>
                    <a:pt x="180" y="0"/>
                  </a:moveTo>
                  <a:cubicBezTo>
                    <a:pt x="142" y="0"/>
                    <a:pt x="101" y="17"/>
                    <a:pt x="67" y="50"/>
                  </a:cubicBezTo>
                  <a:cubicBezTo>
                    <a:pt x="1" y="84"/>
                    <a:pt x="1" y="184"/>
                    <a:pt x="34" y="251"/>
                  </a:cubicBezTo>
                  <a:lnTo>
                    <a:pt x="968" y="1318"/>
                  </a:lnTo>
                  <a:cubicBezTo>
                    <a:pt x="1001" y="1351"/>
                    <a:pt x="1068" y="1351"/>
                    <a:pt x="1101" y="1351"/>
                  </a:cubicBezTo>
                  <a:cubicBezTo>
                    <a:pt x="1135" y="1351"/>
                    <a:pt x="1168" y="1351"/>
                    <a:pt x="1201" y="1318"/>
                  </a:cubicBezTo>
                  <a:cubicBezTo>
                    <a:pt x="1268" y="1251"/>
                    <a:pt x="1268" y="1151"/>
                    <a:pt x="1201" y="1085"/>
                  </a:cubicBezTo>
                  <a:lnTo>
                    <a:pt x="267" y="50"/>
                  </a:lnTo>
                  <a:cubicBezTo>
                    <a:pt x="251" y="17"/>
                    <a:pt x="217" y="0"/>
                    <a:pt x="180"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3"/>
            <p:cNvSpPr/>
            <p:nvPr/>
          </p:nvSpPr>
          <p:spPr>
            <a:xfrm>
              <a:off x="-1414175" y="1031175"/>
              <a:ext cx="11700" cy="45050"/>
            </a:xfrm>
            <a:custGeom>
              <a:avLst/>
              <a:gdLst/>
              <a:ahLst/>
              <a:cxnLst/>
              <a:rect l="l" t="t" r="r" b="b"/>
              <a:pathLst>
                <a:path w="468" h="1802" extrusionOk="0">
                  <a:moveTo>
                    <a:pt x="167" y="1"/>
                  </a:moveTo>
                  <a:cubicBezTo>
                    <a:pt x="67" y="34"/>
                    <a:pt x="1" y="101"/>
                    <a:pt x="34" y="201"/>
                  </a:cubicBezTo>
                  <a:lnTo>
                    <a:pt x="167" y="1669"/>
                  </a:lnTo>
                  <a:cubicBezTo>
                    <a:pt x="167" y="1735"/>
                    <a:pt x="234" y="1802"/>
                    <a:pt x="301" y="1802"/>
                  </a:cubicBezTo>
                  <a:lnTo>
                    <a:pt x="334" y="1802"/>
                  </a:lnTo>
                  <a:cubicBezTo>
                    <a:pt x="401" y="1802"/>
                    <a:pt x="468" y="1702"/>
                    <a:pt x="468" y="1635"/>
                  </a:cubicBezTo>
                  <a:lnTo>
                    <a:pt x="334" y="167"/>
                  </a:lnTo>
                  <a:cubicBezTo>
                    <a:pt x="334" y="67"/>
                    <a:pt x="267" y="1"/>
                    <a:pt x="167"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3"/>
            <p:cNvSpPr/>
            <p:nvPr/>
          </p:nvSpPr>
          <p:spPr>
            <a:xfrm>
              <a:off x="-1455025" y="952800"/>
              <a:ext cx="94250" cy="94250"/>
            </a:xfrm>
            <a:custGeom>
              <a:avLst/>
              <a:gdLst/>
              <a:ahLst/>
              <a:cxnLst/>
              <a:rect l="l" t="t" r="r" b="b"/>
              <a:pathLst>
                <a:path w="3770" h="3770" extrusionOk="0">
                  <a:moveTo>
                    <a:pt x="1868" y="0"/>
                  </a:moveTo>
                  <a:cubicBezTo>
                    <a:pt x="834" y="0"/>
                    <a:pt x="0" y="834"/>
                    <a:pt x="0" y="1868"/>
                  </a:cubicBezTo>
                  <a:cubicBezTo>
                    <a:pt x="0" y="2902"/>
                    <a:pt x="834" y="3769"/>
                    <a:pt x="1868" y="3769"/>
                  </a:cubicBezTo>
                  <a:cubicBezTo>
                    <a:pt x="2902" y="3769"/>
                    <a:pt x="3769" y="2902"/>
                    <a:pt x="3769" y="1868"/>
                  </a:cubicBezTo>
                  <a:cubicBezTo>
                    <a:pt x="3769" y="834"/>
                    <a:pt x="2902" y="0"/>
                    <a:pt x="18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24" name="Google Shape;124;p3"/>
          <p:cNvGrpSpPr/>
          <p:nvPr/>
        </p:nvGrpSpPr>
        <p:grpSpPr>
          <a:xfrm>
            <a:off x="8466401" y="3844786"/>
            <a:ext cx="601156" cy="755004"/>
            <a:chOff x="5591675" y="4071736"/>
            <a:chExt cx="601156" cy="755004"/>
          </a:xfrm>
        </p:grpSpPr>
        <p:sp>
          <p:nvSpPr>
            <p:cNvPr id="125" name="Google Shape;125;p3"/>
            <p:cNvSpPr/>
            <p:nvPr/>
          </p:nvSpPr>
          <p:spPr>
            <a:xfrm>
              <a:off x="5868656" y="4478214"/>
              <a:ext cx="324175" cy="189101"/>
            </a:xfrm>
            <a:custGeom>
              <a:avLst/>
              <a:gdLst/>
              <a:ahLst/>
              <a:cxnLst/>
              <a:rect l="l" t="t" r="r" b="b"/>
              <a:pathLst>
                <a:path w="17647" h="10294" extrusionOk="0">
                  <a:moveTo>
                    <a:pt x="7470" y="1"/>
                  </a:moveTo>
                  <a:cubicBezTo>
                    <a:pt x="6621" y="1"/>
                    <a:pt x="5779" y="127"/>
                    <a:pt x="4971" y="420"/>
                  </a:cubicBezTo>
                  <a:cubicBezTo>
                    <a:pt x="1" y="2254"/>
                    <a:pt x="801" y="10294"/>
                    <a:pt x="801" y="10294"/>
                  </a:cubicBezTo>
                  <a:cubicBezTo>
                    <a:pt x="801" y="10294"/>
                    <a:pt x="1502" y="9426"/>
                    <a:pt x="4871" y="6824"/>
                  </a:cubicBezTo>
                  <a:cubicBezTo>
                    <a:pt x="8273" y="4223"/>
                    <a:pt x="17647" y="5990"/>
                    <a:pt x="16946" y="4556"/>
                  </a:cubicBezTo>
                  <a:cubicBezTo>
                    <a:pt x="16360" y="3355"/>
                    <a:pt x="11842" y="1"/>
                    <a:pt x="747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3"/>
            <p:cNvSpPr/>
            <p:nvPr/>
          </p:nvSpPr>
          <p:spPr>
            <a:xfrm>
              <a:off x="5879072" y="4530167"/>
              <a:ext cx="182028" cy="140824"/>
            </a:xfrm>
            <a:custGeom>
              <a:avLst/>
              <a:gdLst/>
              <a:ahLst/>
              <a:cxnLst/>
              <a:rect l="l" t="t" r="r" b="b"/>
              <a:pathLst>
                <a:path w="9909" h="7666" extrusionOk="0">
                  <a:moveTo>
                    <a:pt x="7749" y="1"/>
                  </a:moveTo>
                  <a:cubicBezTo>
                    <a:pt x="7140" y="1"/>
                    <a:pt x="6431" y="99"/>
                    <a:pt x="5672" y="394"/>
                  </a:cubicBezTo>
                  <a:cubicBezTo>
                    <a:pt x="3370" y="1294"/>
                    <a:pt x="1469" y="3663"/>
                    <a:pt x="34" y="7399"/>
                  </a:cubicBezTo>
                  <a:cubicBezTo>
                    <a:pt x="1" y="7499"/>
                    <a:pt x="34" y="7599"/>
                    <a:pt x="134" y="7666"/>
                  </a:cubicBezTo>
                  <a:lnTo>
                    <a:pt x="234" y="7666"/>
                  </a:lnTo>
                  <a:cubicBezTo>
                    <a:pt x="301" y="7666"/>
                    <a:pt x="401" y="7632"/>
                    <a:pt x="401" y="7532"/>
                  </a:cubicBezTo>
                  <a:cubicBezTo>
                    <a:pt x="1802" y="3930"/>
                    <a:pt x="3604" y="1661"/>
                    <a:pt x="5805" y="794"/>
                  </a:cubicBezTo>
                  <a:cubicBezTo>
                    <a:pt x="6513" y="509"/>
                    <a:pt x="7179" y="415"/>
                    <a:pt x="7747" y="415"/>
                  </a:cubicBezTo>
                  <a:cubicBezTo>
                    <a:pt x="8839" y="415"/>
                    <a:pt x="9574" y="761"/>
                    <a:pt x="9574" y="761"/>
                  </a:cubicBezTo>
                  <a:cubicBezTo>
                    <a:pt x="9608" y="783"/>
                    <a:pt x="9645" y="794"/>
                    <a:pt x="9682" y="794"/>
                  </a:cubicBezTo>
                  <a:cubicBezTo>
                    <a:pt x="9756" y="794"/>
                    <a:pt x="9830" y="750"/>
                    <a:pt x="9875" y="661"/>
                  </a:cubicBezTo>
                  <a:cubicBezTo>
                    <a:pt x="9908" y="561"/>
                    <a:pt x="9875" y="461"/>
                    <a:pt x="9775" y="394"/>
                  </a:cubicBezTo>
                  <a:cubicBezTo>
                    <a:pt x="9731" y="372"/>
                    <a:pt x="8930" y="1"/>
                    <a:pt x="774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3"/>
            <p:cNvSpPr/>
            <p:nvPr/>
          </p:nvSpPr>
          <p:spPr>
            <a:xfrm>
              <a:off x="5612747" y="4385477"/>
              <a:ext cx="274301" cy="259164"/>
            </a:xfrm>
            <a:custGeom>
              <a:avLst/>
              <a:gdLst/>
              <a:ahLst/>
              <a:cxnLst/>
              <a:rect l="l" t="t" r="r" b="b"/>
              <a:pathLst>
                <a:path w="14932" h="14108" extrusionOk="0">
                  <a:moveTo>
                    <a:pt x="7545" y="1"/>
                  </a:moveTo>
                  <a:cubicBezTo>
                    <a:pt x="3400" y="1"/>
                    <a:pt x="0" y="5196"/>
                    <a:pt x="688" y="5368"/>
                  </a:cubicBezTo>
                  <a:cubicBezTo>
                    <a:pt x="717" y="5375"/>
                    <a:pt x="750" y="5378"/>
                    <a:pt x="788" y="5378"/>
                  </a:cubicBezTo>
                  <a:cubicBezTo>
                    <a:pt x="1438" y="5378"/>
                    <a:pt x="3398" y="4382"/>
                    <a:pt x="5508" y="4382"/>
                  </a:cubicBezTo>
                  <a:cubicBezTo>
                    <a:pt x="6703" y="4382"/>
                    <a:pt x="7946" y="4702"/>
                    <a:pt x="9027" y="5701"/>
                  </a:cubicBezTo>
                  <a:cubicBezTo>
                    <a:pt x="12130" y="8570"/>
                    <a:pt x="14932" y="14107"/>
                    <a:pt x="14932" y="14107"/>
                  </a:cubicBezTo>
                  <a:cubicBezTo>
                    <a:pt x="14932" y="14107"/>
                    <a:pt x="14631" y="2766"/>
                    <a:pt x="9628" y="464"/>
                  </a:cubicBezTo>
                  <a:cubicBezTo>
                    <a:pt x="8923" y="140"/>
                    <a:pt x="8224" y="1"/>
                    <a:pt x="754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3"/>
            <p:cNvSpPr/>
            <p:nvPr/>
          </p:nvSpPr>
          <p:spPr>
            <a:xfrm>
              <a:off x="5739360" y="4415440"/>
              <a:ext cx="147089" cy="224298"/>
            </a:xfrm>
            <a:custGeom>
              <a:avLst/>
              <a:gdLst/>
              <a:ahLst/>
              <a:cxnLst/>
              <a:rect l="l" t="t" r="r" b="b"/>
              <a:pathLst>
                <a:path w="8007" h="12210" extrusionOk="0">
                  <a:moveTo>
                    <a:pt x="301" y="1"/>
                  </a:moveTo>
                  <a:cubicBezTo>
                    <a:pt x="167" y="1"/>
                    <a:pt x="67" y="67"/>
                    <a:pt x="34" y="168"/>
                  </a:cubicBezTo>
                  <a:cubicBezTo>
                    <a:pt x="1" y="268"/>
                    <a:pt x="67" y="401"/>
                    <a:pt x="201" y="434"/>
                  </a:cubicBezTo>
                  <a:cubicBezTo>
                    <a:pt x="267" y="434"/>
                    <a:pt x="7172" y="2202"/>
                    <a:pt x="7573" y="12009"/>
                  </a:cubicBezTo>
                  <a:cubicBezTo>
                    <a:pt x="7573" y="12109"/>
                    <a:pt x="7673" y="12209"/>
                    <a:pt x="7773" y="12209"/>
                  </a:cubicBezTo>
                  <a:cubicBezTo>
                    <a:pt x="7906" y="12176"/>
                    <a:pt x="8006" y="12109"/>
                    <a:pt x="7973" y="11976"/>
                  </a:cubicBezTo>
                  <a:cubicBezTo>
                    <a:pt x="7573" y="1902"/>
                    <a:pt x="367" y="34"/>
                    <a:pt x="30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3"/>
            <p:cNvSpPr/>
            <p:nvPr/>
          </p:nvSpPr>
          <p:spPr>
            <a:xfrm>
              <a:off x="5828221" y="4248649"/>
              <a:ext cx="114610" cy="561424"/>
            </a:xfrm>
            <a:custGeom>
              <a:avLst/>
              <a:gdLst/>
              <a:ahLst/>
              <a:cxnLst/>
              <a:rect l="l" t="t" r="r" b="b"/>
              <a:pathLst>
                <a:path w="6239" h="30562" extrusionOk="0">
                  <a:moveTo>
                    <a:pt x="5986" y="0"/>
                  </a:moveTo>
                  <a:cubicBezTo>
                    <a:pt x="5880" y="0"/>
                    <a:pt x="5804" y="87"/>
                    <a:pt x="5804" y="173"/>
                  </a:cubicBezTo>
                  <a:cubicBezTo>
                    <a:pt x="5771" y="407"/>
                    <a:pt x="4270" y="22623"/>
                    <a:pt x="67" y="30228"/>
                  </a:cubicBezTo>
                  <a:cubicBezTo>
                    <a:pt x="0" y="30328"/>
                    <a:pt x="34" y="30462"/>
                    <a:pt x="134" y="30528"/>
                  </a:cubicBezTo>
                  <a:cubicBezTo>
                    <a:pt x="167" y="30528"/>
                    <a:pt x="200" y="30562"/>
                    <a:pt x="234" y="30562"/>
                  </a:cubicBezTo>
                  <a:cubicBezTo>
                    <a:pt x="301" y="30562"/>
                    <a:pt x="367" y="30495"/>
                    <a:pt x="434" y="30428"/>
                  </a:cubicBezTo>
                  <a:cubicBezTo>
                    <a:pt x="4670" y="22723"/>
                    <a:pt x="6205" y="440"/>
                    <a:pt x="6205" y="207"/>
                  </a:cubicBezTo>
                  <a:cubicBezTo>
                    <a:pt x="6238" y="107"/>
                    <a:pt x="6138" y="7"/>
                    <a:pt x="6038" y="7"/>
                  </a:cubicBezTo>
                  <a:cubicBezTo>
                    <a:pt x="6020" y="2"/>
                    <a:pt x="6003" y="0"/>
                    <a:pt x="5986"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3"/>
            <p:cNvSpPr/>
            <p:nvPr/>
          </p:nvSpPr>
          <p:spPr>
            <a:xfrm>
              <a:off x="5727107" y="4071736"/>
              <a:ext cx="418542" cy="383804"/>
            </a:xfrm>
            <a:custGeom>
              <a:avLst/>
              <a:gdLst/>
              <a:ahLst/>
              <a:cxnLst/>
              <a:rect l="l" t="t" r="r" b="b"/>
              <a:pathLst>
                <a:path w="22784" h="20893" extrusionOk="0">
                  <a:moveTo>
                    <a:pt x="10204" y="1"/>
                  </a:moveTo>
                  <a:cubicBezTo>
                    <a:pt x="10130" y="1"/>
                    <a:pt x="10053" y="10"/>
                    <a:pt x="9974" y="30"/>
                  </a:cubicBezTo>
                  <a:cubicBezTo>
                    <a:pt x="8006" y="530"/>
                    <a:pt x="8607" y="5434"/>
                    <a:pt x="8607" y="5434"/>
                  </a:cubicBezTo>
                  <a:cubicBezTo>
                    <a:pt x="8607" y="5434"/>
                    <a:pt x="6933" y="2146"/>
                    <a:pt x="5095" y="2146"/>
                  </a:cubicBezTo>
                  <a:cubicBezTo>
                    <a:pt x="4554" y="2146"/>
                    <a:pt x="4000" y="2430"/>
                    <a:pt x="3470" y="3165"/>
                  </a:cubicBezTo>
                  <a:cubicBezTo>
                    <a:pt x="2636" y="4333"/>
                    <a:pt x="5604" y="7635"/>
                    <a:pt x="5604" y="7635"/>
                  </a:cubicBezTo>
                  <a:cubicBezTo>
                    <a:pt x="5604" y="7635"/>
                    <a:pt x="4526" y="7500"/>
                    <a:pt x="3327" y="7500"/>
                  </a:cubicBezTo>
                  <a:cubicBezTo>
                    <a:pt x="1858" y="7500"/>
                    <a:pt x="207" y="7703"/>
                    <a:pt x="134" y="8602"/>
                  </a:cubicBezTo>
                  <a:cubicBezTo>
                    <a:pt x="0" y="10270"/>
                    <a:pt x="4737" y="11571"/>
                    <a:pt x="4737" y="11571"/>
                  </a:cubicBezTo>
                  <a:cubicBezTo>
                    <a:pt x="4737" y="11571"/>
                    <a:pt x="1068" y="14740"/>
                    <a:pt x="1868" y="16441"/>
                  </a:cubicBezTo>
                  <a:cubicBezTo>
                    <a:pt x="2072" y="16873"/>
                    <a:pt x="2502" y="17034"/>
                    <a:pt x="3032" y="17034"/>
                  </a:cubicBezTo>
                  <a:cubicBezTo>
                    <a:pt x="4590" y="17034"/>
                    <a:pt x="7005" y="15641"/>
                    <a:pt x="7005" y="15641"/>
                  </a:cubicBezTo>
                  <a:lnTo>
                    <a:pt x="7005" y="15641"/>
                  </a:lnTo>
                  <a:cubicBezTo>
                    <a:pt x="7005" y="15641"/>
                    <a:pt x="5748" y="20892"/>
                    <a:pt x="7598" y="20892"/>
                  </a:cubicBezTo>
                  <a:cubicBezTo>
                    <a:pt x="7653" y="20892"/>
                    <a:pt x="7712" y="20888"/>
                    <a:pt x="7773" y="20878"/>
                  </a:cubicBezTo>
                  <a:cubicBezTo>
                    <a:pt x="9874" y="20578"/>
                    <a:pt x="11142" y="17042"/>
                    <a:pt x="11142" y="17042"/>
                  </a:cubicBezTo>
                  <a:cubicBezTo>
                    <a:pt x="11142" y="17042"/>
                    <a:pt x="11748" y="20634"/>
                    <a:pt x="13500" y="20634"/>
                  </a:cubicBezTo>
                  <a:cubicBezTo>
                    <a:pt x="13802" y="20634"/>
                    <a:pt x="14138" y="20528"/>
                    <a:pt x="14511" y="20278"/>
                  </a:cubicBezTo>
                  <a:cubicBezTo>
                    <a:pt x="15812" y="19410"/>
                    <a:pt x="14144" y="16575"/>
                    <a:pt x="14144" y="16575"/>
                  </a:cubicBezTo>
                  <a:lnTo>
                    <a:pt x="14144" y="16575"/>
                  </a:lnTo>
                  <a:cubicBezTo>
                    <a:pt x="14144" y="16575"/>
                    <a:pt x="16240" y="18712"/>
                    <a:pt x="17916" y="18712"/>
                  </a:cubicBezTo>
                  <a:cubicBezTo>
                    <a:pt x="18375" y="18712"/>
                    <a:pt x="18803" y="18552"/>
                    <a:pt x="19147" y="18143"/>
                  </a:cubicBezTo>
                  <a:cubicBezTo>
                    <a:pt x="19948" y="17242"/>
                    <a:pt x="16846" y="14240"/>
                    <a:pt x="16846" y="14240"/>
                  </a:cubicBezTo>
                  <a:lnTo>
                    <a:pt x="16846" y="14240"/>
                  </a:lnTo>
                  <a:cubicBezTo>
                    <a:pt x="16846" y="14240"/>
                    <a:pt x="17037" y="14248"/>
                    <a:pt x="17342" y="14248"/>
                  </a:cubicBezTo>
                  <a:cubicBezTo>
                    <a:pt x="18563" y="14248"/>
                    <a:pt x="21616" y="14120"/>
                    <a:pt x="21616" y="12839"/>
                  </a:cubicBezTo>
                  <a:cubicBezTo>
                    <a:pt x="21616" y="11204"/>
                    <a:pt x="17146" y="10737"/>
                    <a:pt x="17146" y="10737"/>
                  </a:cubicBezTo>
                  <a:cubicBezTo>
                    <a:pt x="17146" y="10737"/>
                    <a:pt x="22783" y="8502"/>
                    <a:pt x="21049" y="6768"/>
                  </a:cubicBezTo>
                  <a:cubicBezTo>
                    <a:pt x="20806" y="6517"/>
                    <a:pt x="20402" y="6421"/>
                    <a:pt x="19924" y="6421"/>
                  </a:cubicBezTo>
                  <a:cubicBezTo>
                    <a:pt x="18299" y="6421"/>
                    <a:pt x="15812" y="7535"/>
                    <a:pt x="15812" y="7535"/>
                  </a:cubicBezTo>
                  <a:cubicBezTo>
                    <a:pt x="15812" y="7535"/>
                    <a:pt x="17813" y="3099"/>
                    <a:pt x="17079" y="2398"/>
                  </a:cubicBezTo>
                  <a:cubicBezTo>
                    <a:pt x="16739" y="2069"/>
                    <a:pt x="16390" y="1931"/>
                    <a:pt x="16045" y="1931"/>
                  </a:cubicBezTo>
                  <a:cubicBezTo>
                    <a:pt x="14253" y="1931"/>
                    <a:pt x="12543" y="5634"/>
                    <a:pt x="12543" y="5634"/>
                  </a:cubicBezTo>
                  <a:cubicBezTo>
                    <a:pt x="12543" y="5634"/>
                    <a:pt x="12019" y="1"/>
                    <a:pt x="1020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3"/>
            <p:cNvSpPr/>
            <p:nvPr/>
          </p:nvSpPr>
          <p:spPr>
            <a:xfrm>
              <a:off x="5788999" y="4233144"/>
              <a:ext cx="89480" cy="36464"/>
            </a:xfrm>
            <a:custGeom>
              <a:avLst/>
              <a:gdLst/>
              <a:ahLst/>
              <a:cxnLst/>
              <a:rect l="l" t="t" r="r" b="b"/>
              <a:pathLst>
                <a:path w="4871" h="1985" extrusionOk="0">
                  <a:moveTo>
                    <a:pt x="544" y="1"/>
                  </a:moveTo>
                  <a:cubicBezTo>
                    <a:pt x="349" y="1"/>
                    <a:pt x="226" y="10"/>
                    <a:pt x="201" y="17"/>
                  </a:cubicBezTo>
                  <a:cubicBezTo>
                    <a:pt x="101" y="17"/>
                    <a:pt x="0" y="117"/>
                    <a:pt x="0" y="217"/>
                  </a:cubicBezTo>
                  <a:cubicBezTo>
                    <a:pt x="34" y="350"/>
                    <a:pt x="134" y="417"/>
                    <a:pt x="234" y="417"/>
                  </a:cubicBezTo>
                  <a:cubicBezTo>
                    <a:pt x="240" y="417"/>
                    <a:pt x="321" y="412"/>
                    <a:pt x="460" y="412"/>
                  </a:cubicBezTo>
                  <a:cubicBezTo>
                    <a:pt x="1154" y="412"/>
                    <a:pt x="3281" y="528"/>
                    <a:pt x="4504" y="1918"/>
                  </a:cubicBezTo>
                  <a:cubicBezTo>
                    <a:pt x="4537" y="1951"/>
                    <a:pt x="4604" y="1985"/>
                    <a:pt x="4637" y="1985"/>
                  </a:cubicBezTo>
                  <a:cubicBezTo>
                    <a:pt x="4704" y="1985"/>
                    <a:pt x="4737" y="1951"/>
                    <a:pt x="4771" y="1918"/>
                  </a:cubicBezTo>
                  <a:cubicBezTo>
                    <a:pt x="4871" y="1851"/>
                    <a:pt x="4871" y="1718"/>
                    <a:pt x="4804" y="1618"/>
                  </a:cubicBezTo>
                  <a:cubicBezTo>
                    <a:pt x="3532" y="183"/>
                    <a:pt x="1380" y="1"/>
                    <a:pt x="54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3"/>
            <p:cNvSpPr/>
            <p:nvPr/>
          </p:nvSpPr>
          <p:spPr>
            <a:xfrm>
              <a:off x="5919525" y="4118233"/>
              <a:ext cx="14733" cy="98059"/>
            </a:xfrm>
            <a:custGeom>
              <a:avLst/>
              <a:gdLst/>
              <a:ahLst/>
              <a:cxnLst/>
              <a:rect l="l" t="t" r="r" b="b"/>
              <a:pathLst>
                <a:path w="802" h="5338" extrusionOk="0">
                  <a:moveTo>
                    <a:pt x="201" y="0"/>
                  </a:moveTo>
                  <a:cubicBezTo>
                    <a:pt x="101" y="0"/>
                    <a:pt x="1" y="101"/>
                    <a:pt x="1" y="201"/>
                  </a:cubicBezTo>
                  <a:cubicBezTo>
                    <a:pt x="1" y="367"/>
                    <a:pt x="67" y="4270"/>
                    <a:pt x="367" y="5204"/>
                  </a:cubicBezTo>
                  <a:cubicBezTo>
                    <a:pt x="367" y="5304"/>
                    <a:pt x="468" y="5338"/>
                    <a:pt x="568" y="5338"/>
                  </a:cubicBezTo>
                  <a:lnTo>
                    <a:pt x="601" y="5338"/>
                  </a:lnTo>
                  <a:cubicBezTo>
                    <a:pt x="734" y="5304"/>
                    <a:pt x="801" y="5204"/>
                    <a:pt x="768" y="5071"/>
                  </a:cubicBezTo>
                  <a:cubicBezTo>
                    <a:pt x="501" y="4203"/>
                    <a:pt x="401" y="234"/>
                    <a:pt x="401" y="201"/>
                  </a:cubicBezTo>
                  <a:cubicBezTo>
                    <a:pt x="401" y="101"/>
                    <a:pt x="301" y="0"/>
                    <a:pt x="201"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3"/>
            <p:cNvSpPr/>
            <p:nvPr/>
          </p:nvSpPr>
          <p:spPr>
            <a:xfrm>
              <a:off x="5825759" y="4160358"/>
              <a:ext cx="66812" cy="70026"/>
            </a:xfrm>
            <a:custGeom>
              <a:avLst/>
              <a:gdLst/>
              <a:ahLst/>
              <a:cxnLst/>
              <a:rect l="l" t="t" r="r" b="b"/>
              <a:pathLst>
                <a:path w="3637" h="3812" extrusionOk="0">
                  <a:moveTo>
                    <a:pt x="246" y="0"/>
                  </a:moveTo>
                  <a:cubicBezTo>
                    <a:pt x="157" y="0"/>
                    <a:pt x="62" y="60"/>
                    <a:pt x="34" y="143"/>
                  </a:cubicBezTo>
                  <a:cubicBezTo>
                    <a:pt x="1" y="243"/>
                    <a:pt x="68" y="376"/>
                    <a:pt x="168" y="409"/>
                  </a:cubicBezTo>
                  <a:cubicBezTo>
                    <a:pt x="201" y="409"/>
                    <a:pt x="3237" y="1544"/>
                    <a:pt x="3237" y="3612"/>
                  </a:cubicBezTo>
                  <a:cubicBezTo>
                    <a:pt x="3237" y="3745"/>
                    <a:pt x="3303" y="3812"/>
                    <a:pt x="3437" y="3812"/>
                  </a:cubicBezTo>
                  <a:cubicBezTo>
                    <a:pt x="3537" y="3812"/>
                    <a:pt x="3637" y="3745"/>
                    <a:pt x="3637" y="3612"/>
                  </a:cubicBezTo>
                  <a:cubicBezTo>
                    <a:pt x="3637" y="1277"/>
                    <a:pt x="435" y="76"/>
                    <a:pt x="301" y="9"/>
                  </a:cubicBezTo>
                  <a:cubicBezTo>
                    <a:pt x="283" y="3"/>
                    <a:pt x="265" y="0"/>
                    <a:pt x="246"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3"/>
            <p:cNvSpPr/>
            <p:nvPr/>
          </p:nvSpPr>
          <p:spPr>
            <a:xfrm>
              <a:off x="5796347" y="4300805"/>
              <a:ext cx="85200" cy="36832"/>
            </a:xfrm>
            <a:custGeom>
              <a:avLst/>
              <a:gdLst/>
              <a:ahLst/>
              <a:cxnLst/>
              <a:rect l="l" t="t" r="r" b="b"/>
              <a:pathLst>
                <a:path w="4638" h="2005" extrusionOk="0">
                  <a:moveTo>
                    <a:pt x="4320" y="1"/>
                  </a:moveTo>
                  <a:cubicBezTo>
                    <a:pt x="2925" y="1"/>
                    <a:pt x="232" y="1572"/>
                    <a:pt x="134" y="1637"/>
                  </a:cubicBezTo>
                  <a:cubicBezTo>
                    <a:pt x="34" y="1704"/>
                    <a:pt x="1" y="1804"/>
                    <a:pt x="67" y="1904"/>
                  </a:cubicBezTo>
                  <a:cubicBezTo>
                    <a:pt x="101" y="1971"/>
                    <a:pt x="168" y="2004"/>
                    <a:pt x="234" y="2004"/>
                  </a:cubicBezTo>
                  <a:lnTo>
                    <a:pt x="334" y="2004"/>
                  </a:lnTo>
                  <a:cubicBezTo>
                    <a:pt x="367" y="1971"/>
                    <a:pt x="3112" y="403"/>
                    <a:pt x="4365" y="403"/>
                  </a:cubicBezTo>
                  <a:cubicBezTo>
                    <a:pt x="4378" y="403"/>
                    <a:pt x="4391" y="403"/>
                    <a:pt x="4404" y="403"/>
                  </a:cubicBezTo>
                  <a:cubicBezTo>
                    <a:pt x="4417" y="408"/>
                    <a:pt x="4431" y="410"/>
                    <a:pt x="4444" y="410"/>
                  </a:cubicBezTo>
                  <a:cubicBezTo>
                    <a:pt x="4529" y="410"/>
                    <a:pt x="4604" y="323"/>
                    <a:pt x="4604" y="236"/>
                  </a:cubicBezTo>
                  <a:cubicBezTo>
                    <a:pt x="4637" y="103"/>
                    <a:pt x="4537" y="3"/>
                    <a:pt x="4404" y="3"/>
                  </a:cubicBezTo>
                  <a:cubicBezTo>
                    <a:pt x="4377" y="2"/>
                    <a:pt x="4349" y="1"/>
                    <a:pt x="432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3"/>
            <p:cNvSpPr/>
            <p:nvPr/>
          </p:nvSpPr>
          <p:spPr>
            <a:xfrm>
              <a:off x="5887045" y="4321049"/>
              <a:ext cx="28823" cy="87055"/>
            </a:xfrm>
            <a:custGeom>
              <a:avLst/>
              <a:gdLst/>
              <a:ahLst/>
              <a:cxnLst/>
              <a:rect l="l" t="t" r="r" b="b"/>
              <a:pathLst>
                <a:path w="1569" h="4739" extrusionOk="0">
                  <a:moveTo>
                    <a:pt x="1354" y="0"/>
                  </a:moveTo>
                  <a:cubicBezTo>
                    <a:pt x="1282" y="0"/>
                    <a:pt x="1211" y="37"/>
                    <a:pt x="1168" y="102"/>
                  </a:cubicBezTo>
                  <a:cubicBezTo>
                    <a:pt x="601" y="969"/>
                    <a:pt x="67" y="4338"/>
                    <a:pt x="34" y="4505"/>
                  </a:cubicBezTo>
                  <a:cubicBezTo>
                    <a:pt x="1" y="4605"/>
                    <a:pt x="101" y="4705"/>
                    <a:pt x="201" y="4738"/>
                  </a:cubicBezTo>
                  <a:lnTo>
                    <a:pt x="234" y="4738"/>
                  </a:lnTo>
                  <a:cubicBezTo>
                    <a:pt x="334" y="4738"/>
                    <a:pt x="434" y="4672"/>
                    <a:pt x="434" y="4572"/>
                  </a:cubicBezTo>
                  <a:cubicBezTo>
                    <a:pt x="601" y="3604"/>
                    <a:pt x="1101" y="1002"/>
                    <a:pt x="1535" y="335"/>
                  </a:cubicBezTo>
                  <a:cubicBezTo>
                    <a:pt x="1568" y="235"/>
                    <a:pt x="1568" y="102"/>
                    <a:pt x="1468" y="35"/>
                  </a:cubicBezTo>
                  <a:cubicBezTo>
                    <a:pt x="1433" y="11"/>
                    <a:pt x="1393" y="0"/>
                    <a:pt x="135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3"/>
            <p:cNvSpPr/>
            <p:nvPr/>
          </p:nvSpPr>
          <p:spPr>
            <a:xfrm>
              <a:off x="5944657" y="4334056"/>
              <a:ext cx="31266" cy="76493"/>
            </a:xfrm>
            <a:custGeom>
              <a:avLst/>
              <a:gdLst/>
              <a:ahLst/>
              <a:cxnLst/>
              <a:rect l="l" t="t" r="r" b="b"/>
              <a:pathLst>
                <a:path w="1702" h="4164" extrusionOk="0">
                  <a:moveTo>
                    <a:pt x="222" y="1"/>
                  </a:moveTo>
                  <a:cubicBezTo>
                    <a:pt x="192" y="1"/>
                    <a:pt x="162" y="9"/>
                    <a:pt x="134" y="28"/>
                  </a:cubicBezTo>
                  <a:cubicBezTo>
                    <a:pt x="34" y="61"/>
                    <a:pt x="0" y="194"/>
                    <a:pt x="34" y="294"/>
                  </a:cubicBezTo>
                  <a:cubicBezTo>
                    <a:pt x="567" y="1395"/>
                    <a:pt x="1268" y="3997"/>
                    <a:pt x="1268" y="4030"/>
                  </a:cubicBezTo>
                  <a:cubicBezTo>
                    <a:pt x="1301" y="4097"/>
                    <a:pt x="1401" y="4164"/>
                    <a:pt x="1468" y="4164"/>
                  </a:cubicBezTo>
                  <a:lnTo>
                    <a:pt x="1535" y="4164"/>
                  </a:lnTo>
                  <a:cubicBezTo>
                    <a:pt x="1635" y="4131"/>
                    <a:pt x="1701" y="4030"/>
                    <a:pt x="1668" y="3897"/>
                  </a:cubicBezTo>
                  <a:cubicBezTo>
                    <a:pt x="1668" y="3797"/>
                    <a:pt x="968" y="1228"/>
                    <a:pt x="400" y="128"/>
                  </a:cubicBezTo>
                  <a:cubicBezTo>
                    <a:pt x="376" y="56"/>
                    <a:pt x="300" y="1"/>
                    <a:pt x="22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3"/>
            <p:cNvSpPr/>
            <p:nvPr/>
          </p:nvSpPr>
          <p:spPr>
            <a:xfrm>
              <a:off x="5969770" y="4299463"/>
              <a:ext cx="71716" cy="62678"/>
            </a:xfrm>
            <a:custGeom>
              <a:avLst/>
              <a:gdLst/>
              <a:ahLst/>
              <a:cxnLst/>
              <a:rect l="l" t="t" r="r" b="b"/>
              <a:pathLst>
                <a:path w="3904" h="3412" extrusionOk="0">
                  <a:moveTo>
                    <a:pt x="279" y="1"/>
                  </a:moveTo>
                  <a:cubicBezTo>
                    <a:pt x="190" y="1"/>
                    <a:pt x="95" y="60"/>
                    <a:pt x="68" y="143"/>
                  </a:cubicBezTo>
                  <a:cubicBezTo>
                    <a:pt x="1" y="243"/>
                    <a:pt x="68" y="376"/>
                    <a:pt x="168" y="409"/>
                  </a:cubicBezTo>
                  <a:cubicBezTo>
                    <a:pt x="835" y="676"/>
                    <a:pt x="2803" y="2611"/>
                    <a:pt x="3503" y="3345"/>
                  </a:cubicBezTo>
                  <a:cubicBezTo>
                    <a:pt x="3537" y="3378"/>
                    <a:pt x="3603" y="3412"/>
                    <a:pt x="3670" y="3412"/>
                  </a:cubicBezTo>
                  <a:cubicBezTo>
                    <a:pt x="3703" y="3412"/>
                    <a:pt x="3770" y="3378"/>
                    <a:pt x="3804" y="3345"/>
                  </a:cubicBezTo>
                  <a:cubicBezTo>
                    <a:pt x="3870" y="3278"/>
                    <a:pt x="3904" y="3145"/>
                    <a:pt x="3804" y="3045"/>
                  </a:cubicBezTo>
                  <a:cubicBezTo>
                    <a:pt x="3703" y="2945"/>
                    <a:pt x="1202" y="376"/>
                    <a:pt x="334" y="9"/>
                  </a:cubicBezTo>
                  <a:cubicBezTo>
                    <a:pt x="317" y="3"/>
                    <a:pt x="298" y="1"/>
                    <a:pt x="27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3"/>
            <p:cNvSpPr/>
            <p:nvPr/>
          </p:nvSpPr>
          <p:spPr>
            <a:xfrm>
              <a:off x="5969770" y="4223021"/>
              <a:ext cx="96847" cy="35564"/>
            </a:xfrm>
            <a:custGeom>
              <a:avLst/>
              <a:gdLst/>
              <a:ahLst/>
              <a:cxnLst/>
              <a:rect l="l" t="t" r="r" b="b"/>
              <a:pathLst>
                <a:path w="5272" h="1936" extrusionOk="0">
                  <a:moveTo>
                    <a:pt x="5038" y="1"/>
                  </a:moveTo>
                  <a:cubicBezTo>
                    <a:pt x="3970" y="67"/>
                    <a:pt x="334" y="1468"/>
                    <a:pt x="168" y="1535"/>
                  </a:cubicBezTo>
                  <a:cubicBezTo>
                    <a:pt x="68" y="1568"/>
                    <a:pt x="1" y="1702"/>
                    <a:pt x="68" y="1802"/>
                  </a:cubicBezTo>
                  <a:cubicBezTo>
                    <a:pt x="101" y="1902"/>
                    <a:pt x="168" y="1935"/>
                    <a:pt x="268" y="1935"/>
                  </a:cubicBezTo>
                  <a:lnTo>
                    <a:pt x="334" y="1935"/>
                  </a:lnTo>
                  <a:cubicBezTo>
                    <a:pt x="368" y="1902"/>
                    <a:pt x="4070" y="468"/>
                    <a:pt x="5071" y="401"/>
                  </a:cubicBezTo>
                  <a:cubicBezTo>
                    <a:pt x="5171" y="401"/>
                    <a:pt x="5271" y="301"/>
                    <a:pt x="5271" y="201"/>
                  </a:cubicBezTo>
                  <a:cubicBezTo>
                    <a:pt x="5238" y="67"/>
                    <a:pt x="5138" y="1"/>
                    <a:pt x="5038"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3"/>
            <p:cNvSpPr/>
            <p:nvPr/>
          </p:nvSpPr>
          <p:spPr>
            <a:xfrm>
              <a:off x="5953236" y="4164161"/>
              <a:ext cx="57608" cy="65011"/>
            </a:xfrm>
            <a:custGeom>
              <a:avLst/>
              <a:gdLst/>
              <a:ahLst/>
              <a:cxnLst/>
              <a:rect l="l" t="t" r="r" b="b"/>
              <a:pathLst>
                <a:path w="3136" h="3539" extrusionOk="0">
                  <a:moveTo>
                    <a:pt x="2883" y="1"/>
                  </a:moveTo>
                  <a:cubicBezTo>
                    <a:pt x="2844" y="1"/>
                    <a:pt x="2804" y="12"/>
                    <a:pt x="2769" y="36"/>
                  </a:cubicBezTo>
                  <a:cubicBezTo>
                    <a:pt x="1635" y="736"/>
                    <a:pt x="134" y="3138"/>
                    <a:pt x="67" y="3238"/>
                  </a:cubicBezTo>
                  <a:cubicBezTo>
                    <a:pt x="0" y="3338"/>
                    <a:pt x="34" y="3438"/>
                    <a:pt x="134" y="3505"/>
                  </a:cubicBezTo>
                  <a:cubicBezTo>
                    <a:pt x="167" y="3538"/>
                    <a:pt x="200" y="3538"/>
                    <a:pt x="234" y="3538"/>
                  </a:cubicBezTo>
                  <a:cubicBezTo>
                    <a:pt x="300" y="3538"/>
                    <a:pt x="400" y="3505"/>
                    <a:pt x="434" y="3438"/>
                  </a:cubicBezTo>
                  <a:cubicBezTo>
                    <a:pt x="434" y="3438"/>
                    <a:pt x="1935" y="1036"/>
                    <a:pt x="3002" y="403"/>
                  </a:cubicBezTo>
                  <a:cubicBezTo>
                    <a:pt x="3102" y="336"/>
                    <a:pt x="3136" y="202"/>
                    <a:pt x="3069" y="102"/>
                  </a:cubicBezTo>
                  <a:cubicBezTo>
                    <a:pt x="3026" y="38"/>
                    <a:pt x="2955" y="1"/>
                    <a:pt x="2883"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3"/>
            <p:cNvSpPr/>
            <p:nvPr/>
          </p:nvSpPr>
          <p:spPr>
            <a:xfrm>
              <a:off x="5966096" y="4271374"/>
              <a:ext cx="94385" cy="30715"/>
            </a:xfrm>
            <a:custGeom>
              <a:avLst/>
              <a:gdLst/>
              <a:ahLst/>
              <a:cxnLst/>
              <a:rect l="l" t="t" r="r" b="b"/>
              <a:pathLst>
                <a:path w="5138" h="1672" extrusionOk="0">
                  <a:moveTo>
                    <a:pt x="698" y="0"/>
                  </a:moveTo>
                  <a:cubicBezTo>
                    <a:pt x="497" y="0"/>
                    <a:pt x="318" y="22"/>
                    <a:pt x="167" y="70"/>
                  </a:cubicBezTo>
                  <a:cubicBezTo>
                    <a:pt x="67" y="137"/>
                    <a:pt x="1" y="237"/>
                    <a:pt x="34" y="337"/>
                  </a:cubicBezTo>
                  <a:cubicBezTo>
                    <a:pt x="85" y="439"/>
                    <a:pt x="155" y="483"/>
                    <a:pt x="230" y="483"/>
                  </a:cubicBezTo>
                  <a:cubicBezTo>
                    <a:pt x="254" y="483"/>
                    <a:pt x="277" y="479"/>
                    <a:pt x="301" y="471"/>
                  </a:cubicBezTo>
                  <a:cubicBezTo>
                    <a:pt x="412" y="434"/>
                    <a:pt x="550" y="417"/>
                    <a:pt x="709" y="417"/>
                  </a:cubicBezTo>
                  <a:cubicBezTo>
                    <a:pt x="1835" y="417"/>
                    <a:pt x="3986" y="1258"/>
                    <a:pt x="4804" y="1638"/>
                  </a:cubicBezTo>
                  <a:cubicBezTo>
                    <a:pt x="4837" y="1672"/>
                    <a:pt x="4871" y="1672"/>
                    <a:pt x="4904" y="1672"/>
                  </a:cubicBezTo>
                  <a:cubicBezTo>
                    <a:pt x="4971" y="1672"/>
                    <a:pt x="5071" y="1638"/>
                    <a:pt x="5104" y="1538"/>
                  </a:cubicBezTo>
                  <a:cubicBezTo>
                    <a:pt x="5138" y="1438"/>
                    <a:pt x="5104" y="1338"/>
                    <a:pt x="4971" y="1271"/>
                  </a:cubicBezTo>
                  <a:cubicBezTo>
                    <a:pt x="4678" y="1125"/>
                    <a:pt x="2146" y="0"/>
                    <a:pt x="69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3"/>
            <p:cNvSpPr/>
            <p:nvPr/>
          </p:nvSpPr>
          <p:spPr>
            <a:xfrm>
              <a:off x="5849054" y="4199121"/>
              <a:ext cx="153830" cy="153830"/>
            </a:xfrm>
            <a:custGeom>
              <a:avLst/>
              <a:gdLst/>
              <a:ahLst/>
              <a:cxnLst/>
              <a:rect l="l" t="t" r="r" b="b"/>
              <a:pathLst>
                <a:path w="8374" h="8374" extrusionOk="0">
                  <a:moveTo>
                    <a:pt x="4170" y="1"/>
                  </a:moveTo>
                  <a:cubicBezTo>
                    <a:pt x="1868" y="1"/>
                    <a:pt x="0" y="1902"/>
                    <a:pt x="0" y="4204"/>
                  </a:cubicBezTo>
                  <a:cubicBezTo>
                    <a:pt x="0" y="6505"/>
                    <a:pt x="1868" y="8373"/>
                    <a:pt x="4170" y="8373"/>
                  </a:cubicBezTo>
                  <a:cubicBezTo>
                    <a:pt x="6505" y="8373"/>
                    <a:pt x="8373" y="6505"/>
                    <a:pt x="8373" y="4204"/>
                  </a:cubicBezTo>
                  <a:cubicBezTo>
                    <a:pt x="8373" y="1902"/>
                    <a:pt x="6505" y="1"/>
                    <a:pt x="417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3"/>
            <p:cNvSpPr/>
            <p:nvPr/>
          </p:nvSpPr>
          <p:spPr>
            <a:xfrm>
              <a:off x="5950774" y="4222176"/>
              <a:ext cx="22687" cy="22926"/>
            </a:xfrm>
            <a:custGeom>
              <a:avLst/>
              <a:gdLst/>
              <a:ahLst/>
              <a:cxnLst/>
              <a:rect l="l" t="t" r="r" b="b"/>
              <a:pathLst>
                <a:path w="1235" h="1248" extrusionOk="0">
                  <a:moveTo>
                    <a:pt x="240" y="1"/>
                  </a:moveTo>
                  <a:cubicBezTo>
                    <a:pt x="153" y="1"/>
                    <a:pt x="84" y="38"/>
                    <a:pt x="34" y="113"/>
                  </a:cubicBezTo>
                  <a:cubicBezTo>
                    <a:pt x="1" y="213"/>
                    <a:pt x="34" y="347"/>
                    <a:pt x="168" y="380"/>
                  </a:cubicBezTo>
                  <a:cubicBezTo>
                    <a:pt x="168" y="380"/>
                    <a:pt x="601" y="580"/>
                    <a:pt x="835" y="1114"/>
                  </a:cubicBezTo>
                  <a:cubicBezTo>
                    <a:pt x="868" y="1214"/>
                    <a:pt x="935" y="1247"/>
                    <a:pt x="1001" y="1247"/>
                  </a:cubicBezTo>
                  <a:lnTo>
                    <a:pt x="1102" y="1247"/>
                  </a:lnTo>
                  <a:cubicBezTo>
                    <a:pt x="1202" y="1181"/>
                    <a:pt x="1235" y="1081"/>
                    <a:pt x="1202" y="947"/>
                  </a:cubicBezTo>
                  <a:cubicBezTo>
                    <a:pt x="935" y="280"/>
                    <a:pt x="334" y="13"/>
                    <a:pt x="334" y="13"/>
                  </a:cubicBezTo>
                  <a:cubicBezTo>
                    <a:pt x="301" y="5"/>
                    <a:pt x="270" y="1"/>
                    <a:pt x="24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3"/>
            <p:cNvSpPr/>
            <p:nvPr/>
          </p:nvSpPr>
          <p:spPr>
            <a:xfrm>
              <a:off x="5966096" y="4255355"/>
              <a:ext cx="15339" cy="27739"/>
            </a:xfrm>
            <a:custGeom>
              <a:avLst/>
              <a:gdLst/>
              <a:ahLst/>
              <a:cxnLst/>
              <a:rect l="l" t="t" r="r" b="b"/>
              <a:pathLst>
                <a:path w="835" h="1510" extrusionOk="0">
                  <a:moveTo>
                    <a:pt x="238" y="0"/>
                  </a:moveTo>
                  <a:cubicBezTo>
                    <a:pt x="184" y="0"/>
                    <a:pt x="134" y="25"/>
                    <a:pt x="101" y="75"/>
                  </a:cubicBezTo>
                  <a:cubicBezTo>
                    <a:pt x="1" y="142"/>
                    <a:pt x="1" y="275"/>
                    <a:pt x="101" y="375"/>
                  </a:cubicBezTo>
                  <a:cubicBezTo>
                    <a:pt x="101" y="375"/>
                    <a:pt x="434" y="709"/>
                    <a:pt x="434" y="1309"/>
                  </a:cubicBezTo>
                  <a:cubicBezTo>
                    <a:pt x="434" y="1409"/>
                    <a:pt x="534" y="1510"/>
                    <a:pt x="634" y="1510"/>
                  </a:cubicBezTo>
                  <a:cubicBezTo>
                    <a:pt x="735" y="1510"/>
                    <a:pt x="835" y="1409"/>
                    <a:pt x="835" y="1309"/>
                  </a:cubicBezTo>
                  <a:cubicBezTo>
                    <a:pt x="835" y="542"/>
                    <a:pt x="401" y="109"/>
                    <a:pt x="401" y="75"/>
                  </a:cubicBezTo>
                  <a:cubicBezTo>
                    <a:pt x="351" y="25"/>
                    <a:pt x="293" y="0"/>
                    <a:pt x="23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3"/>
            <p:cNvSpPr/>
            <p:nvPr/>
          </p:nvSpPr>
          <p:spPr>
            <a:xfrm>
              <a:off x="5912783" y="4218723"/>
              <a:ext cx="28216" cy="15339"/>
            </a:xfrm>
            <a:custGeom>
              <a:avLst/>
              <a:gdLst/>
              <a:ahLst/>
              <a:cxnLst/>
              <a:rect l="l" t="t" r="r" b="b"/>
              <a:pathLst>
                <a:path w="1536" h="835" extrusionOk="0">
                  <a:moveTo>
                    <a:pt x="236" y="1"/>
                  </a:moveTo>
                  <a:cubicBezTo>
                    <a:pt x="217" y="1"/>
                    <a:pt x="205" y="1"/>
                    <a:pt x="201" y="1"/>
                  </a:cubicBezTo>
                  <a:cubicBezTo>
                    <a:pt x="101" y="1"/>
                    <a:pt x="1" y="101"/>
                    <a:pt x="1" y="235"/>
                  </a:cubicBezTo>
                  <a:cubicBezTo>
                    <a:pt x="34" y="335"/>
                    <a:pt x="134" y="435"/>
                    <a:pt x="234" y="435"/>
                  </a:cubicBezTo>
                  <a:cubicBezTo>
                    <a:pt x="234" y="435"/>
                    <a:pt x="245" y="434"/>
                    <a:pt x="266" y="434"/>
                  </a:cubicBezTo>
                  <a:cubicBezTo>
                    <a:pt x="378" y="434"/>
                    <a:pt x="773" y="458"/>
                    <a:pt x="1168" y="768"/>
                  </a:cubicBezTo>
                  <a:cubicBezTo>
                    <a:pt x="1201" y="802"/>
                    <a:pt x="1235" y="835"/>
                    <a:pt x="1302" y="835"/>
                  </a:cubicBezTo>
                  <a:cubicBezTo>
                    <a:pt x="1335" y="835"/>
                    <a:pt x="1402" y="802"/>
                    <a:pt x="1435" y="768"/>
                  </a:cubicBezTo>
                  <a:cubicBezTo>
                    <a:pt x="1535" y="668"/>
                    <a:pt x="1502" y="535"/>
                    <a:pt x="1435" y="468"/>
                  </a:cubicBezTo>
                  <a:cubicBezTo>
                    <a:pt x="935" y="27"/>
                    <a:pt x="382" y="1"/>
                    <a:pt x="236"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3"/>
            <p:cNvSpPr/>
            <p:nvPr/>
          </p:nvSpPr>
          <p:spPr>
            <a:xfrm>
              <a:off x="5933616" y="4242752"/>
              <a:ext cx="22687" cy="23183"/>
            </a:xfrm>
            <a:custGeom>
              <a:avLst/>
              <a:gdLst/>
              <a:ahLst/>
              <a:cxnLst/>
              <a:rect l="l" t="t" r="r" b="b"/>
              <a:pathLst>
                <a:path w="1235" h="1262" extrusionOk="0">
                  <a:moveTo>
                    <a:pt x="230" y="0"/>
                  </a:moveTo>
                  <a:cubicBezTo>
                    <a:pt x="148" y="0"/>
                    <a:pt x="82" y="55"/>
                    <a:pt x="34" y="127"/>
                  </a:cubicBezTo>
                  <a:cubicBezTo>
                    <a:pt x="1" y="227"/>
                    <a:pt x="34" y="361"/>
                    <a:pt x="134" y="394"/>
                  </a:cubicBezTo>
                  <a:cubicBezTo>
                    <a:pt x="168" y="394"/>
                    <a:pt x="601" y="594"/>
                    <a:pt x="835" y="1128"/>
                  </a:cubicBezTo>
                  <a:cubicBezTo>
                    <a:pt x="868" y="1228"/>
                    <a:pt x="935" y="1262"/>
                    <a:pt x="1001" y="1262"/>
                  </a:cubicBezTo>
                  <a:lnTo>
                    <a:pt x="1102" y="1262"/>
                  </a:lnTo>
                  <a:cubicBezTo>
                    <a:pt x="1202" y="1195"/>
                    <a:pt x="1235" y="1095"/>
                    <a:pt x="1202" y="961"/>
                  </a:cubicBezTo>
                  <a:cubicBezTo>
                    <a:pt x="901" y="294"/>
                    <a:pt x="334" y="27"/>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3"/>
            <p:cNvSpPr/>
            <p:nvPr/>
          </p:nvSpPr>
          <p:spPr>
            <a:xfrm>
              <a:off x="5591675" y="4651949"/>
              <a:ext cx="449183" cy="174791"/>
            </a:xfrm>
            <a:custGeom>
              <a:avLst/>
              <a:gdLst/>
              <a:ahLst/>
              <a:cxnLst/>
              <a:rect l="l" t="t" r="r" b="b"/>
              <a:pathLst>
                <a:path w="24452" h="9515" extrusionOk="0">
                  <a:moveTo>
                    <a:pt x="17550" y="0"/>
                  </a:moveTo>
                  <a:cubicBezTo>
                    <a:pt x="17538" y="0"/>
                    <a:pt x="17525" y="1"/>
                    <a:pt x="17513" y="3"/>
                  </a:cubicBezTo>
                  <a:cubicBezTo>
                    <a:pt x="16345" y="136"/>
                    <a:pt x="14044" y="6140"/>
                    <a:pt x="14044" y="6140"/>
                  </a:cubicBezTo>
                  <a:cubicBezTo>
                    <a:pt x="14044" y="6140"/>
                    <a:pt x="12394" y="159"/>
                    <a:pt x="11531" y="159"/>
                  </a:cubicBezTo>
                  <a:cubicBezTo>
                    <a:pt x="11475" y="159"/>
                    <a:pt x="11423" y="184"/>
                    <a:pt x="11375" y="236"/>
                  </a:cubicBezTo>
                  <a:cubicBezTo>
                    <a:pt x="10541" y="1103"/>
                    <a:pt x="8440" y="5607"/>
                    <a:pt x="8440" y="5607"/>
                  </a:cubicBezTo>
                  <a:cubicBezTo>
                    <a:pt x="8440" y="5607"/>
                    <a:pt x="5987" y="1192"/>
                    <a:pt x="4973" y="1192"/>
                  </a:cubicBezTo>
                  <a:cubicBezTo>
                    <a:pt x="4897" y="1192"/>
                    <a:pt x="4829" y="1217"/>
                    <a:pt x="4771" y="1270"/>
                  </a:cubicBezTo>
                  <a:cubicBezTo>
                    <a:pt x="3970" y="2004"/>
                    <a:pt x="4437" y="6407"/>
                    <a:pt x="4437" y="6407"/>
                  </a:cubicBezTo>
                  <a:cubicBezTo>
                    <a:pt x="4437" y="6407"/>
                    <a:pt x="1442" y="2740"/>
                    <a:pt x="606" y="2740"/>
                  </a:cubicBezTo>
                  <a:cubicBezTo>
                    <a:pt x="529" y="2740"/>
                    <a:pt x="470" y="2771"/>
                    <a:pt x="434" y="2838"/>
                  </a:cubicBezTo>
                  <a:cubicBezTo>
                    <a:pt x="0" y="3672"/>
                    <a:pt x="1035" y="8342"/>
                    <a:pt x="1768" y="8942"/>
                  </a:cubicBezTo>
                  <a:cubicBezTo>
                    <a:pt x="2108" y="9236"/>
                    <a:pt x="2914" y="9315"/>
                    <a:pt x="3681" y="9315"/>
                  </a:cubicBezTo>
                  <a:cubicBezTo>
                    <a:pt x="4569" y="9315"/>
                    <a:pt x="5404" y="9209"/>
                    <a:pt x="5404" y="9209"/>
                  </a:cubicBezTo>
                  <a:cubicBezTo>
                    <a:pt x="5404" y="9209"/>
                    <a:pt x="16832" y="9514"/>
                    <a:pt x="21325" y="9514"/>
                  </a:cubicBezTo>
                  <a:cubicBezTo>
                    <a:pt x="22189" y="9514"/>
                    <a:pt x="22796" y="9503"/>
                    <a:pt x="23017" y="9476"/>
                  </a:cubicBezTo>
                  <a:cubicBezTo>
                    <a:pt x="24385" y="9309"/>
                    <a:pt x="24451" y="2371"/>
                    <a:pt x="23517" y="2238"/>
                  </a:cubicBezTo>
                  <a:cubicBezTo>
                    <a:pt x="23501" y="2235"/>
                    <a:pt x="23485" y="2234"/>
                    <a:pt x="23468" y="2234"/>
                  </a:cubicBezTo>
                  <a:cubicBezTo>
                    <a:pt x="22459" y="2234"/>
                    <a:pt x="19781" y="6074"/>
                    <a:pt x="19781" y="6074"/>
                  </a:cubicBezTo>
                  <a:cubicBezTo>
                    <a:pt x="19781" y="6074"/>
                    <a:pt x="18704" y="0"/>
                    <a:pt x="1755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3"/>
            <p:cNvSpPr/>
            <p:nvPr/>
          </p:nvSpPr>
          <p:spPr>
            <a:xfrm>
              <a:off x="5711785" y="4740682"/>
              <a:ext cx="33103" cy="72488"/>
            </a:xfrm>
            <a:custGeom>
              <a:avLst/>
              <a:gdLst/>
              <a:ahLst/>
              <a:cxnLst/>
              <a:rect l="l" t="t" r="r" b="b"/>
              <a:pathLst>
                <a:path w="1802" h="3946" extrusionOk="0">
                  <a:moveTo>
                    <a:pt x="253" y="1"/>
                  </a:moveTo>
                  <a:cubicBezTo>
                    <a:pt x="236" y="1"/>
                    <a:pt x="218" y="3"/>
                    <a:pt x="201" y="9"/>
                  </a:cubicBezTo>
                  <a:cubicBezTo>
                    <a:pt x="67" y="9"/>
                    <a:pt x="0" y="143"/>
                    <a:pt x="34" y="243"/>
                  </a:cubicBezTo>
                  <a:cubicBezTo>
                    <a:pt x="67" y="343"/>
                    <a:pt x="634" y="2845"/>
                    <a:pt x="1401" y="3879"/>
                  </a:cubicBezTo>
                  <a:cubicBezTo>
                    <a:pt x="1435" y="3912"/>
                    <a:pt x="1502" y="3946"/>
                    <a:pt x="1568" y="3946"/>
                  </a:cubicBezTo>
                  <a:cubicBezTo>
                    <a:pt x="1602" y="3946"/>
                    <a:pt x="1668" y="3946"/>
                    <a:pt x="1702" y="3912"/>
                  </a:cubicBezTo>
                  <a:cubicBezTo>
                    <a:pt x="1802" y="3845"/>
                    <a:pt x="1802" y="3712"/>
                    <a:pt x="1735" y="3612"/>
                  </a:cubicBezTo>
                  <a:cubicBezTo>
                    <a:pt x="1001" y="2645"/>
                    <a:pt x="434" y="176"/>
                    <a:pt x="434" y="143"/>
                  </a:cubicBezTo>
                  <a:cubicBezTo>
                    <a:pt x="407" y="60"/>
                    <a:pt x="334" y="1"/>
                    <a:pt x="253"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3"/>
            <p:cNvSpPr/>
            <p:nvPr/>
          </p:nvSpPr>
          <p:spPr>
            <a:xfrm>
              <a:off x="5792067" y="4729034"/>
              <a:ext cx="29429" cy="79854"/>
            </a:xfrm>
            <a:custGeom>
              <a:avLst/>
              <a:gdLst/>
              <a:ahLst/>
              <a:cxnLst/>
              <a:rect l="l" t="t" r="r" b="b"/>
              <a:pathLst>
                <a:path w="1602" h="4347" extrusionOk="0">
                  <a:moveTo>
                    <a:pt x="702" y="1"/>
                  </a:moveTo>
                  <a:cubicBezTo>
                    <a:pt x="680" y="1"/>
                    <a:pt x="658" y="4"/>
                    <a:pt x="634" y="10"/>
                  </a:cubicBezTo>
                  <a:cubicBezTo>
                    <a:pt x="534" y="10"/>
                    <a:pt x="467" y="143"/>
                    <a:pt x="501" y="243"/>
                  </a:cubicBezTo>
                  <a:cubicBezTo>
                    <a:pt x="667" y="1044"/>
                    <a:pt x="968" y="3312"/>
                    <a:pt x="100" y="3979"/>
                  </a:cubicBezTo>
                  <a:cubicBezTo>
                    <a:pt x="34" y="4046"/>
                    <a:pt x="0" y="4179"/>
                    <a:pt x="67" y="4246"/>
                  </a:cubicBezTo>
                  <a:cubicBezTo>
                    <a:pt x="134" y="4313"/>
                    <a:pt x="167" y="4346"/>
                    <a:pt x="234" y="4346"/>
                  </a:cubicBezTo>
                  <a:cubicBezTo>
                    <a:pt x="300" y="4346"/>
                    <a:pt x="334" y="4313"/>
                    <a:pt x="367" y="4279"/>
                  </a:cubicBezTo>
                  <a:cubicBezTo>
                    <a:pt x="1601" y="3345"/>
                    <a:pt x="934" y="276"/>
                    <a:pt x="901" y="143"/>
                  </a:cubicBezTo>
                  <a:cubicBezTo>
                    <a:pt x="873" y="61"/>
                    <a:pt x="801" y="1"/>
                    <a:pt x="70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3"/>
            <p:cNvSpPr/>
            <p:nvPr/>
          </p:nvSpPr>
          <p:spPr>
            <a:xfrm>
              <a:off x="5882765" y="4736934"/>
              <a:ext cx="36777" cy="73168"/>
            </a:xfrm>
            <a:custGeom>
              <a:avLst/>
              <a:gdLst/>
              <a:ahLst/>
              <a:cxnLst/>
              <a:rect l="l" t="t" r="r" b="b"/>
              <a:pathLst>
                <a:path w="2002" h="3983" extrusionOk="0">
                  <a:moveTo>
                    <a:pt x="952" y="0"/>
                  </a:moveTo>
                  <a:cubicBezTo>
                    <a:pt x="907" y="0"/>
                    <a:pt x="864" y="17"/>
                    <a:pt x="834" y="47"/>
                  </a:cubicBezTo>
                  <a:cubicBezTo>
                    <a:pt x="734" y="113"/>
                    <a:pt x="701" y="247"/>
                    <a:pt x="801" y="347"/>
                  </a:cubicBezTo>
                  <a:cubicBezTo>
                    <a:pt x="1401" y="1081"/>
                    <a:pt x="467" y="2982"/>
                    <a:pt x="67" y="3649"/>
                  </a:cubicBezTo>
                  <a:cubicBezTo>
                    <a:pt x="0" y="3749"/>
                    <a:pt x="33" y="3883"/>
                    <a:pt x="134" y="3949"/>
                  </a:cubicBezTo>
                  <a:cubicBezTo>
                    <a:pt x="167" y="3949"/>
                    <a:pt x="234" y="3983"/>
                    <a:pt x="267" y="3983"/>
                  </a:cubicBezTo>
                  <a:cubicBezTo>
                    <a:pt x="334" y="3983"/>
                    <a:pt x="400" y="3949"/>
                    <a:pt x="434" y="3883"/>
                  </a:cubicBezTo>
                  <a:cubicBezTo>
                    <a:pt x="601" y="3582"/>
                    <a:pt x="2002" y="1181"/>
                    <a:pt x="1101" y="80"/>
                  </a:cubicBezTo>
                  <a:cubicBezTo>
                    <a:pt x="1064" y="25"/>
                    <a:pt x="1007" y="0"/>
                    <a:pt x="95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50;p3"/>
            <p:cNvSpPr/>
            <p:nvPr/>
          </p:nvSpPr>
          <p:spPr>
            <a:xfrm>
              <a:off x="5971607" y="4748691"/>
              <a:ext cx="31890" cy="64479"/>
            </a:xfrm>
            <a:custGeom>
              <a:avLst/>
              <a:gdLst/>
              <a:ahLst/>
              <a:cxnLst/>
              <a:rect l="l" t="t" r="r" b="b"/>
              <a:pathLst>
                <a:path w="1736" h="3510" extrusionOk="0">
                  <a:moveTo>
                    <a:pt x="1463" y="1"/>
                  </a:moveTo>
                  <a:cubicBezTo>
                    <a:pt x="1377" y="1"/>
                    <a:pt x="1302" y="91"/>
                    <a:pt x="1302" y="207"/>
                  </a:cubicBezTo>
                  <a:cubicBezTo>
                    <a:pt x="1302" y="207"/>
                    <a:pt x="1168" y="2375"/>
                    <a:pt x="101" y="3143"/>
                  </a:cubicBezTo>
                  <a:cubicBezTo>
                    <a:pt x="34" y="3209"/>
                    <a:pt x="1" y="3343"/>
                    <a:pt x="68" y="3443"/>
                  </a:cubicBezTo>
                  <a:cubicBezTo>
                    <a:pt x="101" y="3476"/>
                    <a:pt x="168" y="3510"/>
                    <a:pt x="234" y="3510"/>
                  </a:cubicBezTo>
                  <a:cubicBezTo>
                    <a:pt x="268" y="3510"/>
                    <a:pt x="334" y="3510"/>
                    <a:pt x="368" y="3476"/>
                  </a:cubicBezTo>
                  <a:cubicBezTo>
                    <a:pt x="1569" y="2609"/>
                    <a:pt x="1702" y="307"/>
                    <a:pt x="1702" y="207"/>
                  </a:cubicBezTo>
                  <a:cubicBezTo>
                    <a:pt x="1735" y="107"/>
                    <a:pt x="1635" y="7"/>
                    <a:pt x="1502" y="7"/>
                  </a:cubicBezTo>
                  <a:cubicBezTo>
                    <a:pt x="1489" y="3"/>
                    <a:pt x="1476" y="1"/>
                    <a:pt x="1463"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1" name="Google Shape;151;p3"/>
          <p:cNvGrpSpPr/>
          <p:nvPr/>
        </p:nvGrpSpPr>
        <p:grpSpPr>
          <a:xfrm>
            <a:off x="248076" y="3937677"/>
            <a:ext cx="266050" cy="239350"/>
            <a:chOff x="-1536750" y="880250"/>
            <a:chExt cx="266050" cy="239350"/>
          </a:xfrm>
        </p:grpSpPr>
        <p:sp>
          <p:nvSpPr>
            <p:cNvPr id="152" name="Google Shape;152;p3"/>
            <p:cNvSpPr/>
            <p:nvPr/>
          </p:nvSpPr>
          <p:spPr>
            <a:xfrm>
              <a:off x="-1534200" y="884050"/>
              <a:ext cx="263500" cy="231500"/>
            </a:xfrm>
            <a:custGeom>
              <a:avLst/>
              <a:gdLst/>
              <a:ahLst/>
              <a:cxnLst/>
              <a:rect l="l" t="t" r="r" b="b"/>
              <a:pathLst>
                <a:path w="10540" h="9260" extrusionOk="0">
                  <a:moveTo>
                    <a:pt x="3696" y="0"/>
                  </a:moveTo>
                  <a:cubicBezTo>
                    <a:pt x="3612" y="0"/>
                    <a:pt x="3525" y="16"/>
                    <a:pt x="3434" y="48"/>
                  </a:cubicBezTo>
                  <a:cubicBezTo>
                    <a:pt x="2233" y="448"/>
                    <a:pt x="3501" y="3351"/>
                    <a:pt x="3501" y="3351"/>
                  </a:cubicBezTo>
                  <a:cubicBezTo>
                    <a:pt x="3501" y="3351"/>
                    <a:pt x="2314" y="2947"/>
                    <a:pt x="1335" y="2947"/>
                  </a:cubicBezTo>
                  <a:cubicBezTo>
                    <a:pt x="672" y="2947"/>
                    <a:pt x="105" y="3132"/>
                    <a:pt x="65" y="3751"/>
                  </a:cubicBezTo>
                  <a:cubicBezTo>
                    <a:pt x="1" y="4880"/>
                    <a:pt x="1270" y="5084"/>
                    <a:pt x="2196" y="5084"/>
                  </a:cubicBezTo>
                  <a:cubicBezTo>
                    <a:pt x="2720" y="5084"/>
                    <a:pt x="3134" y="5018"/>
                    <a:pt x="3134" y="5018"/>
                  </a:cubicBezTo>
                  <a:lnTo>
                    <a:pt x="3134" y="5018"/>
                  </a:lnTo>
                  <a:cubicBezTo>
                    <a:pt x="3134" y="5018"/>
                    <a:pt x="332" y="7320"/>
                    <a:pt x="1466" y="7787"/>
                  </a:cubicBezTo>
                  <a:cubicBezTo>
                    <a:pt x="1586" y="7835"/>
                    <a:pt x="1709" y="7857"/>
                    <a:pt x="1833" y="7857"/>
                  </a:cubicBezTo>
                  <a:cubicBezTo>
                    <a:pt x="2914" y="7857"/>
                    <a:pt x="4068" y="6219"/>
                    <a:pt x="4068" y="6219"/>
                  </a:cubicBezTo>
                  <a:cubicBezTo>
                    <a:pt x="4068" y="6219"/>
                    <a:pt x="4304" y="9259"/>
                    <a:pt x="5109" y="9259"/>
                  </a:cubicBezTo>
                  <a:cubicBezTo>
                    <a:pt x="5160" y="9259"/>
                    <a:pt x="5213" y="9247"/>
                    <a:pt x="5269" y="9221"/>
                  </a:cubicBezTo>
                  <a:cubicBezTo>
                    <a:pt x="6203" y="8788"/>
                    <a:pt x="6103" y="6253"/>
                    <a:pt x="6103" y="6253"/>
                  </a:cubicBezTo>
                  <a:lnTo>
                    <a:pt x="6103" y="6253"/>
                  </a:lnTo>
                  <a:cubicBezTo>
                    <a:pt x="6103" y="6253"/>
                    <a:pt x="6787" y="8276"/>
                    <a:pt x="8071" y="8276"/>
                  </a:cubicBezTo>
                  <a:cubicBezTo>
                    <a:pt x="8147" y="8276"/>
                    <a:pt x="8224" y="8269"/>
                    <a:pt x="8304" y="8254"/>
                  </a:cubicBezTo>
                  <a:cubicBezTo>
                    <a:pt x="9738" y="7987"/>
                    <a:pt x="7403" y="5352"/>
                    <a:pt x="6903" y="5352"/>
                  </a:cubicBezTo>
                  <a:cubicBezTo>
                    <a:pt x="6403" y="5352"/>
                    <a:pt x="10539" y="5285"/>
                    <a:pt x="10139" y="3918"/>
                  </a:cubicBezTo>
                  <a:cubicBezTo>
                    <a:pt x="9983" y="3366"/>
                    <a:pt x="9508" y="3190"/>
                    <a:pt x="8964" y="3190"/>
                  </a:cubicBezTo>
                  <a:cubicBezTo>
                    <a:pt x="7994" y="3190"/>
                    <a:pt x="6803" y="3751"/>
                    <a:pt x="6803" y="3751"/>
                  </a:cubicBezTo>
                  <a:cubicBezTo>
                    <a:pt x="6803" y="3751"/>
                    <a:pt x="9005" y="949"/>
                    <a:pt x="7670" y="415"/>
                  </a:cubicBezTo>
                  <a:cubicBezTo>
                    <a:pt x="7549" y="364"/>
                    <a:pt x="7430" y="340"/>
                    <a:pt x="7314" y="340"/>
                  </a:cubicBezTo>
                  <a:cubicBezTo>
                    <a:pt x="6151" y="340"/>
                    <a:pt x="5269" y="2683"/>
                    <a:pt x="5269" y="2683"/>
                  </a:cubicBezTo>
                  <a:cubicBezTo>
                    <a:pt x="5269" y="2683"/>
                    <a:pt x="4807" y="0"/>
                    <a:pt x="369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3"/>
            <p:cNvSpPr/>
            <p:nvPr/>
          </p:nvSpPr>
          <p:spPr>
            <a:xfrm>
              <a:off x="-1536750" y="880250"/>
              <a:ext cx="261025" cy="239350"/>
            </a:xfrm>
            <a:custGeom>
              <a:avLst/>
              <a:gdLst/>
              <a:ahLst/>
              <a:cxnLst/>
              <a:rect l="l" t="t" r="r" b="b"/>
              <a:pathLst>
                <a:path w="10441" h="9574" extrusionOk="0">
                  <a:moveTo>
                    <a:pt x="3803" y="300"/>
                  </a:moveTo>
                  <a:cubicBezTo>
                    <a:pt x="4603" y="300"/>
                    <a:pt x="5104" y="2135"/>
                    <a:pt x="5237" y="2835"/>
                  </a:cubicBezTo>
                  <a:cubicBezTo>
                    <a:pt x="5237" y="2935"/>
                    <a:pt x="5304" y="2969"/>
                    <a:pt x="5371" y="2969"/>
                  </a:cubicBezTo>
                  <a:cubicBezTo>
                    <a:pt x="5437" y="2969"/>
                    <a:pt x="5504" y="2935"/>
                    <a:pt x="5537" y="2869"/>
                  </a:cubicBezTo>
                  <a:cubicBezTo>
                    <a:pt x="5771" y="2268"/>
                    <a:pt x="6571" y="634"/>
                    <a:pt x="7405" y="634"/>
                  </a:cubicBezTo>
                  <a:cubicBezTo>
                    <a:pt x="7505" y="634"/>
                    <a:pt x="7606" y="667"/>
                    <a:pt x="7706" y="701"/>
                  </a:cubicBezTo>
                  <a:cubicBezTo>
                    <a:pt x="7872" y="767"/>
                    <a:pt x="7972" y="867"/>
                    <a:pt x="8006" y="1034"/>
                  </a:cubicBezTo>
                  <a:cubicBezTo>
                    <a:pt x="8206" y="1768"/>
                    <a:pt x="7172" y="3269"/>
                    <a:pt x="6772" y="3803"/>
                  </a:cubicBezTo>
                  <a:cubicBezTo>
                    <a:pt x="6738" y="3869"/>
                    <a:pt x="6738" y="3936"/>
                    <a:pt x="6772" y="4003"/>
                  </a:cubicBezTo>
                  <a:cubicBezTo>
                    <a:pt x="6795" y="4027"/>
                    <a:pt x="6852" y="4050"/>
                    <a:pt x="6907" y="4050"/>
                  </a:cubicBezTo>
                  <a:cubicBezTo>
                    <a:pt x="6930" y="4050"/>
                    <a:pt x="6952" y="4046"/>
                    <a:pt x="6972" y="4036"/>
                  </a:cubicBezTo>
                  <a:cubicBezTo>
                    <a:pt x="6972" y="4036"/>
                    <a:pt x="8139" y="3503"/>
                    <a:pt x="9040" y="3503"/>
                  </a:cubicBezTo>
                  <a:cubicBezTo>
                    <a:pt x="9640" y="3503"/>
                    <a:pt x="9974" y="3703"/>
                    <a:pt x="10074" y="4103"/>
                  </a:cubicBezTo>
                  <a:cubicBezTo>
                    <a:pt x="10107" y="4270"/>
                    <a:pt x="10107" y="4370"/>
                    <a:pt x="10007" y="4503"/>
                  </a:cubicBezTo>
                  <a:cubicBezTo>
                    <a:pt x="9707" y="4937"/>
                    <a:pt x="8640" y="5237"/>
                    <a:pt x="7038" y="5371"/>
                  </a:cubicBezTo>
                  <a:cubicBezTo>
                    <a:pt x="6938" y="5371"/>
                    <a:pt x="6805" y="5371"/>
                    <a:pt x="6805" y="5537"/>
                  </a:cubicBezTo>
                  <a:cubicBezTo>
                    <a:pt x="6805" y="5571"/>
                    <a:pt x="6838" y="5671"/>
                    <a:pt x="7005" y="5671"/>
                  </a:cubicBezTo>
                  <a:cubicBezTo>
                    <a:pt x="7272" y="5704"/>
                    <a:pt x="8640" y="7105"/>
                    <a:pt x="8706" y="7872"/>
                  </a:cubicBezTo>
                  <a:cubicBezTo>
                    <a:pt x="8706" y="8106"/>
                    <a:pt x="8606" y="8206"/>
                    <a:pt x="8373" y="8239"/>
                  </a:cubicBezTo>
                  <a:cubicBezTo>
                    <a:pt x="8306" y="8252"/>
                    <a:pt x="8241" y="8257"/>
                    <a:pt x="8177" y="8257"/>
                  </a:cubicBezTo>
                  <a:cubicBezTo>
                    <a:pt x="7027" y="8257"/>
                    <a:pt x="6338" y="6371"/>
                    <a:pt x="6338" y="6371"/>
                  </a:cubicBezTo>
                  <a:cubicBezTo>
                    <a:pt x="6338" y="6271"/>
                    <a:pt x="6238" y="6238"/>
                    <a:pt x="6171" y="6238"/>
                  </a:cubicBezTo>
                  <a:cubicBezTo>
                    <a:pt x="6104" y="6271"/>
                    <a:pt x="6038" y="6338"/>
                    <a:pt x="6038" y="6405"/>
                  </a:cubicBezTo>
                  <a:cubicBezTo>
                    <a:pt x="6071" y="7072"/>
                    <a:pt x="6004" y="8906"/>
                    <a:pt x="5304" y="9240"/>
                  </a:cubicBezTo>
                  <a:lnTo>
                    <a:pt x="5237" y="9240"/>
                  </a:lnTo>
                  <a:cubicBezTo>
                    <a:pt x="4770" y="9240"/>
                    <a:pt x="4403" y="7505"/>
                    <a:pt x="4303" y="6338"/>
                  </a:cubicBezTo>
                  <a:cubicBezTo>
                    <a:pt x="4303" y="6271"/>
                    <a:pt x="4270" y="6238"/>
                    <a:pt x="4203" y="6204"/>
                  </a:cubicBezTo>
                  <a:lnTo>
                    <a:pt x="4170" y="6204"/>
                  </a:lnTo>
                  <a:cubicBezTo>
                    <a:pt x="4103" y="6204"/>
                    <a:pt x="4070" y="6238"/>
                    <a:pt x="4036" y="6271"/>
                  </a:cubicBezTo>
                  <a:cubicBezTo>
                    <a:pt x="4036" y="6305"/>
                    <a:pt x="2902" y="7872"/>
                    <a:pt x="1935" y="7872"/>
                  </a:cubicBezTo>
                  <a:cubicBezTo>
                    <a:pt x="1835" y="7872"/>
                    <a:pt x="1735" y="7839"/>
                    <a:pt x="1635" y="7806"/>
                  </a:cubicBezTo>
                  <a:cubicBezTo>
                    <a:pt x="1501" y="7739"/>
                    <a:pt x="1468" y="7672"/>
                    <a:pt x="1468" y="7605"/>
                  </a:cubicBezTo>
                  <a:cubicBezTo>
                    <a:pt x="1401" y="7105"/>
                    <a:pt x="2569" y="5938"/>
                    <a:pt x="3336" y="5304"/>
                  </a:cubicBezTo>
                  <a:cubicBezTo>
                    <a:pt x="3403" y="5237"/>
                    <a:pt x="3403" y="5170"/>
                    <a:pt x="3369" y="5104"/>
                  </a:cubicBezTo>
                  <a:cubicBezTo>
                    <a:pt x="3369" y="5055"/>
                    <a:pt x="3316" y="5024"/>
                    <a:pt x="3261" y="5024"/>
                  </a:cubicBezTo>
                  <a:cubicBezTo>
                    <a:pt x="3241" y="5024"/>
                    <a:pt x="3220" y="5028"/>
                    <a:pt x="3202" y="5037"/>
                  </a:cubicBezTo>
                  <a:cubicBezTo>
                    <a:pt x="3202" y="5037"/>
                    <a:pt x="2802" y="5070"/>
                    <a:pt x="2302" y="5070"/>
                  </a:cubicBezTo>
                  <a:cubicBezTo>
                    <a:pt x="1701" y="5070"/>
                    <a:pt x="934" y="5004"/>
                    <a:pt x="534" y="4603"/>
                  </a:cubicBezTo>
                  <a:cubicBezTo>
                    <a:pt x="367" y="4403"/>
                    <a:pt x="300" y="4203"/>
                    <a:pt x="334" y="3903"/>
                  </a:cubicBezTo>
                  <a:cubicBezTo>
                    <a:pt x="334" y="3736"/>
                    <a:pt x="367" y="3269"/>
                    <a:pt x="1434" y="3269"/>
                  </a:cubicBezTo>
                  <a:cubicBezTo>
                    <a:pt x="2368" y="3269"/>
                    <a:pt x="3536" y="3669"/>
                    <a:pt x="3569" y="3669"/>
                  </a:cubicBezTo>
                  <a:cubicBezTo>
                    <a:pt x="3603" y="3669"/>
                    <a:pt x="3669" y="3669"/>
                    <a:pt x="3736" y="3603"/>
                  </a:cubicBezTo>
                  <a:cubicBezTo>
                    <a:pt x="3769" y="3569"/>
                    <a:pt x="3769" y="3503"/>
                    <a:pt x="3736" y="3436"/>
                  </a:cubicBezTo>
                  <a:cubicBezTo>
                    <a:pt x="3736" y="3436"/>
                    <a:pt x="2902" y="1501"/>
                    <a:pt x="3269" y="667"/>
                  </a:cubicBezTo>
                  <a:cubicBezTo>
                    <a:pt x="3336" y="500"/>
                    <a:pt x="3436" y="400"/>
                    <a:pt x="3603" y="334"/>
                  </a:cubicBezTo>
                  <a:cubicBezTo>
                    <a:pt x="3669" y="300"/>
                    <a:pt x="3736" y="300"/>
                    <a:pt x="3803" y="300"/>
                  </a:cubicBezTo>
                  <a:close/>
                  <a:moveTo>
                    <a:pt x="3803" y="0"/>
                  </a:moveTo>
                  <a:cubicBezTo>
                    <a:pt x="3703" y="0"/>
                    <a:pt x="3603" y="0"/>
                    <a:pt x="3503" y="33"/>
                  </a:cubicBezTo>
                  <a:cubicBezTo>
                    <a:pt x="3269" y="133"/>
                    <a:pt x="3102" y="300"/>
                    <a:pt x="3002" y="534"/>
                  </a:cubicBezTo>
                  <a:cubicBezTo>
                    <a:pt x="2669" y="1268"/>
                    <a:pt x="3102" y="2635"/>
                    <a:pt x="3336" y="3269"/>
                  </a:cubicBezTo>
                  <a:cubicBezTo>
                    <a:pt x="2902" y="3136"/>
                    <a:pt x="2135" y="2935"/>
                    <a:pt x="1434" y="2935"/>
                  </a:cubicBezTo>
                  <a:cubicBezTo>
                    <a:pt x="300" y="2935"/>
                    <a:pt x="33" y="3469"/>
                    <a:pt x="0" y="3903"/>
                  </a:cubicBezTo>
                  <a:cubicBezTo>
                    <a:pt x="0" y="4270"/>
                    <a:pt x="100" y="4570"/>
                    <a:pt x="334" y="4803"/>
                  </a:cubicBezTo>
                  <a:cubicBezTo>
                    <a:pt x="776" y="5272"/>
                    <a:pt x="1603" y="5395"/>
                    <a:pt x="2263" y="5395"/>
                  </a:cubicBezTo>
                  <a:cubicBezTo>
                    <a:pt x="2449" y="5395"/>
                    <a:pt x="2622" y="5385"/>
                    <a:pt x="2769" y="5371"/>
                  </a:cubicBezTo>
                  <a:lnTo>
                    <a:pt x="2769" y="5371"/>
                  </a:lnTo>
                  <a:cubicBezTo>
                    <a:pt x="2135" y="5938"/>
                    <a:pt x="1068" y="7005"/>
                    <a:pt x="1168" y="7672"/>
                  </a:cubicBezTo>
                  <a:cubicBezTo>
                    <a:pt x="1168" y="7806"/>
                    <a:pt x="1268" y="7972"/>
                    <a:pt x="1535" y="8106"/>
                  </a:cubicBezTo>
                  <a:cubicBezTo>
                    <a:pt x="1668" y="8139"/>
                    <a:pt x="1801" y="8173"/>
                    <a:pt x="1935" y="8173"/>
                  </a:cubicBezTo>
                  <a:cubicBezTo>
                    <a:pt x="2769" y="8173"/>
                    <a:pt x="3636" y="7272"/>
                    <a:pt x="4036" y="6772"/>
                  </a:cubicBezTo>
                  <a:cubicBezTo>
                    <a:pt x="4136" y="7672"/>
                    <a:pt x="4470" y="9574"/>
                    <a:pt x="5237" y="9574"/>
                  </a:cubicBezTo>
                  <a:cubicBezTo>
                    <a:pt x="5304" y="9574"/>
                    <a:pt x="5371" y="9540"/>
                    <a:pt x="5437" y="9507"/>
                  </a:cubicBezTo>
                  <a:cubicBezTo>
                    <a:pt x="6138" y="9173"/>
                    <a:pt x="6305" y="7939"/>
                    <a:pt x="6338" y="7138"/>
                  </a:cubicBezTo>
                  <a:cubicBezTo>
                    <a:pt x="6676" y="7752"/>
                    <a:pt x="7296" y="8592"/>
                    <a:pt x="8199" y="8592"/>
                  </a:cubicBezTo>
                  <a:cubicBezTo>
                    <a:pt x="8277" y="8592"/>
                    <a:pt x="8357" y="8586"/>
                    <a:pt x="8439" y="8573"/>
                  </a:cubicBezTo>
                  <a:cubicBezTo>
                    <a:pt x="8840" y="8473"/>
                    <a:pt x="9040" y="8239"/>
                    <a:pt x="9007" y="7839"/>
                  </a:cubicBezTo>
                  <a:cubicBezTo>
                    <a:pt x="8940" y="7138"/>
                    <a:pt x="8139" y="6104"/>
                    <a:pt x="7505" y="5637"/>
                  </a:cubicBezTo>
                  <a:cubicBezTo>
                    <a:pt x="8640" y="5504"/>
                    <a:pt x="9874" y="5270"/>
                    <a:pt x="10274" y="4670"/>
                  </a:cubicBezTo>
                  <a:cubicBezTo>
                    <a:pt x="10408" y="4470"/>
                    <a:pt x="10441" y="4270"/>
                    <a:pt x="10374" y="4036"/>
                  </a:cubicBezTo>
                  <a:cubicBezTo>
                    <a:pt x="10274" y="3636"/>
                    <a:pt x="9941" y="3169"/>
                    <a:pt x="9040" y="3169"/>
                  </a:cubicBezTo>
                  <a:cubicBezTo>
                    <a:pt x="8439" y="3169"/>
                    <a:pt x="7806" y="3369"/>
                    <a:pt x="7339" y="3536"/>
                  </a:cubicBezTo>
                  <a:cubicBezTo>
                    <a:pt x="7806" y="2902"/>
                    <a:pt x="8506" y="1701"/>
                    <a:pt x="8306" y="967"/>
                  </a:cubicBezTo>
                  <a:cubicBezTo>
                    <a:pt x="8239" y="701"/>
                    <a:pt x="8106" y="500"/>
                    <a:pt x="7839" y="400"/>
                  </a:cubicBezTo>
                  <a:cubicBezTo>
                    <a:pt x="7706" y="367"/>
                    <a:pt x="7572" y="334"/>
                    <a:pt x="7405" y="334"/>
                  </a:cubicBezTo>
                  <a:cubicBezTo>
                    <a:pt x="6505" y="334"/>
                    <a:pt x="5771" y="1601"/>
                    <a:pt x="5437" y="2302"/>
                  </a:cubicBezTo>
                  <a:cubicBezTo>
                    <a:pt x="5237" y="1501"/>
                    <a:pt x="4737" y="0"/>
                    <a:pt x="3803"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54;p3"/>
            <p:cNvSpPr/>
            <p:nvPr/>
          </p:nvSpPr>
          <p:spPr>
            <a:xfrm>
              <a:off x="-1468375" y="1019800"/>
              <a:ext cx="31700" cy="36425"/>
            </a:xfrm>
            <a:custGeom>
              <a:avLst/>
              <a:gdLst/>
              <a:ahLst/>
              <a:cxnLst/>
              <a:rect l="l" t="t" r="r" b="b"/>
              <a:pathLst>
                <a:path w="1268" h="1457" extrusionOk="0">
                  <a:moveTo>
                    <a:pt x="1106" y="0"/>
                  </a:moveTo>
                  <a:cubicBezTo>
                    <a:pt x="1057" y="0"/>
                    <a:pt x="1007" y="16"/>
                    <a:pt x="968" y="55"/>
                  </a:cubicBezTo>
                  <a:lnTo>
                    <a:pt x="67" y="1223"/>
                  </a:lnTo>
                  <a:cubicBezTo>
                    <a:pt x="0" y="1290"/>
                    <a:pt x="34" y="1390"/>
                    <a:pt x="100" y="1423"/>
                  </a:cubicBezTo>
                  <a:cubicBezTo>
                    <a:pt x="100" y="1456"/>
                    <a:pt x="134" y="1456"/>
                    <a:pt x="167" y="1456"/>
                  </a:cubicBezTo>
                  <a:cubicBezTo>
                    <a:pt x="234" y="1456"/>
                    <a:pt x="267" y="1456"/>
                    <a:pt x="301" y="1390"/>
                  </a:cubicBezTo>
                  <a:lnTo>
                    <a:pt x="1235" y="256"/>
                  </a:lnTo>
                  <a:cubicBezTo>
                    <a:pt x="1268" y="189"/>
                    <a:pt x="1268" y="89"/>
                    <a:pt x="1201" y="22"/>
                  </a:cubicBezTo>
                  <a:cubicBezTo>
                    <a:pt x="1174" y="8"/>
                    <a:pt x="1140" y="0"/>
                    <a:pt x="1106"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3"/>
            <p:cNvSpPr/>
            <p:nvPr/>
          </p:nvSpPr>
          <p:spPr>
            <a:xfrm>
              <a:off x="-1495075" y="977575"/>
              <a:ext cx="55075" cy="17775"/>
            </a:xfrm>
            <a:custGeom>
              <a:avLst/>
              <a:gdLst/>
              <a:ahLst/>
              <a:cxnLst/>
              <a:rect l="l" t="t" r="r" b="b"/>
              <a:pathLst>
                <a:path w="2203" h="711" extrusionOk="0">
                  <a:moveTo>
                    <a:pt x="162" y="1"/>
                  </a:moveTo>
                  <a:cubicBezTo>
                    <a:pt x="101" y="1"/>
                    <a:pt x="34" y="55"/>
                    <a:pt x="34" y="110"/>
                  </a:cubicBezTo>
                  <a:cubicBezTo>
                    <a:pt x="1" y="210"/>
                    <a:pt x="68" y="277"/>
                    <a:pt x="134" y="310"/>
                  </a:cubicBezTo>
                  <a:lnTo>
                    <a:pt x="2002" y="677"/>
                  </a:lnTo>
                  <a:cubicBezTo>
                    <a:pt x="2002" y="677"/>
                    <a:pt x="2036" y="710"/>
                    <a:pt x="2036" y="710"/>
                  </a:cubicBezTo>
                  <a:cubicBezTo>
                    <a:pt x="2102" y="710"/>
                    <a:pt x="2169" y="644"/>
                    <a:pt x="2203" y="577"/>
                  </a:cubicBezTo>
                  <a:cubicBezTo>
                    <a:pt x="2203" y="477"/>
                    <a:pt x="2136" y="410"/>
                    <a:pt x="2069" y="377"/>
                  </a:cubicBezTo>
                  <a:lnTo>
                    <a:pt x="201" y="10"/>
                  </a:lnTo>
                  <a:cubicBezTo>
                    <a:pt x="189" y="4"/>
                    <a:pt x="176" y="1"/>
                    <a:pt x="162"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3"/>
            <p:cNvSpPr/>
            <p:nvPr/>
          </p:nvSpPr>
          <p:spPr>
            <a:xfrm>
              <a:off x="-1437525" y="927775"/>
              <a:ext cx="19200" cy="42550"/>
            </a:xfrm>
            <a:custGeom>
              <a:avLst/>
              <a:gdLst/>
              <a:ahLst/>
              <a:cxnLst/>
              <a:rect l="l" t="t" r="r" b="b"/>
              <a:pathLst>
                <a:path w="768" h="1702" extrusionOk="0">
                  <a:moveTo>
                    <a:pt x="134" y="0"/>
                  </a:moveTo>
                  <a:cubicBezTo>
                    <a:pt x="67" y="34"/>
                    <a:pt x="1" y="134"/>
                    <a:pt x="34" y="201"/>
                  </a:cubicBezTo>
                  <a:lnTo>
                    <a:pt x="434" y="1602"/>
                  </a:lnTo>
                  <a:cubicBezTo>
                    <a:pt x="468" y="1668"/>
                    <a:pt x="534" y="1702"/>
                    <a:pt x="601" y="1702"/>
                  </a:cubicBezTo>
                  <a:lnTo>
                    <a:pt x="634" y="1702"/>
                  </a:lnTo>
                  <a:cubicBezTo>
                    <a:pt x="734" y="1668"/>
                    <a:pt x="768" y="1602"/>
                    <a:pt x="734" y="1501"/>
                  </a:cubicBezTo>
                  <a:lnTo>
                    <a:pt x="334" y="134"/>
                  </a:lnTo>
                  <a:cubicBezTo>
                    <a:pt x="301" y="34"/>
                    <a:pt x="234" y="0"/>
                    <a:pt x="134"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3"/>
            <p:cNvSpPr/>
            <p:nvPr/>
          </p:nvSpPr>
          <p:spPr>
            <a:xfrm>
              <a:off x="-1388325" y="931625"/>
              <a:ext cx="26725" cy="42050"/>
            </a:xfrm>
            <a:custGeom>
              <a:avLst/>
              <a:gdLst/>
              <a:ahLst/>
              <a:cxnLst/>
              <a:rect l="l" t="t" r="r" b="b"/>
              <a:pathLst>
                <a:path w="1069" h="1682" extrusionOk="0">
                  <a:moveTo>
                    <a:pt x="909" y="0"/>
                  </a:moveTo>
                  <a:cubicBezTo>
                    <a:pt x="852" y="0"/>
                    <a:pt x="792" y="31"/>
                    <a:pt x="768" y="80"/>
                  </a:cubicBezTo>
                  <a:lnTo>
                    <a:pt x="34" y="1448"/>
                  </a:lnTo>
                  <a:cubicBezTo>
                    <a:pt x="1" y="1514"/>
                    <a:pt x="34" y="1614"/>
                    <a:pt x="101" y="1648"/>
                  </a:cubicBezTo>
                  <a:cubicBezTo>
                    <a:pt x="134" y="1681"/>
                    <a:pt x="134" y="1681"/>
                    <a:pt x="167" y="1681"/>
                  </a:cubicBezTo>
                  <a:cubicBezTo>
                    <a:pt x="234" y="1681"/>
                    <a:pt x="268" y="1648"/>
                    <a:pt x="301" y="1581"/>
                  </a:cubicBezTo>
                  <a:lnTo>
                    <a:pt x="1035" y="247"/>
                  </a:lnTo>
                  <a:cubicBezTo>
                    <a:pt x="1068" y="147"/>
                    <a:pt x="1035" y="47"/>
                    <a:pt x="968" y="13"/>
                  </a:cubicBezTo>
                  <a:cubicBezTo>
                    <a:pt x="950" y="4"/>
                    <a:pt x="930" y="0"/>
                    <a:pt x="909"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3"/>
            <p:cNvSpPr/>
            <p:nvPr/>
          </p:nvSpPr>
          <p:spPr>
            <a:xfrm>
              <a:off x="-1376650" y="986975"/>
              <a:ext cx="59250" cy="15050"/>
            </a:xfrm>
            <a:custGeom>
              <a:avLst/>
              <a:gdLst/>
              <a:ahLst/>
              <a:cxnLst/>
              <a:rect l="l" t="t" r="r" b="b"/>
              <a:pathLst>
                <a:path w="2370" h="602" extrusionOk="0">
                  <a:moveTo>
                    <a:pt x="2169" y="1"/>
                  </a:moveTo>
                  <a:lnTo>
                    <a:pt x="134" y="301"/>
                  </a:lnTo>
                  <a:cubicBezTo>
                    <a:pt x="67" y="301"/>
                    <a:pt x="1" y="368"/>
                    <a:pt x="1" y="468"/>
                  </a:cubicBezTo>
                  <a:cubicBezTo>
                    <a:pt x="34" y="534"/>
                    <a:pt x="101" y="601"/>
                    <a:pt x="167" y="601"/>
                  </a:cubicBezTo>
                  <a:lnTo>
                    <a:pt x="201" y="601"/>
                  </a:lnTo>
                  <a:lnTo>
                    <a:pt x="2202" y="301"/>
                  </a:lnTo>
                  <a:cubicBezTo>
                    <a:pt x="2302" y="301"/>
                    <a:pt x="2369" y="234"/>
                    <a:pt x="2336" y="134"/>
                  </a:cubicBezTo>
                  <a:cubicBezTo>
                    <a:pt x="2336" y="67"/>
                    <a:pt x="2269" y="1"/>
                    <a:pt x="2169"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3"/>
            <p:cNvSpPr/>
            <p:nvPr/>
          </p:nvSpPr>
          <p:spPr>
            <a:xfrm>
              <a:off x="-1379150" y="1022425"/>
              <a:ext cx="31725" cy="33800"/>
            </a:xfrm>
            <a:custGeom>
              <a:avLst/>
              <a:gdLst/>
              <a:ahLst/>
              <a:cxnLst/>
              <a:rect l="l" t="t" r="r" b="b"/>
              <a:pathLst>
                <a:path w="1269" h="1352" extrusionOk="0">
                  <a:moveTo>
                    <a:pt x="180" y="0"/>
                  </a:moveTo>
                  <a:cubicBezTo>
                    <a:pt x="142" y="0"/>
                    <a:pt x="101" y="17"/>
                    <a:pt x="67" y="50"/>
                  </a:cubicBezTo>
                  <a:cubicBezTo>
                    <a:pt x="1" y="84"/>
                    <a:pt x="1" y="184"/>
                    <a:pt x="34" y="251"/>
                  </a:cubicBezTo>
                  <a:lnTo>
                    <a:pt x="968" y="1318"/>
                  </a:lnTo>
                  <a:cubicBezTo>
                    <a:pt x="1001" y="1351"/>
                    <a:pt x="1068" y="1351"/>
                    <a:pt x="1101" y="1351"/>
                  </a:cubicBezTo>
                  <a:cubicBezTo>
                    <a:pt x="1135" y="1351"/>
                    <a:pt x="1168" y="1351"/>
                    <a:pt x="1201" y="1318"/>
                  </a:cubicBezTo>
                  <a:cubicBezTo>
                    <a:pt x="1268" y="1251"/>
                    <a:pt x="1268" y="1151"/>
                    <a:pt x="1201" y="1085"/>
                  </a:cubicBezTo>
                  <a:lnTo>
                    <a:pt x="267" y="50"/>
                  </a:lnTo>
                  <a:cubicBezTo>
                    <a:pt x="251" y="17"/>
                    <a:pt x="217" y="0"/>
                    <a:pt x="180"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3"/>
            <p:cNvSpPr/>
            <p:nvPr/>
          </p:nvSpPr>
          <p:spPr>
            <a:xfrm>
              <a:off x="-1414175" y="1031175"/>
              <a:ext cx="11700" cy="45050"/>
            </a:xfrm>
            <a:custGeom>
              <a:avLst/>
              <a:gdLst/>
              <a:ahLst/>
              <a:cxnLst/>
              <a:rect l="l" t="t" r="r" b="b"/>
              <a:pathLst>
                <a:path w="468" h="1802" extrusionOk="0">
                  <a:moveTo>
                    <a:pt x="167" y="1"/>
                  </a:moveTo>
                  <a:cubicBezTo>
                    <a:pt x="67" y="34"/>
                    <a:pt x="1" y="101"/>
                    <a:pt x="34" y="201"/>
                  </a:cubicBezTo>
                  <a:lnTo>
                    <a:pt x="167" y="1669"/>
                  </a:lnTo>
                  <a:cubicBezTo>
                    <a:pt x="167" y="1735"/>
                    <a:pt x="234" y="1802"/>
                    <a:pt x="301" y="1802"/>
                  </a:cubicBezTo>
                  <a:lnTo>
                    <a:pt x="334" y="1802"/>
                  </a:lnTo>
                  <a:cubicBezTo>
                    <a:pt x="401" y="1802"/>
                    <a:pt x="468" y="1702"/>
                    <a:pt x="468" y="1635"/>
                  </a:cubicBezTo>
                  <a:lnTo>
                    <a:pt x="334" y="167"/>
                  </a:lnTo>
                  <a:cubicBezTo>
                    <a:pt x="334" y="67"/>
                    <a:pt x="267" y="1"/>
                    <a:pt x="167"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61;p3"/>
            <p:cNvSpPr/>
            <p:nvPr/>
          </p:nvSpPr>
          <p:spPr>
            <a:xfrm>
              <a:off x="-1455025" y="952800"/>
              <a:ext cx="94250" cy="94250"/>
            </a:xfrm>
            <a:custGeom>
              <a:avLst/>
              <a:gdLst/>
              <a:ahLst/>
              <a:cxnLst/>
              <a:rect l="l" t="t" r="r" b="b"/>
              <a:pathLst>
                <a:path w="3770" h="3770" extrusionOk="0">
                  <a:moveTo>
                    <a:pt x="1868" y="0"/>
                  </a:moveTo>
                  <a:cubicBezTo>
                    <a:pt x="834" y="0"/>
                    <a:pt x="0" y="834"/>
                    <a:pt x="0" y="1868"/>
                  </a:cubicBezTo>
                  <a:cubicBezTo>
                    <a:pt x="0" y="2902"/>
                    <a:pt x="834" y="3769"/>
                    <a:pt x="1868" y="3769"/>
                  </a:cubicBezTo>
                  <a:cubicBezTo>
                    <a:pt x="2902" y="3769"/>
                    <a:pt x="3769" y="2902"/>
                    <a:pt x="3769" y="1868"/>
                  </a:cubicBezTo>
                  <a:cubicBezTo>
                    <a:pt x="3769" y="834"/>
                    <a:pt x="2902" y="0"/>
                    <a:pt x="18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62" name="Google Shape;162;p3"/>
          <p:cNvSpPr/>
          <p:nvPr/>
        </p:nvSpPr>
        <p:spPr>
          <a:xfrm>
            <a:off x="1485750" y="246856"/>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3"/>
          <p:cNvSpPr/>
          <p:nvPr/>
        </p:nvSpPr>
        <p:spPr>
          <a:xfrm flipH="1">
            <a:off x="2777661" y="970676"/>
            <a:ext cx="507736" cy="130449"/>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3"/>
          <p:cNvSpPr/>
          <p:nvPr/>
        </p:nvSpPr>
        <p:spPr>
          <a:xfrm>
            <a:off x="7559175" y="1352069"/>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5" name="Google Shape;165;p3"/>
          <p:cNvGrpSpPr/>
          <p:nvPr/>
        </p:nvGrpSpPr>
        <p:grpSpPr>
          <a:xfrm>
            <a:off x="237055" y="1069627"/>
            <a:ext cx="664025" cy="297950"/>
            <a:chOff x="237050" y="1069625"/>
            <a:chExt cx="664025" cy="297950"/>
          </a:xfrm>
        </p:grpSpPr>
        <p:sp>
          <p:nvSpPr>
            <p:cNvPr id="166" name="Google Shape;166;p3"/>
            <p:cNvSpPr/>
            <p:nvPr/>
          </p:nvSpPr>
          <p:spPr>
            <a:xfrm flipH="1">
              <a:off x="744575" y="1149200"/>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3"/>
            <p:cNvSpPr/>
            <p:nvPr/>
          </p:nvSpPr>
          <p:spPr>
            <a:xfrm flipH="1">
              <a:off x="687700" y="1089525"/>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68;p3"/>
            <p:cNvSpPr/>
            <p:nvPr/>
          </p:nvSpPr>
          <p:spPr>
            <a:xfrm flipH="1">
              <a:off x="807450" y="1111325"/>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69;p3"/>
            <p:cNvSpPr/>
            <p:nvPr/>
          </p:nvSpPr>
          <p:spPr>
            <a:xfrm flipH="1">
              <a:off x="788275" y="1069625"/>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3"/>
            <p:cNvSpPr/>
            <p:nvPr/>
          </p:nvSpPr>
          <p:spPr>
            <a:xfrm flipH="1">
              <a:off x="237050" y="1183750"/>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1952079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5"/>
        <p:cNvGrpSpPr/>
        <p:nvPr/>
      </p:nvGrpSpPr>
      <p:grpSpPr>
        <a:xfrm>
          <a:off x="0" y="0"/>
          <a:ext cx="0" cy="0"/>
          <a:chOff x="0" y="0"/>
          <a:chExt cx="0" cy="0"/>
        </a:xfrm>
      </p:grpSpPr>
      <p:grpSp>
        <p:nvGrpSpPr>
          <p:cNvPr id="2826" name="Google Shape;2826;p30"/>
          <p:cNvGrpSpPr/>
          <p:nvPr/>
        </p:nvGrpSpPr>
        <p:grpSpPr>
          <a:xfrm>
            <a:off x="-65449" y="4543325"/>
            <a:ext cx="9236161" cy="639168"/>
            <a:chOff x="-65450" y="4543325"/>
            <a:chExt cx="9236161" cy="639168"/>
          </a:xfrm>
        </p:grpSpPr>
        <p:sp>
          <p:nvSpPr>
            <p:cNvPr id="2827" name="Google Shape;2827;p30"/>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8" name="Google Shape;2828;p30"/>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829" name="Google Shape;2829;p30"/>
          <p:cNvGrpSpPr/>
          <p:nvPr/>
        </p:nvGrpSpPr>
        <p:grpSpPr>
          <a:xfrm>
            <a:off x="7872531" y="3402830"/>
            <a:ext cx="1335311" cy="1680813"/>
            <a:chOff x="7872526" y="3402828"/>
            <a:chExt cx="1335311" cy="1680813"/>
          </a:xfrm>
        </p:grpSpPr>
        <p:grpSp>
          <p:nvGrpSpPr>
            <p:cNvPr id="2830" name="Google Shape;2830;p30"/>
            <p:cNvGrpSpPr/>
            <p:nvPr/>
          </p:nvGrpSpPr>
          <p:grpSpPr>
            <a:xfrm>
              <a:off x="8664427" y="3402828"/>
              <a:ext cx="327274" cy="689532"/>
              <a:chOff x="8794977" y="4409753"/>
              <a:chExt cx="327274" cy="689532"/>
            </a:xfrm>
          </p:grpSpPr>
          <p:sp>
            <p:nvSpPr>
              <p:cNvPr id="2831" name="Google Shape;2831;p30"/>
              <p:cNvSpPr/>
              <p:nvPr/>
            </p:nvSpPr>
            <p:spPr>
              <a:xfrm>
                <a:off x="8797314" y="4502818"/>
                <a:ext cx="115008" cy="86774"/>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2" name="Google Shape;2832;p30"/>
              <p:cNvSpPr/>
              <p:nvPr/>
            </p:nvSpPr>
            <p:spPr>
              <a:xfrm>
                <a:off x="8794977" y="4498567"/>
                <a:ext cx="98126" cy="94770"/>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3" name="Google Shape;2833;p30"/>
              <p:cNvSpPr/>
              <p:nvPr/>
            </p:nvSpPr>
            <p:spPr>
              <a:xfrm>
                <a:off x="8867556" y="4414326"/>
                <a:ext cx="102216" cy="86673"/>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4" name="Google Shape;2834;p30"/>
              <p:cNvSpPr/>
              <p:nvPr/>
            </p:nvSpPr>
            <p:spPr>
              <a:xfrm>
                <a:off x="8867556" y="4409753"/>
                <a:ext cx="100806" cy="95556"/>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5" name="Google Shape;2835;p30"/>
              <p:cNvSpPr/>
              <p:nvPr/>
            </p:nvSpPr>
            <p:spPr>
              <a:xfrm>
                <a:off x="8892414" y="4510775"/>
                <a:ext cx="90068" cy="75414"/>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6" name="Google Shape;2836;p30"/>
              <p:cNvSpPr/>
              <p:nvPr/>
            </p:nvSpPr>
            <p:spPr>
              <a:xfrm>
                <a:off x="8901821" y="4511339"/>
                <a:ext cx="34952" cy="47053"/>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7" name="Google Shape;2837;p30"/>
              <p:cNvSpPr/>
              <p:nvPr/>
            </p:nvSpPr>
            <p:spPr>
              <a:xfrm>
                <a:off x="8897107" y="4506645"/>
                <a:ext cx="43715" cy="5577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8" name="Google Shape;2838;p30"/>
              <p:cNvSpPr/>
              <p:nvPr/>
            </p:nvSpPr>
            <p:spPr>
              <a:xfrm>
                <a:off x="8919286" y="4518731"/>
                <a:ext cx="39666" cy="57124"/>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9" name="Google Shape;2839;p30"/>
              <p:cNvSpPr/>
              <p:nvPr/>
            </p:nvSpPr>
            <p:spPr>
              <a:xfrm>
                <a:off x="8914592" y="4514562"/>
                <a:ext cx="48388" cy="65342"/>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0" name="Google Shape;2840;p30"/>
              <p:cNvSpPr/>
              <p:nvPr/>
            </p:nvSpPr>
            <p:spPr>
              <a:xfrm>
                <a:off x="8799691" y="4474878"/>
                <a:ext cx="65189" cy="21029"/>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1" name="Google Shape;2841;p30"/>
              <p:cNvSpPr/>
              <p:nvPr/>
            </p:nvSpPr>
            <p:spPr>
              <a:xfrm>
                <a:off x="8942129" y="4535532"/>
                <a:ext cx="30943" cy="45039"/>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2" name="Google Shape;2842;p30"/>
              <p:cNvSpPr/>
              <p:nvPr/>
            </p:nvSpPr>
            <p:spPr>
              <a:xfrm>
                <a:off x="8937436" y="4530838"/>
                <a:ext cx="39666" cy="53760"/>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3" name="Google Shape;2843;p30"/>
              <p:cNvSpPr/>
              <p:nvPr/>
            </p:nvSpPr>
            <p:spPr>
              <a:xfrm>
                <a:off x="8829927" y="4427762"/>
                <a:ext cx="43695" cy="62099"/>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4" name="Google Shape;2844;p30"/>
              <p:cNvSpPr/>
              <p:nvPr/>
            </p:nvSpPr>
            <p:spPr>
              <a:xfrm>
                <a:off x="8840664" y="4608775"/>
                <a:ext cx="281587" cy="49051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2845" name="Google Shape;2845;p30"/>
            <p:cNvGrpSpPr/>
            <p:nvPr/>
          </p:nvGrpSpPr>
          <p:grpSpPr>
            <a:xfrm flipH="1">
              <a:off x="7872526" y="4134861"/>
              <a:ext cx="1335311" cy="948781"/>
              <a:chOff x="7491526" y="4134861"/>
              <a:chExt cx="1335311" cy="948781"/>
            </a:xfrm>
          </p:grpSpPr>
          <p:sp>
            <p:nvSpPr>
              <p:cNvPr id="2846" name="Google Shape;2846;p30"/>
              <p:cNvSpPr/>
              <p:nvPr/>
            </p:nvSpPr>
            <p:spPr>
              <a:xfrm>
                <a:off x="7589426" y="4558467"/>
                <a:ext cx="350886" cy="170547"/>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7" name="Google Shape;2847;p30"/>
              <p:cNvSpPr/>
              <p:nvPr/>
            </p:nvSpPr>
            <p:spPr>
              <a:xfrm>
                <a:off x="8531704" y="4318353"/>
                <a:ext cx="100141" cy="100813"/>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8" name="Google Shape;2848;p30"/>
              <p:cNvSpPr/>
              <p:nvPr/>
            </p:nvSpPr>
            <p:spPr>
              <a:xfrm>
                <a:off x="7808694" y="4404305"/>
                <a:ext cx="202276" cy="596742"/>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9" name="Google Shape;2849;p30"/>
              <p:cNvSpPr/>
              <p:nvPr/>
            </p:nvSpPr>
            <p:spPr>
              <a:xfrm>
                <a:off x="8003547" y="4270046"/>
                <a:ext cx="335354" cy="739048"/>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0" name="Google Shape;2850;p30"/>
              <p:cNvSpPr/>
              <p:nvPr/>
            </p:nvSpPr>
            <p:spPr>
              <a:xfrm>
                <a:off x="8346923" y="4530426"/>
                <a:ext cx="101491" cy="461888"/>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1" name="Google Shape;2851;p30"/>
              <p:cNvSpPr/>
              <p:nvPr/>
            </p:nvSpPr>
            <p:spPr>
              <a:xfrm>
                <a:off x="7601674" y="4134861"/>
                <a:ext cx="408742" cy="349211"/>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2" name="Google Shape;2852;p30"/>
              <p:cNvSpPr/>
              <p:nvPr/>
            </p:nvSpPr>
            <p:spPr>
              <a:xfrm>
                <a:off x="7664221" y="4237695"/>
                <a:ext cx="262771" cy="21169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3" name="Google Shape;2853;p30"/>
              <p:cNvSpPr/>
              <p:nvPr/>
            </p:nvSpPr>
            <p:spPr>
              <a:xfrm>
                <a:off x="7745522" y="4612674"/>
                <a:ext cx="231849" cy="155238"/>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4" name="Google Shape;2854;p30"/>
              <p:cNvSpPr/>
              <p:nvPr/>
            </p:nvSpPr>
            <p:spPr>
              <a:xfrm>
                <a:off x="7859095" y="4346392"/>
                <a:ext cx="265148" cy="322723"/>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5" name="Google Shape;2855;p30"/>
              <p:cNvSpPr/>
              <p:nvPr/>
            </p:nvSpPr>
            <p:spPr>
              <a:xfrm>
                <a:off x="7932338" y="4452208"/>
                <a:ext cx="61160" cy="221628"/>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6" name="Google Shape;2856;p30"/>
              <p:cNvSpPr/>
              <p:nvPr/>
            </p:nvSpPr>
            <p:spPr>
              <a:xfrm>
                <a:off x="8361024" y="4719255"/>
                <a:ext cx="206990" cy="201848"/>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7" name="Google Shape;2857;p30"/>
              <p:cNvSpPr/>
              <p:nvPr/>
            </p:nvSpPr>
            <p:spPr>
              <a:xfrm>
                <a:off x="8356330" y="4772334"/>
                <a:ext cx="90068" cy="153486"/>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8" name="Google Shape;2858;p30"/>
              <p:cNvSpPr/>
              <p:nvPr/>
            </p:nvSpPr>
            <p:spPr>
              <a:xfrm>
                <a:off x="8104348" y="4488487"/>
                <a:ext cx="225161" cy="225656"/>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9" name="Google Shape;2859;p30"/>
              <p:cNvSpPr/>
              <p:nvPr/>
            </p:nvSpPr>
            <p:spPr>
              <a:xfrm>
                <a:off x="8132570" y="4554297"/>
                <a:ext cx="72603" cy="163879"/>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0" name="Google Shape;2860;p30"/>
              <p:cNvSpPr/>
              <p:nvPr/>
            </p:nvSpPr>
            <p:spPr>
              <a:xfrm>
                <a:off x="8110391" y="4696110"/>
                <a:ext cx="226309" cy="224992"/>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1" name="Google Shape;2861;p30"/>
              <p:cNvSpPr/>
              <p:nvPr/>
            </p:nvSpPr>
            <p:spPr>
              <a:xfrm>
                <a:off x="8137949" y="4761578"/>
                <a:ext cx="73267" cy="164242"/>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2" name="Google Shape;2862;p30"/>
              <p:cNvSpPr/>
              <p:nvPr/>
            </p:nvSpPr>
            <p:spPr>
              <a:xfrm>
                <a:off x="8074112" y="4149062"/>
                <a:ext cx="405378" cy="321132"/>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3" name="Google Shape;2863;p30"/>
              <p:cNvSpPr/>
              <p:nvPr/>
            </p:nvSpPr>
            <p:spPr>
              <a:xfrm>
                <a:off x="8130556" y="4235459"/>
                <a:ext cx="268130" cy="19647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4" name="Google Shape;2864;p30"/>
              <p:cNvSpPr/>
              <p:nvPr/>
            </p:nvSpPr>
            <p:spPr>
              <a:xfrm>
                <a:off x="8310643" y="4474023"/>
                <a:ext cx="236039" cy="19792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5" name="Google Shape;2865;p30"/>
              <p:cNvSpPr/>
              <p:nvPr/>
            </p:nvSpPr>
            <p:spPr>
              <a:xfrm>
                <a:off x="8316687" y="4551396"/>
                <a:ext cx="204975" cy="73379"/>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6" name="Google Shape;2866;p30"/>
              <p:cNvSpPr/>
              <p:nvPr/>
            </p:nvSpPr>
            <p:spPr>
              <a:xfrm>
                <a:off x="8010940" y="4546280"/>
                <a:ext cx="227538" cy="200337"/>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7" name="Google Shape;2867;p30"/>
              <p:cNvSpPr/>
              <p:nvPr/>
            </p:nvSpPr>
            <p:spPr>
              <a:xfrm>
                <a:off x="8012290" y="4629977"/>
                <a:ext cx="205640" cy="65362"/>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8" name="Google Shape;2868;p30"/>
              <p:cNvSpPr/>
              <p:nvPr/>
            </p:nvSpPr>
            <p:spPr>
              <a:xfrm>
                <a:off x="7491526" y="4838890"/>
                <a:ext cx="1335311" cy="244752"/>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9" name="Google Shape;2869;p30"/>
              <p:cNvSpPr/>
              <p:nvPr/>
            </p:nvSpPr>
            <p:spPr>
              <a:xfrm>
                <a:off x="7712607" y="4927785"/>
                <a:ext cx="49073" cy="127703"/>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0" name="Google Shape;2870;p30"/>
              <p:cNvSpPr/>
              <p:nvPr/>
            </p:nvSpPr>
            <p:spPr>
              <a:xfrm>
                <a:off x="7905446" y="4933989"/>
                <a:ext cx="40350" cy="115457"/>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1" name="Google Shape;2871;p30"/>
              <p:cNvSpPr/>
              <p:nvPr/>
            </p:nvSpPr>
            <p:spPr>
              <a:xfrm>
                <a:off x="8072098" y="4923535"/>
                <a:ext cx="40330" cy="129939"/>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2" name="Google Shape;2872;p30"/>
              <p:cNvSpPr/>
              <p:nvPr/>
            </p:nvSpPr>
            <p:spPr>
              <a:xfrm>
                <a:off x="8222614" y="4927825"/>
                <a:ext cx="29593" cy="123635"/>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3" name="Google Shape;2873;p30"/>
              <p:cNvSpPr/>
              <p:nvPr/>
            </p:nvSpPr>
            <p:spPr>
              <a:xfrm>
                <a:off x="8386566" y="4933989"/>
                <a:ext cx="19500" cy="113443"/>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4" name="Google Shape;2874;p30"/>
              <p:cNvSpPr/>
              <p:nvPr/>
            </p:nvSpPr>
            <p:spPr>
              <a:xfrm>
                <a:off x="8539762" y="4946579"/>
                <a:ext cx="38336" cy="94811"/>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5" name="Google Shape;2875;p30"/>
              <p:cNvSpPr/>
              <p:nvPr/>
            </p:nvSpPr>
            <p:spPr>
              <a:xfrm>
                <a:off x="8699021" y="4929799"/>
                <a:ext cx="47059" cy="117632"/>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2876" name="Google Shape;2876;p30"/>
          <p:cNvGrpSpPr/>
          <p:nvPr/>
        </p:nvGrpSpPr>
        <p:grpSpPr>
          <a:xfrm flipH="1">
            <a:off x="165825" y="2913384"/>
            <a:ext cx="932262" cy="2042404"/>
            <a:chOff x="8189988" y="2913383"/>
            <a:chExt cx="932262" cy="2042404"/>
          </a:xfrm>
        </p:grpSpPr>
        <p:sp>
          <p:nvSpPr>
            <p:cNvPr id="2877" name="Google Shape;2877;p30"/>
            <p:cNvSpPr/>
            <p:nvPr/>
          </p:nvSpPr>
          <p:spPr>
            <a:xfrm flipH="1">
              <a:off x="8968753" y="3579504"/>
              <a:ext cx="62057" cy="62770"/>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8" name="Google Shape;2878;p30"/>
            <p:cNvSpPr/>
            <p:nvPr/>
          </p:nvSpPr>
          <p:spPr>
            <a:xfrm flipH="1">
              <a:off x="9021252" y="4197983"/>
              <a:ext cx="100999" cy="101712"/>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9" name="Google Shape;2879;p30"/>
            <p:cNvSpPr/>
            <p:nvPr/>
          </p:nvSpPr>
          <p:spPr>
            <a:xfrm flipH="1">
              <a:off x="8785830" y="4496060"/>
              <a:ext cx="211570" cy="189569"/>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0" name="Google Shape;2880;p30"/>
            <p:cNvSpPr/>
            <p:nvPr/>
          </p:nvSpPr>
          <p:spPr>
            <a:xfrm flipH="1">
              <a:off x="8792133" y="4547469"/>
              <a:ext cx="129249" cy="138154"/>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1" name="Google Shape;2881;p30"/>
            <p:cNvSpPr/>
            <p:nvPr/>
          </p:nvSpPr>
          <p:spPr>
            <a:xfrm flipH="1">
              <a:off x="8714382" y="4004300"/>
              <a:ext cx="117556" cy="918800"/>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2" name="Google Shape;2882;p30"/>
            <p:cNvSpPr/>
            <p:nvPr/>
          </p:nvSpPr>
          <p:spPr>
            <a:xfrm flipH="1">
              <a:off x="8506233" y="4468980"/>
              <a:ext cx="168428" cy="48680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3" name="Google Shape;2883;p30"/>
            <p:cNvSpPr/>
            <p:nvPr/>
          </p:nvSpPr>
          <p:spPr>
            <a:xfrm flipH="1">
              <a:off x="8512885" y="3819153"/>
              <a:ext cx="229994" cy="174406"/>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4" name="Google Shape;2884;p30"/>
            <p:cNvSpPr/>
            <p:nvPr/>
          </p:nvSpPr>
          <p:spPr>
            <a:xfrm flipH="1">
              <a:off x="8513236" y="3815595"/>
              <a:ext cx="226908" cy="181295"/>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5" name="Google Shape;2885;p30"/>
            <p:cNvSpPr/>
            <p:nvPr/>
          </p:nvSpPr>
          <p:spPr>
            <a:xfrm flipH="1">
              <a:off x="8620237" y="3711883"/>
              <a:ext cx="143238" cy="248698"/>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6" name="Google Shape;2886;p30"/>
            <p:cNvSpPr/>
            <p:nvPr/>
          </p:nvSpPr>
          <p:spPr>
            <a:xfrm flipH="1">
              <a:off x="8622585" y="3708009"/>
              <a:ext cx="144447" cy="256148"/>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7" name="Google Shape;2887;p30"/>
            <p:cNvSpPr/>
            <p:nvPr/>
          </p:nvSpPr>
          <p:spPr>
            <a:xfrm flipH="1">
              <a:off x="8701508" y="3722996"/>
              <a:ext cx="182785" cy="25143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8" name="Google Shape;2888;p30"/>
            <p:cNvSpPr/>
            <p:nvPr/>
          </p:nvSpPr>
          <p:spPr>
            <a:xfrm flipH="1">
              <a:off x="8707364" y="3719700"/>
              <a:ext cx="166079" cy="258480"/>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9" name="Google Shape;2889;p30"/>
            <p:cNvSpPr/>
            <p:nvPr/>
          </p:nvSpPr>
          <p:spPr>
            <a:xfrm flipH="1">
              <a:off x="8748734" y="3812019"/>
              <a:ext cx="270821" cy="189692"/>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0" name="Google Shape;2890;p30"/>
            <p:cNvSpPr/>
            <p:nvPr/>
          </p:nvSpPr>
          <p:spPr>
            <a:xfrm flipH="1">
              <a:off x="8754717" y="3808584"/>
              <a:ext cx="219879" cy="196494"/>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1" name="Google Shape;2891;p30"/>
            <p:cNvSpPr/>
            <p:nvPr/>
          </p:nvSpPr>
          <p:spPr>
            <a:xfrm flipH="1">
              <a:off x="8724287" y="3911700"/>
              <a:ext cx="374388" cy="10302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2" name="Google Shape;2892;p30"/>
            <p:cNvSpPr/>
            <p:nvPr/>
          </p:nvSpPr>
          <p:spPr>
            <a:xfrm flipH="1">
              <a:off x="8752362" y="3907967"/>
              <a:ext cx="273100" cy="110544"/>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3" name="Google Shape;2893;p30"/>
            <p:cNvSpPr/>
            <p:nvPr/>
          </p:nvSpPr>
          <p:spPr>
            <a:xfrm flipH="1">
              <a:off x="8719307" y="3987560"/>
              <a:ext cx="251889" cy="151389"/>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4" name="Google Shape;2894;p30"/>
            <p:cNvSpPr/>
            <p:nvPr/>
          </p:nvSpPr>
          <p:spPr>
            <a:xfrm flipH="1">
              <a:off x="8724882" y="3983985"/>
              <a:ext cx="243860" cy="158489"/>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5" name="Google Shape;2895;p30"/>
            <p:cNvSpPr/>
            <p:nvPr/>
          </p:nvSpPr>
          <p:spPr>
            <a:xfrm flipH="1">
              <a:off x="8708138" y="3979953"/>
              <a:ext cx="143676" cy="248172"/>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6" name="Google Shape;2896;p30"/>
            <p:cNvSpPr/>
            <p:nvPr/>
          </p:nvSpPr>
          <p:spPr>
            <a:xfrm flipH="1">
              <a:off x="8705018" y="3976378"/>
              <a:ext cx="144447" cy="25555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7" name="Google Shape;2897;p30"/>
            <p:cNvSpPr/>
            <p:nvPr/>
          </p:nvSpPr>
          <p:spPr>
            <a:xfrm flipH="1">
              <a:off x="8570783" y="3988191"/>
              <a:ext cx="202103" cy="236024"/>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8" name="Google Shape;2898;p30"/>
            <p:cNvSpPr/>
            <p:nvPr/>
          </p:nvSpPr>
          <p:spPr>
            <a:xfrm flipH="1">
              <a:off x="8590418" y="3984581"/>
              <a:ext cx="176615" cy="24326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9" name="Google Shape;2899;p30"/>
            <p:cNvSpPr/>
            <p:nvPr/>
          </p:nvSpPr>
          <p:spPr>
            <a:xfrm flipH="1">
              <a:off x="8422005" y="3986228"/>
              <a:ext cx="361924" cy="142782"/>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0" name="Google Shape;2900;p30"/>
            <p:cNvSpPr/>
            <p:nvPr/>
          </p:nvSpPr>
          <p:spPr>
            <a:xfrm flipH="1">
              <a:off x="8512655" y="3982810"/>
              <a:ext cx="251450" cy="149724"/>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1" name="Google Shape;2901;p30"/>
            <p:cNvSpPr/>
            <p:nvPr/>
          </p:nvSpPr>
          <p:spPr>
            <a:xfrm flipH="1">
              <a:off x="8389911" y="3942356"/>
              <a:ext cx="361328" cy="95714"/>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2" name="Google Shape;2902;p30"/>
            <p:cNvSpPr/>
            <p:nvPr/>
          </p:nvSpPr>
          <p:spPr>
            <a:xfrm flipH="1">
              <a:off x="8446572" y="3938956"/>
              <a:ext cx="275449" cy="102936"/>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3" name="Google Shape;2903;p30"/>
            <p:cNvSpPr/>
            <p:nvPr/>
          </p:nvSpPr>
          <p:spPr>
            <a:xfrm flipH="1">
              <a:off x="8627832" y="3898502"/>
              <a:ext cx="234814" cy="162170"/>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4" name="Google Shape;2904;p30"/>
            <p:cNvSpPr/>
            <p:nvPr/>
          </p:nvSpPr>
          <p:spPr>
            <a:xfrm flipH="1">
              <a:off x="8733690" y="3925898"/>
              <a:ext cx="39197" cy="18336"/>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5" name="Google Shape;2905;p30"/>
            <p:cNvSpPr/>
            <p:nvPr/>
          </p:nvSpPr>
          <p:spPr>
            <a:xfrm flipH="1">
              <a:off x="8709712" y="3973836"/>
              <a:ext cx="39197" cy="18354"/>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6" name="Google Shape;2906;p30"/>
            <p:cNvSpPr/>
            <p:nvPr/>
          </p:nvSpPr>
          <p:spPr>
            <a:xfrm flipH="1">
              <a:off x="8679318" y="3944021"/>
              <a:ext cx="39180" cy="18354"/>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7" name="Google Shape;2907;p30"/>
            <p:cNvSpPr/>
            <p:nvPr/>
          </p:nvSpPr>
          <p:spPr>
            <a:xfrm flipH="1">
              <a:off x="8660020" y="3982039"/>
              <a:ext cx="39197" cy="18336"/>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8" name="Google Shape;2908;p30"/>
            <p:cNvSpPr/>
            <p:nvPr/>
          </p:nvSpPr>
          <p:spPr>
            <a:xfrm flipH="1">
              <a:off x="8692762" y="4020040"/>
              <a:ext cx="39197" cy="18336"/>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9" name="Google Shape;2909;p30"/>
            <p:cNvSpPr/>
            <p:nvPr/>
          </p:nvSpPr>
          <p:spPr>
            <a:xfrm flipH="1">
              <a:off x="8751813" y="4013607"/>
              <a:ext cx="39197" cy="18336"/>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0" name="Google Shape;2910;p30"/>
            <p:cNvSpPr/>
            <p:nvPr/>
          </p:nvSpPr>
          <p:spPr>
            <a:xfrm flipH="1">
              <a:off x="8769359" y="3972784"/>
              <a:ext cx="39180" cy="18231"/>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1" name="Google Shape;2911;p30"/>
            <p:cNvSpPr/>
            <p:nvPr/>
          </p:nvSpPr>
          <p:spPr>
            <a:xfrm flipH="1">
              <a:off x="8427298" y="4692074"/>
              <a:ext cx="225716" cy="144745"/>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2" name="Google Shape;2912;p30"/>
            <p:cNvSpPr/>
            <p:nvPr/>
          </p:nvSpPr>
          <p:spPr>
            <a:xfrm flipH="1">
              <a:off x="8488110" y="4735262"/>
              <a:ext cx="164326" cy="93610"/>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3" name="Google Shape;2913;p30"/>
            <p:cNvSpPr/>
            <p:nvPr/>
          </p:nvSpPr>
          <p:spPr>
            <a:xfrm flipH="1">
              <a:off x="8310350" y="4326654"/>
              <a:ext cx="247296" cy="15589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4" name="Google Shape;2914;p30"/>
            <p:cNvSpPr/>
            <p:nvPr/>
          </p:nvSpPr>
          <p:spPr>
            <a:xfrm flipH="1">
              <a:off x="8312103" y="4323096"/>
              <a:ext cx="240932" cy="16316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5" name="Google Shape;2915;p30"/>
            <p:cNvSpPr/>
            <p:nvPr/>
          </p:nvSpPr>
          <p:spPr>
            <a:xfrm flipH="1">
              <a:off x="8423662" y="4208656"/>
              <a:ext cx="145569" cy="238636"/>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6" name="Google Shape;2916;p30"/>
            <p:cNvSpPr/>
            <p:nvPr/>
          </p:nvSpPr>
          <p:spPr>
            <a:xfrm flipH="1">
              <a:off x="8420279" y="4204993"/>
              <a:ext cx="152055" cy="246191"/>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7" name="Google Shape;2917;p30"/>
            <p:cNvSpPr/>
            <p:nvPr/>
          </p:nvSpPr>
          <p:spPr>
            <a:xfrm flipH="1">
              <a:off x="8500378" y="4201926"/>
              <a:ext cx="169568" cy="257989"/>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8" name="Google Shape;2918;p30"/>
            <p:cNvSpPr/>
            <p:nvPr/>
          </p:nvSpPr>
          <p:spPr>
            <a:xfrm flipH="1">
              <a:off x="8506234" y="4197982"/>
              <a:ext cx="157893" cy="2654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9" name="Google Shape;2919;p30"/>
            <p:cNvSpPr/>
            <p:nvPr/>
          </p:nvSpPr>
          <p:spPr>
            <a:xfrm flipH="1">
              <a:off x="8564731" y="4279609"/>
              <a:ext cx="243685" cy="20546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0" name="Google Shape;2920;p30"/>
            <p:cNvSpPr/>
            <p:nvPr/>
          </p:nvSpPr>
          <p:spPr>
            <a:xfrm flipH="1">
              <a:off x="8568207" y="4276314"/>
              <a:ext cx="201174" cy="212288"/>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1" name="Google Shape;2921;p30"/>
            <p:cNvSpPr/>
            <p:nvPr/>
          </p:nvSpPr>
          <p:spPr>
            <a:xfrm flipH="1">
              <a:off x="8537774" y="4381393"/>
              <a:ext cx="377719" cy="113051"/>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2" name="Google Shape;2922;p30"/>
            <p:cNvSpPr/>
            <p:nvPr/>
          </p:nvSpPr>
          <p:spPr>
            <a:xfrm flipH="1">
              <a:off x="8564693" y="4378063"/>
              <a:ext cx="268402" cy="119888"/>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3" name="Google Shape;2923;p30"/>
            <p:cNvSpPr/>
            <p:nvPr/>
          </p:nvSpPr>
          <p:spPr>
            <a:xfrm flipH="1">
              <a:off x="8529023" y="4469961"/>
              <a:ext cx="270278" cy="135542"/>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4" name="Google Shape;2924;p30"/>
            <p:cNvSpPr/>
            <p:nvPr/>
          </p:nvSpPr>
          <p:spPr>
            <a:xfrm flipH="1">
              <a:off x="8538964" y="4466333"/>
              <a:ext cx="255552" cy="142712"/>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5" name="Google Shape;2925;p30"/>
            <p:cNvSpPr/>
            <p:nvPr/>
          </p:nvSpPr>
          <p:spPr>
            <a:xfrm flipH="1">
              <a:off x="8525131" y="4468489"/>
              <a:ext cx="146288" cy="238128"/>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6" name="Google Shape;2926;p30"/>
            <p:cNvSpPr/>
            <p:nvPr/>
          </p:nvSpPr>
          <p:spPr>
            <a:xfrm flipH="1">
              <a:off x="8522010" y="4464580"/>
              <a:ext cx="153230" cy="245613"/>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7" name="Google Shape;2927;p30"/>
            <p:cNvSpPr/>
            <p:nvPr/>
          </p:nvSpPr>
          <p:spPr>
            <a:xfrm flipH="1">
              <a:off x="8409845" y="4475693"/>
              <a:ext cx="189973" cy="246156"/>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8" name="Google Shape;2928;p30"/>
            <p:cNvSpPr/>
            <p:nvPr/>
          </p:nvSpPr>
          <p:spPr>
            <a:xfrm flipH="1">
              <a:off x="8423782" y="4472187"/>
              <a:ext cx="170181" cy="253221"/>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9" name="Google Shape;2929;p30"/>
            <p:cNvSpPr/>
            <p:nvPr/>
          </p:nvSpPr>
          <p:spPr>
            <a:xfrm flipH="1">
              <a:off x="8266819" y="4474396"/>
              <a:ext cx="324743" cy="159348"/>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0" name="Google Shape;2930;p30"/>
            <p:cNvSpPr/>
            <p:nvPr/>
          </p:nvSpPr>
          <p:spPr>
            <a:xfrm flipH="1">
              <a:off x="8336660" y="4470767"/>
              <a:ext cx="242107" cy="16634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1" name="Google Shape;2931;p30"/>
            <p:cNvSpPr/>
            <p:nvPr/>
          </p:nvSpPr>
          <p:spPr>
            <a:xfrm flipH="1">
              <a:off x="8189988" y="4440129"/>
              <a:ext cx="373582" cy="101551"/>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2" name="Google Shape;2932;p30"/>
            <p:cNvSpPr/>
            <p:nvPr/>
          </p:nvSpPr>
          <p:spPr>
            <a:xfrm flipH="1">
              <a:off x="8261234" y="4436518"/>
              <a:ext cx="273678" cy="108791"/>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3" name="Google Shape;2933;p30"/>
            <p:cNvSpPr/>
            <p:nvPr/>
          </p:nvSpPr>
          <p:spPr>
            <a:xfrm flipH="1">
              <a:off x="8438987" y="4385284"/>
              <a:ext cx="240669" cy="164712"/>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4" name="Google Shape;2934;p30"/>
            <p:cNvSpPr/>
            <p:nvPr/>
          </p:nvSpPr>
          <p:spPr>
            <a:xfrm flipH="1">
              <a:off x="8541918" y="4411734"/>
              <a:ext cx="38601" cy="20124"/>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5" name="Google Shape;2935;p30"/>
            <p:cNvSpPr/>
            <p:nvPr/>
          </p:nvSpPr>
          <p:spPr>
            <a:xfrm flipH="1">
              <a:off x="8523199" y="4461425"/>
              <a:ext cx="38619" cy="20142"/>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6" name="Google Shape;2936;p30"/>
            <p:cNvSpPr/>
            <p:nvPr/>
          </p:nvSpPr>
          <p:spPr>
            <a:xfrm flipH="1">
              <a:off x="8489878" y="4435116"/>
              <a:ext cx="38601" cy="20142"/>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7" name="Google Shape;2937;p30"/>
            <p:cNvSpPr/>
            <p:nvPr/>
          </p:nvSpPr>
          <p:spPr>
            <a:xfrm flipH="1">
              <a:off x="8474086" y="4474886"/>
              <a:ext cx="38619" cy="20124"/>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8" name="Google Shape;2938;p30"/>
            <p:cNvSpPr/>
            <p:nvPr/>
          </p:nvSpPr>
          <p:spPr>
            <a:xfrm flipH="1">
              <a:off x="8510929" y="4509381"/>
              <a:ext cx="38601" cy="20124"/>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9" name="Google Shape;2939;p30"/>
            <p:cNvSpPr/>
            <p:nvPr/>
          </p:nvSpPr>
          <p:spPr>
            <a:xfrm flipH="1">
              <a:off x="8568806" y="4497094"/>
              <a:ext cx="38619" cy="20142"/>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0" name="Google Shape;2940;p30"/>
            <p:cNvSpPr/>
            <p:nvPr/>
          </p:nvSpPr>
          <p:spPr>
            <a:xfrm flipH="1">
              <a:off x="8582250" y="4454992"/>
              <a:ext cx="38619" cy="20142"/>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941" name="Google Shape;2941;p30"/>
            <p:cNvGrpSpPr/>
            <p:nvPr/>
          </p:nvGrpSpPr>
          <p:grpSpPr>
            <a:xfrm flipH="1">
              <a:off x="8593492" y="2913383"/>
              <a:ext cx="303498" cy="654428"/>
              <a:chOff x="8178217" y="3686871"/>
              <a:chExt cx="303498" cy="654428"/>
            </a:xfrm>
          </p:grpSpPr>
          <p:sp>
            <p:nvSpPr>
              <p:cNvPr id="2942" name="Google Shape;2942;p30"/>
              <p:cNvSpPr/>
              <p:nvPr/>
            </p:nvSpPr>
            <p:spPr>
              <a:xfrm flipH="1">
                <a:off x="8379165" y="3766762"/>
                <a:ext cx="100850" cy="7557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3" name="Google Shape;2943;p30"/>
              <p:cNvSpPr/>
              <p:nvPr/>
            </p:nvSpPr>
            <p:spPr>
              <a:xfrm flipH="1">
                <a:off x="8396327" y="3762976"/>
                <a:ext cx="85389" cy="8304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4" name="Google Shape;2944;p30"/>
              <p:cNvSpPr/>
              <p:nvPr/>
            </p:nvSpPr>
            <p:spPr>
              <a:xfrm flipH="1">
                <a:off x="8328319" y="3690341"/>
                <a:ext cx="87913" cy="75835"/>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5" name="Google Shape;2945;p30"/>
              <p:cNvSpPr/>
              <p:nvPr/>
            </p:nvSpPr>
            <p:spPr>
              <a:xfrm flipH="1">
                <a:off x="8329668" y="3686871"/>
                <a:ext cx="87142" cy="83145"/>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6" name="Google Shape;2946;p30"/>
              <p:cNvSpPr/>
              <p:nvPr/>
            </p:nvSpPr>
            <p:spPr>
              <a:xfrm flipH="1">
                <a:off x="8318557" y="3775211"/>
                <a:ext cx="78377" cy="6584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7" name="Google Shape;2947;p30"/>
              <p:cNvSpPr/>
              <p:nvPr/>
            </p:nvSpPr>
            <p:spPr>
              <a:xfrm flipH="1">
                <a:off x="8357737" y="3775246"/>
                <a:ext cx="31011" cy="40950"/>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8" name="Google Shape;2948;p30"/>
              <p:cNvSpPr/>
              <p:nvPr/>
            </p:nvSpPr>
            <p:spPr>
              <a:xfrm flipH="1">
                <a:off x="8354231" y="3771740"/>
                <a:ext cx="38601" cy="47962"/>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9" name="Google Shape;2949;p30"/>
              <p:cNvSpPr/>
              <p:nvPr/>
            </p:nvSpPr>
            <p:spPr>
              <a:xfrm flipH="1">
                <a:off x="8338439" y="3782275"/>
                <a:ext cx="35691" cy="49137"/>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0" name="Google Shape;2950;p30"/>
              <p:cNvSpPr/>
              <p:nvPr/>
            </p:nvSpPr>
            <p:spPr>
              <a:xfrm flipH="1">
                <a:off x="8334932" y="3778752"/>
                <a:ext cx="42703" cy="56745"/>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1" name="Google Shape;2951;p30"/>
              <p:cNvSpPr/>
              <p:nvPr/>
            </p:nvSpPr>
            <p:spPr>
              <a:xfrm flipH="1">
                <a:off x="8423797" y="3745782"/>
                <a:ext cx="48558" cy="113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2" name="Google Shape;2952;p30"/>
              <p:cNvSpPr/>
              <p:nvPr/>
            </p:nvSpPr>
            <p:spPr>
              <a:xfrm flipH="1">
                <a:off x="8419712" y="3741961"/>
                <a:ext cx="56745" cy="1928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3" name="Google Shape;2953;p30"/>
              <p:cNvSpPr/>
              <p:nvPr/>
            </p:nvSpPr>
            <p:spPr>
              <a:xfrm flipH="1">
                <a:off x="8326749" y="3797471"/>
                <a:ext cx="27505" cy="3860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4" name="Google Shape;2954;p30"/>
              <p:cNvSpPr/>
              <p:nvPr/>
            </p:nvSpPr>
            <p:spPr>
              <a:xfrm flipH="1">
                <a:off x="8322664" y="3793370"/>
                <a:ext cx="35674" cy="46227"/>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5" name="Google Shape;2955;p30"/>
              <p:cNvSpPr/>
              <p:nvPr/>
            </p:nvSpPr>
            <p:spPr>
              <a:xfrm flipH="1">
                <a:off x="8416789" y="3705082"/>
                <a:ext cx="28679" cy="47384"/>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6" name="Google Shape;2956;p30"/>
              <p:cNvSpPr/>
              <p:nvPr/>
            </p:nvSpPr>
            <p:spPr>
              <a:xfrm flipH="1">
                <a:off x="8412704" y="3701366"/>
                <a:ext cx="36848" cy="5460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7" name="Google Shape;2957;p30"/>
              <p:cNvSpPr/>
              <p:nvPr/>
            </p:nvSpPr>
            <p:spPr>
              <a:xfrm flipH="1">
                <a:off x="8178217" y="3845655"/>
                <a:ext cx="173687" cy="495643"/>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2958" name="Google Shape;2958;p30"/>
          <p:cNvSpPr/>
          <p:nvPr/>
        </p:nvSpPr>
        <p:spPr>
          <a:xfrm>
            <a:off x="875150" y="1318581"/>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9" name="Google Shape;2959;p30"/>
          <p:cNvSpPr/>
          <p:nvPr/>
        </p:nvSpPr>
        <p:spPr>
          <a:xfrm flipH="1">
            <a:off x="6280611" y="1109102"/>
            <a:ext cx="507736" cy="130449"/>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0" name="Google Shape;2960;p30"/>
          <p:cNvSpPr/>
          <p:nvPr/>
        </p:nvSpPr>
        <p:spPr>
          <a:xfrm>
            <a:off x="6894810" y="2913366"/>
            <a:ext cx="1027984" cy="318292"/>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98149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941"/>
        <p:cNvGrpSpPr/>
        <p:nvPr/>
      </p:nvGrpSpPr>
      <p:grpSpPr>
        <a:xfrm>
          <a:off x="0" y="0"/>
          <a:ext cx="0" cy="0"/>
          <a:chOff x="0" y="0"/>
          <a:chExt cx="0" cy="0"/>
        </a:xfrm>
      </p:grpSpPr>
      <p:sp>
        <p:nvSpPr>
          <p:cNvPr id="942" name="Google Shape;942;p21"/>
          <p:cNvSpPr/>
          <p:nvPr/>
        </p:nvSpPr>
        <p:spPr>
          <a:xfrm rot="10800000">
            <a:off x="-28965" y="-44992"/>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43" name="Google Shape;943;p21"/>
          <p:cNvSpPr/>
          <p:nvPr/>
        </p:nvSpPr>
        <p:spPr>
          <a:xfrm rot="10800000">
            <a:off x="-64973" y="-81160"/>
            <a:ext cx="2594724" cy="1510584"/>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44" name="Google Shape;944;p21"/>
          <p:cNvSpPr/>
          <p:nvPr/>
        </p:nvSpPr>
        <p:spPr>
          <a:xfrm rot="5400000" flipH="1">
            <a:off x="7677592" y="3624314"/>
            <a:ext cx="1801349" cy="1500279"/>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45" name="Google Shape;945;p21"/>
          <p:cNvSpPr txBox="1">
            <a:spLocks noGrp="1"/>
          </p:cNvSpPr>
          <p:nvPr>
            <p:ph type="ctrTitle"/>
          </p:nvPr>
        </p:nvSpPr>
        <p:spPr>
          <a:xfrm>
            <a:off x="1437033" y="1483175"/>
            <a:ext cx="2409600" cy="364800"/>
          </a:xfrm>
          <a:prstGeom prst="rect">
            <a:avLst/>
          </a:prstGeom>
          <a:ln>
            <a:noFill/>
          </a:ln>
        </p:spPr>
        <p:txBody>
          <a:bodyPr spcFirstLastPara="1" wrap="square" lIns="91423" tIns="91423" rIns="91423" bIns="91423" anchor="t" anchorCtr="0">
            <a:noAutofit/>
          </a:bodyPr>
          <a:lstStyle>
            <a:lvl1pPr lvl="0" algn="l"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46" name="Google Shape;946;p21"/>
          <p:cNvSpPr txBox="1">
            <a:spLocks noGrp="1"/>
          </p:cNvSpPr>
          <p:nvPr>
            <p:ph type="subTitle" idx="1"/>
          </p:nvPr>
        </p:nvSpPr>
        <p:spPr>
          <a:xfrm>
            <a:off x="1437033" y="1876700"/>
            <a:ext cx="3044700" cy="5970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200"/>
              <a:buFont typeface="Roboto"/>
              <a:buNone/>
              <a:defRPr sz="1400">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7" name="Google Shape;947;p21"/>
          <p:cNvSpPr txBox="1">
            <a:spLocks noGrp="1"/>
          </p:cNvSpPr>
          <p:nvPr>
            <p:ph type="ctrTitle" idx="2"/>
          </p:nvPr>
        </p:nvSpPr>
        <p:spPr>
          <a:xfrm>
            <a:off x="1437033" y="2600434"/>
            <a:ext cx="2409600" cy="364800"/>
          </a:xfrm>
          <a:prstGeom prst="rect">
            <a:avLst/>
          </a:prstGeom>
          <a:ln>
            <a:noFill/>
          </a:ln>
        </p:spPr>
        <p:txBody>
          <a:bodyPr spcFirstLastPara="1" wrap="square" lIns="91423" tIns="91423" rIns="91423" bIns="91423" anchor="t" anchorCtr="0">
            <a:noAutofit/>
          </a:bodyPr>
          <a:lstStyle>
            <a:lvl1pPr lvl="0" algn="l"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48" name="Google Shape;948;p21"/>
          <p:cNvSpPr txBox="1">
            <a:spLocks noGrp="1"/>
          </p:cNvSpPr>
          <p:nvPr>
            <p:ph type="subTitle" idx="3"/>
          </p:nvPr>
        </p:nvSpPr>
        <p:spPr>
          <a:xfrm>
            <a:off x="1437033" y="2987512"/>
            <a:ext cx="3044700" cy="5970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200"/>
              <a:buFont typeface="Roboto"/>
              <a:buNone/>
              <a:defRPr sz="1400">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49" name="Google Shape;949;p21"/>
          <p:cNvSpPr txBox="1">
            <a:spLocks noGrp="1"/>
          </p:cNvSpPr>
          <p:nvPr>
            <p:ph type="ctrTitle" idx="4"/>
          </p:nvPr>
        </p:nvSpPr>
        <p:spPr>
          <a:xfrm>
            <a:off x="1437033" y="3730562"/>
            <a:ext cx="2409600" cy="364800"/>
          </a:xfrm>
          <a:prstGeom prst="rect">
            <a:avLst/>
          </a:prstGeom>
          <a:ln>
            <a:noFill/>
          </a:ln>
        </p:spPr>
        <p:txBody>
          <a:bodyPr spcFirstLastPara="1" wrap="square" lIns="91423" tIns="91423" rIns="91423" bIns="91423" anchor="t" anchorCtr="0">
            <a:noAutofit/>
          </a:bodyPr>
          <a:lstStyle>
            <a:lvl1pPr lvl="0" algn="l"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50" name="Google Shape;950;p21"/>
          <p:cNvSpPr txBox="1">
            <a:spLocks noGrp="1"/>
          </p:cNvSpPr>
          <p:nvPr>
            <p:ph type="subTitle" idx="5"/>
          </p:nvPr>
        </p:nvSpPr>
        <p:spPr>
          <a:xfrm>
            <a:off x="1437033" y="4119150"/>
            <a:ext cx="3044700" cy="5970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200"/>
              <a:buFont typeface="Roboto"/>
              <a:buNone/>
              <a:defRPr sz="1400">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1" name="Google Shape;951;p21"/>
          <p:cNvSpPr txBox="1">
            <a:spLocks noGrp="1"/>
          </p:cNvSpPr>
          <p:nvPr>
            <p:ph type="ctrTitle" idx="6"/>
          </p:nvPr>
        </p:nvSpPr>
        <p:spPr>
          <a:xfrm>
            <a:off x="5598008" y="1483175"/>
            <a:ext cx="2607300" cy="364800"/>
          </a:xfrm>
          <a:prstGeom prst="rect">
            <a:avLst/>
          </a:prstGeom>
          <a:ln>
            <a:noFill/>
          </a:ln>
        </p:spPr>
        <p:txBody>
          <a:bodyPr spcFirstLastPara="1" wrap="square" lIns="91423" tIns="91423" rIns="91423" bIns="91423" anchor="t" anchorCtr="0">
            <a:noAutofit/>
          </a:bodyPr>
          <a:lstStyle>
            <a:lvl1pPr lvl="0" algn="l" rtl="0">
              <a:spcBef>
                <a:spcPts val="0"/>
              </a:spcBef>
              <a:spcAft>
                <a:spcPts val="0"/>
              </a:spcAft>
              <a:buSzPts val="1800"/>
              <a:buNone/>
              <a:defRPr sz="20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a:endParaRPr/>
          </a:p>
        </p:txBody>
      </p:sp>
      <p:sp>
        <p:nvSpPr>
          <p:cNvPr id="952" name="Google Shape;952;p21"/>
          <p:cNvSpPr txBox="1">
            <a:spLocks noGrp="1"/>
          </p:cNvSpPr>
          <p:nvPr>
            <p:ph type="subTitle" idx="7"/>
          </p:nvPr>
        </p:nvSpPr>
        <p:spPr>
          <a:xfrm>
            <a:off x="5598008" y="1876700"/>
            <a:ext cx="3044700" cy="5970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200"/>
              <a:buFont typeface="Roboto"/>
              <a:buNone/>
              <a:defRPr sz="1400">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3" name="Google Shape;953;p21"/>
          <p:cNvSpPr txBox="1">
            <a:spLocks noGrp="1"/>
          </p:cNvSpPr>
          <p:nvPr>
            <p:ph type="ctrTitle" idx="8"/>
          </p:nvPr>
        </p:nvSpPr>
        <p:spPr>
          <a:xfrm>
            <a:off x="5598008" y="2600433"/>
            <a:ext cx="2404200" cy="364800"/>
          </a:xfrm>
          <a:prstGeom prst="rect">
            <a:avLst/>
          </a:prstGeom>
          <a:ln>
            <a:noFill/>
          </a:ln>
        </p:spPr>
        <p:txBody>
          <a:bodyPr spcFirstLastPara="1" wrap="square" lIns="91423" tIns="91423" rIns="91423" bIns="91423" anchor="t" anchorCtr="0">
            <a:noAutofit/>
          </a:bodyPr>
          <a:lstStyle>
            <a:lvl1pPr lvl="0" algn="l" rtl="0">
              <a:spcBef>
                <a:spcPts val="0"/>
              </a:spcBef>
              <a:spcAft>
                <a:spcPts val="0"/>
              </a:spcAft>
              <a:buSzPts val="1800"/>
              <a:buNone/>
              <a:defRPr sz="20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a:endParaRPr/>
          </a:p>
        </p:txBody>
      </p:sp>
      <p:sp>
        <p:nvSpPr>
          <p:cNvPr id="954" name="Google Shape;954;p21"/>
          <p:cNvSpPr txBox="1">
            <a:spLocks noGrp="1"/>
          </p:cNvSpPr>
          <p:nvPr>
            <p:ph type="subTitle" idx="9"/>
          </p:nvPr>
        </p:nvSpPr>
        <p:spPr>
          <a:xfrm>
            <a:off x="5598008" y="2987512"/>
            <a:ext cx="3044700" cy="5970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200"/>
              <a:buFont typeface="Roboto"/>
              <a:buNone/>
              <a:defRPr sz="1400">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5" name="Google Shape;955;p21"/>
          <p:cNvSpPr txBox="1">
            <a:spLocks noGrp="1"/>
          </p:cNvSpPr>
          <p:nvPr>
            <p:ph type="ctrTitle" idx="13"/>
          </p:nvPr>
        </p:nvSpPr>
        <p:spPr>
          <a:xfrm>
            <a:off x="5598008" y="3730560"/>
            <a:ext cx="2404200" cy="364800"/>
          </a:xfrm>
          <a:prstGeom prst="rect">
            <a:avLst/>
          </a:prstGeom>
          <a:ln>
            <a:noFill/>
          </a:ln>
        </p:spPr>
        <p:txBody>
          <a:bodyPr spcFirstLastPara="1" wrap="square" lIns="91423" tIns="91423" rIns="91423" bIns="91423" anchor="t" anchorCtr="0">
            <a:noAutofit/>
          </a:bodyPr>
          <a:lstStyle>
            <a:lvl1pPr lvl="0" algn="l" rtl="0">
              <a:spcBef>
                <a:spcPts val="0"/>
              </a:spcBef>
              <a:spcAft>
                <a:spcPts val="0"/>
              </a:spcAft>
              <a:buSzPts val="1800"/>
              <a:buNone/>
              <a:defRPr sz="20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a:endParaRPr/>
          </a:p>
        </p:txBody>
      </p:sp>
      <p:sp>
        <p:nvSpPr>
          <p:cNvPr id="956" name="Google Shape;956;p21"/>
          <p:cNvSpPr txBox="1">
            <a:spLocks noGrp="1"/>
          </p:cNvSpPr>
          <p:nvPr>
            <p:ph type="subTitle" idx="14"/>
          </p:nvPr>
        </p:nvSpPr>
        <p:spPr>
          <a:xfrm>
            <a:off x="5598008" y="4119150"/>
            <a:ext cx="3044700" cy="597000"/>
          </a:xfrm>
          <a:prstGeom prst="rect">
            <a:avLst/>
          </a:prstGeom>
        </p:spPr>
        <p:txBody>
          <a:bodyPr spcFirstLastPara="1" wrap="square" lIns="91423" tIns="91423" rIns="91423" bIns="91423" anchor="t" anchorCtr="0">
            <a:noAutofit/>
          </a:bodyPr>
          <a:lstStyle>
            <a:lvl1pPr lvl="0" rtl="0">
              <a:lnSpc>
                <a:spcPct val="100000"/>
              </a:lnSpc>
              <a:spcBef>
                <a:spcPts val="0"/>
              </a:spcBef>
              <a:spcAft>
                <a:spcPts val="0"/>
              </a:spcAft>
              <a:buSzPts val="2200"/>
              <a:buFont typeface="Roboto"/>
              <a:buNone/>
              <a:defRPr sz="1400">
                <a:latin typeface="Montserrat"/>
                <a:ea typeface="Montserrat"/>
                <a:cs typeface="Montserrat"/>
                <a:sym typeface="Montserrat"/>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957" name="Google Shape;957;p21"/>
          <p:cNvSpPr/>
          <p:nvPr/>
        </p:nvSpPr>
        <p:spPr>
          <a:xfrm flipH="1">
            <a:off x="6666258" y="-8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58" name="Google Shape;958;p21"/>
          <p:cNvSpPr/>
          <p:nvPr/>
        </p:nvSpPr>
        <p:spPr>
          <a:xfrm flipH="1">
            <a:off x="8764574" y="2284429"/>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59" name="Google Shape;959;p21"/>
          <p:cNvSpPr/>
          <p:nvPr/>
        </p:nvSpPr>
        <p:spPr>
          <a:xfrm flipH="1">
            <a:off x="6720765" y="49572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0" name="Google Shape;960;p21"/>
          <p:cNvSpPr/>
          <p:nvPr/>
        </p:nvSpPr>
        <p:spPr>
          <a:xfrm flipH="1">
            <a:off x="948715" y="4957279"/>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1" name="Google Shape;961;p21"/>
          <p:cNvSpPr/>
          <p:nvPr/>
        </p:nvSpPr>
        <p:spPr>
          <a:xfrm flipH="1">
            <a:off x="117165" y="357203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2" name="Google Shape;962;p21"/>
          <p:cNvSpPr/>
          <p:nvPr/>
        </p:nvSpPr>
        <p:spPr>
          <a:xfrm flipH="1">
            <a:off x="8764574" y="5037279"/>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3" name="Google Shape;963;p21"/>
          <p:cNvSpPr/>
          <p:nvPr/>
        </p:nvSpPr>
        <p:spPr>
          <a:xfrm flipH="1">
            <a:off x="948715" y="4"/>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4" name="Google Shape;964;p21"/>
          <p:cNvSpPr/>
          <p:nvPr/>
        </p:nvSpPr>
        <p:spPr>
          <a:xfrm flipH="1">
            <a:off x="-2" y="1116512"/>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5" name="Google Shape;965;p21"/>
          <p:cNvSpPr/>
          <p:nvPr/>
        </p:nvSpPr>
        <p:spPr>
          <a:xfrm flipH="1">
            <a:off x="7444714" y="5721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3" tIns="91423" rIns="91423" bIns="91423"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grpSp>
        <p:nvGrpSpPr>
          <p:cNvPr id="966" name="Google Shape;966;p21"/>
          <p:cNvGrpSpPr/>
          <p:nvPr/>
        </p:nvGrpSpPr>
        <p:grpSpPr>
          <a:xfrm rot="-1409023">
            <a:off x="-384815" y="4466746"/>
            <a:ext cx="757311" cy="864575"/>
            <a:chOff x="5585712" y="137416"/>
            <a:chExt cx="757289" cy="864550"/>
          </a:xfrm>
        </p:grpSpPr>
        <p:sp>
          <p:nvSpPr>
            <p:cNvPr id="967" name="Google Shape;967;p2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8" name="Google Shape;968;p2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69" name="Google Shape;969;p2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0" name="Google Shape;970;p2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1" name="Google Shape;971;p2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2" name="Google Shape;972;p2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3" name="Google Shape;973;p2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4" name="Google Shape;974;p2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5" name="Google Shape;975;p2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6" name="Google Shape;976;p2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7" name="Google Shape;977;p2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8" name="Google Shape;978;p2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79" name="Google Shape;979;p2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0" name="Google Shape;980;p2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1" name="Google Shape;981;p2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2" name="Google Shape;982;p2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3" name="Google Shape;983;p2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4" name="Google Shape;984;p2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5" name="Google Shape;985;p2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6" name="Google Shape;986;p2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7" name="Google Shape;987;p2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8" name="Google Shape;988;p2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89" name="Google Shape;989;p2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0" name="Google Shape;990;p2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1" name="Google Shape;991;p2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2" name="Google Shape;992;p2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3" name="Google Shape;993;p2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grpSp>
      <p:grpSp>
        <p:nvGrpSpPr>
          <p:cNvPr id="994" name="Google Shape;994;p21"/>
          <p:cNvGrpSpPr/>
          <p:nvPr/>
        </p:nvGrpSpPr>
        <p:grpSpPr>
          <a:xfrm>
            <a:off x="8388225" y="150350"/>
            <a:ext cx="527400" cy="735075"/>
            <a:chOff x="3553100" y="1256250"/>
            <a:chExt cx="527400" cy="735075"/>
          </a:xfrm>
        </p:grpSpPr>
        <p:sp>
          <p:nvSpPr>
            <p:cNvPr id="995" name="Google Shape;995;p21"/>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6" name="Google Shape;996;p21"/>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7" name="Google Shape;997;p21"/>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8" name="Google Shape;998;p21"/>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999" name="Google Shape;999;p21"/>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1000" name="Google Shape;1000;p21"/>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grpSp>
      <p:sp>
        <p:nvSpPr>
          <p:cNvPr id="1001" name="Google Shape;1001;p21"/>
          <p:cNvSpPr txBox="1">
            <a:spLocks noGrp="1"/>
          </p:cNvSpPr>
          <p:nvPr>
            <p:ph type="title" idx="15"/>
          </p:nvPr>
        </p:nvSpPr>
        <p:spPr>
          <a:xfrm>
            <a:off x="571500" y="624312"/>
            <a:ext cx="7198200" cy="510900"/>
          </a:xfrm>
          <a:prstGeom prst="rect">
            <a:avLst/>
          </a:prstGeom>
        </p:spPr>
        <p:txBody>
          <a:bodyPr spcFirstLastPara="1" wrap="square" lIns="91423" tIns="91423" rIns="91423" bIns="91423"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002" name="Google Shape;1002;p21"/>
          <p:cNvGrpSpPr/>
          <p:nvPr/>
        </p:nvGrpSpPr>
        <p:grpSpPr>
          <a:xfrm rot="2062403">
            <a:off x="8605503" y="3456365"/>
            <a:ext cx="1031291" cy="913277"/>
            <a:chOff x="1343200" y="1432100"/>
            <a:chExt cx="1031261" cy="913250"/>
          </a:xfrm>
        </p:grpSpPr>
        <p:sp>
          <p:nvSpPr>
            <p:cNvPr id="1003" name="Google Shape;1003;p2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004" name="Google Shape;1004;p2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005" name="Google Shape;1005;p2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sp>
          <p:nvSpPr>
            <p:cNvPr id="1006" name="Google Shape;1006;p2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defTabSz="685783">
                <a:buClr>
                  <a:srgbClr val="000000"/>
                </a:buClr>
                <a:buFont typeface="Arial"/>
                <a:buNone/>
                <a:defRPr/>
              </a:pPr>
              <a:endParaRPr sz="1400" kern="0">
                <a:solidFill>
                  <a:srgbClr val="000000"/>
                </a:solidFill>
                <a:cs typeface="Arial"/>
                <a:sym typeface="Arial"/>
              </a:endParaRPr>
            </a:p>
          </p:txBody>
        </p:sp>
      </p:grpSp>
    </p:spTree>
    <p:extLst>
      <p:ext uri="{BB962C8B-B14F-4D97-AF65-F5344CB8AC3E}">
        <p14:creationId xmlns:p14="http://schemas.microsoft.com/office/powerpoint/2010/main" val="3285603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720000" y="2112200"/>
            <a:ext cx="2505600" cy="558900"/>
          </a:xfrm>
          <a:prstGeom prst="rect">
            <a:avLst/>
          </a:prstGeom>
        </p:spPr>
        <p:txBody>
          <a:bodyPr spcFirstLastPara="1" wrap="square" lIns="91423" tIns="91423" rIns="91423" bIns="91423" anchor="t" anchorCtr="0">
            <a:noAutofit/>
          </a:bodyPr>
          <a:lstStyle>
            <a:lvl1pPr lvl="0" algn="r" rtl="0">
              <a:spcBef>
                <a:spcPts val="0"/>
              </a:spcBef>
              <a:spcAft>
                <a:spcPts val="0"/>
              </a:spcAft>
              <a:buSzPts val="35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5"/>
          <p:cNvSpPr txBox="1">
            <a:spLocks noGrp="1"/>
          </p:cNvSpPr>
          <p:nvPr>
            <p:ph type="title" idx="2"/>
          </p:nvPr>
        </p:nvSpPr>
        <p:spPr>
          <a:xfrm>
            <a:off x="5951450" y="2112200"/>
            <a:ext cx="2505600" cy="558900"/>
          </a:xfrm>
          <a:prstGeom prst="rect">
            <a:avLst/>
          </a:prstGeom>
        </p:spPr>
        <p:txBody>
          <a:bodyPr spcFirstLastPara="1" wrap="square" lIns="91423" tIns="91423" rIns="91423" bIns="91423" anchor="t" anchorCtr="0">
            <a:noAutofit/>
          </a:bodyPr>
          <a:lstStyle>
            <a:lvl1pPr lvl="0" rtl="0">
              <a:spcBef>
                <a:spcPts val="0"/>
              </a:spcBef>
              <a:spcAft>
                <a:spcPts val="0"/>
              </a:spcAft>
              <a:buSzPts val="3500"/>
              <a:buNone/>
              <a:defRPr sz="23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 name="Google Shape;115;p5"/>
          <p:cNvSpPr txBox="1">
            <a:spLocks noGrp="1"/>
          </p:cNvSpPr>
          <p:nvPr>
            <p:ph type="subTitle" idx="1"/>
          </p:nvPr>
        </p:nvSpPr>
        <p:spPr>
          <a:xfrm>
            <a:off x="5951447" y="2599822"/>
            <a:ext cx="2505600" cy="1010700"/>
          </a:xfrm>
          <a:prstGeom prst="rect">
            <a:avLst/>
          </a:prstGeom>
        </p:spPr>
        <p:txBody>
          <a:bodyPr spcFirstLastPara="1" wrap="square" lIns="91423" tIns="91423" rIns="91423" bIns="91423"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5"/>
          <p:cNvSpPr txBox="1">
            <a:spLocks noGrp="1"/>
          </p:cNvSpPr>
          <p:nvPr>
            <p:ph type="subTitle" idx="3"/>
          </p:nvPr>
        </p:nvSpPr>
        <p:spPr>
          <a:xfrm>
            <a:off x="720175" y="2599822"/>
            <a:ext cx="2505600" cy="1010700"/>
          </a:xfrm>
          <a:prstGeom prst="rect">
            <a:avLst/>
          </a:prstGeom>
        </p:spPr>
        <p:txBody>
          <a:bodyPr spcFirstLastPara="1" wrap="square" lIns="91423" tIns="91423" rIns="91423" bIns="91423" anchor="ctr"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7" name="Google Shape;117;p5"/>
          <p:cNvSpPr/>
          <p:nvPr/>
        </p:nvSpPr>
        <p:spPr>
          <a:xfrm>
            <a:off x="8385205" y="109847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5"/>
          <p:cNvSpPr/>
          <p:nvPr/>
        </p:nvSpPr>
        <p:spPr>
          <a:xfrm>
            <a:off x="-297325" y="331263"/>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5"/>
          <p:cNvSpPr/>
          <p:nvPr/>
        </p:nvSpPr>
        <p:spPr>
          <a:xfrm>
            <a:off x="6592423" y="-302278"/>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20" name="Google Shape;120;p5"/>
          <p:cNvGrpSpPr/>
          <p:nvPr/>
        </p:nvGrpSpPr>
        <p:grpSpPr>
          <a:xfrm>
            <a:off x="0" y="4137074"/>
            <a:ext cx="9144000" cy="1010679"/>
            <a:chOff x="0" y="4260525"/>
            <a:chExt cx="9144000" cy="887338"/>
          </a:xfrm>
        </p:grpSpPr>
        <p:sp>
          <p:nvSpPr>
            <p:cNvPr id="121" name="Google Shape;121;p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1" name="Google Shape;131;p5"/>
          <p:cNvGrpSpPr/>
          <p:nvPr/>
        </p:nvGrpSpPr>
        <p:grpSpPr>
          <a:xfrm flipH="1">
            <a:off x="8157148" y="2749525"/>
            <a:ext cx="1006460" cy="2407938"/>
            <a:chOff x="-34400" y="2920300"/>
            <a:chExt cx="1006460" cy="2407938"/>
          </a:xfrm>
        </p:grpSpPr>
        <p:sp>
          <p:nvSpPr>
            <p:cNvPr id="132" name="Google Shape;13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6" name="Google Shape;136;p5"/>
          <p:cNvGrpSpPr/>
          <p:nvPr/>
        </p:nvGrpSpPr>
        <p:grpSpPr>
          <a:xfrm>
            <a:off x="589602" y="4209531"/>
            <a:ext cx="7677721" cy="963749"/>
            <a:chOff x="1046797" y="6114528"/>
            <a:chExt cx="7677721" cy="963749"/>
          </a:xfrm>
        </p:grpSpPr>
        <p:sp>
          <p:nvSpPr>
            <p:cNvPr id="137" name="Google Shape;137;p5"/>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5"/>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5"/>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5"/>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1" name="Google Shape;141;p5"/>
          <p:cNvGrpSpPr/>
          <p:nvPr/>
        </p:nvGrpSpPr>
        <p:grpSpPr>
          <a:xfrm>
            <a:off x="-34400" y="2752225"/>
            <a:ext cx="1006460" cy="2407938"/>
            <a:chOff x="-34400" y="2920300"/>
            <a:chExt cx="1006460" cy="2407938"/>
          </a:xfrm>
        </p:grpSpPr>
        <p:sp>
          <p:nvSpPr>
            <p:cNvPr id="142" name="Google Shape;142;p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46" name="Google Shape;146;p5"/>
          <p:cNvSpPr txBox="1">
            <a:spLocks noGrp="1"/>
          </p:cNvSpPr>
          <p:nvPr>
            <p:ph type="title" idx="4"/>
          </p:nvPr>
        </p:nvSpPr>
        <p:spPr>
          <a:xfrm>
            <a:off x="720000" y="445025"/>
            <a:ext cx="7704000" cy="572700"/>
          </a:xfrm>
          <a:prstGeom prst="rect">
            <a:avLst/>
          </a:prstGeom>
        </p:spPr>
        <p:txBody>
          <a:bodyPr spcFirstLastPara="1" wrap="square" lIns="91423" tIns="91423" rIns="91423" bIns="91423"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5"/>
          <p:cNvSpPr/>
          <p:nvPr/>
        </p:nvSpPr>
        <p:spPr>
          <a:xfrm rot="10800000">
            <a:off x="4064690" y="4209527"/>
            <a:ext cx="809260" cy="256125"/>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379602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C2EE">
            <a:alpha val="317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3" tIns="91423" rIns="91423" bIns="91423" anchor="ctr" anchorCtr="0">
            <a:noAutofit/>
          </a:bodyPr>
          <a:lstStyle>
            <a:lvl1pPr lvl="0">
              <a:spcBef>
                <a:spcPts val="0"/>
              </a:spcBef>
              <a:spcAft>
                <a:spcPts val="0"/>
              </a:spcAft>
              <a:buClr>
                <a:schemeClr val="accent2"/>
              </a:buClr>
              <a:buSzPts val="3000"/>
              <a:buFont typeface="Changa One"/>
              <a:buNone/>
              <a:defRPr sz="3000">
                <a:solidFill>
                  <a:schemeClr val="accent2"/>
                </a:solidFill>
                <a:latin typeface="Changa One"/>
                <a:ea typeface="Changa One"/>
                <a:cs typeface="Changa One"/>
                <a:sym typeface="Changa One"/>
              </a:defRPr>
            </a:lvl1pPr>
            <a:lvl2pPr lvl="1">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2pPr>
            <a:lvl3pPr lvl="2">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3pPr>
            <a:lvl4pPr lvl="3">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4pPr>
            <a:lvl5pPr lvl="4">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5pPr>
            <a:lvl6pPr lvl="5">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6pPr>
            <a:lvl7pPr lvl="6">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7pPr>
            <a:lvl8pPr lvl="7">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8pPr>
            <a:lvl9pPr lvl="8">
              <a:spcBef>
                <a:spcPts val="0"/>
              </a:spcBef>
              <a:spcAft>
                <a:spcPts val="0"/>
              </a:spcAft>
              <a:buClr>
                <a:schemeClr val="dk1"/>
              </a:buClr>
              <a:buSzPts val="2800"/>
              <a:buFont typeface="Russo One"/>
              <a:buNone/>
              <a:defRPr sz="2800">
                <a:solidFill>
                  <a:schemeClr val="dk1"/>
                </a:solidFill>
                <a:latin typeface="Russo One"/>
                <a:ea typeface="Russo One"/>
                <a:cs typeface="Russo One"/>
                <a:sym typeface="Russo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3" tIns="91423" rIns="91423" bIns="91423" anchor="t" anchorCtr="0">
            <a:noAutofit/>
          </a:bodyPr>
          <a:lstStyle>
            <a:lvl1pPr marL="457200" lvl="0"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1pPr>
            <a:lvl2pPr marL="914400" lvl="1"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2pPr>
            <a:lvl3pPr marL="1371600" lvl="2"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3pPr>
            <a:lvl4pPr marL="1828800" lvl="3"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4pPr>
            <a:lvl5pPr marL="2286000" lvl="4"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5pPr>
            <a:lvl6pPr marL="2743200" lvl="5"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6pPr>
            <a:lvl7pPr marL="3200400" lvl="6"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7pPr>
            <a:lvl8pPr marL="3657600" lvl="7"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8pPr>
            <a:lvl9pPr marL="4114800" lvl="8" indent="-317500">
              <a:lnSpc>
                <a:spcPct val="100000"/>
              </a:lnSpc>
              <a:spcBef>
                <a:spcPts val="0"/>
              </a:spcBef>
              <a:spcAft>
                <a:spcPts val="0"/>
              </a:spcAft>
              <a:buClr>
                <a:schemeClr val="lt1"/>
              </a:buClr>
              <a:buSzPts val="1400"/>
              <a:buFont typeface="Catamaran"/>
              <a:buChar char="■"/>
              <a:defRPr>
                <a:solidFill>
                  <a:schemeClr val="lt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92662349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 id="214748367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notesSlide" Target="../notesSlides/notesSlide1.xml"/><Relationship Id="rId16"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5" Type="http://schemas.microsoft.com/office/2007/relationships/hdphoto" Target="../media/hdphoto6.wdp"/><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2.tm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3.png"/><Relationship Id="rId7" Type="http://schemas.microsoft.com/office/2007/relationships/hdphoto" Target="../media/hdphoto15.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tm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3.png"/><Relationship Id="rId7" Type="http://schemas.openxmlformats.org/officeDocument/2006/relationships/image" Target="../media/image36.tmp"/><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15.wdp"/><Relationship Id="rId5" Type="http://schemas.openxmlformats.org/officeDocument/2006/relationships/image" Target="../media/image3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3.png"/><Relationship Id="rId7" Type="http://schemas.microsoft.com/office/2007/relationships/hdphoto" Target="../media/hdphoto15.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7.tm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3.png"/><Relationship Id="rId7" Type="http://schemas.openxmlformats.org/officeDocument/2006/relationships/image" Target="../media/image38.tmp"/><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15.wdp"/><Relationship Id="rId5" Type="http://schemas.openxmlformats.org/officeDocument/2006/relationships/image" Target="../media/image3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image" Target="../media/image21.jpe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6.wdp"/><Relationship Id="rId5" Type="http://schemas.openxmlformats.org/officeDocument/2006/relationships/image" Target="../media/image3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1.gif"/><Relationship Id="rId5" Type="http://schemas.openxmlformats.org/officeDocument/2006/relationships/image" Target="../media/image4.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hdphoto" Target="../media/hdphoto7.wdp"/><Relationship Id="rId5" Type="http://schemas.microsoft.com/office/2007/relationships/hdphoto" Target="../media/hdphoto3.wdp"/><Relationship Id="rId10" Type="http://schemas.openxmlformats.org/officeDocument/2006/relationships/image" Target="../media/image10.png"/><Relationship Id="rId4" Type="http://schemas.openxmlformats.org/officeDocument/2006/relationships/image" Target="../media/image3.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1.wdp"/><Relationship Id="rId3" Type="http://schemas.openxmlformats.org/officeDocument/2006/relationships/image" Target="../media/image12.png"/><Relationship Id="rId7" Type="http://schemas.microsoft.com/office/2007/relationships/hdphoto" Target="../media/hdphoto9.wdp"/><Relationship Id="rId12" Type="http://schemas.openxmlformats.org/officeDocument/2006/relationships/image" Target="../media/image18.png"/><Relationship Id="rId17" Type="http://schemas.openxmlformats.org/officeDocument/2006/relationships/image" Target="../media/image4.png"/><Relationship Id="rId2" Type="http://schemas.openxmlformats.org/officeDocument/2006/relationships/image" Target="../media/image11.png"/><Relationship Id="rId16" Type="http://schemas.microsoft.com/office/2007/relationships/hdphoto" Target="../media/hdphoto12.wdp"/><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3.png"/><Relationship Id="rId15" Type="http://schemas.openxmlformats.org/officeDocument/2006/relationships/image" Target="../media/image20.png"/><Relationship Id="rId10" Type="http://schemas.microsoft.com/office/2007/relationships/hdphoto" Target="../media/hdphoto10.wdp"/><Relationship Id="rId4" Type="http://schemas.microsoft.com/office/2007/relationships/hdphoto" Target="../media/hdphoto8.wdp"/><Relationship Id="rId9" Type="http://schemas.openxmlformats.org/officeDocument/2006/relationships/image" Target="../media/image16.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7.wdp"/><Relationship Id="rId4" Type="http://schemas.microsoft.com/office/2007/relationships/hdphoto" Target="../media/hdphoto3.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slideLayout" Target="../slideLayouts/slideLayout3.xml"/><Relationship Id="rId7"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21.jpeg"/><Relationship Id="rId10" Type="http://schemas.openxmlformats.org/officeDocument/2006/relationships/image" Target="../media/image24.png"/><Relationship Id="rId4" Type="http://schemas.openxmlformats.org/officeDocument/2006/relationships/notesSlide" Target="../notesSlides/notesSlide3.xml"/><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xml"/><Relationship Id="rId7" Type="http://schemas.microsoft.com/office/2007/relationships/hdphoto" Target="../media/hdphoto13.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1.jpe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xml"/><Relationship Id="rId7" Type="http://schemas.microsoft.com/office/2007/relationships/hdphoto" Target="../media/hdphoto13.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21.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8.tmp"/><Relationship Id="rId5" Type="http://schemas.microsoft.com/office/2007/relationships/hdphoto" Target="../media/hdphoto14.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audio" Target="NULL" TargetMode="External"/><Relationship Id="rId7" Type="http://schemas.openxmlformats.org/officeDocument/2006/relationships/image" Target="../media/image29.tm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24.png"/><Relationship Id="rId5" Type="http://schemas.openxmlformats.org/officeDocument/2006/relationships/image" Target="../media/image21.jpeg"/><Relationship Id="rId10" Type="http://schemas.openxmlformats.org/officeDocument/2006/relationships/image" Target="../media/image31.png"/><Relationship Id="rId4" Type="http://schemas.openxmlformats.org/officeDocument/2006/relationships/slideLayout" Target="../slideLayouts/slideLayout3.xml"/><Relationship Id="rId9" Type="http://schemas.openxmlformats.org/officeDocument/2006/relationships/image" Target="../media/image30.tm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3282"/>
        <p:cNvGrpSpPr/>
        <p:nvPr/>
      </p:nvGrpSpPr>
      <p:grpSpPr>
        <a:xfrm>
          <a:off x="0" y="0"/>
          <a:ext cx="0" cy="0"/>
          <a:chOff x="0" y="0"/>
          <a:chExt cx="0" cy="0"/>
        </a:xfrm>
      </p:grpSpPr>
      <p:sp>
        <p:nvSpPr>
          <p:cNvPr id="3286" name="Google Shape;3286;p36"/>
          <p:cNvSpPr/>
          <p:nvPr/>
        </p:nvSpPr>
        <p:spPr>
          <a:xfrm>
            <a:off x="5064026" y="5757600"/>
            <a:ext cx="4600" cy="17500"/>
          </a:xfrm>
          <a:custGeom>
            <a:avLst/>
            <a:gdLst/>
            <a:ahLst/>
            <a:cxnLst/>
            <a:rect l="l" t="t" r="r" b="b"/>
            <a:pathLst>
              <a:path w="184" h="700" extrusionOk="0">
                <a:moveTo>
                  <a:pt x="183" y="0"/>
                </a:moveTo>
                <a:cubicBezTo>
                  <a:pt x="158" y="25"/>
                  <a:pt x="154" y="50"/>
                  <a:pt x="153" y="108"/>
                </a:cubicBezTo>
                <a:lnTo>
                  <a:pt x="153" y="108"/>
                </a:lnTo>
                <a:cubicBezTo>
                  <a:pt x="163" y="72"/>
                  <a:pt x="173" y="36"/>
                  <a:pt x="183" y="0"/>
                </a:cubicBezTo>
                <a:close/>
                <a:moveTo>
                  <a:pt x="153" y="108"/>
                </a:moveTo>
                <a:cubicBezTo>
                  <a:pt x="102" y="294"/>
                  <a:pt x="51" y="497"/>
                  <a:pt x="1" y="699"/>
                </a:cubicBezTo>
                <a:lnTo>
                  <a:pt x="153" y="152"/>
                </a:lnTo>
                <a:cubicBezTo>
                  <a:pt x="153" y="136"/>
                  <a:pt x="153" y="121"/>
                  <a:pt x="153" y="108"/>
                </a:cubicBezTo>
                <a:close/>
              </a:path>
            </a:pathLst>
          </a:custGeom>
          <a:solidFill>
            <a:srgbClr val="A4D255"/>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7" name="Google Shape;3287;p36"/>
          <p:cNvSpPr/>
          <p:nvPr/>
        </p:nvSpPr>
        <p:spPr>
          <a:xfrm>
            <a:off x="3499401" y="5814605"/>
            <a:ext cx="4600" cy="20525"/>
          </a:xfrm>
          <a:custGeom>
            <a:avLst/>
            <a:gdLst/>
            <a:ahLst/>
            <a:cxnLst/>
            <a:rect l="l" t="t" r="r" b="b"/>
            <a:pathLst>
              <a:path w="184" h="821" extrusionOk="0">
                <a:moveTo>
                  <a:pt x="1" y="0"/>
                </a:moveTo>
                <a:cubicBezTo>
                  <a:pt x="1" y="61"/>
                  <a:pt x="1" y="91"/>
                  <a:pt x="31" y="182"/>
                </a:cubicBezTo>
                <a:lnTo>
                  <a:pt x="183" y="821"/>
                </a:lnTo>
                <a:cubicBezTo>
                  <a:pt x="123" y="547"/>
                  <a:pt x="92" y="304"/>
                  <a:pt x="1" y="0"/>
                </a:cubicBezTo>
                <a:close/>
              </a:path>
            </a:pathLst>
          </a:custGeom>
          <a:solidFill>
            <a:srgbClr val="A4D255"/>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8" name="Google Shape;3288;p36"/>
          <p:cNvSpPr/>
          <p:nvPr/>
        </p:nvSpPr>
        <p:spPr>
          <a:xfrm>
            <a:off x="3595154" y="5724152"/>
            <a:ext cx="3825" cy="15225"/>
          </a:xfrm>
          <a:custGeom>
            <a:avLst/>
            <a:gdLst/>
            <a:ahLst/>
            <a:cxnLst/>
            <a:rect l="l" t="t" r="r" b="b"/>
            <a:pathLst>
              <a:path w="153" h="609" extrusionOk="0">
                <a:moveTo>
                  <a:pt x="1" y="1"/>
                </a:moveTo>
                <a:lnTo>
                  <a:pt x="1" y="1"/>
                </a:lnTo>
                <a:cubicBezTo>
                  <a:pt x="45" y="155"/>
                  <a:pt x="89" y="309"/>
                  <a:pt x="121" y="452"/>
                </a:cubicBezTo>
                <a:lnTo>
                  <a:pt x="121" y="452"/>
                </a:lnTo>
                <a:lnTo>
                  <a:pt x="62" y="153"/>
                </a:lnTo>
                <a:cubicBezTo>
                  <a:pt x="62" y="62"/>
                  <a:pt x="62" y="31"/>
                  <a:pt x="1" y="1"/>
                </a:cubicBezTo>
                <a:close/>
                <a:moveTo>
                  <a:pt x="121" y="452"/>
                </a:moveTo>
                <a:lnTo>
                  <a:pt x="153" y="609"/>
                </a:lnTo>
                <a:cubicBezTo>
                  <a:pt x="144" y="559"/>
                  <a:pt x="134" y="506"/>
                  <a:pt x="121" y="452"/>
                </a:cubicBezTo>
                <a:close/>
              </a:path>
            </a:pathLst>
          </a:custGeom>
          <a:solidFill>
            <a:schemeClr val="accent6"/>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9" name="Google Shape;3289;p36"/>
          <p:cNvSpPr/>
          <p:nvPr/>
        </p:nvSpPr>
        <p:spPr>
          <a:xfrm>
            <a:off x="2427201" y="5819150"/>
            <a:ext cx="12950" cy="9150"/>
          </a:xfrm>
          <a:custGeom>
            <a:avLst/>
            <a:gdLst/>
            <a:ahLst/>
            <a:cxnLst/>
            <a:rect l="l" t="t" r="r" b="b"/>
            <a:pathLst>
              <a:path w="518" h="366" extrusionOk="0">
                <a:moveTo>
                  <a:pt x="517" y="0"/>
                </a:moveTo>
                <a:lnTo>
                  <a:pt x="517" y="0"/>
                </a:lnTo>
                <a:cubicBezTo>
                  <a:pt x="435" y="50"/>
                  <a:pt x="343" y="126"/>
                  <a:pt x="248" y="200"/>
                </a:cubicBezTo>
                <a:lnTo>
                  <a:pt x="248" y="200"/>
                </a:lnTo>
                <a:lnTo>
                  <a:pt x="457" y="61"/>
                </a:lnTo>
                <a:cubicBezTo>
                  <a:pt x="487" y="61"/>
                  <a:pt x="517" y="31"/>
                  <a:pt x="517" y="0"/>
                </a:cubicBezTo>
                <a:close/>
                <a:moveTo>
                  <a:pt x="248" y="200"/>
                </a:moveTo>
                <a:lnTo>
                  <a:pt x="1" y="365"/>
                </a:lnTo>
                <a:cubicBezTo>
                  <a:pt x="84" y="323"/>
                  <a:pt x="167" y="263"/>
                  <a:pt x="248" y="200"/>
                </a:cubicBezTo>
                <a:close/>
              </a:path>
            </a:pathLst>
          </a:custGeom>
          <a:solidFill>
            <a:srgbClr val="A4D255"/>
          </a:solidFill>
          <a:ln>
            <a:noFill/>
          </a:ln>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441" name="Google Shape;3441;p36"/>
          <p:cNvGrpSpPr/>
          <p:nvPr/>
        </p:nvGrpSpPr>
        <p:grpSpPr>
          <a:xfrm>
            <a:off x="8723526" y="2023030"/>
            <a:ext cx="266050" cy="239375"/>
            <a:chOff x="-4577275" y="4640425"/>
            <a:chExt cx="266050" cy="239375"/>
          </a:xfrm>
        </p:grpSpPr>
        <p:sp>
          <p:nvSpPr>
            <p:cNvPr id="3442" name="Google Shape;3442;p36"/>
            <p:cNvSpPr/>
            <p:nvPr/>
          </p:nvSpPr>
          <p:spPr>
            <a:xfrm>
              <a:off x="-4574700" y="4644225"/>
              <a:ext cx="263475" cy="231500"/>
            </a:xfrm>
            <a:custGeom>
              <a:avLst/>
              <a:gdLst/>
              <a:ahLst/>
              <a:cxnLst/>
              <a:rect l="l" t="t" r="r" b="b"/>
              <a:pathLst>
                <a:path w="10539" h="9260" extrusionOk="0">
                  <a:moveTo>
                    <a:pt x="3729" y="1"/>
                  </a:moveTo>
                  <a:cubicBezTo>
                    <a:pt x="3646" y="1"/>
                    <a:pt x="3558" y="16"/>
                    <a:pt x="3467" y="49"/>
                  </a:cubicBezTo>
                  <a:cubicBezTo>
                    <a:pt x="2266" y="483"/>
                    <a:pt x="3534" y="3385"/>
                    <a:pt x="3534" y="3385"/>
                  </a:cubicBezTo>
                  <a:cubicBezTo>
                    <a:pt x="3534" y="3385"/>
                    <a:pt x="2314" y="2974"/>
                    <a:pt x="1320" y="2974"/>
                  </a:cubicBezTo>
                  <a:cubicBezTo>
                    <a:pt x="663" y="2974"/>
                    <a:pt x="105" y="3154"/>
                    <a:pt x="65" y="3752"/>
                  </a:cubicBezTo>
                  <a:cubicBezTo>
                    <a:pt x="0" y="4909"/>
                    <a:pt x="1301" y="5116"/>
                    <a:pt x="2238" y="5116"/>
                  </a:cubicBezTo>
                  <a:cubicBezTo>
                    <a:pt x="2758" y="5116"/>
                    <a:pt x="3167" y="5052"/>
                    <a:pt x="3167" y="5052"/>
                  </a:cubicBezTo>
                  <a:lnTo>
                    <a:pt x="3167" y="5052"/>
                  </a:lnTo>
                  <a:cubicBezTo>
                    <a:pt x="3167" y="5053"/>
                    <a:pt x="332" y="7321"/>
                    <a:pt x="1499" y="7821"/>
                  </a:cubicBezTo>
                  <a:cubicBezTo>
                    <a:pt x="1614" y="7868"/>
                    <a:pt x="1732" y="7890"/>
                    <a:pt x="1852" y="7890"/>
                  </a:cubicBezTo>
                  <a:cubicBezTo>
                    <a:pt x="2909" y="7890"/>
                    <a:pt x="4068" y="6220"/>
                    <a:pt x="4068" y="6220"/>
                  </a:cubicBezTo>
                  <a:cubicBezTo>
                    <a:pt x="4068" y="6220"/>
                    <a:pt x="4333" y="9260"/>
                    <a:pt x="5142" y="9260"/>
                  </a:cubicBezTo>
                  <a:cubicBezTo>
                    <a:pt x="5193" y="9260"/>
                    <a:pt x="5246" y="9248"/>
                    <a:pt x="5302" y="9222"/>
                  </a:cubicBezTo>
                  <a:cubicBezTo>
                    <a:pt x="6236" y="8788"/>
                    <a:pt x="6102" y="6254"/>
                    <a:pt x="6102" y="6253"/>
                  </a:cubicBezTo>
                  <a:lnTo>
                    <a:pt x="6102" y="6253"/>
                  </a:lnTo>
                  <a:cubicBezTo>
                    <a:pt x="6103" y="6254"/>
                    <a:pt x="6817" y="8277"/>
                    <a:pt x="8076" y="8277"/>
                  </a:cubicBezTo>
                  <a:cubicBezTo>
                    <a:pt x="8150" y="8277"/>
                    <a:pt x="8226" y="8270"/>
                    <a:pt x="8304" y="8255"/>
                  </a:cubicBezTo>
                  <a:cubicBezTo>
                    <a:pt x="9738" y="8021"/>
                    <a:pt x="7403" y="5386"/>
                    <a:pt x="6903" y="5386"/>
                  </a:cubicBezTo>
                  <a:cubicBezTo>
                    <a:pt x="6436" y="5386"/>
                    <a:pt x="10539" y="5319"/>
                    <a:pt x="10139" y="3918"/>
                  </a:cubicBezTo>
                  <a:cubicBezTo>
                    <a:pt x="9982" y="3378"/>
                    <a:pt x="9506" y="3205"/>
                    <a:pt x="8961" y="3205"/>
                  </a:cubicBezTo>
                  <a:cubicBezTo>
                    <a:pt x="7992" y="3205"/>
                    <a:pt x="6803" y="3752"/>
                    <a:pt x="6803" y="3752"/>
                  </a:cubicBezTo>
                  <a:cubicBezTo>
                    <a:pt x="6803" y="3752"/>
                    <a:pt x="9004" y="983"/>
                    <a:pt x="7670" y="416"/>
                  </a:cubicBezTo>
                  <a:cubicBezTo>
                    <a:pt x="7549" y="364"/>
                    <a:pt x="7430" y="341"/>
                    <a:pt x="7314" y="341"/>
                  </a:cubicBezTo>
                  <a:cubicBezTo>
                    <a:pt x="6156" y="341"/>
                    <a:pt x="5302" y="2684"/>
                    <a:pt x="5302" y="2684"/>
                  </a:cubicBezTo>
                  <a:cubicBezTo>
                    <a:pt x="5302" y="2684"/>
                    <a:pt x="4840" y="1"/>
                    <a:pt x="372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3" name="Google Shape;3443;p36"/>
            <p:cNvSpPr/>
            <p:nvPr/>
          </p:nvSpPr>
          <p:spPr>
            <a:xfrm>
              <a:off x="-4577275" y="4640425"/>
              <a:ext cx="261900" cy="239375"/>
            </a:xfrm>
            <a:custGeom>
              <a:avLst/>
              <a:gdLst/>
              <a:ahLst/>
              <a:cxnLst/>
              <a:rect l="l" t="t" r="r" b="b"/>
              <a:pathLst>
                <a:path w="10476" h="9575" extrusionOk="0">
                  <a:moveTo>
                    <a:pt x="3837" y="301"/>
                  </a:moveTo>
                  <a:cubicBezTo>
                    <a:pt x="4638" y="301"/>
                    <a:pt x="5105" y="2169"/>
                    <a:pt x="5238" y="2869"/>
                  </a:cubicBezTo>
                  <a:cubicBezTo>
                    <a:pt x="5238" y="2936"/>
                    <a:pt x="5305" y="3003"/>
                    <a:pt x="5371" y="3003"/>
                  </a:cubicBezTo>
                  <a:cubicBezTo>
                    <a:pt x="5438" y="3003"/>
                    <a:pt x="5505" y="2970"/>
                    <a:pt x="5538" y="2903"/>
                  </a:cubicBezTo>
                  <a:cubicBezTo>
                    <a:pt x="5772" y="2269"/>
                    <a:pt x="6572" y="635"/>
                    <a:pt x="7440" y="635"/>
                  </a:cubicBezTo>
                  <a:cubicBezTo>
                    <a:pt x="7540" y="635"/>
                    <a:pt x="7640" y="668"/>
                    <a:pt x="7740" y="701"/>
                  </a:cubicBezTo>
                  <a:cubicBezTo>
                    <a:pt x="7907" y="768"/>
                    <a:pt x="8007" y="901"/>
                    <a:pt x="8040" y="1068"/>
                  </a:cubicBezTo>
                  <a:cubicBezTo>
                    <a:pt x="8240" y="1802"/>
                    <a:pt x="7206" y="3303"/>
                    <a:pt x="6772" y="3803"/>
                  </a:cubicBezTo>
                  <a:cubicBezTo>
                    <a:pt x="6739" y="3870"/>
                    <a:pt x="6739" y="3937"/>
                    <a:pt x="6772" y="4004"/>
                  </a:cubicBezTo>
                  <a:cubicBezTo>
                    <a:pt x="6812" y="4043"/>
                    <a:pt x="6851" y="4059"/>
                    <a:pt x="6890" y="4059"/>
                  </a:cubicBezTo>
                  <a:cubicBezTo>
                    <a:pt x="6917" y="4059"/>
                    <a:pt x="6945" y="4051"/>
                    <a:pt x="6973" y="4037"/>
                  </a:cubicBezTo>
                  <a:cubicBezTo>
                    <a:pt x="6973" y="4037"/>
                    <a:pt x="8140" y="3503"/>
                    <a:pt x="9074" y="3503"/>
                  </a:cubicBezTo>
                  <a:cubicBezTo>
                    <a:pt x="9641" y="3503"/>
                    <a:pt x="9975" y="3703"/>
                    <a:pt x="10108" y="4137"/>
                  </a:cubicBezTo>
                  <a:cubicBezTo>
                    <a:pt x="10142" y="4270"/>
                    <a:pt x="10108" y="4404"/>
                    <a:pt x="10041" y="4504"/>
                  </a:cubicBezTo>
                  <a:cubicBezTo>
                    <a:pt x="9741" y="4938"/>
                    <a:pt x="8640" y="5271"/>
                    <a:pt x="7039" y="5371"/>
                  </a:cubicBezTo>
                  <a:cubicBezTo>
                    <a:pt x="6973" y="5371"/>
                    <a:pt x="6806" y="5405"/>
                    <a:pt x="6839" y="5538"/>
                  </a:cubicBezTo>
                  <a:cubicBezTo>
                    <a:pt x="6839" y="5605"/>
                    <a:pt x="6839" y="5705"/>
                    <a:pt x="7006" y="5705"/>
                  </a:cubicBezTo>
                  <a:cubicBezTo>
                    <a:pt x="7306" y="5705"/>
                    <a:pt x="8674" y="7106"/>
                    <a:pt x="8707" y="7906"/>
                  </a:cubicBezTo>
                  <a:cubicBezTo>
                    <a:pt x="8741" y="8107"/>
                    <a:pt x="8640" y="8240"/>
                    <a:pt x="8374" y="8273"/>
                  </a:cubicBezTo>
                  <a:cubicBezTo>
                    <a:pt x="8307" y="8286"/>
                    <a:pt x="8242" y="8291"/>
                    <a:pt x="8178" y="8291"/>
                  </a:cubicBezTo>
                  <a:cubicBezTo>
                    <a:pt x="7031" y="8291"/>
                    <a:pt x="6372" y="6404"/>
                    <a:pt x="6372" y="6372"/>
                  </a:cubicBezTo>
                  <a:cubicBezTo>
                    <a:pt x="6345" y="6317"/>
                    <a:pt x="6295" y="6263"/>
                    <a:pt x="6224" y="6263"/>
                  </a:cubicBezTo>
                  <a:cubicBezTo>
                    <a:pt x="6208" y="6263"/>
                    <a:pt x="6190" y="6266"/>
                    <a:pt x="6172" y="6272"/>
                  </a:cubicBezTo>
                  <a:cubicBezTo>
                    <a:pt x="6105" y="6272"/>
                    <a:pt x="6039" y="6339"/>
                    <a:pt x="6072" y="6439"/>
                  </a:cubicBezTo>
                  <a:cubicBezTo>
                    <a:pt x="6072" y="7106"/>
                    <a:pt x="6005" y="8907"/>
                    <a:pt x="5338" y="9241"/>
                  </a:cubicBezTo>
                  <a:cubicBezTo>
                    <a:pt x="5305" y="9274"/>
                    <a:pt x="5271" y="9274"/>
                    <a:pt x="5238" y="9274"/>
                  </a:cubicBezTo>
                  <a:cubicBezTo>
                    <a:pt x="4771" y="9274"/>
                    <a:pt x="4437" y="7539"/>
                    <a:pt x="4337" y="6372"/>
                  </a:cubicBezTo>
                  <a:cubicBezTo>
                    <a:pt x="4337" y="6305"/>
                    <a:pt x="4271" y="6239"/>
                    <a:pt x="4204" y="6239"/>
                  </a:cubicBezTo>
                  <a:cubicBezTo>
                    <a:pt x="4204" y="6205"/>
                    <a:pt x="4204" y="6205"/>
                    <a:pt x="4171" y="6205"/>
                  </a:cubicBezTo>
                  <a:cubicBezTo>
                    <a:pt x="4137" y="6205"/>
                    <a:pt x="4071" y="6239"/>
                    <a:pt x="4037" y="6272"/>
                  </a:cubicBezTo>
                  <a:cubicBezTo>
                    <a:pt x="4037" y="6305"/>
                    <a:pt x="2936" y="7873"/>
                    <a:pt x="1969" y="7873"/>
                  </a:cubicBezTo>
                  <a:cubicBezTo>
                    <a:pt x="1836" y="7873"/>
                    <a:pt x="1736" y="7873"/>
                    <a:pt x="1669" y="7806"/>
                  </a:cubicBezTo>
                  <a:cubicBezTo>
                    <a:pt x="1502" y="7773"/>
                    <a:pt x="1502" y="7673"/>
                    <a:pt x="1469" y="7640"/>
                  </a:cubicBezTo>
                  <a:cubicBezTo>
                    <a:pt x="1402" y="7106"/>
                    <a:pt x="2603" y="5938"/>
                    <a:pt x="3370" y="5305"/>
                  </a:cubicBezTo>
                  <a:cubicBezTo>
                    <a:pt x="3403" y="5271"/>
                    <a:pt x="3437" y="5204"/>
                    <a:pt x="3403" y="5138"/>
                  </a:cubicBezTo>
                  <a:cubicBezTo>
                    <a:pt x="3370" y="5071"/>
                    <a:pt x="3303" y="5038"/>
                    <a:pt x="3237" y="5038"/>
                  </a:cubicBezTo>
                  <a:cubicBezTo>
                    <a:pt x="3237" y="5038"/>
                    <a:pt x="2836" y="5104"/>
                    <a:pt x="2336" y="5104"/>
                  </a:cubicBezTo>
                  <a:cubicBezTo>
                    <a:pt x="1736" y="5104"/>
                    <a:pt x="935" y="5004"/>
                    <a:pt x="568" y="4604"/>
                  </a:cubicBezTo>
                  <a:cubicBezTo>
                    <a:pt x="401" y="4437"/>
                    <a:pt x="335" y="4204"/>
                    <a:pt x="335" y="3904"/>
                  </a:cubicBezTo>
                  <a:cubicBezTo>
                    <a:pt x="335" y="3770"/>
                    <a:pt x="368" y="3270"/>
                    <a:pt x="1435" y="3270"/>
                  </a:cubicBezTo>
                  <a:cubicBezTo>
                    <a:pt x="2369" y="3270"/>
                    <a:pt x="3570" y="3670"/>
                    <a:pt x="3570" y="3670"/>
                  </a:cubicBezTo>
                  <a:cubicBezTo>
                    <a:pt x="3590" y="3680"/>
                    <a:pt x="3609" y="3684"/>
                    <a:pt x="3628" y="3684"/>
                  </a:cubicBezTo>
                  <a:cubicBezTo>
                    <a:pt x="3673" y="3684"/>
                    <a:pt x="3713" y="3660"/>
                    <a:pt x="3737" y="3637"/>
                  </a:cubicBezTo>
                  <a:cubicBezTo>
                    <a:pt x="3770" y="3570"/>
                    <a:pt x="3804" y="3503"/>
                    <a:pt x="3770" y="3470"/>
                  </a:cubicBezTo>
                  <a:cubicBezTo>
                    <a:pt x="3770" y="3437"/>
                    <a:pt x="2936" y="1502"/>
                    <a:pt x="3303" y="668"/>
                  </a:cubicBezTo>
                  <a:cubicBezTo>
                    <a:pt x="3370" y="501"/>
                    <a:pt x="3470" y="401"/>
                    <a:pt x="3604" y="334"/>
                  </a:cubicBezTo>
                  <a:cubicBezTo>
                    <a:pt x="3670" y="334"/>
                    <a:pt x="3770" y="301"/>
                    <a:pt x="3837" y="301"/>
                  </a:cubicBezTo>
                  <a:close/>
                  <a:moveTo>
                    <a:pt x="3837" y="1"/>
                  </a:moveTo>
                  <a:cubicBezTo>
                    <a:pt x="3704" y="1"/>
                    <a:pt x="3604" y="34"/>
                    <a:pt x="3503" y="67"/>
                  </a:cubicBezTo>
                  <a:cubicBezTo>
                    <a:pt x="3270" y="134"/>
                    <a:pt x="3103" y="301"/>
                    <a:pt x="3003" y="534"/>
                  </a:cubicBezTo>
                  <a:cubicBezTo>
                    <a:pt x="2670" y="1302"/>
                    <a:pt x="3137" y="2669"/>
                    <a:pt x="3370" y="3270"/>
                  </a:cubicBezTo>
                  <a:cubicBezTo>
                    <a:pt x="2936" y="3170"/>
                    <a:pt x="2136" y="2970"/>
                    <a:pt x="1435" y="2970"/>
                  </a:cubicBezTo>
                  <a:cubicBezTo>
                    <a:pt x="301" y="2970"/>
                    <a:pt x="34" y="3470"/>
                    <a:pt x="34" y="3904"/>
                  </a:cubicBezTo>
                  <a:cubicBezTo>
                    <a:pt x="1" y="4270"/>
                    <a:pt x="101" y="4571"/>
                    <a:pt x="335" y="4838"/>
                  </a:cubicBezTo>
                  <a:cubicBezTo>
                    <a:pt x="793" y="5323"/>
                    <a:pt x="1667" y="5416"/>
                    <a:pt x="2338" y="5416"/>
                  </a:cubicBezTo>
                  <a:cubicBezTo>
                    <a:pt x="2496" y="5416"/>
                    <a:pt x="2642" y="5411"/>
                    <a:pt x="2770" y="5405"/>
                  </a:cubicBezTo>
                  <a:lnTo>
                    <a:pt x="2770" y="5405"/>
                  </a:lnTo>
                  <a:cubicBezTo>
                    <a:pt x="2169" y="5938"/>
                    <a:pt x="1068" y="7039"/>
                    <a:pt x="1168" y="7673"/>
                  </a:cubicBezTo>
                  <a:cubicBezTo>
                    <a:pt x="1202" y="7806"/>
                    <a:pt x="1269" y="8006"/>
                    <a:pt x="1535" y="8107"/>
                  </a:cubicBezTo>
                  <a:cubicBezTo>
                    <a:pt x="1669" y="8173"/>
                    <a:pt x="1802" y="8173"/>
                    <a:pt x="1969" y="8173"/>
                  </a:cubicBezTo>
                  <a:cubicBezTo>
                    <a:pt x="2803" y="8173"/>
                    <a:pt x="3637" y="7273"/>
                    <a:pt x="4071" y="6772"/>
                  </a:cubicBezTo>
                  <a:cubicBezTo>
                    <a:pt x="4171" y="7706"/>
                    <a:pt x="4471" y="9574"/>
                    <a:pt x="5238" y="9574"/>
                  </a:cubicBezTo>
                  <a:cubicBezTo>
                    <a:pt x="5305" y="9574"/>
                    <a:pt x="5371" y="9574"/>
                    <a:pt x="5472" y="9541"/>
                  </a:cubicBezTo>
                  <a:cubicBezTo>
                    <a:pt x="6139" y="9207"/>
                    <a:pt x="6339" y="7973"/>
                    <a:pt x="6372" y="7139"/>
                  </a:cubicBezTo>
                  <a:cubicBezTo>
                    <a:pt x="6710" y="7753"/>
                    <a:pt x="7330" y="8593"/>
                    <a:pt x="8207" y="8593"/>
                  </a:cubicBezTo>
                  <a:cubicBezTo>
                    <a:pt x="8283" y="8593"/>
                    <a:pt x="8361" y="8587"/>
                    <a:pt x="8440" y="8574"/>
                  </a:cubicBezTo>
                  <a:cubicBezTo>
                    <a:pt x="8841" y="8507"/>
                    <a:pt x="9074" y="8240"/>
                    <a:pt x="9041" y="7840"/>
                  </a:cubicBezTo>
                  <a:cubicBezTo>
                    <a:pt x="8974" y="7173"/>
                    <a:pt x="8140" y="6138"/>
                    <a:pt x="7506" y="5638"/>
                  </a:cubicBezTo>
                  <a:cubicBezTo>
                    <a:pt x="8640" y="5538"/>
                    <a:pt x="9875" y="5271"/>
                    <a:pt x="10275" y="4704"/>
                  </a:cubicBezTo>
                  <a:cubicBezTo>
                    <a:pt x="10442" y="4504"/>
                    <a:pt x="10475" y="4270"/>
                    <a:pt x="10408" y="4037"/>
                  </a:cubicBezTo>
                  <a:cubicBezTo>
                    <a:pt x="10275" y="3670"/>
                    <a:pt x="9975" y="3203"/>
                    <a:pt x="9074" y="3203"/>
                  </a:cubicBezTo>
                  <a:cubicBezTo>
                    <a:pt x="8474" y="3203"/>
                    <a:pt x="7807" y="3403"/>
                    <a:pt x="7373" y="3570"/>
                  </a:cubicBezTo>
                  <a:cubicBezTo>
                    <a:pt x="7807" y="2903"/>
                    <a:pt x="8540" y="1702"/>
                    <a:pt x="8340" y="968"/>
                  </a:cubicBezTo>
                  <a:cubicBezTo>
                    <a:pt x="8274" y="701"/>
                    <a:pt x="8107" y="534"/>
                    <a:pt x="7840" y="434"/>
                  </a:cubicBezTo>
                  <a:cubicBezTo>
                    <a:pt x="7706" y="368"/>
                    <a:pt x="7573" y="334"/>
                    <a:pt x="7440" y="334"/>
                  </a:cubicBezTo>
                  <a:cubicBezTo>
                    <a:pt x="6506" y="334"/>
                    <a:pt x="5772" y="1602"/>
                    <a:pt x="5438" y="2336"/>
                  </a:cubicBezTo>
                  <a:cubicBezTo>
                    <a:pt x="5238" y="1502"/>
                    <a:pt x="4771" y="1"/>
                    <a:pt x="3837"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4" name="Google Shape;3444;p36"/>
            <p:cNvSpPr/>
            <p:nvPr/>
          </p:nvSpPr>
          <p:spPr>
            <a:xfrm>
              <a:off x="-4508050" y="4780125"/>
              <a:ext cx="31725" cy="37125"/>
            </a:xfrm>
            <a:custGeom>
              <a:avLst/>
              <a:gdLst/>
              <a:ahLst/>
              <a:cxnLst/>
              <a:rect l="l" t="t" r="r" b="b"/>
              <a:pathLst>
                <a:path w="1269" h="1485" extrusionOk="0">
                  <a:moveTo>
                    <a:pt x="1055" y="0"/>
                  </a:moveTo>
                  <a:cubicBezTo>
                    <a:pt x="1018" y="0"/>
                    <a:pt x="985" y="17"/>
                    <a:pt x="968" y="50"/>
                  </a:cubicBezTo>
                  <a:lnTo>
                    <a:pt x="34" y="1218"/>
                  </a:lnTo>
                  <a:cubicBezTo>
                    <a:pt x="1" y="1284"/>
                    <a:pt x="1" y="1384"/>
                    <a:pt x="67" y="1451"/>
                  </a:cubicBezTo>
                  <a:cubicBezTo>
                    <a:pt x="101" y="1451"/>
                    <a:pt x="134" y="1484"/>
                    <a:pt x="167" y="1484"/>
                  </a:cubicBezTo>
                  <a:cubicBezTo>
                    <a:pt x="201" y="1484"/>
                    <a:pt x="267" y="1451"/>
                    <a:pt x="301" y="1418"/>
                  </a:cubicBezTo>
                  <a:lnTo>
                    <a:pt x="1201" y="250"/>
                  </a:lnTo>
                  <a:cubicBezTo>
                    <a:pt x="1268" y="184"/>
                    <a:pt x="1235" y="83"/>
                    <a:pt x="1168" y="50"/>
                  </a:cubicBezTo>
                  <a:cubicBezTo>
                    <a:pt x="1135" y="17"/>
                    <a:pt x="1093" y="0"/>
                    <a:pt x="1055"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5" name="Google Shape;3445;p36"/>
            <p:cNvSpPr/>
            <p:nvPr/>
          </p:nvSpPr>
          <p:spPr>
            <a:xfrm>
              <a:off x="-4534725" y="4738000"/>
              <a:ext cx="54225" cy="17550"/>
            </a:xfrm>
            <a:custGeom>
              <a:avLst/>
              <a:gdLst/>
              <a:ahLst/>
              <a:cxnLst/>
              <a:rect l="l" t="t" r="r" b="b"/>
              <a:pathLst>
                <a:path w="2169" h="702" extrusionOk="0">
                  <a:moveTo>
                    <a:pt x="200" y="1"/>
                  </a:moveTo>
                  <a:cubicBezTo>
                    <a:pt x="100" y="1"/>
                    <a:pt x="34" y="34"/>
                    <a:pt x="0" y="134"/>
                  </a:cubicBezTo>
                  <a:cubicBezTo>
                    <a:pt x="0" y="201"/>
                    <a:pt x="34" y="301"/>
                    <a:pt x="134" y="301"/>
                  </a:cubicBezTo>
                  <a:lnTo>
                    <a:pt x="1968" y="701"/>
                  </a:lnTo>
                  <a:lnTo>
                    <a:pt x="2002" y="701"/>
                  </a:lnTo>
                  <a:cubicBezTo>
                    <a:pt x="2102" y="701"/>
                    <a:pt x="2168" y="634"/>
                    <a:pt x="2168" y="568"/>
                  </a:cubicBezTo>
                  <a:cubicBezTo>
                    <a:pt x="2168" y="501"/>
                    <a:pt x="2135" y="401"/>
                    <a:pt x="2035" y="401"/>
                  </a:cubicBezTo>
                  <a:lnTo>
                    <a:pt x="200" y="1"/>
                  </a:ln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6" name="Google Shape;3446;p36"/>
            <p:cNvSpPr/>
            <p:nvPr/>
          </p:nvSpPr>
          <p:spPr>
            <a:xfrm>
              <a:off x="-4477200" y="4688475"/>
              <a:ext cx="18375" cy="42875"/>
            </a:xfrm>
            <a:custGeom>
              <a:avLst/>
              <a:gdLst/>
              <a:ahLst/>
              <a:cxnLst/>
              <a:rect l="l" t="t" r="r" b="b"/>
              <a:pathLst>
                <a:path w="735" h="1715" extrusionOk="0">
                  <a:moveTo>
                    <a:pt x="189" y="1"/>
                  </a:moveTo>
                  <a:cubicBezTo>
                    <a:pt x="170" y="1"/>
                    <a:pt x="151" y="5"/>
                    <a:pt x="134" y="13"/>
                  </a:cubicBezTo>
                  <a:cubicBezTo>
                    <a:pt x="34" y="13"/>
                    <a:pt x="1" y="114"/>
                    <a:pt x="34" y="214"/>
                  </a:cubicBezTo>
                  <a:lnTo>
                    <a:pt x="434" y="1581"/>
                  </a:lnTo>
                  <a:cubicBezTo>
                    <a:pt x="434" y="1648"/>
                    <a:pt x="501" y="1715"/>
                    <a:pt x="568" y="1715"/>
                  </a:cubicBezTo>
                  <a:lnTo>
                    <a:pt x="601" y="1715"/>
                  </a:lnTo>
                  <a:cubicBezTo>
                    <a:pt x="701" y="1681"/>
                    <a:pt x="735" y="1581"/>
                    <a:pt x="735" y="1515"/>
                  </a:cubicBezTo>
                  <a:lnTo>
                    <a:pt x="334" y="114"/>
                  </a:lnTo>
                  <a:cubicBezTo>
                    <a:pt x="309" y="38"/>
                    <a:pt x="247" y="1"/>
                    <a:pt x="189"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7" name="Google Shape;3447;p36"/>
            <p:cNvSpPr/>
            <p:nvPr/>
          </p:nvSpPr>
          <p:spPr>
            <a:xfrm>
              <a:off x="-4428825" y="4692100"/>
              <a:ext cx="27550" cy="41750"/>
            </a:xfrm>
            <a:custGeom>
              <a:avLst/>
              <a:gdLst/>
              <a:ahLst/>
              <a:cxnLst/>
              <a:rect l="l" t="t" r="r" b="b"/>
              <a:pathLst>
                <a:path w="1102" h="1670" extrusionOk="0">
                  <a:moveTo>
                    <a:pt x="898" y="1"/>
                  </a:moveTo>
                  <a:cubicBezTo>
                    <a:pt x="839" y="1"/>
                    <a:pt x="789" y="37"/>
                    <a:pt x="768" y="102"/>
                  </a:cubicBezTo>
                  <a:lnTo>
                    <a:pt x="34" y="1436"/>
                  </a:lnTo>
                  <a:cubicBezTo>
                    <a:pt x="1" y="1536"/>
                    <a:pt x="34" y="1603"/>
                    <a:pt x="101" y="1670"/>
                  </a:cubicBezTo>
                  <a:lnTo>
                    <a:pt x="201" y="1670"/>
                  </a:lnTo>
                  <a:cubicBezTo>
                    <a:pt x="234" y="1670"/>
                    <a:pt x="301" y="1636"/>
                    <a:pt x="334" y="1603"/>
                  </a:cubicBezTo>
                  <a:lnTo>
                    <a:pt x="1035" y="235"/>
                  </a:lnTo>
                  <a:cubicBezTo>
                    <a:pt x="1101" y="169"/>
                    <a:pt x="1068" y="69"/>
                    <a:pt x="1001" y="35"/>
                  </a:cubicBezTo>
                  <a:cubicBezTo>
                    <a:pt x="966" y="12"/>
                    <a:pt x="930" y="1"/>
                    <a:pt x="898"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8" name="Google Shape;3448;p36"/>
            <p:cNvSpPr/>
            <p:nvPr/>
          </p:nvSpPr>
          <p:spPr>
            <a:xfrm>
              <a:off x="-4417150" y="4747800"/>
              <a:ext cx="59225" cy="14400"/>
            </a:xfrm>
            <a:custGeom>
              <a:avLst/>
              <a:gdLst/>
              <a:ahLst/>
              <a:cxnLst/>
              <a:rect l="l" t="t" r="r" b="b"/>
              <a:pathLst>
                <a:path w="2369" h="576" extrusionOk="0">
                  <a:moveTo>
                    <a:pt x="2219" y="0"/>
                  </a:moveTo>
                  <a:cubicBezTo>
                    <a:pt x="2203" y="0"/>
                    <a:pt x="2186" y="3"/>
                    <a:pt x="2169" y="9"/>
                  </a:cubicBezTo>
                  <a:lnTo>
                    <a:pt x="167" y="276"/>
                  </a:lnTo>
                  <a:cubicBezTo>
                    <a:pt x="67" y="309"/>
                    <a:pt x="1" y="376"/>
                    <a:pt x="34" y="442"/>
                  </a:cubicBezTo>
                  <a:cubicBezTo>
                    <a:pt x="34" y="543"/>
                    <a:pt x="101" y="576"/>
                    <a:pt x="167" y="576"/>
                  </a:cubicBezTo>
                  <a:lnTo>
                    <a:pt x="201" y="576"/>
                  </a:lnTo>
                  <a:lnTo>
                    <a:pt x="2235" y="309"/>
                  </a:lnTo>
                  <a:cubicBezTo>
                    <a:pt x="2302" y="309"/>
                    <a:pt x="2369" y="209"/>
                    <a:pt x="2369" y="142"/>
                  </a:cubicBezTo>
                  <a:cubicBezTo>
                    <a:pt x="2341" y="60"/>
                    <a:pt x="2291" y="0"/>
                    <a:pt x="2219" y="0"/>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49" name="Google Shape;3449;p36"/>
            <p:cNvSpPr/>
            <p:nvPr/>
          </p:nvSpPr>
          <p:spPr>
            <a:xfrm>
              <a:off x="-4419650" y="4782950"/>
              <a:ext cx="31700" cy="34300"/>
            </a:xfrm>
            <a:custGeom>
              <a:avLst/>
              <a:gdLst/>
              <a:ahLst/>
              <a:cxnLst/>
              <a:rect l="l" t="t" r="r" b="b"/>
              <a:pathLst>
                <a:path w="1268" h="1372" extrusionOk="0">
                  <a:moveTo>
                    <a:pt x="154" y="1"/>
                  </a:moveTo>
                  <a:cubicBezTo>
                    <a:pt x="123" y="1"/>
                    <a:pt x="93" y="12"/>
                    <a:pt x="67" y="37"/>
                  </a:cubicBezTo>
                  <a:cubicBezTo>
                    <a:pt x="0" y="104"/>
                    <a:pt x="0" y="204"/>
                    <a:pt x="67" y="271"/>
                  </a:cubicBezTo>
                  <a:lnTo>
                    <a:pt x="1001" y="1305"/>
                  </a:lnTo>
                  <a:cubicBezTo>
                    <a:pt x="1035" y="1338"/>
                    <a:pt x="1068" y="1371"/>
                    <a:pt x="1101" y="1371"/>
                  </a:cubicBezTo>
                  <a:cubicBezTo>
                    <a:pt x="1135" y="1371"/>
                    <a:pt x="1168" y="1338"/>
                    <a:pt x="1201" y="1305"/>
                  </a:cubicBezTo>
                  <a:cubicBezTo>
                    <a:pt x="1268" y="1271"/>
                    <a:pt x="1268" y="1171"/>
                    <a:pt x="1235" y="1105"/>
                  </a:cubicBezTo>
                  <a:lnTo>
                    <a:pt x="301" y="71"/>
                  </a:lnTo>
                  <a:cubicBezTo>
                    <a:pt x="259" y="29"/>
                    <a:pt x="205" y="1"/>
                    <a:pt x="154"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0" name="Google Shape;3450;p36"/>
            <p:cNvSpPr/>
            <p:nvPr/>
          </p:nvSpPr>
          <p:spPr>
            <a:xfrm>
              <a:off x="-4453850" y="4792200"/>
              <a:ext cx="11700" cy="44225"/>
            </a:xfrm>
            <a:custGeom>
              <a:avLst/>
              <a:gdLst/>
              <a:ahLst/>
              <a:cxnLst/>
              <a:rect l="l" t="t" r="r" b="b"/>
              <a:pathLst>
                <a:path w="468" h="1769" extrusionOk="0">
                  <a:moveTo>
                    <a:pt x="134" y="1"/>
                  </a:moveTo>
                  <a:cubicBezTo>
                    <a:pt x="68" y="1"/>
                    <a:pt x="1" y="67"/>
                    <a:pt x="1" y="168"/>
                  </a:cubicBezTo>
                  <a:lnTo>
                    <a:pt x="134" y="1635"/>
                  </a:lnTo>
                  <a:cubicBezTo>
                    <a:pt x="134" y="1735"/>
                    <a:pt x="201" y="1769"/>
                    <a:pt x="301" y="1769"/>
                  </a:cubicBezTo>
                  <a:cubicBezTo>
                    <a:pt x="401" y="1769"/>
                    <a:pt x="468" y="1702"/>
                    <a:pt x="434" y="1602"/>
                  </a:cubicBezTo>
                  <a:lnTo>
                    <a:pt x="301" y="134"/>
                  </a:lnTo>
                  <a:cubicBezTo>
                    <a:pt x="301" y="67"/>
                    <a:pt x="234" y="1"/>
                    <a:pt x="134" y="1"/>
                  </a:cubicBezTo>
                  <a:close/>
                </a:path>
              </a:pathLst>
            </a:custGeom>
            <a:solidFill>
              <a:srgbClr val="2619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51" name="Google Shape;3451;p36"/>
            <p:cNvSpPr/>
            <p:nvPr/>
          </p:nvSpPr>
          <p:spPr>
            <a:xfrm>
              <a:off x="-4495550" y="4712975"/>
              <a:ext cx="94275" cy="94275"/>
            </a:xfrm>
            <a:custGeom>
              <a:avLst/>
              <a:gdLst/>
              <a:ahLst/>
              <a:cxnLst/>
              <a:rect l="l" t="t" r="r" b="b"/>
              <a:pathLst>
                <a:path w="3771" h="3771" extrusionOk="0">
                  <a:moveTo>
                    <a:pt x="1902" y="1"/>
                  </a:moveTo>
                  <a:cubicBezTo>
                    <a:pt x="835" y="1"/>
                    <a:pt x="1" y="835"/>
                    <a:pt x="1" y="1902"/>
                  </a:cubicBezTo>
                  <a:cubicBezTo>
                    <a:pt x="1" y="2936"/>
                    <a:pt x="835" y="3770"/>
                    <a:pt x="1902" y="3770"/>
                  </a:cubicBezTo>
                  <a:cubicBezTo>
                    <a:pt x="2936" y="3770"/>
                    <a:pt x="3770" y="2936"/>
                    <a:pt x="3770" y="1902"/>
                  </a:cubicBezTo>
                  <a:cubicBezTo>
                    <a:pt x="3770" y="835"/>
                    <a:pt x="2936" y="1"/>
                    <a:pt x="1902" y="1"/>
                  </a:cubicBezTo>
                  <a:close/>
                </a:path>
              </a:pathLst>
            </a:custGeom>
            <a:solidFill>
              <a:srgbClr val="F7A71B"/>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100000" l="9972" r="100000">
                        <a14:foregroundMark x1="53047" y1="32353" x2="64266" y2="45294"/>
                        <a14:foregroundMark x1="73684" y1="29118" x2="86427" y2="47941"/>
                      </a14:backgroundRemoval>
                    </a14:imgEffect>
                  </a14:imgLayer>
                </a14:imgProps>
              </a:ext>
            </a:extLst>
          </a:blip>
          <a:stretch>
            <a:fillRect/>
          </a:stretch>
        </p:blipFill>
        <p:spPr>
          <a:xfrm flipH="1">
            <a:off x="1442938" y="2396790"/>
            <a:ext cx="1268733" cy="1383462"/>
          </a:xfrm>
          <a:prstGeom prst="rect">
            <a:avLst/>
          </a:prstGeom>
        </p:spPr>
      </p:pic>
      <p:pic>
        <p:nvPicPr>
          <p:cNvPr id="49" name="Picture 48"/>
          <p:cNvPicPr>
            <a:picLocks noChangeAspect="1"/>
          </p:cNvPicPr>
          <p:nvPr/>
        </p:nvPicPr>
        <p:blipFill rotWithShape="1">
          <a:blip r:embed="rId5">
            <a:extLst>
              <a:ext uri="{BEBA8EAE-BF5A-486C-A8C5-ECC9F3942E4B}">
                <a14:imgProps xmlns:a14="http://schemas.microsoft.com/office/drawing/2010/main">
                  <a14:imgLayer r:embed="rId6">
                    <a14:imgEffect>
                      <a14:backgroundRemoval t="9752" b="94149" l="3191" r="97518">
                        <a14:foregroundMark x1="43794" y1="88475" x2="56738" y2="88652"/>
                      </a14:backgroundRemoval>
                    </a14:imgEffect>
                  </a14:imgLayer>
                </a14:imgProps>
              </a:ext>
            </a:extLst>
          </a:blip>
          <a:srcRect l="2703" t="9471"/>
          <a:stretch/>
        </p:blipFill>
        <p:spPr>
          <a:xfrm>
            <a:off x="4648385" y="2301267"/>
            <a:ext cx="3101349" cy="2885587"/>
          </a:xfrm>
          <a:prstGeom prst="rect">
            <a:avLst/>
          </a:prstGeom>
        </p:spPr>
      </p:pic>
      <p:pic>
        <p:nvPicPr>
          <p:cNvPr id="52" name="Picture 10" descr="Download Free png Cartoon Grass, Turf, Green Land, Grassland PNG and Vector  with ... - DLPNG.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6250" y="4185475"/>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Download Free png Cartoon Grass, Turf, Green Land, Grassland PNG and Vector  with ... - DLPNG.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592816" y="4231243"/>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descr="Download Free png Cartoon Grass, Turf, Green Land, Grassland PNG and Vector  with ... - DLPNG.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11489" y="4231243"/>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Download Free png Cartoon Grass, Turf, Green Land, Grassland PNG and Vector  with ... - DLPNG.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073620" y="4231243"/>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0" descr="Download Free png Cartoon Grass, Turf, Green Land, Grassland PNG and Vector  with ... - DLPNG.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439709" y="4231243"/>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Download Free png Cartoon Grass, Turf, Green Land, Grassland PNG and Vector  with ... - DLPNG.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29269" y="4231243"/>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Download Free png Cartoon Grass, Turf, Green Land, Grassland PNG and Vector  with ... - DLPNG.com"/>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97043" y="4185475"/>
            <a:ext cx="1726093" cy="1248116"/>
          </a:xfrm>
          <a:prstGeom prst="rect">
            <a:avLst/>
          </a:prstGeom>
          <a:noFill/>
          <a:extLst>
            <a:ext uri="{909E8E84-426E-40DD-AFC4-6F175D3DCCD1}">
              <a14:hiddenFill xmlns:a14="http://schemas.microsoft.com/office/drawing/2010/main">
                <a:solidFill>
                  <a:srgbClr val="FFFFFF"/>
                </a:solidFill>
              </a14:hiddenFill>
            </a:ext>
          </a:extLst>
        </p:spPr>
      </p:pic>
      <p:sp>
        <p:nvSpPr>
          <p:cNvPr id="64" name="Google Shape;3283;p36"/>
          <p:cNvSpPr/>
          <p:nvPr/>
        </p:nvSpPr>
        <p:spPr>
          <a:xfrm>
            <a:off x="2819400" y="1374376"/>
            <a:ext cx="3871800" cy="498000"/>
          </a:xfrm>
          <a:prstGeom prst="roundRect">
            <a:avLst>
              <a:gd name="adj" fmla="val 50000"/>
            </a:avLst>
          </a:prstGeom>
          <a:solidFill>
            <a:schemeClr val="accent2"/>
          </a:solidFill>
          <a:ln w="28575" cap="flat" cmpd="sng">
            <a:solidFill>
              <a:srgbClr val="FFFFFF"/>
            </a:solidFill>
            <a:prstDash val="solid"/>
            <a:round/>
            <a:headEnd type="none" w="sm" len="sm"/>
            <a:tailEnd type="none" w="sm" len="sm"/>
          </a:ln>
          <a:effectLst>
            <a:outerShdw blurRad="57150" dist="19050" dir="5400000" algn="bl" rotWithShape="0">
              <a:srgbClr val="434343">
                <a:alpha val="50000"/>
              </a:srgbClr>
            </a:outerShdw>
          </a:effectLst>
        </p:spPr>
        <p:txBody>
          <a:bodyPr spcFirstLastPara="1" wrap="square" lIns="91423" tIns="91423" rIns="91423" bIns="91423"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3284;p36"/>
          <p:cNvSpPr txBox="1">
            <a:spLocks/>
          </p:cNvSpPr>
          <p:nvPr/>
        </p:nvSpPr>
        <p:spPr>
          <a:xfrm>
            <a:off x="1344965" y="149393"/>
            <a:ext cx="6697464" cy="1333313"/>
          </a:xfrm>
          <a:prstGeom prst="rect">
            <a:avLst/>
          </a:prstGeom>
          <a:no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Changa One"/>
              <a:buNone/>
              <a:defRPr sz="1519" b="0" i="0" u="none" strike="noStrike" cap="none">
                <a:solidFill>
                  <a:schemeClr val="accent2"/>
                </a:solidFill>
                <a:latin typeface="Changa One"/>
                <a:ea typeface="Changa One"/>
                <a:cs typeface="Changa One"/>
                <a:sym typeface="Changa One"/>
              </a:defRPr>
            </a:lvl1pPr>
            <a:lvl2pPr marR="0" lvl="1"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2pPr>
            <a:lvl3pPr marR="0" lvl="2"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3pPr>
            <a:lvl4pPr marR="0" lvl="3"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4pPr>
            <a:lvl5pPr marR="0" lvl="4"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5pPr>
            <a:lvl6pPr marR="0" lvl="5"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6pPr>
            <a:lvl7pPr marR="0" lvl="6"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7pPr>
            <a:lvl8pPr marR="0" lvl="7"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8pPr>
            <a:lvl9pPr marR="0" lvl="8" algn="ctr" rtl="0">
              <a:lnSpc>
                <a:spcPct val="100000"/>
              </a:lnSpc>
              <a:spcBef>
                <a:spcPts val="0"/>
              </a:spcBef>
              <a:spcAft>
                <a:spcPts val="0"/>
              </a:spcAft>
              <a:buClr>
                <a:schemeClr val="dk1"/>
              </a:buClr>
              <a:buSzPts val="3600"/>
              <a:buFont typeface="Russo One"/>
              <a:buNone/>
              <a:defRPr sz="1519" b="0" i="0" u="none" strike="noStrike" cap="none">
                <a:solidFill>
                  <a:schemeClr val="dk1"/>
                </a:solidFill>
                <a:latin typeface="Russo One"/>
                <a:ea typeface="Russo One"/>
                <a:cs typeface="Russo One"/>
                <a:sym typeface="Russo One"/>
              </a:defRPr>
            </a:lvl9pPr>
          </a:lstStyle>
          <a:p>
            <a:pPr>
              <a:buClr>
                <a:srgbClr val="F7AE54"/>
              </a:buClr>
            </a:pPr>
            <a:r>
              <a:rPr lang="en-US" sz="4400" kern="0" dirty="0">
                <a:solidFill>
                  <a:srgbClr val="FF0000"/>
                </a:solidFill>
                <a:latin typeface="Comic Sans MS" panose="030F0702030302020204" pitchFamily="66" charset="0"/>
              </a:rPr>
              <a:t>Unit 11: Before our time</a:t>
            </a:r>
            <a:endParaRPr lang="en-US" sz="4000" kern="0" dirty="0">
              <a:solidFill>
                <a:srgbClr val="FF0000"/>
              </a:solidFill>
              <a:latin typeface="Comic Sans MS" panose="030F0702030302020204" pitchFamily="66" charset="0"/>
            </a:endParaRPr>
          </a:p>
        </p:txBody>
      </p:sp>
      <p:sp>
        <p:nvSpPr>
          <p:cNvPr id="66" name="Google Shape;3285;p36"/>
          <p:cNvSpPr txBox="1">
            <a:spLocks/>
          </p:cNvSpPr>
          <p:nvPr/>
        </p:nvSpPr>
        <p:spPr>
          <a:xfrm>
            <a:off x="2923126" y="1456101"/>
            <a:ext cx="3768073" cy="350700"/>
          </a:xfrm>
          <a:prstGeom prst="rect">
            <a:avLst/>
          </a:prstGeom>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kern="0" dirty="0">
                <a:solidFill>
                  <a:srgbClr val="261D2A"/>
                </a:solidFill>
                <a:latin typeface="Comic Sans MS" panose="030F0702030302020204" pitchFamily="66" charset="0"/>
              </a:rPr>
              <a:t>Lesson 1: Task 4, 5, 6</a:t>
            </a:r>
          </a:p>
        </p:txBody>
      </p:sp>
      <p:grpSp>
        <p:nvGrpSpPr>
          <p:cNvPr id="83" name="Google Shape;3468;p36"/>
          <p:cNvGrpSpPr/>
          <p:nvPr/>
        </p:nvGrpSpPr>
        <p:grpSpPr>
          <a:xfrm>
            <a:off x="8355349" y="1424551"/>
            <a:ext cx="717200" cy="356100"/>
            <a:chOff x="8025425" y="984400"/>
            <a:chExt cx="717200" cy="356100"/>
          </a:xfrm>
        </p:grpSpPr>
        <p:sp>
          <p:nvSpPr>
            <p:cNvPr id="84" name="Google Shape;3469;p36"/>
            <p:cNvSpPr/>
            <p:nvPr/>
          </p:nvSpPr>
          <p:spPr>
            <a:xfrm>
              <a:off x="8025425" y="984400"/>
              <a:ext cx="326925" cy="327750"/>
            </a:xfrm>
            <a:custGeom>
              <a:avLst/>
              <a:gdLst/>
              <a:ahLst/>
              <a:cxnLst/>
              <a:rect l="l" t="t" r="r" b="b"/>
              <a:pathLst>
                <a:path w="13077" h="13110" extrusionOk="0">
                  <a:moveTo>
                    <a:pt x="6372" y="0"/>
                  </a:moveTo>
                  <a:cubicBezTo>
                    <a:pt x="6071" y="0"/>
                    <a:pt x="5805" y="67"/>
                    <a:pt x="5471" y="167"/>
                  </a:cubicBezTo>
                  <a:cubicBezTo>
                    <a:pt x="5171" y="267"/>
                    <a:pt x="4237" y="667"/>
                    <a:pt x="3570" y="1701"/>
                  </a:cubicBezTo>
                  <a:cubicBezTo>
                    <a:pt x="3169" y="1735"/>
                    <a:pt x="2769" y="1801"/>
                    <a:pt x="2402" y="1901"/>
                  </a:cubicBezTo>
                  <a:cubicBezTo>
                    <a:pt x="1702" y="2102"/>
                    <a:pt x="1135" y="2569"/>
                    <a:pt x="801" y="3202"/>
                  </a:cubicBezTo>
                  <a:cubicBezTo>
                    <a:pt x="467" y="3836"/>
                    <a:pt x="367" y="4570"/>
                    <a:pt x="601" y="5271"/>
                  </a:cubicBezTo>
                  <a:cubicBezTo>
                    <a:pt x="601" y="5304"/>
                    <a:pt x="601" y="5337"/>
                    <a:pt x="634" y="5371"/>
                  </a:cubicBezTo>
                  <a:cubicBezTo>
                    <a:pt x="567" y="5471"/>
                    <a:pt x="501" y="5571"/>
                    <a:pt x="467" y="5671"/>
                  </a:cubicBezTo>
                  <a:cubicBezTo>
                    <a:pt x="0" y="6805"/>
                    <a:pt x="134" y="8039"/>
                    <a:pt x="768" y="8973"/>
                  </a:cubicBezTo>
                  <a:cubicBezTo>
                    <a:pt x="1201" y="9607"/>
                    <a:pt x="1802" y="10041"/>
                    <a:pt x="2436" y="10341"/>
                  </a:cubicBezTo>
                  <a:cubicBezTo>
                    <a:pt x="2502" y="10841"/>
                    <a:pt x="2702" y="11342"/>
                    <a:pt x="3036" y="11809"/>
                  </a:cubicBezTo>
                  <a:cubicBezTo>
                    <a:pt x="3603" y="12642"/>
                    <a:pt x="4537" y="13109"/>
                    <a:pt x="5571" y="13109"/>
                  </a:cubicBezTo>
                  <a:cubicBezTo>
                    <a:pt x="7005" y="13109"/>
                    <a:pt x="8373" y="12242"/>
                    <a:pt x="9107" y="10941"/>
                  </a:cubicBezTo>
                  <a:cubicBezTo>
                    <a:pt x="10475" y="10875"/>
                    <a:pt x="11742" y="10141"/>
                    <a:pt x="12409" y="9040"/>
                  </a:cubicBezTo>
                  <a:cubicBezTo>
                    <a:pt x="13010" y="8106"/>
                    <a:pt x="13076" y="6972"/>
                    <a:pt x="12576" y="6004"/>
                  </a:cubicBezTo>
                  <a:cubicBezTo>
                    <a:pt x="12343" y="5504"/>
                    <a:pt x="12009" y="5104"/>
                    <a:pt x="11575" y="4770"/>
                  </a:cubicBezTo>
                  <a:cubicBezTo>
                    <a:pt x="11609" y="4070"/>
                    <a:pt x="11509" y="3369"/>
                    <a:pt x="11175" y="2702"/>
                  </a:cubicBezTo>
                  <a:cubicBezTo>
                    <a:pt x="10641" y="1668"/>
                    <a:pt x="9641" y="967"/>
                    <a:pt x="8406" y="834"/>
                  </a:cubicBezTo>
                  <a:lnTo>
                    <a:pt x="8306" y="834"/>
                  </a:lnTo>
                  <a:cubicBezTo>
                    <a:pt x="7806" y="334"/>
                    <a:pt x="7106" y="0"/>
                    <a:pt x="6372" y="0"/>
                  </a:cubicBezTo>
                  <a:close/>
                </a:path>
              </a:pathLst>
            </a:custGeom>
            <a:solidFill>
              <a:schemeClr val="dk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5" name="Google Shape;3470;p36"/>
            <p:cNvSpPr/>
            <p:nvPr/>
          </p:nvSpPr>
          <p:spPr>
            <a:xfrm>
              <a:off x="8078600" y="1122125"/>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6" name="Google Shape;3471;p36"/>
            <p:cNvSpPr/>
            <p:nvPr/>
          </p:nvSpPr>
          <p:spPr>
            <a:xfrm>
              <a:off x="8179350" y="1062450"/>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3472;p36"/>
            <p:cNvSpPr/>
            <p:nvPr/>
          </p:nvSpPr>
          <p:spPr>
            <a:xfrm>
              <a:off x="8100475" y="1084250"/>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3473;p36"/>
            <p:cNvSpPr/>
            <p:nvPr/>
          </p:nvSpPr>
          <p:spPr>
            <a:xfrm>
              <a:off x="8160525" y="1042550"/>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3474;p36"/>
            <p:cNvSpPr/>
            <p:nvPr/>
          </p:nvSpPr>
          <p:spPr>
            <a:xfrm>
              <a:off x="8273925" y="1156675"/>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90" name="Picture 89">
            <a:extLst>
              <a:ext uri="{FF2B5EF4-FFF2-40B4-BE49-F238E27FC236}">
                <a16:creationId xmlns:a16="http://schemas.microsoft.com/office/drawing/2014/main" id="{77288C4A-6247-4C91-B74B-A38CDBD71B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92" name="Picture 18" descr="School Building, School Clipart, School, Yellow PNG Transparent Clipart  Image and PSD File for Free Download"/>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0" r="99375">
                        <a14:foregroundMark x1="15937" y1="50781" x2="18438" y2="53906"/>
                      </a14:backgroundRemoval>
                    </a14:imgEffect>
                    <a14:imgEffect>
                      <a14:saturation sat="200000"/>
                    </a14:imgEffect>
                  </a14:imgLayer>
                </a14:imgProps>
              </a:ext>
              <a:ext uri="{28A0092B-C50C-407E-A947-70E740481C1C}">
                <a14:useLocalDpi xmlns:a14="http://schemas.microsoft.com/office/drawing/2010/main" val="0"/>
              </a:ext>
            </a:extLst>
          </a:blip>
          <a:srcRect t="10131" r="3136" b="32682"/>
          <a:stretch/>
        </p:blipFill>
        <p:spPr bwMode="auto">
          <a:xfrm flipH="1">
            <a:off x="-24070" y="2177016"/>
            <a:ext cx="2599423" cy="153468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Vector Illustration Of School Children. Download a Free Preview or High  Quality Adobe Illustrator Ai, EPS, PDF and High Resolut… | Vector, Kids  clipart, Vector free"/>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19" b="90000" l="2700" r="96400">
                        <a14:foregroundMark x1="15000" y1="9352" x2="27600" y2="32130"/>
                        <a14:foregroundMark x1="26400" y1="42315" x2="28000" y2="57778"/>
                        <a14:foregroundMark x1="20700" y1="64352" x2="19600" y2="76852"/>
                        <a14:foregroundMark x1="30100" y1="65370" x2="31900" y2="78333"/>
                        <a14:foregroundMark x1="12500" y1="83796" x2="15700" y2="85926"/>
                        <a14:foregroundMark x1="17300" y1="46944" x2="7900" y2="61389"/>
                        <a14:foregroundMark x1="18900" y1="40833" x2="34700" y2="45278"/>
                        <a14:foregroundMark x1="20500" y1="76389" x2="16600" y2="83426"/>
                        <a14:foregroundMark x1="63900" y1="24722" x2="79900" y2="28796"/>
                        <a14:foregroundMark x1="65300" y1="65185" x2="64400" y2="74259"/>
                        <a14:foregroundMark x1="55900" y1="86944" x2="59800" y2="84630"/>
                        <a14:foregroundMark x1="58700" y1="68981" x2="77600" y2="69444"/>
                        <a14:foregroundMark x1="73300" y1="75093" x2="74200" y2="76574"/>
                        <a14:foregroundMark x1="83600" y1="80463" x2="78500" y2="80000"/>
                        <a14:foregroundMark x1="69200" y1="43981" x2="78300" y2="46111"/>
                        <a14:foregroundMark x1="84500" y1="80833" x2="83300" y2="84259"/>
                        <a14:foregroundMark x1="67600" y1="32778" x2="72800" y2="34907"/>
                        <a14:foregroundMark x1="23700" y1="33611" x2="30300" y2="34537"/>
                        <a14:foregroundMark x1="66700" y1="34259" x2="68500" y2="36204"/>
                        <a14:foregroundMark x1="67000" y1="42130" x2="68200" y2="42593"/>
                        <a14:foregroundMark x1="62000" y1="80556" x2="59400" y2="85926"/>
                        <a14:backgroundMark x1="22200" y1="39537" x2="22900" y2="39259"/>
                        <a14:backgroundMark x1="23200" y1="39537" x2="24000" y2="39444"/>
                        <a14:backgroundMark x1="28500" y1="39537" x2="28500" y2="39537"/>
                      </a14:backgroundRemoval>
                    </a14:imgEffect>
                  </a14:imgLayer>
                </a14:imgProps>
              </a:ext>
              <a:ext uri="{28A0092B-C50C-407E-A947-70E740481C1C}">
                <a14:useLocalDpi xmlns:a14="http://schemas.microsoft.com/office/drawing/2010/main" val="0"/>
              </a:ext>
            </a:extLst>
          </a:blip>
          <a:srcRect/>
          <a:stretch>
            <a:fillRect/>
          </a:stretch>
        </p:blipFill>
        <p:spPr bwMode="auto">
          <a:xfrm>
            <a:off x="4302968" y="3197335"/>
            <a:ext cx="610335" cy="659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4" name="Picture 93" descr="138 Preschool Children Sharing Illustrations &amp;amp; Clip Art - iStock"/>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9804" b="89706" l="3268" r="98366">
                        <a14:foregroundMark x1="69281" y1="22712" x2="84641" y2="54739"/>
                        <a14:foregroundMark x1="81863" y1="38235" x2="69935" y2="68954"/>
                        <a14:foregroundMark x1="67974" y1="39216" x2="91830" y2="31536"/>
                        <a14:foregroundMark x1="70098" y1="58824" x2="66176" y2="73529"/>
                        <a14:foregroundMark x1="75490" y1="78431" x2="75490" y2="74837"/>
                        <a14:foregroundMark x1="20425" y1="78105" x2="21732" y2="77288"/>
                        <a14:foregroundMark x1="17810" y1="42157" x2="33007" y2="39542"/>
                        <a14:foregroundMark x1="58170" y1="50000" x2="59314" y2="51144"/>
                        <a14:foregroundMark x1="76307" y1="75490" x2="76797" y2="77288"/>
                        <a14:foregroundMark x1="76634" y1="76797" x2="76634" y2="77778"/>
                        <a14:backgroundMark x1="30392" y1="76797" x2="30392" y2="76797"/>
                        <a14:backgroundMark x1="25817" y1="78105" x2="25817" y2="78105"/>
                        <a14:backgroundMark x1="68464" y1="78431" x2="68464" y2="78431"/>
                        <a14:backgroundMark x1="64542" y1="75817" x2="64542" y2="75817"/>
                        <a14:backgroundMark x1="69444" y1="77451" x2="69444" y2="77451"/>
                        <a14:backgroundMark x1="69444" y1="77451" x2="69444" y2="77451"/>
                        <a14:backgroundMark x1="69444" y1="77451" x2="69444" y2="77451"/>
                        <a14:backgroundMark x1="27451" y1="79085" x2="27451" y2="79085"/>
                        <a14:backgroundMark x1="23366" y1="55392" x2="23366" y2="55392"/>
                        <a14:backgroundMark x1="27941" y1="55065" x2="27941" y2="55065"/>
                      </a14:backgroundRemoval>
                    </a14:imgEffect>
                  </a14:imgLayer>
                </a14:imgProps>
              </a:ext>
              <a:ext uri="{28A0092B-C50C-407E-A947-70E740481C1C}">
                <a14:useLocalDpi xmlns:a14="http://schemas.microsoft.com/office/drawing/2010/main" val="0"/>
              </a:ext>
            </a:extLst>
          </a:blip>
          <a:srcRect b="15372"/>
          <a:stretch/>
        </p:blipFill>
        <p:spPr bwMode="auto">
          <a:xfrm>
            <a:off x="2026990" y="3509837"/>
            <a:ext cx="1063146" cy="899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5" name="Picture 22"/>
          <p:cNvPicPr>
            <a:picLocks noChangeAspect="1" noChangeArrowheads="1"/>
          </p:cNvPicPr>
          <p:nvPr/>
        </p:nvPicPr>
        <p:blipFill>
          <a:blip r:embed="rId16">
            <a:extLst>
              <a:ext uri="{28A0092B-C50C-407E-A947-70E740481C1C}">
                <a14:useLocalDpi xmlns:a14="http://schemas.microsoft.com/office/drawing/2010/main" val="0"/>
              </a:ext>
            </a:extLst>
          </a:blip>
          <a:srcRect l="9441" r="9441"/>
          <a:stretch/>
        </p:blipFill>
        <p:spPr bwMode="auto">
          <a:xfrm flipH="1">
            <a:off x="3204327" y="3097358"/>
            <a:ext cx="896076" cy="1505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6" name="Picture 4" descr="136 Viet nam Vector Images, Viet nam Illustrations | Depositphoto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42745" y="1583025"/>
            <a:ext cx="868701" cy="82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8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3.05556E-6 -4.19753E-6 L 0.02518 -4.19753E-6 " pathEditMode="relative" rAng="0" ptsTypes="AA">
                                      <p:cBhvr>
                                        <p:cTn id="6" dur="1500" fill="hold"/>
                                        <p:tgtEl>
                                          <p:spTgt spid="95"/>
                                        </p:tgtEl>
                                        <p:attrNameLst>
                                          <p:attrName>ppt_x</p:attrName>
                                          <p:attrName>ppt_y</p:attrName>
                                        </p:attrNameLst>
                                      </p:cBhvr>
                                      <p:rCtr x="12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oogle Shape;305;p35"/>
          <p:cNvGrpSpPr/>
          <p:nvPr/>
        </p:nvGrpSpPr>
        <p:grpSpPr>
          <a:xfrm>
            <a:off x="3400733" y="3160214"/>
            <a:ext cx="1236425" cy="1906129"/>
            <a:chOff x="517131" y="1513337"/>
            <a:chExt cx="2158662" cy="2816053"/>
          </a:xfrm>
        </p:grpSpPr>
        <p:sp>
          <p:nvSpPr>
            <p:cNvPr id="91"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3" name="Picture 10" descr="Download Free png Cartoon Grass, Turf, Green Land, Grassland PNG and Vector  with ... - DLPNG.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2296" y="4207018"/>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77288C4A-6247-4C91-B74B-A38CDBD71B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214" name="Picture 4" descr="136 Viet nam Vector Images, Viet nam Illustrations | Depositphot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745" y="1583025"/>
            <a:ext cx="868701" cy="82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 name="Picture 18" descr="School Building, School Clipart, School, Yellow PNG Transparent Clipart  Image and PSD File for Free Download"/>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0" r="99375">
                        <a14:foregroundMark x1="15937" y1="50781" x2="18438" y2="53906"/>
                      </a14:backgroundRemoval>
                    </a14:imgEffect>
                    <a14:imgEffect>
                      <a14:saturation sat="200000"/>
                    </a14:imgEffect>
                  </a14:imgLayer>
                </a14:imgProps>
              </a:ext>
              <a:ext uri="{28A0092B-C50C-407E-A947-70E740481C1C}">
                <a14:useLocalDpi xmlns:a14="http://schemas.microsoft.com/office/drawing/2010/main" val="0"/>
              </a:ext>
            </a:extLst>
          </a:blip>
          <a:srcRect t="10131" r="3136" b="32682"/>
          <a:stretch/>
        </p:blipFill>
        <p:spPr bwMode="auto">
          <a:xfrm flipH="1">
            <a:off x="-24070" y="2177016"/>
            <a:ext cx="2599423" cy="153468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oogle Shape;1059;p40"/>
          <p:cNvGrpSpPr/>
          <p:nvPr/>
        </p:nvGrpSpPr>
        <p:grpSpPr>
          <a:xfrm>
            <a:off x="-155881" y="2960728"/>
            <a:ext cx="2354936" cy="2320268"/>
            <a:chOff x="3972658" y="2999200"/>
            <a:chExt cx="743817" cy="759200"/>
          </a:xfrm>
        </p:grpSpPr>
        <p:sp>
          <p:nvSpPr>
            <p:cNvPr id="130" name="Google Shape;1060;p40"/>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061;p40"/>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rgbClr val="823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062;p40"/>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063;p40"/>
            <p:cNvSpPr/>
            <p:nvPr/>
          </p:nvSpPr>
          <p:spPr>
            <a:xfrm>
              <a:off x="3972658" y="3308244"/>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064;p40"/>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065;p40"/>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066;p40"/>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067;p40"/>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068;p40"/>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069;p40"/>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070;p40"/>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071;p40"/>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072;p40"/>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073;p40"/>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074;p40"/>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075;p40"/>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076;p40"/>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077;p40"/>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078;p40"/>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079;p40"/>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080;p40"/>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081;p40"/>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082;p40"/>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083;p40"/>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084;p40"/>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085;p40"/>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086;p40"/>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087;p40"/>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088;p40"/>
            <p:cNvSpPr/>
            <p:nvPr/>
          </p:nvSpPr>
          <p:spPr>
            <a:xfrm>
              <a:off x="4342250" y="3265725"/>
              <a:ext cx="20750" cy="7450"/>
            </a:xfrm>
            <a:custGeom>
              <a:avLst/>
              <a:gdLst/>
              <a:ahLst/>
              <a:cxnLst/>
              <a:rect l="l" t="t" r="r" b="b"/>
              <a:pathLst>
                <a:path w="830" h="298" extrusionOk="0">
                  <a:moveTo>
                    <a:pt x="415" y="1"/>
                  </a:moveTo>
                  <a:cubicBezTo>
                    <a:pt x="297" y="1"/>
                    <a:pt x="168" y="34"/>
                    <a:pt x="47" y="130"/>
                  </a:cubicBezTo>
                  <a:cubicBezTo>
                    <a:pt x="8" y="161"/>
                    <a:pt x="0" y="224"/>
                    <a:pt x="32" y="263"/>
                  </a:cubicBezTo>
                  <a:cubicBezTo>
                    <a:pt x="47" y="286"/>
                    <a:pt x="71" y="294"/>
                    <a:pt x="94" y="294"/>
                  </a:cubicBezTo>
                  <a:cubicBezTo>
                    <a:pt x="101" y="296"/>
                    <a:pt x="107" y="297"/>
                    <a:pt x="113" y="297"/>
                  </a:cubicBezTo>
                  <a:cubicBezTo>
                    <a:pt x="130" y="297"/>
                    <a:pt x="148" y="290"/>
                    <a:pt x="165" y="278"/>
                  </a:cubicBezTo>
                  <a:cubicBezTo>
                    <a:pt x="252" y="209"/>
                    <a:pt x="343" y="186"/>
                    <a:pt x="425" y="186"/>
                  </a:cubicBezTo>
                  <a:cubicBezTo>
                    <a:pt x="562" y="186"/>
                    <a:pt x="668" y="250"/>
                    <a:pt x="673" y="255"/>
                  </a:cubicBezTo>
                  <a:cubicBezTo>
                    <a:pt x="691" y="266"/>
                    <a:pt x="709" y="272"/>
                    <a:pt x="727" y="272"/>
                  </a:cubicBezTo>
                  <a:cubicBezTo>
                    <a:pt x="757" y="272"/>
                    <a:pt x="787" y="256"/>
                    <a:pt x="806" y="231"/>
                  </a:cubicBezTo>
                  <a:cubicBezTo>
                    <a:pt x="830" y="184"/>
                    <a:pt x="822" y="130"/>
                    <a:pt x="775" y="98"/>
                  </a:cubicBezTo>
                  <a:cubicBezTo>
                    <a:pt x="700" y="54"/>
                    <a:pt x="567" y="1"/>
                    <a:pt x="415"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089;p40"/>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090;p40"/>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091;p40"/>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092;p40"/>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093;p40"/>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094;p40"/>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095;p40"/>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096;p40"/>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097;p40"/>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098;p40"/>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099;p40"/>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100;p40"/>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101;p40"/>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102;p40"/>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103;p40"/>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104;p40"/>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105;p40"/>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106;p40"/>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107;p40"/>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108;p40"/>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109;p40"/>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110;p40"/>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111;p40"/>
            <p:cNvSpPr/>
            <p:nvPr/>
          </p:nvSpPr>
          <p:spPr>
            <a:xfrm>
              <a:off x="4507550" y="3474925"/>
              <a:ext cx="13700" cy="5325"/>
            </a:xfrm>
            <a:custGeom>
              <a:avLst/>
              <a:gdLst/>
              <a:ahLst/>
              <a:cxnLst/>
              <a:rect l="l" t="t" r="r" b="b"/>
              <a:pathLst>
                <a:path w="548" h="213" extrusionOk="0">
                  <a:moveTo>
                    <a:pt x="274" y="1"/>
                  </a:moveTo>
                  <a:cubicBezTo>
                    <a:pt x="164" y="9"/>
                    <a:pt x="63" y="63"/>
                    <a:pt x="16" y="157"/>
                  </a:cubicBezTo>
                  <a:cubicBezTo>
                    <a:pt x="0" y="181"/>
                    <a:pt x="8" y="204"/>
                    <a:pt x="24" y="212"/>
                  </a:cubicBezTo>
                  <a:lnTo>
                    <a:pt x="47" y="212"/>
                  </a:lnTo>
                  <a:cubicBezTo>
                    <a:pt x="55" y="212"/>
                    <a:pt x="71" y="204"/>
                    <a:pt x="78" y="196"/>
                  </a:cubicBezTo>
                  <a:cubicBezTo>
                    <a:pt x="117" y="126"/>
                    <a:pt x="196" y="79"/>
                    <a:pt x="274" y="79"/>
                  </a:cubicBezTo>
                  <a:cubicBezTo>
                    <a:pt x="360" y="79"/>
                    <a:pt x="438" y="118"/>
                    <a:pt x="477" y="189"/>
                  </a:cubicBezTo>
                  <a:cubicBezTo>
                    <a:pt x="483" y="200"/>
                    <a:pt x="497" y="207"/>
                    <a:pt x="511" y="207"/>
                  </a:cubicBezTo>
                  <a:cubicBezTo>
                    <a:pt x="515" y="207"/>
                    <a:pt x="520" y="206"/>
                    <a:pt x="524" y="204"/>
                  </a:cubicBezTo>
                  <a:cubicBezTo>
                    <a:pt x="548" y="189"/>
                    <a:pt x="548" y="173"/>
                    <a:pt x="540" y="150"/>
                  </a:cubicBezTo>
                  <a:cubicBezTo>
                    <a:pt x="485" y="56"/>
                    <a:pt x="384"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112;p40"/>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113;p40"/>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114;p40"/>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115;p40"/>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116;p40"/>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117;p40"/>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118;p40"/>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119;p40"/>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120;p40"/>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121;p40"/>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122;p40"/>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123;p40"/>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124;p40"/>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125;p40"/>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126;p40"/>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127;p40"/>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128;p40"/>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129;p40"/>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1130;p40"/>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1131;p40"/>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1132;p40"/>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1133;p40"/>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1134;p40"/>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1135;p40"/>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1136;p40"/>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1137;p40"/>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1138;p40"/>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1139;p40"/>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6" name="Picture 8" descr="Vector Illustration Of School Children. Download a Free Preview or High  Quality Adobe Illustrator Ai, EPS, PDF and High Resolut… | Vector, Kids  clipart, Vector fre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19" b="90000" l="2700" r="96400">
                        <a14:foregroundMark x1="15000" y1="9352" x2="27600" y2="32130"/>
                        <a14:foregroundMark x1="26400" y1="42315" x2="28000" y2="57778"/>
                        <a14:foregroundMark x1="20700" y1="64352" x2="19600" y2="76852"/>
                        <a14:foregroundMark x1="30100" y1="65370" x2="31900" y2="78333"/>
                        <a14:foregroundMark x1="12500" y1="83796" x2="15700" y2="85926"/>
                        <a14:foregroundMark x1="17300" y1="46944" x2="7900" y2="61389"/>
                        <a14:foregroundMark x1="18900" y1="40833" x2="34700" y2="45278"/>
                        <a14:foregroundMark x1="20500" y1="76389" x2="16600" y2="83426"/>
                        <a14:foregroundMark x1="63900" y1="24722" x2="79900" y2="28796"/>
                        <a14:foregroundMark x1="65300" y1="65185" x2="64400" y2="74259"/>
                        <a14:foregroundMark x1="55900" y1="86944" x2="59800" y2="84630"/>
                        <a14:foregroundMark x1="58700" y1="68981" x2="77600" y2="69444"/>
                        <a14:foregroundMark x1="73300" y1="75093" x2="74200" y2="76574"/>
                        <a14:foregroundMark x1="83600" y1="80463" x2="78500" y2="80000"/>
                        <a14:foregroundMark x1="69200" y1="43981" x2="78300" y2="46111"/>
                        <a14:foregroundMark x1="84500" y1="80833" x2="83300" y2="84259"/>
                        <a14:foregroundMark x1="67600" y1="32778" x2="72800" y2="34907"/>
                        <a14:foregroundMark x1="23700" y1="33611" x2="30300" y2="34537"/>
                        <a14:foregroundMark x1="66700" y1="34259" x2="68500" y2="36204"/>
                        <a14:foregroundMark x1="67000" y1="42130" x2="68200" y2="42593"/>
                        <a14:foregroundMark x1="62000" y1="80556" x2="59400" y2="85926"/>
                        <a14:backgroundMark x1="22200" y1="39537" x2="22900" y2="39259"/>
                        <a14:backgroundMark x1="23200" y1="39537" x2="24000" y2="39444"/>
                        <a14:backgroundMark x1="28500" y1="39537" x2="28500" y2="39537"/>
                      </a14:backgroundRemoval>
                    </a14:imgEffect>
                  </a14:imgLayer>
                </a14:imgProps>
              </a:ext>
              <a:ext uri="{28A0092B-C50C-407E-A947-70E740481C1C}">
                <a14:useLocalDpi xmlns:a14="http://schemas.microsoft.com/office/drawing/2010/main" val="0"/>
              </a:ext>
            </a:extLst>
          </a:blip>
          <a:srcRect/>
          <a:stretch>
            <a:fillRect/>
          </a:stretch>
        </p:blipFill>
        <p:spPr bwMode="auto">
          <a:xfrm>
            <a:off x="5611668" y="2973656"/>
            <a:ext cx="1734832" cy="1873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2" name="Rounded Rectangle 211"/>
          <p:cNvSpPr/>
          <p:nvPr/>
        </p:nvSpPr>
        <p:spPr>
          <a:xfrm>
            <a:off x="2873125" y="1051126"/>
            <a:ext cx="4931007" cy="10638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buClr>
                <a:srgbClr val="000000"/>
              </a:buClr>
              <a:buFont typeface="Arial"/>
              <a:buNone/>
            </a:pPr>
            <a:endParaRPr lang="en-US" sz="1400" kern="0">
              <a:solidFill>
                <a:srgbClr val="261D2A"/>
              </a:solidFill>
              <a:sym typeface="Arial"/>
            </a:endParaRPr>
          </a:p>
        </p:txBody>
      </p:sp>
      <p:sp>
        <p:nvSpPr>
          <p:cNvPr id="218" name="Google Shape;158;p24"/>
          <p:cNvSpPr txBox="1">
            <a:spLocks/>
          </p:cNvSpPr>
          <p:nvPr/>
        </p:nvSpPr>
        <p:spPr>
          <a:xfrm>
            <a:off x="3241697" y="1201049"/>
            <a:ext cx="4775205" cy="785415"/>
          </a:xfrm>
          <a:prstGeom prst="rect">
            <a:avLst/>
          </a:prstGeom>
          <a:noFill/>
          <a:ln>
            <a:noFill/>
          </a:ln>
        </p:spPr>
        <p:txBody>
          <a:bodyPr spcFirstLastPara="1" wrap="square" lIns="91423" tIns="91423" rIns="91423" bIns="9142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a:buClr>
                <a:srgbClr val="4597CE"/>
              </a:buClr>
            </a:pPr>
            <a:r>
              <a:rPr lang="en-US" sz="4400" b="1" kern="0" dirty="0">
                <a:solidFill>
                  <a:srgbClr val="FF0000"/>
                </a:solidFill>
                <a:latin typeface="Comic Sans MS" panose="030F0702030302020204" pitchFamily="66" charset="0"/>
              </a:rPr>
              <a:t>Practice</a:t>
            </a:r>
          </a:p>
        </p:txBody>
      </p:sp>
      <p:sp>
        <p:nvSpPr>
          <p:cNvPr id="219" name="Google Shape;1260;p37"/>
          <p:cNvSpPr/>
          <p:nvPr/>
        </p:nvSpPr>
        <p:spPr>
          <a:xfrm>
            <a:off x="2388326" y="1059455"/>
            <a:ext cx="1020900" cy="1020900"/>
          </a:xfrm>
          <a:prstGeom prst="ellipse">
            <a:avLst/>
          </a:prstGeom>
          <a:solidFill>
            <a:schemeClr val="accent1"/>
          </a:solidFill>
          <a:ln>
            <a:noFill/>
          </a:ln>
        </p:spPr>
        <p:txBody>
          <a:bodyPr spcFirstLastPara="1" wrap="square" lIns="91423" tIns="91423" rIns="91423" bIns="91423"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0" name="Google Shape;1262;p37"/>
          <p:cNvSpPr txBox="1">
            <a:spLocks noGrp="1"/>
          </p:cNvSpPr>
          <p:nvPr>
            <p:ph type="ctrTitle"/>
          </p:nvPr>
        </p:nvSpPr>
        <p:spPr>
          <a:xfrm>
            <a:off x="1535978" y="1188218"/>
            <a:ext cx="2724863" cy="811087"/>
          </a:xfrm>
          <a:prstGeom prst="rect">
            <a:avLst/>
          </a:prstGeom>
        </p:spPr>
        <p:txBody>
          <a:bodyPr spcFirstLastPara="1" wrap="square" lIns="91423" tIns="91423" rIns="91423" bIns="91423" anchor="ctr" anchorCtr="0">
            <a:noAutofit/>
          </a:bodyPr>
          <a:lstStyle/>
          <a:p>
            <a:r>
              <a:rPr lang="en" sz="4400" dirty="0">
                <a:solidFill>
                  <a:srgbClr val="FF0000"/>
                </a:solidFill>
                <a:latin typeface="Comic Sans MS" panose="030F0702030302020204" pitchFamily="66" charset="0"/>
                <a:cs typeface="Barrio" panose="020B0604020202020204" charset="0"/>
              </a:rPr>
              <a:t>3</a:t>
            </a:r>
            <a:endParaRPr sz="4400" dirty="0">
              <a:solidFill>
                <a:srgbClr val="FF0000"/>
              </a:solidFill>
              <a:latin typeface="Comic Sans MS" panose="030F0702030302020204" pitchFamily="66" charset="0"/>
              <a:cs typeface="Barrio" panose="020B0604020202020204" charset="0"/>
            </a:endParaRPr>
          </a:p>
        </p:txBody>
      </p:sp>
    </p:spTree>
    <p:extLst>
      <p:ext uri="{BB962C8B-B14F-4D97-AF65-F5344CB8AC3E}">
        <p14:creationId xmlns:p14="http://schemas.microsoft.com/office/powerpoint/2010/main" val="982111134"/>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0"/>
                                        </p:tgtEl>
                                        <p:attrNameLst>
                                          <p:attrName>r</p:attrName>
                                        </p:attrNameLst>
                                      </p:cBhvr>
                                    </p:animRot>
                                    <p:animRot by="-240000">
                                      <p:cBhvr>
                                        <p:cTn id="7" dur="200" fill="hold">
                                          <p:stCondLst>
                                            <p:cond delay="200"/>
                                          </p:stCondLst>
                                        </p:cTn>
                                        <p:tgtEl>
                                          <p:spTgt spid="90"/>
                                        </p:tgtEl>
                                        <p:attrNameLst>
                                          <p:attrName>r</p:attrName>
                                        </p:attrNameLst>
                                      </p:cBhvr>
                                    </p:animRot>
                                    <p:animRot by="240000">
                                      <p:cBhvr>
                                        <p:cTn id="8" dur="200" fill="hold">
                                          <p:stCondLst>
                                            <p:cond delay="400"/>
                                          </p:stCondLst>
                                        </p:cTn>
                                        <p:tgtEl>
                                          <p:spTgt spid="90"/>
                                        </p:tgtEl>
                                        <p:attrNameLst>
                                          <p:attrName>r</p:attrName>
                                        </p:attrNameLst>
                                      </p:cBhvr>
                                    </p:animRot>
                                    <p:animRot by="-240000">
                                      <p:cBhvr>
                                        <p:cTn id="9" dur="200" fill="hold">
                                          <p:stCondLst>
                                            <p:cond delay="600"/>
                                          </p:stCondLst>
                                        </p:cTn>
                                        <p:tgtEl>
                                          <p:spTgt spid="90"/>
                                        </p:tgtEl>
                                        <p:attrNameLst>
                                          <p:attrName>r</p:attrName>
                                        </p:attrNameLst>
                                      </p:cBhvr>
                                    </p:animRot>
                                    <p:animRot by="120000">
                                      <p:cBhvr>
                                        <p:cTn id="10" dur="200" fill="hold">
                                          <p:stCondLst>
                                            <p:cond delay="800"/>
                                          </p:stCondLst>
                                        </p:cTn>
                                        <p:tgtEl>
                                          <p:spTgt spid="9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6"/>
                                        </p:tgtEl>
                                        <p:attrNameLst>
                                          <p:attrName>r</p:attrName>
                                        </p:attrNameLst>
                                      </p:cBhvr>
                                    </p:animRot>
                                    <p:animRot by="-240000">
                                      <p:cBhvr>
                                        <p:cTn id="13" dur="200" fill="hold">
                                          <p:stCondLst>
                                            <p:cond delay="200"/>
                                          </p:stCondLst>
                                        </p:cTn>
                                        <p:tgtEl>
                                          <p:spTgt spid="216"/>
                                        </p:tgtEl>
                                        <p:attrNameLst>
                                          <p:attrName>r</p:attrName>
                                        </p:attrNameLst>
                                      </p:cBhvr>
                                    </p:animRot>
                                    <p:animRot by="240000">
                                      <p:cBhvr>
                                        <p:cTn id="14" dur="200" fill="hold">
                                          <p:stCondLst>
                                            <p:cond delay="400"/>
                                          </p:stCondLst>
                                        </p:cTn>
                                        <p:tgtEl>
                                          <p:spTgt spid="216"/>
                                        </p:tgtEl>
                                        <p:attrNameLst>
                                          <p:attrName>r</p:attrName>
                                        </p:attrNameLst>
                                      </p:cBhvr>
                                    </p:animRot>
                                    <p:animRot by="-240000">
                                      <p:cBhvr>
                                        <p:cTn id="15" dur="200" fill="hold">
                                          <p:stCondLst>
                                            <p:cond delay="600"/>
                                          </p:stCondLst>
                                        </p:cTn>
                                        <p:tgtEl>
                                          <p:spTgt spid="216"/>
                                        </p:tgtEl>
                                        <p:attrNameLst>
                                          <p:attrName>r</p:attrName>
                                        </p:attrNameLst>
                                      </p:cBhvr>
                                    </p:animRot>
                                    <p:animRot by="120000">
                                      <p:cBhvr>
                                        <p:cTn id="16" dur="200" fill="hold">
                                          <p:stCondLst>
                                            <p:cond delay="800"/>
                                          </p:stCondLst>
                                        </p:cTn>
                                        <p:tgtEl>
                                          <p:spTgt spid="21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29"/>
                                        </p:tgtEl>
                                        <p:attrNameLst>
                                          <p:attrName>r</p:attrName>
                                        </p:attrNameLst>
                                      </p:cBhvr>
                                    </p:animRot>
                                    <p:animRot by="-240000">
                                      <p:cBhvr>
                                        <p:cTn id="19" dur="200" fill="hold">
                                          <p:stCondLst>
                                            <p:cond delay="200"/>
                                          </p:stCondLst>
                                        </p:cTn>
                                        <p:tgtEl>
                                          <p:spTgt spid="129"/>
                                        </p:tgtEl>
                                        <p:attrNameLst>
                                          <p:attrName>r</p:attrName>
                                        </p:attrNameLst>
                                      </p:cBhvr>
                                    </p:animRot>
                                    <p:animRot by="240000">
                                      <p:cBhvr>
                                        <p:cTn id="20" dur="200" fill="hold">
                                          <p:stCondLst>
                                            <p:cond delay="400"/>
                                          </p:stCondLst>
                                        </p:cTn>
                                        <p:tgtEl>
                                          <p:spTgt spid="129"/>
                                        </p:tgtEl>
                                        <p:attrNameLst>
                                          <p:attrName>r</p:attrName>
                                        </p:attrNameLst>
                                      </p:cBhvr>
                                    </p:animRot>
                                    <p:animRot by="-240000">
                                      <p:cBhvr>
                                        <p:cTn id="21" dur="200" fill="hold">
                                          <p:stCondLst>
                                            <p:cond delay="600"/>
                                          </p:stCondLst>
                                        </p:cTn>
                                        <p:tgtEl>
                                          <p:spTgt spid="129"/>
                                        </p:tgtEl>
                                        <p:attrNameLst>
                                          <p:attrName>r</p:attrName>
                                        </p:attrNameLst>
                                      </p:cBhvr>
                                    </p:animRot>
                                    <p:animRot by="120000">
                                      <p:cBhvr>
                                        <p:cTn id="22" dur="200" fill="hold">
                                          <p:stCondLst>
                                            <p:cond delay="800"/>
                                          </p:stCondLst>
                                        </p:cTn>
                                        <p:tgtEl>
                                          <p:spTgt spid="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ec/b3/db/ecb3db6f8e94996680f2c3ad2aeee6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sp>
        <p:nvSpPr>
          <p:cNvPr id="10" name="Flowchart: Alternate Process 9"/>
          <p:cNvSpPr/>
          <p:nvPr/>
        </p:nvSpPr>
        <p:spPr>
          <a:xfrm>
            <a:off x="533400" y="89916"/>
            <a:ext cx="2743200" cy="514220"/>
          </a:xfrm>
          <a:prstGeom prst="flowChartAlternateProcess">
            <a:avLst/>
          </a:prstGeom>
          <a:solidFill>
            <a:schemeClr val="accent1">
              <a:lumMod val="20000"/>
              <a:lumOff val="80000"/>
            </a:schemeClr>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2400" dirty="0">
                <a:solidFill>
                  <a:srgbClr val="FF0000"/>
                </a:solidFill>
                <a:latin typeface="Comic Sans MS" panose="030F0702030302020204" pitchFamily="66" charset="0"/>
              </a:rPr>
              <a:t>5. Look and say.</a:t>
            </a: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78" y="737487"/>
            <a:ext cx="7831128" cy="4406014"/>
          </a:xfrm>
          <a:prstGeom prst="rect">
            <a:avLst/>
          </a:prstGeom>
          <a:ln>
            <a:noFill/>
          </a:ln>
          <a:effectLst>
            <a:softEdge rad="112500"/>
          </a:effectLst>
        </p:spPr>
      </p:pic>
    </p:spTree>
    <p:extLst>
      <p:ext uri="{BB962C8B-B14F-4D97-AF65-F5344CB8AC3E}">
        <p14:creationId xmlns:p14="http://schemas.microsoft.com/office/powerpoint/2010/main" val="413712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result for classroom cartoon background | Classroom clipart,  Classroom background, Anime classroom"/>
          <p:cNvPicPr>
            <a:picLocks noChangeAspect="1" noChangeArrowheads="1"/>
          </p:cNvPicPr>
          <p:nvPr/>
        </p:nvPicPr>
        <p:blipFill rotWithShape="1">
          <a:blip r:embed="rId3">
            <a:extLst>
              <a:ext uri="{28A0092B-C50C-407E-A947-70E740481C1C}">
                <a14:useLocalDpi xmlns:a14="http://schemas.microsoft.com/office/drawing/2010/main" val="0"/>
              </a:ext>
            </a:extLst>
          </a:blip>
          <a:srcRect l="19197" t="4724" r="3094" b="24701"/>
          <a:stretch/>
        </p:blipFill>
        <p:spPr bwMode="auto">
          <a:xfrm>
            <a:off x="0" y="-72736"/>
            <a:ext cx="9143999" cy="53114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41" y="571230"/>
            <a:ext cx="2789959" cy="21529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p:cNvSpPr/>
          <p:nvPr/>
        </p:nvSpPr>
        <p:spPr>
          <a:xfrm>
            <a:off x="3190009" y="505217"/>
            <a:ext cx="4114800" cy="830997"/>
          </a:xfrm>
          <a:prstGeom prst="rect">
            <a:avLst/>
          </a:prstGeom>
        </p:spPr>
        <p:txBody>
          <a:bodyPr wrap="square" lIns="91438" tIns="45719" rIns="91438" bIns="45719">
            <a:spAutoFit/>
          </a:bodyPr>
          <a:lstStyle/>
          <a:p>
            <a:pPr algn="ctr"/>
            <a:r>
              <a:rPr lang="en-US" sz="2400" dirty="0">
                <a:latin typeface="Comic Sans MS" panose="030F0702030302020204" pitchFamily="66" charset="0"/>
              </a:rPr>
              <a:t>1. She / </a:t>
            </a:r>
            <a:r>
              <a:rPr lang="el-GR" sz="2400" dirty="0">
                <a:latin typeface="Comic Sans MS" panose="030F0702030302020204" pitchFamily="66" charset="0"/>
              </a:rPr>
              <a:t>α</a:t>
            </a:r>
            <a:r>
              <a:rPr lang="en-US" sz="2400" dirty="0">
                <a:latin typeface="Comic Sans MS" panose="030F0702030302020204" pitchFamily="66" charset="0"/>
              </a:rPr>
              <a:t>t the museum/ yesterd</a:t>
            </a:r>
            <a:r>
              <a:rPr lang="el-GR" sz="2400" dirty="0">
                <a:latin typeface="Comic Sans MS" panose="030F0702030302020204" pitchFamily="66" charset="0"/>
              </a:rPr>
              <a:t>α</a:t>
            </a:r>
            <a:r>
              <a:rPr lang="en-US" sz="2400" dirty="0">
                <a:latin typeface="Comic Sans MS" panose="030F0702030302020204" pitchFamily="66" charset="0"/>
              </a:rPr>
              <a:t>y</a:t>
            </a:r>
          </a:p>
        </p:txBody>
      </p:sp>
      <p:sp>
        <p:nvSpPr>
          <p:cNvPr id="5" name="Right Arrow 4"/>
          <p:cNvSpPr/>
          <p:nvPr/>
        </p:nvSpPr>
        <p:spPr>
          <a:xfrm>
            <a:off x="3190009" y="1371530"/>
            <a:ext cx="297873" cy="242316"/>
          </a:xfrm>
          <a:prstGeom prst="rightArrow">
            <a:avLst>
              <a:gd name="adj1" fmla="val 50000"/>
              <a:gd name="adj2" fmla="val 360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p>
        </p:txBody>
      </p:sp>
      <p:sp>
        <p:nvSpPr>
          <p:cNvPr id="7" name="Rectangle 6"/>
          <p:cNvSpPr/>
          <p:nvPr/>
        </p:nvSpPr>
        <p:spPr>
          <a:xfrm>
            <a:off x="3487881" y="1336949"/>
            <a:ext cx="3591792" cy="830997"/>
          </a:xfrm>
          <a:prstGeom prst="rect">
            <a:avLst/>
          </a:prstGeom>
          <a:solidFill>
            <a:schemeClr val="bg2">
              <a:lumMod val="20000"/>
              <a:lumOff val="80000"/>
            </a:schemeClr>
          </a:solidFill>
          <a:scene3d>
            <a:camera prst="orthographicFront"/>
            <a:lightRig rig="threePt" dir="t"/>
          </a:scene3d>
          <a:sp3d>
            <a:bevelT prst="relaxedInset"/>
          </a:sp3d>
        </p:spPr>
        <p:txBody>
          <a:bodyPr wrap="square" lIns="91438" tIns="45719" rIns="91438" bIns="45719">
            <a:spAutoFit/>
          </a:bodyPr>
          <a:lstStyle/>
          <a:p>
            <a:pPr lvl="0" algn="ctr"/>
            <a:r>
              <a:rPr lang="en-US" sz="2400" dirty="0">
                <a:solidFill>
                  <a:srgbClr val="002060"/>
                </a:solidFill>
                <a:latin typeface="Comic Sans MS" panose="030F0702030302020204" pitchFamily="66" charset="0"/>
              </a:rPr>
              <a:t>She was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t the museum yesterd</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y.</a:t>
            </a:r>
          </a:p>
        </p:txBody>
      </p:sp>
      <p:pic>
        <p:nvPicPr>
          <p:cNvPr id="1026" name="Picture 2" descr="https://i.pinimg.com/564x/b1/ce/49/b1ce49d9150f350d9d2ab2d7d969b18e.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59" b="98521" l="9467" r="92308">
                        <a14:foregroundMark x1="32840" y1="36391" x2="35207" y2="45562"/>
                        <a14:foregroundMark x1="23373" y1="37278" x2="23373" y2="44675"/>
                        <a14:foregroundMark x1="53550" y1="91716" x2="53550" y2="91716"/>
                        <a14:foregroundMark x1="50000" y1="92308" x2="50000" y2="92308"/>
                      </a14:backgroundRemoval>
                    </a14:imgEffect>
                  </a14:imgLayer>
                </a14:imgProps>
              </a:ext>
              <a:ext uri="{28A0092B-C50C-407E-A947-70E740481C1C}">
                <a14:useLocalDpi xmlns:a14="http://schemas.microsoft.com/office/drawing/2010/main" val="0"/>
              </a:ext>
            </a:extLst>
          </a:blip>
          <a:srcRect l="10866" t="7253" r="22002" b="5603"/>
          <a:stretch/>
        </p:blipFill>
        <p:spPr bwMode="auto">
          <a:xfrm>
            <a:off x="6119819" y="1656349"/>
            <a:ext cx="2228692" cy="2893013"/>
          </a:xfrm>
          <a:prstGeom prst="rect">
            <a:avLst/>
          </a:prstGeom>
          <a:noFill/>
          <a:extLst>
            <a:ext uri="{909E8E84-426E-40DD-AFC4-6F175D3DCCD1}">
              <a14:hiddenFill xmlns:a14="http://schemas.microsoft.com/office/drawing/2010/main">
                <a:solidFill>
                  <a:srgbClr val="FFFFFF"/>
                </a:solidFill>
              </a14:hiddenFill>
            </a:ext>
          </a:extLst>
        </p:spPr>
      </p:pic>
      <p:sp>
        <p:nvSpPr>
          <p:cNvPr id="12" name="34 Pentágono">
            <a:hlinkClick r:id="rId8" action="ppaction://hlinksldjump"/>
            <a:extLst>
              <a:ext uri="{FF2B5EF4-FFF2-40B4-BE49-F238E27FC236}">
                <a16:creationId xmlns:a16="http://schemas.microsoft.com/office/drawing/2014/main" id="{3C1C70E6-585A-4D85-8EAD-E252973451B5}"/>
              </a:ext>
            </a:extLst>
          </p:cNvPr>
          <p:cNvSpPr/>
          <p:nvPr/>
        </p:nvSpPr>
        <p:spPr>
          <a:xfrm>
            <a:off x="7234165" y="4456048"/>
            <a:ext cx="1869211" cy="627650"/>
          </a:xfrm>
          <a:prstGeom prst="homePlate">
            <a:avLst/>
          </a:prstGeom>
          <a:solidFill>
            <a:srgbClr val="FFFF00"/>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rgbClr val="FF0000"/>
                </a:solidFill>
                <a:latin typeface="Comic Sans MS" panose="030F0702030302020204" pitchFamily="66" charset="0"/>
              </a:rPr>
              <a:t>MENU</a:t>
            </a:r>
            <a:endParaRPr lang="es-E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7344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Image result for classroom cartoon background | Classroom clipart,  Classroom background, Anime classroom"/>
          <p:cNvPicPr>
            <a:picLocks noChangeAspect="1" noChangeArrowheads="1"/>
          </p:cNvPicPr>
          <p:nvPr/>
        </p:nvPicPr>
        <p:blipFill rotWithShape="1">
          <a:blip r:embed="rId3">
            <a:extLst>
              <a:ext uri="{28A0092B-C50C-407E-A947-70E740481C1C}">
                <a14:useLocalDpi xmlns:a14="http://schemas.microsoft.com/office/drawing/2010/main" val="0"/>
              </a:ext>
            </a:extLst>
          </a:blip>
          <a:srcRect l="19197" t="4724" r="3094" b="24701"/>
          <a:stretch/>
        </p:blipFill>
        <p:spPr bwMode="auto">
          <a:xfrm>
            <a:off x="0" y="-72736"/>
            <a:ext cx="9143999" cy="53114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sp>
        <p:nvSpPr>
          <p:cNvPr id="4" name="Rectangle 3"/>
          <p:cNvSpPr/>
          <p:nvPr/>
        </p:nvSpPr>
        <p:spPr>
          <a:xfrm>
            <a:off x="2846904" y="527519"/>
            <a:ext cx="4376870" cy="830995"/>
          </a:xfrm>
          <a:prstGeom prst="rect">
            <a:avLst/>
          </a:prstGeom>
        </p:spPr>
        <p:txBody>
          <a:bodyPr wrap="square" lIns="91438" tIns="45719" rIns="91438" bIns="45719">
            <a:spAutoFit/>
          </a:bodyPr>
          <a:lstStyle/>
          <a:p>
            <a:pPr algn="ctr"/>
            <a:r>
              <a:rPr lang="en-US" sz="2400" dirty="0">
                <a:solidFill>
                  <a:srgbClr val="FFFFFF"/>
                </a:solidFill>
                <a:latin typeface="Comic Sans MS" panose="030F0702030302020204" pitchFamily="66" charset="0"/>
              </a:rPr>
              <a:t>2. We / </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t the superm</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rket</a:t>
            </a:r>
          </a:p>
          <a:p>
            <a:pPr algn="ctr"/>
            <a:r>
              <a:rPr lang="en-US" sz="2400" dirty="0">
                <a:solidFill>
                  <a:srgbClr val="FFFFFF"/>
                </a:solidFill>
                <a:latin typeface="Comic Sans MS" panose="030F0702030302020204" pitchFamily="66" charset="0"/>
              </a:rPr>
              <a:t>/ l</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st week</a:t>
            </a:r>
          </a:p>
        </p:txBody>
      </p:sp>
      <p:sp>
        <p:nvSpPr>
          <p:cNvPr id="7" name="Rectangle 6"/>
          <p:cNvSpPr/>
          <p:nvPr/>
        </p:nvSpPr>
        <p:spPr>
          <a:xfrm>
            <a:off x="3338945" y="1354528"/>
            <a:ext cx="3595255" cy="830995"/>
          </a:xfrm>
          <a:prstGeom prst="rect">
            <a:avLst/>
          </a:prstGeom>
          <a:solidFill>
            <a:schemeClr val="bg2">
              <a:lumMod val="20000"/>
              <a:lumOff val="80000"/>
            </a:schemeClr>
          </a:solidFill>
          <a:scene3d>
            <a:camera prst="orthographicFront"/>
            <a:lightRig rig="threePt" dir="t"/>
          </a:scene3d>
          <a:sp3d>
            <a:bevelT prst="relaxedInset"/>
          </a:sp3d>
        </p:spPr>
        <p:txBody>
          <a:bodyPr wrap="square" lIns="91438" tIns="45719" rIns="91438" bIns="45719">
            <a:spAutoFit/>
          </a:bodyPr>
          <a:lstStyle/>
          <a:p>
            <a:pPr algn="ctr"/>
            <a:r>
              <a:rPr lang="en-US" sz="2400" dirty="0">
                <a:solidFill>
                  <a:srgbClr val="002060"/>
                </a:solidFill>
                <a:latin typeface="Comic Sans MS" panose="030F0702030302020204" pitchFamily="66" charset="0"/>
              </a:rPr>
              <a:t>We were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t the superm</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rket l</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st week.</a:t>
            </a:r>
          </a:p>
        </p:txBody>
      </p:sp>
      <p:sp>
        <p:nvSpPr>
          <p:cNvPr id="5" name="Right Arrow 4"/>
          <p:cNvSpPr/>
          <p:nvPr/>
        </p:nvSpPr>
        <p:spPr>
          <a:xfrm>
            <a:off x="3190009" y="1371530"/>
            <a:ext cx="297873" cy="242316"/>
          </a:xfrm>
          <a:prstGeom prst="rightArrow">
            <a:avLst>
              <a:gd name="adj1" fmla="val 50000"/>
              <a:gd name="adj2" fmla="val 360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srgbClr val="261D2A"/>
              </a:solidFill>
            </a:endParaRPr>
          </a:p>
        </p:txBody>
      </p:sp>
      <p:pic>
        <p:nvPicPr>
          <p:cNvPr id="1026" name="Picture 2" descr="https://i.pinimg.com/564x/b1/ce/49/b1ce49d9150f350d9d2ab2d7d969b18e.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59" b="98521" l="9467" r="92308">
                        <a14:foregroundMark x1="32840" y1="36391" x2="35207" y2="45562"/>
                        <a14:foregroundMark x1="23373" y1="37278" x2="23373" y2="44675"/>
                        <a14:foregroundMark x1="53550" y1="91716" x2="53550" y2="91716"/>
                        <a14:foregroundMark x1="50000" y1="92308" x2="50000" y2="92308"/>
                      </a14:backgroundRemoval>
                    </a14:imgEffect>
                  </a14:imgLayer>
                </a14:imgProps>
              </a:ext>
              <a:ext uri="{28A0092B-C50C-407E-A947-70E740481C1C}">
                <a14:useLocalDpi xmlns:a14="http://schemas.microsoft.com/office/drawing/2010/main" val="0"/>
              </a:ext>
            </a:extLst>
          </a:blip>
          <a:srcRect l="10866" t="7253" r="22002" b="5603"/>
          <a:stretch/>
        </p:blipFill>
        <p:spPr bwMode="auto">
          <a:xfrm>
            <a:off x="6180157" y="2206761"/>
            <a:ext cx="1974546" cy="25631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022" y="651313"/>
            <a:ext cx="2692977" cy="2122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34 Pentágono">
            <a:hlinkClick r:id="rId8" action="ppaction://hlinksldjump"/>
            <a:extLst>
              <a:ext uri="{FF2B5EF4-FFF2-40B4-BE49-F238E27FC236}">
                <a16:creationId xmlns:a16="http://schemas.microsoft.com/office/drawing/2014/main" id="{3C1C70E6-585A-4D85-8EAD-E252973451B5}"/>
              </a:ext>
            </a:extLst>
          </p:cNvPr>
          <p:cNvSpPr/>
          <p:nvPr/>
        </p:nvSpPr>
        <p:spPr>
          <a:xfrm>
            <a:off x="7234165" y="4456048"/>
            <a:ext cx="1869211" cy="627650"/>
          </a:xfrm>
          <a:prstGeom prst="homePlate">
            <a:avLst/>
          </a:prstGeom>
          <a:solidFill>
            <a:srgbClr val="FFFF00"/>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rgbClr val="FF0000"/>
                </a:solidFill>
                <a:latin typeface="Comic Sans MS" panose="030F0702030302020204" pitchFamily="66" charset="0"/>
              </a:rPr>
              <a:t>MENU</a:t>
            </a:r>
            <a:endParaRPr lang="es-E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452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Image result for classroom cartoon background | Classroom clipart,  Classroom background, Anime classroom"/>
          <p:cNvPicPr>
            <a:picLocks noChangeAspect="1" noChangeArrowheads="1"/>
          </p:cNvPicPr>
          <p:nvPr/>
        </p:nvPicPr>
        <p:blipFill rotWithShape="1">
          <a:blip r:embed="rId3">
            <a:extLst>
              <a:ext uri="{28A0092B-C50C-407E-A947-70E740481C1C}">
                <a14:useLocalDpi xmlns:a14="http://schemas.microsoft.com/office/drawing/2010/main" val="0"/>
              </a:ext>
            </a:extLst>
          </a:blip>
          <a:srcRect l="19197" t="4724" r="3094" b="24701"/>
          <a:stretch/>
        </p:blipFill>
        <p:spPr bwMode="auto">
          <a:xfrm>
            <a:off x="0" y="-72736"/>
            <a:ext cx="9143999" cy="53114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596722"/>
            <a:ext cx="2819400" cy="2217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119365" y="594341"/>
            <a:ext cx="4114800" cy="830997"/>
          </a:xfrm>
          <a:prstGeom prst="rect">
            <a:avLst/>
          </a:prstGeom>
        </p:spPr>
        <p:txBody>
          <a:bodyPr wrap="square" lIns="91438" tIns="45719" rIns="91438" bIns="45719">
            <a:spAutoFit/>
          </a:bodyPr>
          <a:lstStyle/>
          <a:p>
            <a:pPr algn="ctr"/>
            <a:r>
              <a:rPr lang="en-US" sz="2400" dirty="0">
                <a:solidFill>
                  <a:srgbClr val="FFFFFF"/>
                </a:solidFill>
                <a:latin typeface="Comic Sans MS" panose="030F0702030302020204" pitchFamily="66" charset="0"/>
              </a:rPr>
              <a:t>3. She / </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t the </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irport /</a:t>
            </a:r>
          </a:p>
          <a:p>
            <a:pPr algn="ctr"/>
            <a:r>
              <a:rPr lang="en-US" sz="2400" dirty="0">
                <a:solidFill>
                  <a:srgbClr val="FFFFFF"/>
                </a:solidFill>
                <a:latin typeface="Comic Sans MS" panose="030F0702030302020204" pitchFamily="66" charset="0"/>
              </a:rPr>
              <a:t>l</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st month</a:t>
            </a:r>
          </a:p>
        </p:txBody>
      </p:sp>
      <p:sp>
        <p:nvSpPr>
          <p:cNvPr id="5" name="Right Arrow 4"/>
          <p:cNvSpPr/>
          <p:nvPr/>
        </p:nvSpPr>
        <p:spPr>
          <a:xfrm>
            <a:off x="3125930" y="1978165"/>
            <a:ext cx="297873" cy="242316"/>
          </a:xfrm>
          <a:prstGeom prst="rightArrow">
            <a:avLst>
              <a:gd name="adj1" fmla="val 50000"/>
              <a:gd name="adj2" fmla="val 360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srgbClr val="261D2A"/>
              </a:solidFill>
            </a:endParaRPr>
          </a:p>
        </p:txBody>
      </p:sp>
      <p:sp>
        <p:nvSpPr>
          <p:cNvPr id="7" name="Rectangle 6"/>
          <p:cNvSpPr/>
          <p:nvPr/>
        </p:nvSpPr>
        <p:spPr>
          <a:xfrm>
            <a:off x="3420339" y="1804983"/>
            <a:ext cx="3591792" cy="830997"/>
          </a:xfrm>
          <a:prstGeom prst="rect">
            <a:avLst/>
          </a:prstGeom>
          <a:solidFill>
            <a:schemeClr val="bg2">
              <a:lumMod val="20000"/>
              <a:lumOff val="80000"/>
            </a:schemeClr>
          </a:solidFill>
          <a:scene3d>
            <a:camera prst="orthographicFront"/>
            <a:lightRig rig="threePt" dir="t"/>
          </a:scene3d>
          <a:sp3d>
            <a:bevelT prst="relaxedInset"/>
          </a:sp3d>
        </p:spPr>
        <p:txBody>
          <a:bodyPr wrap="square" lIns="91438" tIns="45719" rIns="91438" bIns="45719">
            <a:spAutoFit/>
          </a:bodyPr>
          <a:lstStyle/>
          <a:p>
            <a:pPr algn="ctr"/>
            <a:r>
              <a:rPr lang="en-US" sz="2400" dirty="0">
                <a:solidFill>
                  <a:srgbClr val="002060"/>
                </a:solidFill>
                <a:latin typeface="Comic Sans MS" panose="030F0702030302020204" pitchFamily="66" charset="0"/>
              </a:rPr>
              <a:t>She was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t the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irport l</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st month.</a:t>
            </a:r>
          </a:p>
        </p:txBody>
      </p:sp>
      <p:pic>
        <p:nvPicPr>
          <p:cNvPr id="1026" name="Picture 2" descr="https://i.pinimg.com/564x/b1/ce/49/b1ce49d9150f350d9d2ab2d7d969b18e.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959" b="98521" l="9467" r="92308">
                        <a14:foregroundMark x1="32840" y1="36391" x2="35207" y2="45562"/>
                        <a14:foregroundMark x1="23373" y1="37278" x2="23373" y2="44675"/>
                        <a14:foregroundMark x1="53550" y1="91716" x2="53550" y2="91716"/>
                        <a14:foregroundMark x1="50000" y1="92308" x2="50000" y2="92308"/>
                      </a14:backgroundRemoval>
                    </a14:imgEffect>
                  </a14:imgLayer>
                </a14:imgProps>
              </a:ext>
              <a:ext uri="{28A0092B-C50C-407E-A947-70E740481C1C}">
                <a14:useLocalDpi xmlns:a14="http://schemas.microsoft.com/office/drawing/2010/main" val="0"/>
              </a:ext>
            </a:extLst>
          </a:blip>
          <a:srcRect l="10866" t="7253" r="22002" b="5603"/>
          <a:stretch/>
        </p:blipFill>
        <p:spPr bwMode="auto">
          <a:xfrm>
            <a:off x="6400800" y="2247977"/>
            <a:ext cx="1974546" cy="2563112"/>
          </a:xfrm>
          <a:prstGeom prst="rect">
            <a:avLst/>
          </a:prstGeom>
          <a:noFill/>
          <a:extLst>
            <a:ext uri="{909E8E84-426E-40DD-AFC4-6F175D3DCCD1}">
              <a14:hiddenFill xmlns:a14="http://schemas.microsoft.com/office/drawing/2010/main">
                <a:solidFill>
                  <a:srgbClr val="FFFFFF"/>
                </a:solidFill>
              </a14:hiddenFill>
            </a:ext>
          </a:extLst>
        </p:spPr>
      </p:pic>
      <p:sp>
        <p:nvSpPr>
          <p:cNvPr id="10" name="34 Pentágono">
            <a:hlinkClick r:id="rId8" action="ppaction://hlinksldjump"/>
            <a:extLst>
              <a:ext uri="{FF2B5EF4-FFF2-40B4-BE49-F238E27FC236}">
                <a16:creationId xmlns:a16="http://schemas.microsoft.com/office/drawing/2014/main" id="{3C1C70E6-585A-4D85-8EAD-E252973451B5}"/>
              </a:ext>
            </a:extLst>
          </p:cNvPr>
          <p:cNvSpPr/>
          <p:nvPr/>
        </p:nvSpPr>
        <p:spPr>
          <a:xfrm>
            <a:off x="7234165" y="4456048"/>
            <a:ext cx="1869211" cy="627650"/>
          </a:xfrm>
          <a:prstGeom prst="homePlate">
            <a:avLst/>
          </a:prstGeom>
          <a:solidFill>
            <a:srgbClr val="FFFF00"/>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rgbClr val="FF0000"/>
                </a:solidFill>
                <a:latin typeface="Comic Sans MS" panose="030F0702030302020204" pitchFamily="66" charset="0"/>
              </a:rPr>
              <a:t>MENU</a:t>
            </a:r>
            <a:endParaRPr lang="es-E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452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Image result for classroom cartoon background | Classroom clipart,  Classroom background, Anime classroom"/>
          <p:cNvPicPr>
            <a:picLocks noChangeAspect="1" noChangeArrowheads="1"/>
          </p:cNvPicPr>
          <p:nvPr/>
        </p:nvPicPr>
        <p:blipFill rotWithShape="1">
          <a:blip r:embed="rId3">
            <a:extLst>
              <a:ext uri="{28A0092B-C50C-407E-A947-70E740481C1C}">
                <a14:useLocalDpi xmlns:a14="http://schemas.microsoft.com/office/drawing/2010/main" val="0"/>
              </a:ext>
            </a:extLst>
          </a:blip>
          <a:srcRect l="19197" t="4724" r="3094" b="24701"/>
          <a:stretch/>
        </p:blipFill>
        <p:spPr bwMode="auto">
          <a:xfrm>
            <a:off x="0" y="-72736"/>
            <a:ext cx="9143999" cy="53114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sp>
        <p:nvSpPr>
          <p:cNvPr id="4" name="Rectangle 3"/>
          <p:cNvSpPr/>
          <p:nvPr/>
        </p:nvSpPr>
        <p:spPr>
          <a:xfrm>
            <a:off x="3048000" y="540535"/>
            <a:ext cx="4114800" cy="830995"/>
          </a:xfrm>
          <a:prstGeom prst="rect">
            <a:avLst/>
          </a:prstGeom>
        </p:spPr>
        <p:txBody>
          <a:bodyPr wrap="square" lIns="91438" tIns="45719" rIns="91438" bIns="45719">
            <a:spAutoFit/>
          </a:bodyPr>
          <a:lstStyle/>
          <a:p>
            <a:pPr algn="ctr"/>
            <a:r>
              <a:rPr lang="en-US" sz="2400" dirty="0">
                <a:solidFill>
                  <a:srgbClr val="FFFFFF"/>
                </a:solidFill>
                <a:latin typeface="Comic Sans MS" panose="030F0702030302020204" pitchFamily="66" charset="0"/>
              </a:rPr>
              <a:t>4. My friend </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nd I /</a:t>
            </a:r>
          </a:p>
          <a:p>
            <a:pPr algn="ct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t the bus stop / yesterd</a:t>
            </a:r>
            <a:r>
              <a:rPr lang="el-GR" sz="2400" dirty="0">
                <a:solidFill>
                  <a:srgbClr val="FFFFFF"/>
                </a:solidFill>
                <a:latin typeface="Comic Sans MS" panose="030F0702030302020204" pitchFamily="66" charset="0"/>
              </a:rPr>
              <a:t>α</a:t>
            </a:r>
            <a:r>
              <a:rPr lang="en-US" sz="2400" dirty="0">
                <a:solidFill>
                  <a:srgbClr val="FFFFFF"/>
                </a:solidFill>
                <a:latin typeface="Comic Sans MS" panose="030F0702030302020204" pitchFamily="66" charset="0"/>
              </a:rPr>
              <a:t>y</a:t>
            </a:r>
          </a:p>
        </p:txBody>
      </p:sp>
      <p:sp>
        <p:nvSpPr>
          <p:cNvPr id="5" name="Right Arrow 4"/>
          <p:cNvSpPr/>
          <p:nvPr/>
        </p:nvSpPr>
        <p:spPr>
          <a:xfrm>
            <a:off x="3190009" y="1371530"/>
            <a:ext cx="297873" cy="242316"/>
          </a:xfrm>
          <a:prstGeom prst="rightArrow">
            <a:avLst>
              <a:gd name="adj1" fmla="val 50000"/>
              <a:gd name="adj2" fmla="val 360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p>
            <a:pPr algn="ctr"/>
            <a:endParaRPr lang="en-US">
              <a:solidFill>
                <a:srgbClr val="261D2A"/>
              </a:solidFill>
            </a:endParaRPr>
          </a:p>
        </p:txBody>
      </p:sp>
      <p:sp>
        <p:nvSpPr>
          <p:cNvPr id="7" name="Rectangle 6"/>
          <p:cNvSpPr/>
          <p:nvPr/>
        </p:nvSpPr>
        <p:spPr>
          <a:xfrm>
            <a:off x="3363190" y="1523823"/>
            <a:ext cx="3545379" cy="1200327"/>
          </a:xfrm>
          <a:prstGeom prst="rect">
            <a:avLst/>
          </a:prstGeom>
          <a:solidFill>
            <a:schemeClr val="bg2">
              <a:lumMod val="20000"/>
              <a:lumOff val="80000"/>
            </a:schemeClr>
          </a:solidFill>
          <a:scene3d>
            <a:camera prst="orthographicFront"/>
            <a:lightRig rig="threePt" dir="t"/>
          </a:scene3d>
          <a:sp3d>
            <a:bevelT prst="relaxedInset"/>
          </a:sp3d>
        </p:spPr>
        <p:txBody>
          <a:bodyPr wrap="square" lIns="91438" tIns="45719" rIns="91438" bIns="45719">
            <a:spAutoFit/>
          </a:bodyPr>
          <a:lstStyle/>
          <a:p>
            <a:pPr algn="ctr"/>
            <a:r>
              <a:rPr lang="en-US" sz="2400" dirty="0">
                <a:solidFill>
                  <a:srgbClr val="002060"/>
                </a:solidFill>
                <a:latin typeface="Comic Sans MS" panose="030F0702030302020204" pitchFamily="66" charset="0"/>
              </a:rPr>
              <a:t>My friend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nd I were</a:t>
            </a:r>
          </a:p>
          <a:p>
            <a:pPr algn="ct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t the bus stop yesterd</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y.</a:t>
            </a:r>
          </a:p>
        </p:txBody>
      </p:sp>
      <p:pic>
        <p:nvPicPr>
          <p:cNvPr id="1026" name="Picture 2" descr="https://i.pinimg.com/564x/b1/ce/49/b1ce49d9150f350d9d2ab2d7d969b18e.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959" b="98521" l="9467" r="92308">
                        <a14:foregroundMark x1="32840" y1="36391" x2="35207" y2="45562"/>
                        <a14:foregroundMark x1="23373" y1="37278" x2="23373" y2="44675"/>
                        <a14:foregroundMark x1="53550" y1="91716" x2="53550" y2="91716"/>
                        <a14:foregroundMark x1="50000" y1="92308" x2="50000" y2="92308"/>
                      </a14:backgroundRemoval>
                    </a14:imgEffect>
                  </a14:imgLayer>
                </a14:imgProps>
              </a:ext>
              <a:ext uri="{28A0092B-C50C-407E-A947-70E740481C1C}">
                <a14:useLocalDpi xmlns:a14="http://schemas.microsoft.com/office/drawing/2010/main" val="0"/>
              </a:ext>
            </a:extLst>
          </a:blip>
          <a:srcRect l="10866" t="7253" r="22002" b="5603"/>
          <a:stretch/>
        </p:blipFill>
        <p:spPr bwMode="auto">
          <a:xfrm>
            <a:off x="6246892" y="2206761"/>
            <a:ext cx="1974546" cy="2563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643012"/>
            <a:ext cx="2743200" cy="2081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34 Pentágono">
            <a:hlinkClick r:id="rId8" action="ppaction://hlinksldjump"/>
            <a:extLst>
              <a:ext uri="{FF2B5EF4-FFF2-40B4-BE49-F238E27FC236}">
                <a16:creationId xmlns:a16="http://schemas.microsoft.com/office/drawing/2014/main" id="{3C1C70E6-585A-4D85-8EAD-E252973451B5}"/>
              </a:ext>
            </a:extLst>
          </p:cNvPr>
          <p:cNvSpPr/>
          <p:nvPr/>
        </p:nvSpPr>
        <p:spPr>
          <a:xfrm>
            <a:off x="7234165" y="4456048"/>
            <a:ext cx="1869211" cy="627650"/>
          </a:xfrm>
          <a:prstGeom prst="homePlate">
            <a:avLst/>
          </a:prstGeom>
          <a:solidFill>
            <a:srgbClr val="FFFF00"/>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rgbClr val="FF0000"/>
                </a:solidFill>
                <a:latin typeface="Comic Sans MS" panose="030F0702030302020204" pitchFamily="66" charset="0"/>
              </a:rPr>
              <a:t>MENU</a:t>
            </a:r>
            <a:endParaRPr lang="es-ES"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24520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oogle Shape;305;p35"/>
          <p:cNvGrpSpPr/>
          <p:nvPr/>
        </p:nvGrpSpPr>
        <p:grpSpPr>
          <a:xfrm>
            <a:off x="3400733" y="3160214"/>
            <a:ext cx="1236425" cy="1906129"/>
            <a:chOff x="517131" y="1513337"/>
            <a:chExt cx="2158662" cy="2816053"/>
          </a:xfrm>
        </p:grpSpPr>
        <p:sp>
          <p:nvSpPr>
            <p:cNvPr id="91"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3" name="Picture 10" descr="Download Free png Cartoon Grass, Turf, Green Land, Grassland PNG and Vector  with ... - DLPNG.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2296" y="4207018"/>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77288C4A-6247-4C91-B74B-A38CDBD71B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214" name="Picture 4" descr="136 Viet nam Vector Images, Viet nam Illustrations | Depositphot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745" y="1583025"/>
            <a:ext cx="868701" cy="82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 name="Picture 18" descr="School Building, School Clipart, School, Yellow PNG Transparent Clipart  Image and PSD File for Free Download"/>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0" r="99375">
                        <a14:foregroundMark x1="15937" y1="50781" x2="18438" y2="53906"/>
                      </a14:backgroundRemoval>
                    </a14:imgEffect>
                    <a14:imgEffect>
                      <a14:saturation sat="200000"/>
                    </a14:imgEffect>
                  </a14:imgLayer>
                </a14:imgProps>
              </a:ext>
              <a:ext uri="{28A0092B-C50C-407E-A947-70E740481C1C}">
                <a14:useLocalDpi xmlns:a14="http://schemas.microsoft.com/office/drawing/2010/main" val="0"/>
              </a:ext>
            </a:extLst>
          </a:blip>
          <a:srcRect t="10131" r="3136" b="32682"/>
          <a:stretch/>
        </p:blipFill>
        <p:spPr bwMode="auto">
          <a:xfrm flipH="1">
            <a:off x="-24070" y="2177016"/>
            <a:ext cx="2599423" cy="153468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oogle Shape;1059;p40"/>
          <p:cNvGrpSpPr/>
          <p:nvPr/>
        </p:nvGrpSpPr>
        <p:grpSpPr>
          <a:xfrm>
            <a:off x="-155881" y="2960728"/>
            <a:ext cx="2354936" cy="2320268"/>
            <a:chOff x="3972658" y="2999200"/>
            <a:chExt cx="743817" cy="759200"/>
          </a:xfrm>
        </p:grpSpPr>
        <p:sp>
          <p:nvSpPr>
            <p:cNvPr id="130" name="Google Shape;1060;p40"/>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061;p40"/>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rgbClr val="823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062;p40"/>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063;p40"/>
            <p:cNvSpPr/>
            <p:nvPr/>
          </p:nvSpPr>
          <p:spPr>
            <a:xfrm>
              <a:off x="3972658" y="3308244"/>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064;p40"/>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065;p40"/>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066;p40"/>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067;p40"/>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068;p40"/>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069;p40"/>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070;p40"/>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071;p40"/>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072;p40"/>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073;p40"/>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074;p40"/>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075;p40"/>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076;p40"/>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077;p40"/>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078;p40"/>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079;p40"/>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080;p40"/>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081;p40"/>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082;p40"/>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083;p40"/>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084;p40"/>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085;p40"/>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086;p40"/>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087;p40"/>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088;p40"/>
            <p:cNvSpPr/>
            <p:nvPr/>
          </p:nvSpPr>
          <p:spPr>
            <a:xfrm>
              <a:off x="4342250" y="3265725"/>
              <a:ext cx="20750" cy="7450"/>
            </a:xfrm>
            <a:custGeom>
              <a:avLst/>
              <a:gdLst/>
              <a:ahLst/>
              <a:cxnLst/>
              <a:rect l="l" t="t" r="r" b="b"/>
              <a:pathLst>
                <a:path w="830" h="298" extrusionOk="0">
                  <a:moveTo>
                    <a:pt x="415" y="1"/>
                  </a:moveTo>
                  <a:cubicBezTo>
                    <a:pt x="297" y="1"/>
                    <a:pt x="168" y="34"/>
                    <a:pt x="47" y="130"/>
                  </a:cubicBezTo>
                  <a:cubicBezTo>
                    <a:pt x="8" y="161"/>
                    <a:pt x="0" y="224"/>
                    <a:pt x="32" y="263"/>
                  </a:cubicBezTo>
                  <a:cubicBezTo>
                    <a:pt x="47" y="286"/>
                    <a:pt x="71" y="294"/>
                    <a:pt x="94" y="294"/>
                  </a:cubicBezTo>
                  <a:cubicBezTo>
                    <a:pt x="101" y="296"/>
                    <a:pt x="107" y="297"/>
                    <a:pt x="113" y="297"/>
                  </a:cubicBezTo>
                  <a:cubicBezTo>
                    <a:pt x="130" y="297"/>
                    <a:pt x="148" y="290"/>
                    <a:pt x="165" y="278"/>
                  </a:cubicBezTo>
                  <a:cubicBezTo>
                    <a:pt x="252" y="209"/>
                    <a:pt x="343" y="186"/>
                    <a:pt x="425" y="186"/>
                  </a:cubicBezTo>
                  <a:cubicBezTo>
                    <a:pt x="562" y="186"/>
                    <a:pt x="668" y="250"/>
                    <a:pt x="673" y="255"/>
                  </a:cubicBezTo>
                  <a:cubicBezTo>
                    <a:pt x="691" y="266"/>
                    <a:pt x="709" y="272"/>
                    <a:pt x="727" y="272"/>
                  </a:cubicBezTo>
                  <a:cubicBezTo>
                    <a:pt x="757" y="272"/>
                    <a:pt x="787" y="256"/>
                    <a:pt x="806" y="231"/>
                  </a:cubicBezTo>
                  <a:cubicBezTo>
                    <a:pt x="830" y="184"/>
                    <a:pt x="822" y="130"/>
                    <a:pt x="775" y="98"/>
                  </a:cubicBezTo>
                  <a:cubicBezTo>
                    <a:pt x="700" y="54"/>
                    <a:pt x="567" y="1"/>
                    <a:pt x="415"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089;p40"/>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090;p40"/>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091;p40"/>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092;p40"/>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093;p40"/>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094;p40"/>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095;p40"/>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096;p40"/>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097;p40"/>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098;p40"/>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099;p40"/>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100;p40"/>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101;p40"/>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102;p40"/>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103;p40"/>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104;p40"/>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105;p40"/>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106;p40"/>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107;p40"/>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108;p40"/>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109;p40"/>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110;p40"/>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111;p40"/>
            <p:cNvSpPr/>
            <p:nvPr/>
          </p:nvSpPr>
          <p:spPr>
            <a:xfrm>
              <a:off x="4507550" y="3474925"/>
              <a:ext cx="13700" cy="5325"/>
            </a:xfrm>
            <a:custGeom>
              <a:avLst/>
              <a:gdLst/>
              <a:ahLst/>
              <a:cxnLst/>
              <a:rect l="l" t="t" r="r" b="b"/>
              <a:pathLst>
                <a:path w="548" h="213" extrusionOk="0">
                  <a:moveTo>
                    <a:pt x="274" y="1"/>
                  </a:moveTo>
                  <a:cubicBezTo>
                    <a:pt x="164" y="9"/>
                    <a:pt x="63" y="63"/>
                    <a:pt x="16" y="157"/>
                  </a:cubicBezTo>
                  <a:cubicBezTo>
                    <a:pt x="0" y="181"/>
                    <a:pt x="8" y="204"/>
                    <a:pt x="24" y="212"/>
                  </a:cubicBezTo>
                  <a:lnTo>
                    <a:pt x="47" y="212"/>
                  </a:lnTo>
                  <a:cubicBezTo>
                    <a:pt x="55" y="212"/>
                    <a:pt x="71" y="204"/>
                    <a:pt x="78" y="196"/>
                  </a:cubicBezTo>
                  <a:cubicBezTo>
                    <a:pt x="117" y="126"/>
                    <a:pt x="196" y="79"/>
                    <a:pt x="274" y="79"/>
                  </a:cubicBezTo>
                  <a:cubicBezTo>
                    <a:pt x="360" y="79"/>
                    <a:pt x="438" y="118"/>
                    <a:pt x="477" y="189"/>
                  </a:cubicBezTo>
                  <a:cubicBezTo>
                    <a:pt x="483" y="200"/>
                    <a:pt x="497" y="207"/>
                    <a:pt x="511" y="207"/>
                  </a:cubicBezTo>
                  <a:cubicBezTo>
                    <a:pt x="515" y="207"/>
                    <a:pt x="520" y="206"/>
                    <a:pt x="524" y="204"/>
                  </a:cubicBezTo>
                  <a:cubicBezTo>
                    <a:pt x="548" y="189"/>
                    <a:pt x="548" y="173"/>
                    <a:pt x="540" y="150"/>
                  </a:cubicBezTo>
                  <a:cubicBezTo>
                    <a:pt x="485" y="56"/>
                    <a:pt x="384"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112;p40"/>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113;p40"/>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114;p40"/>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115;p40"/>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116;p40"/>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117;p40"/>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118;p40"/>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119;p40"/>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120;p40"/>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121;p40"/>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122;p40"/>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123;p40"/>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124;p40"/>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125;p40"/>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126;p40"/>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127;p40"/>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128;p40"/>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129;p40"/>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1130;p40"/>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1131;p40"/>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1132;p40"/>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1133;p40"/>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1134;p40"/>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1135;p40"/>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1136;p40"/>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1137;p40"/>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1138;p40"/>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1139;p40"/>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6" name="Picture 8" descr="Vector Illustration Of School Children. Download a Free Preview or High  Quality Adobe Illustrator Ai, EPS, PDF and High Resolut… | Vector, Kids  clipart, Vector fre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19" b="90000" l="2700" r="96400">
                        <a14:foregroundMark x1="15000" y1="9352" x2="27600" y2="32130"/>
                        <a14:foregroundMark x1="26400" y1="42315" x2="28000" y2="57778"/>
                        <a14:foregroundMark x1="20700" y1="64352" x2="19600" y2="76852"/>
                        <a14:foregroundMark x1="30100" y1="65370" x2="31900" y2="78333"/>
                        <a14:foregroundMark x1="12500" y1="83796" x2="15700" y2="85926"/>
                        <a14:foregroundMark x1="17300" y1="46944" x2="7900" y2="61389"/>
                        <a14:foregroundMark x1="18900" y1="40833" x2="34700" y2="45278"/>
                        <a14:foregroundMark x1="20500" y1="76389" x2="16600" y2="83426"/>
                        <a14:foregroundMark x1="63900" y1="24722" x2="79900" y2="28796"/>
                        <a14:foregroundMark x1="65300" y1="65185" x2="64400" y2="74259"/>
                        <a14:foregroundMark x1="55900" y1="86944" x2="59800" y2="84630"/>
                        <a14:foregroundMark x1="58700" y1="68981" x2="77600" y2="69444"/>
                        <a14:foregroundMark x1="73300" y1="75093" x2="74200" y2="76574"/>
                        <a14:foregroundMark x1="83600" y1="80463" x2="78500" y2="80000"/>
                        <a14:foregroundMark x1="69200" y1="43981" x2="78300" y2="46111"/>
                        <a14:foregroundMark x1="84500" y1="80833" x2="83300" y2="84259"/>
                        <a14:foregroundMark x1="67600" y1="32778" x2="72800" y2="34907"/>
                        <a14:foregroundMark x1="23700" y1="33611" x2="30300" y2="34537"/>
                        <a14:foregroundMark x1="66700" y1="34259" x2="68500" y2="36204"/>
                        <a14:foregroundMark x1="67000" y1="42130" x2="68200" y2="42593"/>
                        <a14:foregroundMark x1="62000" y1="80556" x2="59400" y2="85926"/>
                        <a14:backgroundMark x1="22200" y1="39537" x2="22900" y2="39259"/>
                        <a14:backgroundMark x1="23200" y1="39537" x2="24000" y2="39444"/>
                        <a14:backgroundMark x1="28500" y1="39537" x2="28500" y2="39537"/>
                      </a14:backgroundRemoval>
                    </a14:imgEffect>
                  </a14:imgLayer>
                </a14:imgProps>
              </a:ext>
              <a:ext uri="{28A0092B-C50C-407E-A947-70E740481C1C}">
                <a14:useLocalDpi xmlns:a14="http://schemas.microsoft.com/office/drawing/2010/main" val="0"/>
              </a:ext>
            </a:extLst>
          </a:blip>
          <a:srcRect/>
          <a:stretch>
            <a:fillRect/>
          </a:stretch>
        </p:blipFill>
        <p:spPr bwMode="auto">
          <a:xfrm>
            <a:off x="5611668" y="2973656"/>
            <a:ext cx="1734832" cy="1873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2" name="Rounded Rectangle 211"/>
          <p:cNvSpPr/>
          <p:nvPr/>
        </p:nvSpPr>
        <p:spPr>
          <a:xfrm>
            <a:off x="2873125" y="1051126"/>
            <a:ext cx="4931007" cy="10638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buClr>
                <a:srgbClr val="000000"/>
              </a:buClr>
              <a:buFont typeface="Arial"/>
              <a:buNone/>
            </a:pPr>
            <a:endParaRPr lang="en-US" sz="1400" kern="0">
              <a:solidFill>
                <a:srgbClr val="261D2A"/>
              </a:solidFill>
              <a:sym typeface="Arial"/>
            </a:endParaRPr>
          </a:p>
        </p:txBody>
      </p:sp>
      <p:sp>
        <p:nvSpPr>
          <p:cNvPr id="218" name="Google Shape;158;p24"/>
          <p:cNvSpPr txBox="1">
            <a:spLocks/>
          </p:cNvSpPr>
          <p:nvPr/>
        </p:nvSpPr>
        <p:spPr>
          <a:xfrm>
            <a:off x="3241697" y="1201049"/>
            <a:ext cx="4775205" cy="785415"/>
          </a:xfrm>
          <a:prstGeom prst="rect">
            <a:avLst/>
          </a:prstGeom>
          <a:noFill/>
          <a:ln>
            <a:noFill/>
          </a:ln>
        </p:spPr>
        <p:txBody>
          <a:bodyPr spcFirstLastPara="1" wrap="square" lIns="91423" tIns="91423" rIns="91423" bIns="9142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a:buClr>
                <a:srgbClr val="4597CE"/>
              </a:buClr>
            </a:pPr>
            <a:r>
              <a:rPr lang="en-US" sz="4400" b="1" kern="0" dirty="0">
                <a:solidFill>
                  <a:srgbClr val="FF0000"/>
                </a:solidFill>
                <a:latin typeface="Comic Sans MS" panose="030F0702030302020204" pitchFamily="66" charset="0"/>
              </a:rPr>
              <a:t>Production</a:t>
            </a:r>
          </a:p>
        </p:txBody>
      </p:sp>
      <p:sp>
        <p:nvSpPr>
          <p:cNvPr id="219" name="Google Shape;1260;p37"/>
          <p:cNvSpPr/>
          <p:nvPr/>
        </p:nvSpPr>
        <p:spPr>
          <a:xfrm>
            <a:off x="2388326" y="1059455"/>
            <a:ext cx="1020900" cy="1020900"/>
          </a:xfrm>
          <a:prstGeom prst="ellipse">
            <a:avLst/>
          </a:prstGeom>
          <a:solidFill>
            <a:schemeClr val="accent1"/>
          </a:solidFill>
          <a:ln>
            <a:noFill/>
          </a:ln>
        </p:spPr>
        <p:txBody>
          <a:bodyPr spcFirstLastPara="1" wrap="square" lIns="91423" tIns="91423" rIns="91423" bIns="91423"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0" name="Google Shape;1262;p37"/>
          <p:cNvSpPr txBox="1">
            <a:spLocks noGrp="1"/>
          </p:cNvSpPr>
          <p:nvPr>
            <p:ph type="ctrTitle"/>
          </p:nvPr>
        </p:nvSpPr>
        <p:spPr>
          <a:xfrm>
            <a:off x="1535978" y="1188218"/>
            <a:ext cx="2724863" cy="811087"/>
          </a:xfrm>
          <a:prstGeom prst="rect">
            <a:avLst/>
          </a:prstGeom>
        </p:spPr>
        <p:txBody>
          <a:bodyPr spcFirstLastPara="1" wrap="square" lIns="91423" tIns="91423" rIns="91423" bIns="91423" anchor="ctr" anchorCtr="0">
            <a:noAutofit/>
          </a:bodyPr>
          <a:lstStyle/>
          <a:p>
            <a:r>
              <a:rPr lang="en" sz="4400" dirty="0">
                <a:solidFill>
                  <a:srgbClr val="FF0000"/>
                </a:solidFill>
                <a:latin typeface="Comic Sans MS" panose="030F0702030302020204" pitchFamily="66" charset="0"/>
                <a:cs typeface="Barrio" panose="020B0604020202020204" charset="0"/>
              </a:rPr>
              <a:t>4</a:t>
            </a:r>
            <a:endParaRPr sz="4400" dirty="0">
              <a:solidFill>
                <a:srgbClr val="FF0000"/>
              </a:solidFill>
              <a:latin typeface="Comic Sans MS" panose="030F0702030302020204" pitchFamily="66" charset="0"/>
              <a:cs typeface="Barrio" panose="020B0604020202020204" charset="0"/>
            </a:endParaRPr>
          </a:p>
        </p:txBody>
      </p:sp>
    </p:spTree>
    <p:extLst>
      <p:ext uri="{BB962C8B-B14F-4D97-AF65-F5344CB8AC3E}">
        <p14:creationId xmlns:p14="http://schemas.microsoft.com/office/powerpoint/2010/main" val="2591512421"/>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0"/>
                                        </p:tgtEl>
                                        <p:attrNameLst>
                                          <p:attrName>r</p:attrName>
                                        </p:attrNameLst>
                                      </p:cBhvr>
                                    </p:animRot>
                                    <p:animRot by="-240000">
                                      <p:cBhvr>
                                        <p:cTn id="7" dur="200" fill="hold">
                                          <p:stCondLst>
                                            <p:cond delay="200"/>
                                          </p:stCondLst>
                                        </p:cTn>
                                        <p:tgtEl>
                                          <p:spTgt spid="90"/>
                                        </p:tgtEl>
                                        <p:attrNameLst>
                                          <p:attrName>r</p:attrName>
                                        </p:attrNameLst>
                                      </p:cBhvr>
                                    </p:animRot>
                                    <p:animRot by="240000">
                                      <p:cBhvr>
                                        <p:cTn id="8" dur="200" fill="hold">
                                          <p:stCondLst>
                                            <p:cond delay="400"/>
                                          </p:stCondLst>
                                        </p:cTn>
                                        <p:tgtEl>
                                          <p:spTgt spid="90"/>
                                        </p:tgtEl>
                                        <p:attrNameLst>
                                          <p:attrName>r</p:attrName>
                                        </p:attrNameLst>
                                      </p:cBhvr>
                                    </p:animRot>
                                    <p:animRot by="-240000">
                                      <p:cBhvr>
                                        <p:cTn id="9" dur="200" fill="hold">
                                          <p:stCondLst>
                                            <p:cond delay="600"/>
                                          </p:stCondLst>
                                        </p:cTn>
                                        <p:tgtEl>
                                          <p:spTgt spid="90"/>
                                        </p:tgtEl>
                                        <p:attrNameLst>
                                          <p:attrName>r</p:attrName>
                                        </p:attrNameLst>
                                      </p:cBhvr>
                                    </p:animRot>
                                    <p:animRot by="120000">
                                      <p:cBhvr>
                                        <p:cTn id="10" dur="200" fill="hold">
                                          <p:stCondLst>
                                            <p:cond delay="800"/>
                                          </p:stCondLst>
                                        </p:cTn>
                                        <p:tgtEl>
                                          <p:spTgt spid="9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6"/>
                                        </p:tgtEl>
                                        <p:attrNameLst>
                                          <p:attrName>r</p:attrName>
                                        </p:attrNameLst>
                                      </p:cBhvr>
                                    </p:animRot>
                                    <p:animRot by="-240000">
                                      <p:cBhvr>
                                        <p:cTn id="13" dur="200" fill="hold">
                                          <p:stCondLst>
                                            <p:cond delay="200"/>
                                          </p:stCondLst>
                                        </p:cTn>
                                        <p:tgtEl>
                                          <p:spTgt spid="216"/>
                                        </p:tgtEl>
                                        <p:attrNameLst>
                                          <p:attrName>r</p:attrName>
                                        </p:attrNameLst>
                                      </p:cBhvr>
                                    </p:animRot>
                                    <p:animRot by="240000">
                                      <p:cBhvr>
                                        <p:cTn id="14" dur="200" fill="hold">
                                          <p:stCondLst>
                                            <p:cond delay="400"/>
                                          </p:stCondLst>
                                        </p:cTn>
                                        <p:tgtEl>
                                          <p:spTgt spid="216"/>
                                        </p:tgtEl>
                                        <p:attrNameLst>
                                          <p:attrName>r</p:attrName>
                                        </p:attrNameLst>
                                      </p:cBhvr>
                                    </p:animRot>
                                    <p:animRot by="-240000">
                                      <p:cBhvr>
                                        <p:cTn id="15" dur="200" fill="hold">
                                          <p:stCondLst>
                                            <p:cond delay="600"/>
                                          </p:stCondLst>
                                        </p:cTn>
                                        <p:tgtEl>
                                          <p:spTgt spid="216"/>
                                        </p:tgtEl>
                                        <p:attrNameLst>
                                          <p:attrName>r</p:attrName>
                                        </p:attrNameLst>
                                      </p:cBhvr>
                                    </p:animRot>
                                    <p:animRot by="120000">
                                      <p:cBhvr>
                                        <p:cTn id="16" dur="200" fill="hold">
                                          <p:stCondLst>
                                            <p:cond delay="800"/>
                                          </p:stCondLst>
                                        </p:cTn>
                                        <p:tgtEl>
                                          <p:spTgt spid="21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29"/>
                                        </p:tgtEl>
                                        <p:attrNameLst>
                                          <p:attrName>r</p:attrName>
                                        </p:attrNameLst>
                                      </p:cBhvr>
                                    </p:animRot>
                                    <p:animRot by="-240000">
                                      <p:cBhvr>
                                        <p:cTn id="19" dur="200" fill="hold">
                                          <p:stCondLst>
                                            <p:cond delay="200"/>
                                          </p:stCondLst>
                                        </p:cTn>
                                        <p:tgtEl>
                                          <p:spTgt spid="129"/>
                                        </p:tgtEl>
                                        <p:attrNameLst>
                                          <p:attrName>r</p:attrName>
                                        </p:attrNameLst>
                                      </p:cBhvr>
                                    </p:animRot>
                                    <p:animRot by="240000">
                                      <p:cBhvr>
                                        <p:cTn id="20" dur="200" fill="hold">
                                          <p:stCondLst>
                                            <p:cond delay="400"/>
                                          </p:stCondLst>
                                        </p:cTn>
                                        <p:tgtEl>
                                          <p:spTgt spid="129"/>
                                        </p:tgtEl>
                                        <p:attrNameLst>
                                          <p:attrName>r</p:attrName>
                                        </p:attrNameLst>
                                      </p:cBhvr>
                                    </p:animRot>
                                    <p:animRot by="-240000">
                                      <p:cBhvr>
                                        <p:cTn id="21" dur="200" fill="hold">
                                          <p:stCondLst>
                                            <p:cond delay="600"/>
                                          </p:stCondLst>
                                        </p:cTn>
                                        <p:tgtEl>
                                          <p:spTgt spid="129"/>
                                        </p:tgtEl>
                                        <p:attrNameLst>
                                          <p:attrName>r</p:attrName>
                                        </p:attrNameLst>
                                      </p:cBhvr>
                                    </p:animRot>
                                    <p:animRot by="120000">
                                      <p:cBhvr>
                                        <p:cTn id="22" dur="200" fill="hold">
                                          <p:stCondLst>
                                            <p:cond delay="800"/>
                                          </p:stCondLst>
                                        </p:cTn>
                                        <p:tgtEl>
                                          <p:spTgt spid="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i.pinimg.com/564x/ec/b3/db/ecb3db6f8e94996680f2c3ad2aeee68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3400" y="1591817"/>
            <a:ext cx="4419600" cy="854338"/>
            <a:chOff x="533400" y="1160139"/>
            <a:chExt cx="4114800" cy="750373"/>
          </a:xfrm>
        </p:grpSpPr>
        <p:sp>
          <p:nvSpPr>
            <p:cNvPr id="8" name="Rounded Rectangular Callout 7"/>
            <p:cNvSpPr/>
            <p:nvPr/>
          </p:nvSpPr>
          <p:spPr>
            <a:xfrm>
              <a:off x="533400" y="1160139"/>
              <a:ext cx="4114800" cy="750373"/>
            </a:xfrm>
            <a:prstGeom prst="wedgeRoundRectCallout">
              <a:avLst>
                <a:gd name="adj1" fmla="val -3661"/>
                <a:gd name="adj2" fmla="val 86742"/>
                <a:gd name="adj3" fmla="val 16667"/>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1D2A"/>
                </a:solidFill>
              </a:endParaRPr>
            </a:p>
          </p:txBody>
        </p:sp>
        <p:sp>
          <p:nvSpPr>
            <p:cNvPr id="2" name="Rectangle 1"/>
            <p:cNvSpPr/>
            <p:nvPr/>
          </p:nvSpPr>
          <p:spPr>
            <a:xfrm>
              <a:off x="533400" y="1160139"/>
              <a:ext cx="3886200" cy="729872"/>
            </a:xfrm>
            <a:prstGeom prst="rect">
              <a:avLst/>
            </a:prstGeom>
          </p:spPr>
          <p:txBody>
            <a:bodyPr wrap="square">
              <a:spAutoFit/>
            </a:bodyPr>
            <a:lstStyle/>
            <a:p>
              <a:pPr algn="ctr"/>
              <a:r>
                <a:rPr lang="en-US" sz="2400" dirty="0">
                  <a:solidFill>
                    <a:srgbClr val="7030A0"/>
                  </a:solidFill>
                  <a:latin typeface="Comic Sans MS" panose="030F0702030302020204" pitchFamily="66" charset="0"/>
                </a:rPr>
                <a:t>I w</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s </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t the post office</a:t>
              </a:r>
            </a:p>
            <a:p>
              <a:pPr algn="ctr"/>
              <a:r>
                <a:rPr lang="en-US" sz="2400" dirty="0">
                  <a:solidFill>
                    <a:srgbClr val="7030A0"/>
                  </a:solidFill>
                  <a:latin typeface="Comic Sans MS" panose="030F0702030302020204" pitchFamily="66" charset="0"/>
                </a:rPr>
                <a:t>yesterd</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y. How </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bout you?</a:t>
              </a:r>
            </a:p>
          </p:txBody>
        </p:sp>
      </p:grpSp>
      <p:grpSp>
        <p:nvGrpSpPr>
          <p:cNvPr id="11" name="Group 10"/>
          <p:cNvGrpSpPr/>
          <p:nvPr/>
        </p:nvGrpSpPr>
        <p:grpSpPr>
          <a:xfrm>
            <a:off x="5333293" y="1437418"/>
            <a:ext cx="3353507" cy="1202338"/>
            <a:chOff x="5695721" y="1267439"/>
            <a:chExt cx="3508104" cy="935625"/>
          </a:xfrm>
        </p:grpSpPr>
        <p:sp>
          <p:nvSpPr>
            <p:cNvPr id="9" name="Rounded Rectangular Callout 8"/>
            <p:cNvSpPr/>
            <p:nvPr/>
          </p:nvSpPr>
          <p:spPr>
            <a:xfrm>
              <a:off x="6001229" y="1267439"/>
              <a:ext cx="3020297" cy="919765"/>
            </a:xfrm>
            <a:prstGeom prst="wedgeRoundRectCallout">
              <a:avLst>
                <a:gd name="adj1" fmla="val -41423"/>
                <a:gd name="adj2" fmla="val 89512"/>
                <a:gd name="adj3" fmla="val 16667"/>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1D2A"/>
                </a:solidFill>
              </a:endParaRPr>
            </a:p>
          </p:txBody>
        </p:sp>
        <p:sp>
          <p:nvSpPr>
            <p:cNvPr id="4" name="Rectangle 3"/>
            <p:cNvSpPr/>
            <p:nvPr/>
          </p:nvSpPr>
          <p:spPr>
            <a:xfrm>
              <a:off x="5695721" y="1269002"/>
              <a:ext cx="3508104" cy="934062"/>
            </a:xfrm>
            <a:prstGeom prst="rect">
              <a:avLst/>
            </a:prstGeom>
          </p:spPr>
          <p:txBody>
            <a:bodyPr wrap="square">
              <a:spAutoFit/>
            </a:bodyPr>
            <a:lstStyle/>
            <a:p>
              <a:pPr algn="ctr"/>
              <a:r>
                <a:rPr lang="en-US" sz="2400" dirty="0">
                  <a:solidFill>
                    <a:srgbClr val="7030A0"/>
                  </a:solidFill>
                  <a:latin typeface="Comic Sans MS" panose="030F0702030302020204" pitchFamily="66" charset="0"/>
                </a:rPr>
                <a:t>I w</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s </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t the p</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rk</a:t>
              </a:r>
            </a:p>
            <a:p>
              <a:pPr algn="ctr"/>
              <a:r>
                <a:rPr lang="en-US" sz="2400" dirty="0">
                  <a:solidFill>
                    <a:srgbClr val="7030A0"/>
                  </a:solidFill>
                  <a:latin typeface="Comic Sans MS" panose="030F0702030302020204" pitchFamily="66" charset="0"/>
                </a:rPr>
                <a:t>with my f</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mily</a:t>
              </a:r>
            </a:p>
            <a:p>
              <a:pPr algn="ctr"/>
              <a:r>
                <a:rPr lang="en-US" sz="2400" dirty="0">
                  <a:solidFill>
                    <a:srgbClr val="7030A0"/>
                  </a:solidFill>
                  <a:latin typeface="Comic Sans MS" panose="030F0702030302020204" pitchFamily="66" charset="0"/>
                </a:rPr>
                <a:t>yesterd</a:t>
              </a:r>
              <a:r>
                <a:rPr lang="el-GR" sz="2400" dirty="0">
                  <a:solidFill>
                    <a:srgbClr val="7030A0"/>
                  </a:solidFill>
                  <a:latin typeface="Comic Sans MS" panose="030F0702030302020204" pitchFamily="66" charset="0"/>
                </a:rPr>
                <a:t>α</a:t>
              </a:r>
              <a:r>
                <a:rPr lang="en-US" sz="2400" dirty="0">
                  <a:solidFill>
                    <a:srgbClr val="7030A0"/>
                  </a:solidFill>
                  <a:latin typeface="Comic Sans MS" panose="030F0702030302020204" pitchFamily="66" charset="0"/>
                </a:rPr>
                <a:t>y.</a:t>
              </a:r>
            </a:p>
          </p:txBody>
        </p:sp>
      </p:grpSp>
      <p:sp>
        <p:nvSpPr>
          <p:cNvPr id="5" name="Rectangle 4"/>
          <p:cNvSpPr/>
          <p:nvPr/>
        </p:nvSpPr>
        <p:spPr>
          <a:xfrm>
            <a:off x="464127" y="606422"/>
            <a:ext cx="8628858" cy="830995"/>
          </a:xfrm>
          <a:prstGeom prst="rect">
            <a:avLst/>
          </a:prstGeom>
        </p:spPr>
        <p:txBody>
          <a:bodyPr wrap="square" lIns="91438" tIns="45719" rIns="91438" bIns="45719">
            <a:spAutoFit/>
          </a:bodyPr>
          <a:lstStyle/>
          <a:p>
            <a:r>
              <a:rPr lang="en-US" sz="2400" dirty="0">
                <a:solidFill>
                  <a:srgbClr val="002060"/>
                </a:solidFill>
                <a:latin typeface="Comic Sans MS" panose="030F0702030302020204" pitchFamily="66" charset="0"/>
              </a:rPr>
              <a:t>T</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lk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bout where you were yesterd</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y, l</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st week, l</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st month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nd l</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st ye</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r.</a:t>
            </a:r>
          </a:p>
        </p:txBody>
      </p:sp>
      <p:sp>
        <p:nvSpPr>
          <p:cNvPr id="6" name="Flowchart: Alternate Process 5"/>
          <p:cNvSpPr/>
          <p:nvPr/>
        </p:nvSpPr>
        <p:spPr>
          <a:xfrm>
            <a:off x="533400" y="89916"/>
            <a:ext cx="2057400" cy="514220"/>
          </a:xfrm>
          <a:prstGeom prst="flowChartAlternateProcess">
            <a:avLst/>
          </a:prstGeom>
          <a:solidFill>
            <a:schemeClr val="accent1">
              <a:lumMod val="20000"/>
              <a:lumOff val="80000"/>
            </a:schemeClr>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2400" dirty="0">
                <a:solidFill>
                  <a:srgbClr val="FF0000"/>
                </a:solidFill>
                <a:latin typeface="Comic Sans MS" panose="030F0702030302020204" pitchFamily="66" charset="0"/>
              </a:rPr>
              <a:t>6. Let’s play.</a:t>
            </a:r>
          </a:p>
        </p:txBody>
      </p:sp>
      <p:pic>
        <p:nvPicPr>
          <p:cNvPr id="7" name="Picture 6">
            <a:extLst>
              <a:ext uri="{FF2B5EF4-FFF2-40B4-BE49-F238E27FC236}">
                <a16:creationId xmlns:a16="http://schemas.microsoft.com/office/drawing/2014/main" id="{77288C4A-6247-4C91-B74B-A38CDBD71BE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2050"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3085" y1="27482" x2="48404" y2="42199"/>
                        <a14:foregroundMark x1="60816" y1="28369" x2="55674" y2="35638"/>
                        <a14:foregroundMark x1="45745" y1="27660" x2="47340" y2="34752"/>
                        <a14:foregroundMark x1="66135" y1="49468" x2="64007" y2="54433"/>
                        <a14:foregroundMark x1="56915" y1="83333" x2="56915" y2="83333"/>
                        <a14:foregroundMark x1="65780" y1="80496" x2="65780" y2="80496"/>
                        <a14:foregroundMark x1="68794" y1="80496" x2="68794" y2="80496"/>
                        <a14:foregroundMark x1="67199" y1="32624" x2="67376" y2="42553"/>
                      </a14:backgroundRemoval>
                    </a14:imgEffect>
                  </a14:imgLayer>
                </a14:imgProps>
              </a:ext>
              <a:ext uri="{28A0092B-C50C-407E-A947-70E740481C1C}">
                <a14:useLocalDpi xmlns:a14="http://schemas.microsoft.com/office/drawing/2010/main" val="0"/>
              </a:ext>
            </a:extLst>
          </a:blip>
          <a:srcRect l="14460" t="6774" r="19554" b="8482"/>
          <a:stretch/>
        </p:blipFill>
        <p:spPr bwMode="auto">
          <a:xfrm>
            <a:off x="1887682" y="2962863"/>
            <a:ext cx="1772129" cy="227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929" b="93794" l="9929" r="89894">
                        <a14:foregroundMark x1="38652" y1="34929" x2="59574" y2="36879"/>
                        <a14:foregroundMark x1="53014" y1="36525" x2="45035" y2="46454"/>
                        <a14:foregroundMark x1="56738" y1="32270" x2="51596" y2="39362"/>
                        <a14:foregroundMark x1="39894" y1="50887" x2="38830" y2="57447"/>
                        <a14:foregroundMark x1="44858" y1="84752" x2="44858" y2="84752"/>
                        <a14:foregroundMark x1="36879" y1="82092" x2="36879" y2="82092"/>
                      </a14:backgroundRemoval>
                    </a14:imgEffect>
                  </a14:imgLayer>
                </a14:imgProps>
              </a:ext>
              <a:ext uri="{28A0092B-C50C-407E-A947-70E740481C1C}">
                <a14:useLocalDpi xmlns:a14="http://schemas.microsoft.com/office/drawing/2010/main" val="0"/>
              </a:ext>
            </a:extLst>
          </a:blip>
          <a:srcRect l="23051" t="9175" r="17877" b="7420"/>
          <a:stretch/>
        </p:blipFill>
        <p:spPr bwMode="auto">
          <a:xfrm>
            <a:off x="4585855" y="2957944"/>
            <a:ext cx="1615421" cy="2280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762000" y="2770928"/>
            <a:ext cx="1409700" cy="750373"/>
            <a:chOff x="6001229" y="1267439"/>
            <a:chExt cx="2019300" cy="750373"/>
          </a:xfrm>
        </p:grpSpPr>
        <p:sp>
          <p:nvSpPr>
            <p:cNvPr id="16" name="Rounded Rectangular Callout 15"/>
            <p:cNvSpPr/>
            <p:nvPr/>
          </p:nvSpPr>
          <p:spPr>
            <a:xfrm>
              <a:off x="6001229" y="1267439"/>
              <a:ext cx="1981200" cy="750373"/>
            </a:xfrm>
            <a:prstGeom prst="wedgeRoundRectCallout">
              <a:avLst>
                <a:gd name="adj1" fmla="val 43018"/>
                <a:gd name="adj2" fmla="val 83973"/>
                <a:gd name="adj3" fmla="val 16667"/>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1D2A"/>
                </a:solidFill>
              </a:endParaRPr>
            </a:p>
          </p:txBody>
        </p:sp>
        <p:sp>
          <p:nvSpPr>
            <p:cNvPr id="17" name="Rectangle 16"/>
            <p:cNvSpPr/>
            <p:nvPr/>
          </p:nvSpPr>
          <p:spPr>
            <a:xfrm>
              <a:off x="6039329" y="1411794"/>
              <a:ext cx="1981200" cy="461665"/>
            </a:xfrm>
            <a:prstGeom prst="rect">
              <a:avLst/>
            </a:prstGeom>
          </p:spPr>
          <p:txBody>
            <a:bodyPr wrap="square">
              <a:spAutoFit/>
            </a:bodyPr>
            <a:lstStyle/>
            <a:p>
              <a:pPr algn="ctr"/>
              <a:r>
                <a:rPr lang="en-US" sz="2400" dirty="0">
                  <a:solidFill>
                    <a:srgbClr val="7030A0"/>
                  </a:solidFill>
                  <a:latin typeface="Comic Sans MS" panose="030F0702030302020204" pitchFamily="66" charset="0"/>
                </a:rPr>
                <a:t>Cool!</a:t>
              </a:r>
            </a:p>
          </p:txBody>
        </p:sp>
      </p:grpSp>
    </p:spTree>
    <p:extLst>
      <p:ext uri="{BB962C8B-B14F-4D97-AF65-F5344CB8AC3E}">
        <p14:creationId xmlns:p14="http://schemas.microsoft.com/office/powerpoint/2010/main" val="75682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oogle Shape;305;p35"/>
          <p:cNvGrpSpPr/>
          <p:nvPr/>
        </p:nvGrpSpPr>
        <p:grpSpPr>
          <a:xfrm>
            <a:off x="3400733" y="3160214"/>
            <a:ext cx="1236425" cy="1906129"/>
            <a:chOff x="517131" y="1513337"/>
            <a:chExt cx="2158662" cy="2816053"/>
          </a:xfrm>
        </p:grpSpPr>
        <p:sp>
          <p:nvSpPr>
            <p:cNvPr id="91"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3" name="Picture 10" descr="Download Free png Cartoon Grass, Turf, Green Land, Grassland PNG and Vector  with ... - DLPNG.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2296" y="4207018"/>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77288C4A-6247-4C91-B74B-A38CDBD71B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214" name="Picture 4" descr="136 Viet nam Vector Images, Viet nam Illustrations | Depositphot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745" y="1583025"/>
            <a:ext cx="868701" cy="82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 name="Picture 18" descr="School Building, School Clipart, School, Yellow PNG Transparent Clipart  Image and PSD File for Free Download"/>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0" r="99375">
                        <a14:foregroundMark x1="15937" y1="50781" x2="18438" y2="53906"/>
                      </a14:backgroundRemoval>
                    </a14:imgEffect>
                    <a14:imgEffect>
                      <a14:saturation sat="200000"/>
                    </a14:imgEffect>
                  </a14:imgLayer>
                </a14:imgProps>
              </a:ext>
              <a:ext uri="{28A0092B-C50C-407E-A947-70E740481C1C}">
                <a14:useLocalDpi xmlns:a14="http://schemas.microsoft.com/office/drawing/2010/main" val="0"/>
              </a:ext>
            </a:extLst>
          </a:blip>
          <a:srcRect t="10131" r="3136" b="32682"/>
          <a:stretch/>
        </p:blipFill>
        <p:spPr bwMode="auto">
          <a:xfrm flipH="1">
            <a:off x="-24070" y="2177016"/>
            <a:ext cx="2599423" cy="153468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oogle Shape;1059;p40"/>
          <p:cNvGrpSpPr/>
          <p:nvPr/>
        </p:nvGrpSpPr>
        <p:grpSpPr>
          <a:xfrm>
            <a:off x="-155881" y="2960728"/>
            <a:ext cx="2354936" cy="2320268"/>
            <a:chOff x="3972658" y="2999200"/>
            <a:chExt cx="743817" cy="759200"/>
          </a:xfrm>
        </p:grpSpPr>
        <p:sp>
          <p:nvSpPr>
            <p:cNvPr id="130" name="Google Shape;1060;p40"/>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061;p40"/>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rgbClr val="823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062;p40"/>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063;p40"/>
            <p:cNvSpPr/>
            <p:nvPr/>
          </p:nvSpPr>
          <p:spPr>
            <a:xfrm>
              <a:off x="3972658" y="3308244"/>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064;p40"/>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065;p40"/>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066;p40"/>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067;p40"/>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068;p40"/>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069;p40"/>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070;p40"/>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071;p40"/>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072;p40"/>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073;p40"/>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074;p40"/>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075;p40"/>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076;p40"/>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077;p40"/>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078;p40"/>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079;p40"/>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080;p40"/>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081;p40"/>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082;p40"/>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083;p40"/>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084;p40"/>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085;p40"/>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086;p40"/>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087;p40"/>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088;p40"/>
            <p:cNvSpPr/>
            <p:nvPr/>
          </p:nvSpPr>
          <p:spPr>
            <a:xfrm>
              <a:off x="4342250" y="3265725"/>
              <a:ext cx="20750" cy="7450"/>
            </a:xfrm>
            <a:custGeom>
              <a:avLst/>
              <a:gdLst/>
              <a:ahLst/>
              <a:cxnLst/>
              <a:rect l="l" t="t" r="r" b="b"/>
              <a:pathLst>
                <a:path w="830" h="298" extrusionOk="0">
                  <a:moveTo>
                    <a:pt x="415" y="1"/>
                  </a:moveTo>
                  <a:cubicBezTo>
                    <a:pt x="297" y="1"/>
                    <a:pt x="168" y="34"/>
                    <a:pt x="47" y="130"/>
                  </a:cubicBezTo>
                  <a:cubicBezTo>
                    <a:pt x="8" y="161"/>
                    <a:pt x="0" y="224"/>
                    <a:pt x="32" y="263"/>
                  </a:cubicBezTo>
                  <a:cubicBezTo>
                    <a:pt x="47" y="286"/>
                    <a:pt x="71" y="294"/>
                    <a:pt x="94" y="294"/>
                  </a:cubicBezTo>
                  <a:cubicBezTo>
                    <a:pt x="101" y="296"/>
                    <a:pt x="107" y="297"/>
                    <a:pt x="113" y="297"/>
                  </a:cubicBezTo>
                  <a:cubicBezTo>
                    <a:pt x="130" y="297"/>
                    <a:pt x="148" y="290"/>
                    <a:pt x="165" y="278"/>
                  </a:cubicBezTo>
                  <a:cubicBezTo>
                    <a:pt x="252" y="209"/>
                    <a:pt x="343" y="186"/>
                    <a:pt x="425" y="186"/>
                  </a:cubicBezTo>
                  <a:cubicBezTo>
                    <a:pt x="562" y="186"/>
                    <a:pt x="668" y="250"/>
                    <a:pt x="673" y="255"/>
                  </a:cubicBezTo>
                  <a:cubicBezTo>
                    <a:pt x="691" y="266"/>
                    <a:pt x="709" y="272"/>
                    <a:pt x="727" y="272"/>
                  </a:cubicBezTo>
                  <a:cubicBezTo>
                    <a:pt x="757" y="272"/>
                    <a:pt x="787" y="256"/>
                    <a:pt x="806" y="231"/>
                  </a:cubicBezTo>
                  <a:cubicBezTo>
                    <a:pt x="830" y="184"/>
                    <a:pt x="822" y="130"/>
                    <a:pt x="775" y="98"/>
                  </a:cubicBezTo>
                  <a:cubicBezTo>
                    <a:pt x="700" y="54"/>
                    <a:pt x="567" y="1"/>
                    <a:pt x="415"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089;p40"/>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090;p40"/>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091;p40"/>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092;p40"/>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093;p40"/>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094;p40"/>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095;p40"/>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096;p40"/>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097;p40"/>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098;p40"/>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099;p40"/>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100;p40"/>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101;p40"/>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102;p40"/>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103;p40"/>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104;p40"/>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105;p40"/>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106;p40"/>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107;p40"/>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108;p40"/>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109;p40"/>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110;p40"/>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111;p40"/>
            <p:cNvSpPr/>
            <p:nvPr/>
          </p:nvSpPr>
          <p:spPr>
            <a:xfrm>
              <a:off x="4507550" y="3474925"/>
              <a:ext cx="13700" cy="5325"/>
            </a:xfrm>
            <a:custGeom>
              <a:avLst/>
              <a:gdLst/>
              <a:ahLst/>
              <a:cxnLst/>
              <a:rect l="l" t="t" r="r" b="b"/>
              <a:pathLst>
                <a:path w="548" h="213" extrusionOk="0">
                  <a:moveTo>
                    <a:pt x="274" y="1"/>
                  </a:moveTo>
                  <a:cubicBezTo>
                    <a:pt x="164" y="9"/>
                    <a:pt x="63" y="63"/>
                    <a:pt x="16" y="157"/>
                  </a:cubicBezTo>
                  <a:cubicBezTo>
                    <a:pt x="0" y="181"/>
                    <a:pt x="8" y="204"/>
                    <a:pt x="24" y="212"/>
                  </a:cubicBezTo>
                  <a:lnTo>
                    <a:pt x="47" y="212"/>
                  </a:lnTo>
                  <a:cubicBezTo>
                    <a:pt x="55" y="212"/>
                    <a:pt x="71" y="204"/>
                    <a:pt x="78" y="196"/>
                  </a:cubicBezTo>
                  <a:cubicBezTo>
                    <a:pt x="117" y="126"/>
                    <a:pt x="196" y="79"/>
                    <a:pt x="274" y="79"/>
                  </a:cubicBezTo>
                  <a:cubicBezTo>
                    <a:pt x="360" y="79"/>
                    <a:pt x="438" y="118"/>
                    <a:pt x="477" y="189"/>
                  </a:cubicBezTo>
                  <a:cubicBezTo>
                    <a:pt x="483" y="200"/>
                    <a:pt x="497" y="207"/>
                    <a:pt x="511" y="207"/>
                  </a:cubicBezTo>
                  <a:cubicBezTo>
                    <a:pt x="515" y="207"/>
                    <a:pt x="520" y="206"/>
                    <a:pt x="524" y="204"/>
                  </a:cubicBezTo>
                  <a:cubicBezTo>
                    <a:pt x="548" y="189"/>
                    <a:pt x="548" y="173"/>
                    <a:pt x="540" y="150"/>
                  </a:cubicBezTo>
                  <a:cubicBezTo>
                    <a:pt x="485" y="56"/>
                    <a:pt x="384"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112;p40"/>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113;p40"/>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114;p40"/>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115;p40"/>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116;p40"/>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117;p40"/>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118;p40"/>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119;p40"/>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120;p40"/>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121;p40"/>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122;p40"/>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123;p40"/>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124;p40"/>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125;p40"/>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126;p40"/>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127;p40"/>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128;p40"/>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129;p40"/>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1130;p40"/>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1131;p40"/>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1132;p40"/>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1133;p40"/>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1134;p40"/>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1135;p40"/>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1136;p40"/>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1137;p40"/>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1138;p40"/>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1139;p40"/>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6" name="Picture 8" descr="Vector Illustration Of School Children. Download a Free Preview or High  Quality Adobe Illustrator Ai, EPS, PDF and High Resolut… | Vector, Kids  clipart, Vector fre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19" b="90000" l="2700" r="96400">
                        <a14:foregroundMark x1="15000" y1="9352" x2="27600" y2="32130"/>
                        <a14:foregroundMark x1="26400" y1="42315" x2="28000" y2="57778"/>
                        <a14:foregroundMark x1="20700" y1="64352" x2="19600" y2="76852"/>
                        <a14:foregroundMark x1="30100" y1="65370" x2="31900" y2="78333"/>
                        <a14:foregroundMark x1="12500" y1="83796" x2="15700" y2="85926"/>
                        <a14:foregroundMark x1="17300" y1="46944" x2="7900" y2="61389"/>
                        <a14:foregroundMark x1="18900" y1="40833" x2="34700" y2="45278"/>
                        <a14:foregroundMark x1="20500" y1="76389" x2="16600" y2="83426"/>
                        <a14:foregroundMark x1="63900" y1="24722" x2="79900" y2="28796"/>
                        <a14:foregroundMark x1="65300" y1="65185" x2="64400" y2="74259"/>
                        <a14:foregroundMark x1="55900" y1="86944" x2="59800" y2="84630"/>
                        <a14:foregroundMark x1="58700" y1="68981" x2="77600" y2="69444"/>
                        <a14:foregroundMark x1="73300" y1="75093" x2="74200" y2="76574"/>
                        <a14:foregroundMark x1="83600" y1="80463" x2="78500" y2="80000"/>
                        <a14:foregroundMark x1="69200" y1="43981" x2="78300" y2="46111"/>
                        <a14:foregroundMark x1="84500" y1="80833" x2="83300" y2="84259"/>
                        <a14:foregroundMark x1="67600" y1="32778" x2="72800" y2="34907"/>
                        <a14:foregroundMark x1="23700" y1="33611" x2="30300" y2="34537"/>
                        <a14:foregroundMark x1="66700" y1="34259" x2="68500" y2="36204"/>
                        <a14:foregroundMark x1="67000" y1="42130" x2="68200" y2="42593"/>
                        <a14:foregroundMark x1="62000" y1="80556" x2="59400" y2="85926"/>
                        <a14:backgroundMark x1="22200" y1="39537" x2="22900" y2="39259"/>
                        <a14:backgroundMark x1="23200" y1="39537" x2="24000" y2="39444"/>
                        <a14:backgroundMark x1="28500" y1="39537" x2="28500" y2="39537"/>
                      </a14:backgroundRemoval>
                    </a14:imgEffect>
                  </a14:imgLayer>
                </a14:imgProps>
              </a:ext>
              <a:ext uri="{28A0092B-C50C-407E-A947-70E740481C1C}">
                <a14:useLocalDpi xmlns:a14="http://schemas.microsoft.com/office/drawing/2010/main" val="0"/>
              </a:ext>
            </a:extLst>
          </a:blip>
          <a:srcRect/>
          <a:stretch>
            <a:fillRect/>
          </a:stretch>
        </p:blipFill>
        <p:spPr bwMode="auto">
          <a:xfrm>
            <a:off x="5611668" y="2973656"/>
            <a:ext cx="1734832" cy="1873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2" name="Rounded Rectangle 211"/>
          <p:cNvSpPr/>
          <p:nvPr/>
        </p:nvSpPr>
        <p:spPr>
          <a:xfrm>
            <a:off x="2873125" y="1051126"/>
            <a:ext cx="4931007" cy="10638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buClr>
                <a:srgbClr val="000000"/>
              </a:buClr>
              <a:buFont typeface="Arial"/>
              <a:buNone/>
            </a:pPr>
            <a:endParaRPr lang="en-US" sz="1400" kern="0">
              <a:solidFill>
                <a:srgbClr val="261D2A"/>
              </a:solidFill>
              <a:sym typeface="Arial"/>
            </a:endParaRPr>
          </a:p>
        </p:txBody>
      </p:sp>
      <p:pic>
        <p:nvPicPr>
          <p:cNvPr id="217" name="Picture 216" descr="200.gif">
            <a:extLst>
              <a:ext uri="{FF2B5EF4-FFF2-40B4-BE49-F238E27FC236}">
                <a16:creationId xmlns:a16="http://schemas.microsoft.com/office/drawing/2014/main" id="{AF1E4DE6-EF35-4BBC-8141-7A0FCA699410}"/>
              </a:ext>
            </a:extLst>
          </p:cNvPr>
          <p:cNvPicPr>
            <a:picLocks noChangeAspect="1"/>
          </p:cNvPicPr>
          <p:nvPr/>
        </p:nvPicPr>
        <p:blipFill>
          <a:blip r:embed="rId11" cstate="print"/>
          <a:stretch>
            <a:fillRect/>
          </a:stretch>
        </p:blipFill>
        <p:spPr>
          <a:xfrm>
            <a:off x="797091" y="77141"/>
            <a:ext cx="1658226" cy="1709511"/>
          </a:xfrm>
          <a:prstGeom prst="rect">
            <a:avLst/>
          </a:prstGeom>
          <a:ln>
            <a:noFill/>
          </a:ln>
          <a:effectLst>
            <a:outerShdw blurRad="292100" dist="139700" dir="2700000" algn="tl" rotWithShape="0">
              <a:srgbClr val="333333">
                <a:alpha val="65000"/>
              </a:srgbClr>
            </a:outerShdw>
          </a:effectLst>
        </p:spPr>
      </p:pic>
      <p:sp>
        <p:nvSpPr>
          <p:cNvPr id="218" name="Google Shape;158;p24"/>
          <p:cNvSpPr txBox="1">
            <a:spLocks/>
          </p:cNvSpPr>
          <p:nvPr/>
        </p:nvSpPr>
        <p:spPr>
          <a:xfrm>
            <a:off x="3241697" y="1201049"/>
            <a:ext cx="4775205" cy="785415"/>
          </a:xfrm>
          <a:prstGeom prst="rect">
            <a:avLst/>
          </a:prstGeom>
          <a:noFill/>
          <a:ln>
            <a:noFill/>
          </a:ln>
        </p:spPr>
        <p:txBody>
          <a:bodyPr spcFirstLastPara="1" wrap="square" lIns="91423" tIns="91423" rIns="91423" bIns="9142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a:buClr>
                <a:srgbClr val="4597CE"/>
              </a:buClr>
            </a:pPr>
            <a:r>
              <a:rPr lang="en-US" sz="4400" b="1" kern="0" dirty="0">
                <a:solidFill>
                  <a:srgbClr val="FF0000"/>
                </a:solidFill>
                <a:latin typeface="Comic Sans MS" panose="030F0702030302020204" pitchFamily="66" charset="0"/>
              </a:rPr>
              <a:t>Assessment</a:t>
            </a:r>
          </a:p>
        </p:txBody>
      </p:sp>
      <p:sp>
        <p:nvSpPr>
          <p:cNvPr id="219" name="Google Shape;1260;p37"/>
          <p:cNvSpPr/>
          <p:nvPr/>
        </p:nvSpPr>
        <p:spPr>
          <a:xfrm>
            <a:off x="2388326" y="1059455"/>
            <a:ext cx="1020900" cy="1020900"/>
          </a:xfrm>
          <a:prstGeom prst="ellipse">
            <a:avLst/>
          </a:prstGeom>
          <a:solidFill>
            <a:schemeClr val="accent1"/>
          </a:solidFill>
          <a:ln>
            <a:noFill/>
          </a:ln>
        </p:spPr>
        <p:txBody>
          <a:bodyPr spcFirstLastPara="1" wrap="square" lIns="91423" tIns="91423" rIns="91423" bIns="91423"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0" name="Google Shape;1262;p37"/>
          <p:cNvSpPr txBox="1">
            <a:spLocks noGrp="1"/>
          </p:cNvSpPr>
          <p:nvPr>
            <p:ph type="ctrTitle"/>
          </p:nvPr>
        </p:nvSpPr>
        <p:spPr>
          <a:xfrm>
            <a:off x="1535978" y="1188218"/>
            <a:ext cx="2724863" cy="811087"/>
          </a:xfrm>
          <a:prstGeom prst="rect">
            <a:avLst/>
          </a:prstGeom>
        </p:spPr>
        <p:txBody>
          <a:bodyPr spcFirstLastPara="1" wrap="square" lIns="91423" tIns="91423" rIns="91423" bIns="91423" anchor="ctr" anchorCtr="0">
            <a:noAutofit/>
          </a:bodyPr>
          <a:lstStyle/>
          <a:p>
            <a:r>
              <a:rPr lang="en" sz="4400" dirty="0">
                <a:solidFill>
                  <a:srgbClr val="FF0000"/>
                </a:solidFill>
                <a:latin typeface="Comic Sans MS" panose="030F0702030302020204" pitchFamily="66" charset="0"/>
                <a:cs typeface="Barrio" panose="020B0604020202020204" charset="0"/>
              </a:rPr>
              <a:t>5</a:t>
            </a:r>
            <a:endParaRPr sz="4400" dirty="0">
              <a:solidFill>
                <a:srgbClr val="FF0000"/>
              </a:solidFill>
              <a:latin typeface="Comic Sans MS" panose="030F0702030302020204" pitchFamily="66" charset="0"/>
              <a:cs typeface="Barrio" panose="020B0604020202020204" charset="0"/>
            </a:endParaRPr>
          </a:p>
        </p:txBody>
      </p:sp>
    </p:spTree>
    <p:extLst>
      <p:ext uri="{BB962C8B-B14F-4D97-AF65-F5344CB8AC3E}">
        <p14:creationId xmlns:p14="http://schemas.microsoft.com/office/powerpoint/2010/main" val="3369031966"/>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0"/>
                                        </p:tgtEl>
                                        <p:attrNameLst>
                                          <p:attrName>r</p:attrName>
                                        </p:attrNameLst>
                                      </p:cBhvr>
                                    </p:animRot>
                                    <p:animRot by="-240000">
                                      <p:cBhvr>
                                        <p:cTn id="7" dur="200" fill="hold">
                                          <p:stCondLst>
                                            <p:cond delay="200"/>
                                          </p:stCondLst>
                                        </p:cTn>
                                        <p:tgtEl>
                                          <p:spTgt spid="90"/>
                                        </p:tgtEl>
                                        <p:attrNameLst>
                                          <p:attrName>r</p:attrName>
                                        </p:attrNameLst>
                                      </p:cBhvr>
                                    </p:animRot>
                                    <p:animRot by="240000">
                                      <p:cBhvr>
                                        <p:cTn id="8" dur="200" fill="hold">
                                          <p:stCondLst>
                                            <p:cond delay="400"/>
                                          </p:stCondLst>
                                        </p:cTn>
                                        <p:tgtEl>
                                          <p:spTgt spid="90"/>
                                        </p:tgtEl>
                                        <p:attrNameLst>
                                          <p:attrName>r</p:attrName>
                                        </p:attrNameLst>
                                      </p:cBhvr>
                                    </p:animRot>
                                    <p:animRot by="-240000">
                                      <p:cBhvr>
                                        <p:cTn id="9" dur="200" fill="hold">
                                          <p:stCondLst>
                                            <p:cond delay="600"/>
                                          </p:stCondLst>
                                        </p:cTn>
                                        <p:tgtEl>
                                          <p:spTgt spid="90"/>
                                        </p:tgtEl>
                                        <p:attrNameLst>
                                          <p:attrName>r</p:attrName>
                                        </p:attrNameLst>
                                      </p:cBhvr>
                                    </p:animRot>
                                    <p:animRot by="120000">
                                      <p:cBhvr>
                                        <p:cTn id="10" dur="200" fill="hold">
                                          <p:stCondLst>
                                            <p:cond delay="800"/>
                                          </p:stCondLst>
                                        </p:cTn>
                                        <p:tgtEl>
                                          <p:spTgt spid="9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7"/>
                                        </p:tgtEl>
                                        <p:attrNameLst>
                                          <p:attrName>r</p:attrName>
                                        </p:attrNameLst>
                                      </p:cBhvr>
                                    </p:animRot>
                                    <p:animRot by="-240000">
                                      <p:cBhvr>
                                        <p:cTn id="13" dur="200" fill="hold">
                                          <p:stCondLst>
                                            <p:cond delay="200"/>
                                          </p:stCondLst>
                                        </p:cTn>
                                        <p:tgtEl>
                                          <p:spTgt spid="217"/>
                                        </p:tgtEl>
                                        <p:attrNameLst>
                                          <p:attrName>r</p:attrName>
                                        </p:attrNameLst>
                                      </p:cBhvr>
                                    </p:animRot>
                                    <p:animRot by="240000">
                                      <p:cBhvr>
                                        <p:cTn id="14" dur="200" fill="hold">
                                          <p:stCondLst>
                                            <p:cond delay="400"/>
                                          </p:stCondLst>
                                        </p:cTn>
                                        <p:tgtEl>
                                          <p:spTgt spid="217"/>
                                        </p:tgtEl>
                                        <p:attrNameLst>
                                          <p:attrName>r</p:attrName>
                                        </p:attrNameLst>
                                      </p:cBhvr>
                                    </p:animRot>
                                    <p:animRot by="-240000">
                                      <p:cBhvr>
                                        <p:cTn id="15" dur="200" fill="hold">
                                          <p:stCondLst>
                                            <p:cond delay="600"/>
                                          </p:stCondLst>
                                        </p:cTn>
                                        <p:tgtEl>
                                          <p:spTgt spid="217"/>
                                        </p:tgtEl>
                                        <p:attrNameLst>
                                          <p:attrName>r</p:attrName>
                                        </p:attrNameLst>
                                      </p:cBhvr>
                                    </p:animRot>
                                    <p:animRot by="120000">
                                      <p:cBhvr>
                                        <p:cTn id="16" dur="200" fill="hold">
                                          <p:stCondLst>
                                            <p:cond delay="800"/>
                                          </p:stCondLst>
                                        </p:cTn>
                                        <p:tgtEl>
                                          <p:spTgt spid="21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16"/>
                                        </p:tgtEl>
                                        <p:attrNameLst>
                                          <p:attrName>r</p:attrName>
                                        </p:attrNameLst>
                                      </p:cBhvr>
                                    </p:animRot>
                                    <p:animRot by="-240000">
                                      <p:cBhvr>
                                        <p:cTn id="19" dur="200" fill="hold">
                                          <p:stCondLst>
                                            <p:cond delay="200"/>
                                          </p:stCondLst>
                                        </p:cTn>
                                        <p:tgtEl>
                                          <p:spTgt spid="216"/>
                                        </p:tgtEl>
                                        <p:attrNameLst>
                                          <p:attrName>r</p:attrName>
                                        </p:attrNameLst>
                                      </p:cBhvr>
                                    </p:animRot>
                                    <p:animRot by="240000">
                                      <p:cBhvr>
                                        <p:cTn id="20" dur="200" fill="hold">
                                          <p:stCondLst>
                                            <p:cond delay="400"/>
                                          </p:stCondLst>
                                        </p:cTn>
                                        <p:tgtEl>
                                          <p:spTgt spid="216"/>
                                        </p:tgtEl>
                                        <p:attrNameLst>
                                          <p:attrName>r</p:attrName>
                                        </p:attrNameLst>
                                      </p:cBhvr>
                                    </p:animRot>
                                    <p:animRot by="-240000">
                                      <p:cBhvr>
                                        <p:cTn id="21" dur="200" fill="hold">
                                          <p:stCondLst>
                                            <p:cond delay="600"/>
                                          </p:stCondLst>
                                        </p:cTn>
                                        <p:tgtEl>
                                          <p:spTgt spid="216"/>
                                        </p:tgtEl>
                                        <p:attrNameLst>
                                          <p:attrName>r</p:attrName>
                                        </p:attrNameLst>
                                      </p:cBhvr>
                                    </p:animRot>
                                    <p:animRot by="120000">
                                      <p:cBhvr>
                                        <p:cTn id="22" dur="200" fill="hold">
                                          <p:stCondLst>
                                            <p:cond delay="800"/>
                                          </p:stCondLst>
                                        </p:cTn>
                                        <p:tgtEl>
                                          <p:spTgt spid="2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29"/>
                                        </p:tgtEl>
                                        <p:attrNameLst>
                                          <p:attrName>r</p:attrName>
                                        </p:attrNameLst>
                                      </p:cBhvr>
                                    </p:animRot>
                                    <p:animRot by="-240000">
                                      <p:cBhvr>
                                        <p:cTn id="25" dur="200" fill="hold">
                                          <p:stCondLst>
                                            <p:cond delay="200"/>
                                          </p:stCondLst>
                                        </p:cTn>
                                        <p:tgtEl>
                                          <p:spTgt spid="129"/>
                                        </p:tgtEl>
                                        <p:attrNameLst>
                                          <p:attrName>r</p:attrName>
                                        </p:attrNameLst>
                                      </p:cBhvr>
                                    </p:animRot>
                                    <p:animRot by="240000">
                                      <p:cBhvr>
                                        <p:cTn id="26" dur="200" fill="hold">
                                          <p:stCondLst>
                                            <p:cond delay="400"/>
                                          </p:stCondLst>
                                        </p:cTn>
                                        <p:tgtEl>
                                          <p:spTgt spid="129"/>
                                        </p:tgtEl>
                                        <p:attrNameLst>
                                          <p:attrName>r</p:attrName>
                                        </p:attrNameLst>
                                      </p:cBhvr>
                                    </p:animRot>
                                    <p:animRot by="-240000">
                                      <p:cBhvr>
                                        <p:cTn id="27" dur="200" fill="hold">
                                          <p:stCondLst>
                                            <p:cond delay="600"/>
                                          </p:stCondLst>
                                        </p:cTn>
                                        <p:tgtEl>
                                          <p:spTgt spid="129"/>
                                        </p:tgtEl>
                                        <p:attrNameLst>
                                          <p:attrName>r</p:attrName>
                                        </p:attrNameLst>
                                      </p:cBhvr>
                                    </p:animRot>
                                    <p:animRot by="120000">
                                      <p:cBhvr>
                                        <p:cTn id="28" dur="200" fill="hold">
                                          <p:stCondLst>
                                            <p:cond delay="800"/>
                                          </p:stCondLst>
                                        </p:cTn>
                                        <p:tgtEl>
                                          <p:spTgt spid="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3DBA092-3582-1CDC-59AC-03C8FF91DBED}"/>
              </a:ext>
            </a:extLst>
          </p:cNvPr>
          <p:cNvGrpSpPr/>
          <p:nvPr/>
        </p:nvGrpSpPr>
        <p:grpSpPr>
          <a:xfrm>
            <a:off x="121809" y="2329379"/>
            <a:ext cx="8991401" cy="2435153"/>
            <a:chOff x="329463" y="2724076"/>
            <a:chExt cx="8635241" cy="533581"/>
          </a:xfrm>
        </p:grpSpPr>
        <p:sp>
          <p:nvSpPr>
            <p:cNvPr id="16" name="Rounded Rectangle 15">
              <a:extLst>
                <a:ext uri="{FF2B5EF4-FFF2-40B4-BE49-F238E27FC236}">
                  <a16:creationId xmlns:a16="http://schemas.microsoft.com/office/drawing/2014/main" id="{B88B4249-2D06-D882-0405-83537EE30136}"/>
                </a:ext>
              </a:extLst>
            </p:cNvPr>
            <p:cNvSpPr/>
            <p:nvPr/>
          </p:nvSpPr>
          <p:spPr>
            <a:xfrm>
              <a:off x="329463" y="2724076"/>
              <a:ext cx="8635241" cy="523220"/>
            </a:xfrm>
            <a:prstGeom prst="roundRect">
              <a:avLst/>
            </a:prstGeom>
            <a:ln>
              <a:solidFill>
                <a:schemeClr val="bg2">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buClr>
                  <a:srgbClr val="000000"/>
                </a:buClr>
                <a:buFont typeface="Arial"/>
                <a:buNone/>
              </a:pPr>
              <a:endParaRPr lang="x-none" sz="1400" kern="0">
                <a:solidFill>
                  <a:srgbClr val="261D2A"/>
                </a:solidFill>
                <a:sym typeface="Arial"/>
              </a:endParaRPr>
            </a:p>
          </p:txBody>
        </p:sp>
        <p:sp>
          <p:nvSpPr>
            <p:cNvPr id="18" name="TextBox 17">
              <a:extLst>
                <a:ext uri="{FF2B5EF4-FFF2-40B4-BE49-F238E27FC236}">
                  <a16:creationId xmlns:a16="http://schemas.microsoft.com/office/drawing/2014/main" id="{BF6448DA-D9C0-EA48-FA75-9CF96856B8EB}"/>
                </a:ext>
              </a:extLst>
            </p:cNvPr>
            <p:cNvSpPr txBox="1"/>
            <p:nvPr/>
          </p:nvSpPr>
          <p:spPr>
            <a:xfrm>
              <a:off x="356417" y="3028391"/>
              <a:ext cx="1997476" cy="229266"/>
            </a:xfrm>
            <a:prstGeom prst="rect">
              <a:avLst/>
            </a:prstGeom>
            <a:noFill/>
          </p:spPr>
          <p:txBody>
            <a:bodyPr wrap="square" rtlCol="0">
              <a:spAutoFit/>
            </a:bodyPr>
            <a:lstStyle/>
            <a:p>
              <a:pPr>
                <a:buClr>
                  <a:srgbClr val="F7AE54"/>
                </a:buClr>
                <a:buSzPts val="3000"/>
                <a:buFont typeface="Arial"/>
                <a:buNone/>
              </a:pPr>
              <a:r>
                <a:rPr lang="en-US" sz="2800" kern="0" spc="300" dirty="0">
                  <a:solidFill>
                    <a:srgbClr val="E20000"/>
                  </a:solidFill>
                  <a:latin typeface="Changa One"/>
                  <a:cs typeface="Arial"/>
                  <a:sym typeface="Changa One"/>
                </a:rPr>
                <a:t>Structure </a:t>
              </a:r>
              <a:endParaRPr lang="x-none" sz="2800" kern="0" spc="300" dirty="0">
                <a:solidFill>
                  <a:srgbClr val="E20000"/>
                </a:solidFill>
                <a:latin typeface="Changa One"/>
                <a:cs typeface="Arial"/>
                <a:sym typeface="Changa One"/>
              </a:endParaRPr>
            </a:p>
          </p:txBody>
        </p:sp>
      </p:grpSp>
      <p:pic>
        <p:nvPicPr>
          <p:cNvPr id="9" name="Picture 8">
            <a:extLst>
              <a:ext uri="{FF2B5EF4-FFF2-40B4-BE49-F238E27FC236}">
                <a16:creationId xmlns:a16="http://schemas.microsoft.com/office/drawing/2014/main" id="{77288C4A-6247-4C91-B74B-A38CDBD71B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sp>
        <p:nvSpPr>
          <p:cNvPr id="2" name="TextBox 1">
            <a:extLst>
              <a:ext uri="{FF2B5EF4-FFF2-40B4-BE49-F238E27FC236}">
                <a16:creationId xmlns:a16="http://schemas.microsoft.com/office/drawing/2014/main" id="{3ADF6FF1-3AE2-7AE3-6C57-0EA4BE703AC2}"/>
              </a:ext>
            </a:extLst>
          </p:cNvPr>
          <p:cNvSpPr txBox="1"/>
          <p:nvPr/>
        </p:nvSpPr>
        <p:spPr>
          <a:xfrm>
            <a:off x="91017" y="676540"/>
            <a:ext cx="9052986" cy="840011"/>
          </a:xfrm>
          <a:prstGeom prst="rect">
            <a:avLst/>
          </a:prstGeom>
          <a:no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a:buClr>
                <a:schemeClr val="accent2"/>
              </a:buClr>
              <a:buSzPts val="3000"/>
              <a:buFont typeface="Changa One"/>
              <a:buNone/>
              <a:defRPr sz="3000">
                <a:solidFill>
                  <a:schemeClr val="accent2"/>
                </a:solidFill>
                <a:latin typeface="Changa One"/>
                <a:ea typeface="Changa One"/>
                <a:cs typeface="Changa One"/>
                <a:sym typeface="Changa One"/>
              </a:defRPr>
            </a:lvl1pPr>
            <a:lvl2pPr>
              <a:buClr>
                <a:schemeClr val="dk1"/>
              </a:buClr>
              <a:buSzPts val="2800"/>
              <a:buFont typeface="Russo One"/>
              <a:buNone/>
              <a:defRPr sz="2800">
                <a:solidFill>
                  <a:schemeClr val="dk1"/>
                </a:solidFill>
                <a:latin typeface="Russo One"/>
                <a:ea typeface="Russo One"/>
                <a:cs typeface="Russo One"/>
                <a:sym typeface="Russo One"/>
              </a:defRPr>
            </a:lvl2pPr>
            <a:lvl3pPr>
              <a:buClr>
                <a:schemeClr val="dk1"/>
              </a:buClr>
              <a:buSzPts val="2800"/>
              <a:buFont typeface="Russo One"/>
              <a:buNone/>
              <a:defRPr sz="2800">
                <a:solidFill>
                  <a:schemeClr val="dk1"/>
                </a:solidFill>
                <a:latin typeface="Russo One"/>
                <a:ea typeface="Russo One"/>
                <a:cs typeface="Russo One"/>
                <a:sym typeface="Russo One"/>
              </a:defRPr>
            </a:lvl3pPr>
            <a:lvl4pPr>
              <a:buClr>
                <a:schemeClr val="dk1"/>
              </a:buClr>
              <a:buSzPts val="2800"/>
              <a:buFont typeface="Russo One"/>
              <a:buNone/>
              <a:defRPr sz="2800">
                <a:solidFill>
                  <a:schemeClr val="dk1"/>
                </a:solidFill>
                <a:latin typeface="Russo One"/>
                <a:ea typeface="Russo One"/>
                <a:cs typeface="Russo One"/>
                <a:sym typeface="Russo One"/>
              </a:defRPr>
            </a:lvl4pPr>
            <a:lvl5pPr>
              <a:buClr>
                <a:schemeClr val="dk1"/>
              </a:buClr>
              <a:buSzPts val="2800"/>
              <a:buFont typeface="Russo One"/>
              <a:buNone/>
              <a:defRPr sz="2800">
                <a:solidFill>
                  <a:schemeClr val="dk1"/>
                </a:solidFill>
                <a:latin typeface="Russo One"/>
                <a:ea typeface="Russo One"/>
                <a:cs typeface="Russo One"/>
                <a:sym typeface="Russo One"/>
              </a:defRPr>
            </a:lvl5pPr>
            <a:lvl6pPr>
              <a:buClr>
                <a:schemeClr val="dk1"/>
              </a:buClr>
              <a:buSzPts val="2800"/>
              <a:buFont typeface="Russo One"/>
              <a:buNone/>
              <a:defRPr sz="2800">
                <a:solidFill>
                  <a:schemeClr val="dk1"/>
                </a:solidFill>
                <a:latin typeface="Russo One"/>
                <a:ea typeface="Russo One"/>
                <a:cs typeface="Russo One"/>
                <a:sym typeface="Russo One"/>
              </a:defRPr>
            </a:lvl6pPr>
            <a:lvl7pPr>
              <a:buClr>
                <a:schemeClr val="dk1"/>
              </a:buClr>
              <a:buSzPts val="2800"/>
              <a:buFont typeface="Russo One"/>
              <a:buNone/>
              <a:defRPr sz="2800">
                <a:solidFill>
                  <a:schemeClr val="dk1"/>
                </a:solidFill>
                <a:latin typeface="Russo One"/>
                <a:ea typeface="Russo One"/>
                <a:cs typeface="Russo One"/>
                <a:sym typeface="Russo One"/>
              </a:defRPr>
            </a:lvl7pPr>
            <a:lvl8pPr>
              <a:buClr>
                <a:schemeClr val="dk1"/>
              </a:buClr>
              <a:buSzPts val="2800"/>
              <a:buFont typeface="Russo One"/>
              <a:buNone/>
              <a:defRPr sz="2800">
                <a:solidFill>
                  <a:schemeClr val="dk1"/>
                </a:solidFill>
                <a:latin typeface="Russo One"/>
                <a:ea typeface="Russo One"/>
                <a:cs typeface="Russo One"/>
                <a:sym typeface="Russo One"/>
              </a:defRPr>
            </a:lvl8pPr>
            <a:lvl9pPr>
              <a:buClr>
                <a:schemeClr val="dk1"/>
              </a:buClr>
              <a:buSzPts val="2800"/>
              <a:buFont typeface="Russo One"/>
              <a:buNone/>
              <a:defRPr sz="2800">
                <a:solidFill>
                  <a:schemeClr val="dk1"/>
                </a:solidFill>
                <a:latin typeface="Russo One"/>
                <a:ea typeface="Russo One"/>
                <a:cs typeface="Russo One"/>
                <a:sym typeface="Russo One"/>
              </a:defRPr>
            </a:lvl9pPr>
          </a:lstStyle>
          <a:p>
            <a:pPr>
              <a:buClr>
                <a:srgbClr val="F7AE54"/>
              </a:buClr>
            </a:pPr>
            <a:r>
              <a:rPr lang="x-none" sz="4400" kern="0" spc="300" dirty="0">
                <a:solidFill>
                  <a:srgbClr val="F7AE54">
                    <a:lumMod val="75000"/>
                  </a:srgbClr>
                </a:solidFill>
                <a:latin typeface="Comic Sans MS" panose="030F0702030302020204" pitchFamily="66" charset="0"/>
              </a:rPr>
              <a:t>UNIT </a:t>
            </a:r>
            <a:r>
              <a:rPr lang="en-US" sz="4400" kern="0" spc="300" dirty="0">
                <a:solidFill>
                  <a:srgbClr val="F7AE54">
                    <a:lumMod val="75000"/>
                  </a:srgbClr>
                </a:solidFill>
                <a:latin typeface="Comic Sans MS" panose="030F0702030302020204" pitchFamily="66" charset="0"/>
              </a:rPr>
              <a:t>11: BEFORE OUR TIME</a:t>
            </a:r>
            <a:endParaRPr lang="x-none" sz="4400" kern="0" spc="300" dirty="0">
              <a:solidFill>
                <a:srgbClr val="F7AE54">
                  <a:lumMod val="75000"/>
                </a:srgbClr>
              </a:solidFill>
              <a:latin typeface="Comic Sans MS" panose="030F0702030302020204" pitchFamily="66" charset="0"/>
            </a:endParaRPr>
          </a:p>
        </p:txBody>
      </p:sp>
      <p:sp>
        <p:nvSpPr>
          <p:cNvPr id="17" name="TextBox 16">
            <a:extLst>
              <a:ext uri="{FF2B5EF4-FFF2-40B4-BE49-F238E27FC236}">
                <a16:creationId xmlns:a16="http://schemas.microsoft.com/office/drawing/2014/main" id="{0C11D9B7-75EF-8690-D099-B9CC79F9E957}"/>
              </a:ext>
            </a:extLst>
          </p:cNvPr>
          <p:cNvSpPr txBox="1"/>
          <p:nvPr/>
        </p:nvSpPr>
        <p:spPr>
          <a:xfrm>
            <a:off x="2708006" y="1465665"/>
            <a:ext cx="3474028" cy="461665"/>
          </a:xfrm>
          <a:prstGeom prst="rect">
            <a:avLst/>
          </a:prstGeom>
          <a:noFill/>
        </p:spPr>
        <p:txBody>
          <a:bodyPr wrap="none" lIns="91438" tIns="45719" rIns="91438" bIns="45719" rtlCol="0">
            <a:spAutoFit/>
          </a:bodyPr>
          <a:lstStyle/>
          <a:p>
            <a:pPr>
              <a:buClr>
                <a:srgbClr val="000000"/>
              </a:buClr>
              <a:buFont typeface="Arial"/>
              <a:buNone/>
            </a:pPr>
            <a:r>
              <a:rPr lang="x-none" sz="2400" kern="0" dirty="0">
                <a:solidFill>
                  <a:srgbClr val="F7AE54">
                    <a:lumMod val="50000"/>
                  </a:srgbClr>
                </a:solidFill>
                <a:latin typeface="Comic Sans MS" panose="030F0702030302020204" pitchFamily="66" charset="0"/>
                <a:cs typeface="Arial"/>
                <a:sym typeface="Arial"/>
              </a:rPr>
              <a:t>LESSON 1 – PERIOD </a:t>
            </a:r>
            <a:r>
              <a:rPr lang="en-US" sz="2400" kern="0" dirty="0">
                <a:solidFill>
                  <a:srgbClr val="F7AE54">
                    <a:lumMod val="50000"/>
                  </a:srgbClr>
                </a:solidFill>
                <a:latin typeface="Comic Sans MS" panose="030F0702030302020204" pitchFamily="66" charset="0"/>
                <a:cs typeface="Arial"/>
                <a:sym typeface="Arial"/>
              </a:rPr>
              <a:t>2</a:t>
            </a:r>
            <a:endParaRPr lang="x-none" sz="2400" kern="0" dirty="0">
              <a:solidFill>
                <a:srgbClr val="F7AE54">
                  <a:lumMod val="50000"/>
                </a:srgbClr>
              </a:solidFill>
              <a:latin typeface="Comic Sans MS" panose="030F0702030302020204" pitchFamily="66" charset="0"/>
              <a:cs typeface="Arial"/>
              <a:sym typeface="Arial"/>
            </a:endParaRPr>
          </a:p>
        </p:txBody>
      </p:sp>
      <p:sp>
        <p:nvSpPr>
          <p:cNvPr id="28" name="TextBox 27">
            <a:extLst>
              <a:ext uri="{FF2B5EF4-FFF2-40B4-BE49-F238E27FC236}">
                <a16:creationId xmlns:a16="http://schemas.microsoft.com/office/drawing/2014/main" id="{318C7ABC-BA6C-E5E6-DCB7-4EE18A54F8FC}"/>
              </a:ext>
            </a:extLst>
          </p:cNvPr>
          <p:cNvSpPr txBox="1"/>
          <p:nvPr/>
        </p:nvSpPr>
        <p:spPr>
          <a:xfrm>
            <a:off x="2479769" y="1907520"/>
            <a:ext cx="4075155" cy="461665"/>
          </a:xfrm>
          <a:prstGeom prst="rect">
            <a:avLst/>
          </a:prstGeom>
          <a:noFill/>
        </p:spPr>
        <p:txBody>
          <a:bodyPr wrap="none" lIns="91438" tIns="45719" rIns="91438" bIns="45719" rtlCol="0">
            <a:spAutoFit/>
          </a:bodyPr>
          <a:lstStyle/>
          <a:p>
            <a:pPr>
              <a:buClr>
                <a:srgbClr val="000000"/>
              </a:buClr>
              <a:buFont typeface="Arial"/>
              <a:buNone/>
            </a:pPr>
            <a:r>
              <a:rPr lang="x-none" sz="2400" kern="0" spc="300" dirty="0">
                <a:solidFill>
                  <a:srgbClr val="E20000"/>
                </a:solidFill>
                <a:latin typeface="Comic Sans MS" panose="030F0702030302020204" pitchFamily="66" charset="0"/>
                <a:cs typeface="Arial"/>
                <a:sym typeface="Arial"/>
              </a:rPr>
              <a:t>What we learnt today</a:t>
            </a:r>
          </a:p>
        </p:txBody>
      </p:sp>
      <p:sp>
        <p:nvSpPr>
          <p:cNvPr id="23" name="TextBox 22">
            <a:extLst>
              <a:ext uri="{FF2B5EF4-FFF2-40B4-BE49-F238E27FC236}">
                <a16:creationId xmlns:a16="http://schemas.microsoft.com/office/drawing/2014/main" id="{BF6448DA-D9C0-EA48-FA75-9CF96856B8EB}"/>
              </a:ext>
            </a:extLst>
          </p:cNvPr>
          <p:cNvSpPr txBox="1"/>
          <p:nvPr/>
        </p:nvSpPr>
        <p:spPr>
          <a:xfrm>
            <a:off x="91017" y="2569208"/>
            <a:ext cx="2388752" cy="954107"/>
          </a:xfrm>
          <a:prstGeom prst="rect">
            <a:avLst/>
          </a:prstGeom>
          <a:noFill/>
        </p:spPr>
        <p:txBody>
          <a:bodyPr wrap="square" rtlCol="0">
            <a:spAutoFit/>
          </a:bodyPr>
          <a:lstStyle/>
          <a:p>
            <a:pPr>
              <a:buClr>
                <a:srgbClr val="F7AE54"/>
              </a:buClr>
              <a:buSzPts val="3000"/>
              <a:buFont typeface="Arial"/>
              <a:buNone/>
            </a:pPr>
            <a:r>
              <a:rPr lang="en-US" sz="2800" kern="0" spc="300" dirty="0">
                <a:solidFill>
                  <a:srgbClr val="E20000"/>
                </a:solidFill>
                <a:latin typeface="Changa One"/>
                <a:cs typeface="Arial"/>
                <a:sym typeface="Changa One"/>
              </a:rPr>
              <a:t>Review v</a:t>
            </a:r>
            <a:r>
              <a:rPr lang="x-none" sz="2800" kern="0" spc="300" dirty="0">
                <a:solidFill>
                  <a:srgbClr val="E20000"/>
                </a:solidFill>
                <a:latin typeface="Changa One"/>
                <a:cs typeface="Arial"/>
                <a:sym typeface="Changa One"/>
              </a:rPr>
              <a:t>ocabulary</a:t>
            </a:r>
          </a:p>
        </p:txBody>
      </p:sp>
      <p:sp>
        <p:nvSpPr>
          <p:cNvPr id="26" name="TextBox 25">
            <a:extLst>
              <a:ext uri="{FF2B5EF4-FFF2-40B4-BE49-F238E27FC236}">
                <a16:creationId xmlns:a16="http://schemas.microsoft.com/office/drawing/2014/main" id="{62E30935-71FA-6F35-F5DB-019247F847C2}"/>
              </a:ext>
            </a:extLst>
          </p:cNvPr>
          <p:cNvSpPr txBox="1"/>
          <p:nvPr/>
        </p:nvSpPr>
        <p:spPr>
          <a:xfrm>
            <a:off x="2228841" y="2724150"/>
            <a:ext cx="6892831" cy="1938992"/>
          </a:xfrm>
          <a:prstGeom prst="rect">
            <a:avLst/>
          </a:prstGeom>
          <a:noFill/>
        </p:spPr>
        <p:txBody>
          <a:bodyPr wrap="square" rtlCol="0">
            <a:spAutoFit/>
          </a:bodyPr>
          <a:lstStyle/>
          <a:p>
            <a:pPr>
              <a:buClr>
                <a:srgbClr val="000000"/>
              </a:buClr>
              <a:buFont typeface="Arial"/>
              <a:buNone/>
            </a:pPr>
            <a:r>
              <a:rPr lang="en-US" sz="2400" b="1" kern="0" dirty="0">
                <a:solidFill>
                  <a:srgbClr val="4597CE">
                    <a:lumMod val="50000"/>
                  </a:srgbClr>
                </a:solidFill>
                <a:latin typeface="Comic Sans MS" panose="030F0902030302020204" pitchFamily="66" charset="0"/>
                <a:cs typeface="Arial"/>
                <a:sym typeface="Arial"/>
              </a:rPr>
              <a:t>yesterday, last week, last month, last year</a:t>
            </a:r>
          </a:p>
          <a:p>
            <a:pPr>
              <a:buClr>
                <a:srgbClr val="000000"/>
              </a:buClr>
              <a:buFont typeface="Arial"/>
              <a:buNone/>
            </a:pPr>
            <a:endParaRPr lang="en-US" sz="2400" b="1" kern="0" dirty="0">
              <a:solidFill>
                <a:srgbClr val="4597CE">
                  <a:lumMod val="50000"/>
                </a:srgbClr>
              </a:solidFill>
              <a:latin typeface="Comic Sans MS" panose="030F0902030302020204" pitchFamily="66" charset="0"/>
              <a:cs typeface="Arial"/>
              <a:sym typeface="Arial"/>
            </a:endParaRPr>
          </a:p>
          <a:p>
            <a:pPr>
              <a:buClr>
                <a:srgbClr val="000000"/>
              </a:buClr>
              <a:buFont typeface="Arial"/>
              <a:buNone/>
            </a:pPr>
            <a:r>
              <a:rPr lang="en-US" sz="2400" b="1" kern="0" dirty="0">
                <a:solidFill>
                  <a:srgbClr val="4597CE">
                    <a:lumMod val="50000"/>
                  </a:srgbClr>
                </a:solidFill>
                <a:latin typeface="Comic Sans MS" panose="030F0902030302020204" pitchFamily="66" charset="0"/>
                <a:cs typeface="Arial"/>
                <a:sym typeface="Arial"/>
              </a:rPr>
              <a:t>- I was at the museum last week.</a:t>
            </a:r>
          </a:p>
          <a:p>
            <a:pPr>
              <a:buClr>
                <a:srgbClr val="000000"/>
              </a:buClr>
              <a:buFont typeface="Arial"/>
              <a:buNone/>
            </a:pPr>
            <a:r>
              <a:rPr lang="en-US" sz="2400" b="1" kern="0" dirty="0">
                <a:solidFill>
                  <a:srgbClr val="4597CE">
                    <a:lumMod val="50000"/>
                  </a:srgbClr>
                </a:solidFill>
                <a:latin typeface="Comic Sans MS" panose="030F0902030302020204" pitchFamily="66" charset="0"/>
                <a:cs typeface="Arial"/>
                <a:sym typeface="Arial"/>
              </a:rPr>
              <a:t>- He was at the shopping centre yesterday.</a:t>
            </a:r>
          </a:p>
          <a:p>
            <a:pPr>
              <a:buClr>
                <a:srgbClr val="000000"/>
              </a:buClr>
              <a:buFont typeface="Arial"/>
              <a:buNone/>
            </a:pPr>
            <a:r>
              <a:rPr lang="en-US" sz="2400" b="1" kern="0" dirty="0">
                <a:solidFill>
                  <a:srgbClr val="4597CE">
                    <a:lumMod val="50000"/>
                  </a:srgbClr>
                </a:solidFill>
                <a:latin typeface="Comic Sans MS" panose="030F0902030302020204" pitchFamily="66" charset="0"/>
                <a:cs typeface="Arial"/>
                <a:sym typeface="Arial"/>
              </a:rPr>
              <a:t>- They were at the restaurant last month.</a:t>
            </a:r>
            <a:endParaRPr lang="x-none" sz="2400" b="1" kern="0" dirty="0">
              <a:solidFill>
                <a:srgbClr val="4597CE">
                  <a:lumMod val="50000"/>
                </a:srgbClr>
              </a:solidFill>
              <a:latin typeface="Comic Sans MS" panose="030F0902030302020204" pitchFamily="66" charset="0"/>
              <a:cs typeface="Arial"/>
              <a:sym typeface="Arial"/>
            </a:endParaRPr>
          </a:p>
        </p:txBody>
      </p:sp>
    </p:spTree>
    <p:extLst>
      <p:ext uri="{BB962C8B-B14F-4D97-AF65-F5344CB8AC3E}">
        <p14:creationId xmlns:p14="http://schemas.microsoft.com/office/powerpoint/2010/main" val="413279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oogle Shape;305;p35"/>
          <p:cNvGrpSpPr/>
          <p:nvPr/>
        </p:nvGrpSpPr>
        <p:grpSpPr>
          <a:xfrm>
            <a:off x="3400733" y="3160214"/>
            <a:ext cx="1236425" cy="1906129"/>
            <a:chOff x="517131" y="1513337"/>
            <a:chExt cx="2158662" cy="2816053"/>
          </a:xfrm>
        </p:grpSpPr>
        <p:sp>
          <p:nvSpPr>
            <p:cNvPr id="91"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3" name="Picture 10" descr="Download Free png Cartoon Grass, Turf, Green Land, Grassland PNG and Vector  with ... - DLPNG.com"/>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2296" y="4207018"/>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77288C4A-6247-4C91-B74B-A38CDBD71B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214" name="Picture 4" descr="136 Viet nam Vector Images, Viet nam Illustrations | Depositphot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2745" y="1583025"/>
            <a:ext cx="868701" cy="82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 name="Picture 18" descr="School Building, School Clipart, School, Yellow PNG Transparent Clipart  Image and PSD File for Free Download"/>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0" r="99375">
                        <a14:foregroundMark x1="15937" y1="50781" x2="18438" y2="53906"/>
                      </a14:backgroundRemoval>
                    </a14:imgEffect>
                    <a14:imgEffect>
                      <a14:saturation sat="200000"/>
                    </a14:imgEffect>
                  </a14:imgLayer>
                </a14:imgProps>
              </a:ext>
              <a:ext uri="{28A0092B-C50C-407E-A947-70E740481C1C}">
                <a14:useLocalDpi xmlns:a14="http://schemas.microsoft.com/office/drawing/2010/main" val="0"/>
              </a:ext>
            </a:extLst>
          </a:blip>
          <a:srcRect t="10131" r="3136" b="32682"/>
          <a:stretch/>
        </p:blipFill>
        <p:spPr bwMode="auto">
          <a:xfrm flipH="1">
            <a:off x="-24070" y="2177016"/>
            <a:ext cx="2599423" cy="153468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oogle Shape;1059;p40"/>
          <p:cNvGrpSpPr/>
          <p:nvPr/>
        </p:nvGrpSpPr>
        <p:grpSpPr>
          <a:xfrm>
            <a:off x="-155881" y="2960728"/>
            <a:ext cx="2354936" cy="2320268"/>
            <a:chOff x="3972658" y="2999200"/>
            <a:chExt cx="743817" cy="759200"/>
          </a:xfrm>
        </p:grpSpPr>
        <p:sp>
          <p:nvSpPr>
            <p:cNvPr id="130" name="Google Shape;1060;p40"/>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061;p40"/>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rgbClr val="823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062;p40"/>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063;p40"/>
            <p:cNvSpPr/>
            <p:nvPr/>
          </p:nvSpPr>
          <p:spPr>
            <a:xfrm>
              <a:off x="3972658" y="3308244"/>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064;p40"/>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065;p40"/>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066;p40"/>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067;p40"/>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068;p40"/>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069;p40"/>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070;p40"/>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071;p40"/>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072;p40"/>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073;p40"/>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074;p40"/>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075;p40"/>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076;p40"/>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077;p40"/>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078;p40"/>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079;p40"/>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080;p40"/>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081;p40"/>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082;p40"/>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083;p40"/>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084;p40"/>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085;p40"/>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086;p40"/>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087;p40"/>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088;p40"/>
            <p:cNvSpPr/>
            <p:nvPr/>
          </p:nvSpPr>
          <p:spPr>
            <a:xfrm>
              <a:off x="4342250" y="3265725"/>
              <a:ext cx="20750" cy="7450"/>
            </a:xfrm>
            <a:custGeom>
              <a:avLst/>
              <a:gdLst/>
              <a:ahLst/>
              <a:cxnLst/>
              <a:rect l="l" t="t" r="r" b="b"/>
              <a:pathLst>
                <a:path w="830" h="298" extrusionOk="0">
                  <a:moveTo>
                    <a:pt x="415" y="1"/>
                  </a:moveTo>
                  <a:cubicBezTo>
                    <a:pt x="297" y="1"/>
                    <a:pt x="168" y="34"/>
                    <a:pt x="47" y="130"/>
                  </a:cubicBezTo>
                  <a:cubicBezTo>
                    <a:pt x="8" y="161"/>
                    <a:pt x="0" y="224"/>
                    <a:pt x="32" y="263"/>
                  </a:cubicBezTo>
                  <a:cubicBezTo>
                    <a:pt x="47" y="286"/>
                    <a:pt x="71" y="294"/>
                    <a:pt x="94" y="294"/>
                  </a:cubicBezTo>
                  <a:cubicBezTo>
                    <a:pt x="101" y="296"/>
                    <a:pt x="107" y="297"/>
                    <a:pt x="113" y="297"/>
                  </a:cubicBezTo>
                  <a:cubicBezTo>
                    <a:pt x="130" y="297"/>
                    <a:pt x="148" y="290"/>
                    <a:pt x="165" y="278"/>
                  </a:cubicBezTo>
                  <a:cubicBezTo>
                    <a:pt x="252" y="209"/>
                    <a:pt x="343" y="186"/>
                    <a:pt x="425" y="186"/>
                  </a:cubicBezTo>
                  <a:cubicBezTo>
                    <a:pt x="562" y="186"/>
                    <a:pt x="668" y="250"/>
                    <a:pt x="673" y="255"/>
                  </a:cubicBezTo>
                  <a:cubicBezTo>
                    <a:pt x="691" y="266"/>
                    <a:pt x="709" y="272"/>
                    <a:pt x="727" y="272"/>
                  </a:cubicBezTo>
                  <a:cubicBezTo>
                    <a:pt x="757" y="272"/>
                    <a:pt x="787" y="256"/>
                    <a:pt x="806" y="231"/>
                  </a:cubicBezTo>
                  <a:cubicBezTo>
                    <a:pt x="830" y="184"/>
                    <a:pt x="822" y="130"/>
                    <a:pt x="775" y="98"/>
                  </a:cubicBezTo>
                  <a:cubicBezTo>
                    <a:pt x="700" y="54"/>
                    <a:pt x="567" y="1"/>
                    <a:pt x="415"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089;p40"/>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090;p40"/>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091;p40"/>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092;p40"/>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093;p40"/>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094;p40"/>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095;p40"/>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096;p40"/>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097;p40"/>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098;p40"/>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099;p40"/>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100;p40"/>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101;p40"/>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102;p40"/>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103;p40"/>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104;p40"/>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105;p40"/>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106;p40"/>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107;p40"/>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108;p40"/>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109;p40"/>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110;p40"/>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111;p40"/>
            <p:cNvSpPr/>
            <p:nvPr/>
          </p:nvSpPr>
          <p:spPr>
            <a:xfrm>
              <a:off x="4507550" y="3474925"/>
              <a:ext cx="13700" cy="5325"/>
            </a:xfrm>
            <a:custGeom>
              <a:avLst/>
              <a:gdLst/>
              <a:ahLst/>
              <a:cxnLst/>
              <a:rect l="l" t="t" r="r" b="b"/>
              <a:pathLst>
                <a:path w="548" h="213" extrusionOk="0">
                  <a:moveTo>
                    <a:pt x="274" y="1"/>
                  </a:moveTo>
                  <a:cubicBezTo>
                    <a:pt x="164" y="9"/>
                    <a:pt x="63" y="63"/>
                    <a:pt x="16" y="157"/>
                  </a:cubicBezTo>
                  <a:cubicBezTo>
                    <a:pt x="0" y="181"/>
                    <a:pt x="8" y="204"/>
                    <a:pt x="24" y="212"/>
                  </a:cubicBezTo>
                  <a:lnTo>
                    <a:pt x="47" y="212"/>
                  </a:lnTo>
                  <a:cubicBezTo>
                    <a:pt x="55" y="212"/>
                    <a:pt x="71" y="204"/>
                    <a:pt x="78" y="196"/>
                  </a:cubicBezTo>
                  <a:cubicBezTo>
                    <a:pt x="117" y="126"/>
                    <a:pt x="196" y="79"/>
                    <a:pt x="274" y="79"/>
                  </a:cubicBezTo>
                  <a:cubicBezTo>
                    <a:pt x="360" y="79"/>
                    <a:pt x="438" y="118"/>
                    <a:pt x="477" y="189"/>
                  </a:cubicBezTo>
                  <a:cubicBezTo>
                    <a:pt x="483" y="200"/>
                    <a:pt x="497" y="207"/>
                    <a:pt x="511" y="207"/>
                  </a:cubicBezTo>
                  <a:cubicBezTo>
                    <a:pt x="515" y="207"/>
                    <a:pt x="520" y="206"/>
                    <a:pt x="524" y="204"/>
                  </a:cubicBezTo>
                  <a:cubicBezTo>
                    <a:pt x="548" y="189"/>
                    <a:pt x="548" y="173"/>
                    <a:pt x="540" y="150"/>
                  </a:cubicBezTo>
                  <a:cubicBezTo>
                    <a:pt x="485" y="56"/>
                    <a:pt x="384"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112;p40"/>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113;p40"/>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114;p40"/>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115;p40"/>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116;p40"/>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117;p40"/>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118;p40"/>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119;p40"/>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120;p40"/>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121;p40"/>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122;p40"/>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123;p40"/>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124;p40"/>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125;p40"/>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126;p40"/>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127;p40"/>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128;p40"/>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129;p40"/>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1130;p40"/>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1131;p40"/>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1132;p40"/>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1133;p40"/>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1134;p40"/>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1135;p40"/>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1136;p40"/>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1137;p40"/>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1138;p40"/>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1139;p40"/>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6" name="Picture 8" descr="Vector Illustration Of School Children. Download a Free Preview or High  Quality Adobe Illustrator Ai, EPS, PDF and High Resolut… | Vector, Kids  clipart, Vector free"/>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1019" b="90000" l="2700" r="96400">
                        <a14:foregroundMark x1="15000" y1="9352" x2="27600" y2="32130"/>
                        <a14:foregroundMark x1="26400" y1="42315" x2="28000" y2="57778"/>
                        <a14:foregroundMark x1="20700" y1="64352" x2="19600" y2="76852"/>
                        <a14:foregroundMark x1="30100" y1="65370" x2="31900" y2="78333"/>
                        <a14:foregroundMark x1="12500" y1="83796" x2="15700" y2="85926"/>
                        <a14:foregroundMark x1="17300" y1="46944" x2="7900" y2="61389"/>
                        <a14:foregroundMark x1="18900" y1="40833" x2="34700" y2="45278"/>
                        <a14:foregroundMark x1="20500" y1="76389" x2="16600" y2="83426"/>
                        <a14:foregroundMark x1="63900" y1="24722" x2="79900" y2="28796"/>
                        <a14:foregroundMark x1="65300" y1="65185" x2="64400" y2="74259"/>
                        <a14:foregroundMark x1="55900" y1="86944" x2="59800" y2="84630"/>
                        <a14:foregroundMark x1="58700" y1="68981" x2="77600" y2="69444"/>
                        <a14:foregroundMark x1="73300" y1="75093" x2="74200" y2="76574"/>
                        <a14:foregroundMark x1="83600" y1="80463" x2="78500" y2="80000"/>
                        <a14:foregroundMark x1="69200" y1="43981" x2="78300" y2="46111"/>
                        <a14:foregroundMark x1="84500" y1="80833" x2="83300" y2="84259"/>
                        <a14:foregroundMark x1="67600" y1="32778" x2="72800" y2="34907"/>
                        <a14:foregroundMark x1="23700" y1="33611" x2="30300" y2="34537"/>
                        <a14:foregroundMark x1="66700" y1="34259" x2="68500" y2="36204"/>
                        <a14:foregroundMark x1="67000" y1="42130" x2="68200" y2="42593"/>
                        <a14:foregroundMark x1="62000" y1="80556" x2="59400" y2="85926"/>
                        <a14:backgroundMark x1="22200" y1="39537" x2="22900" y2="39259"/>
                        <a14:backgroundMark x1="23200" y1="39537" x2="24000" y2="39444"/>
                        <a14:backgroundMark x1="28500" y1="39537" x2="28500" y2="39537"/>
                      </a14:backgroundRemoval>
                    </a14:imgEffect>
                  </a14:imgLayer>
                </a14:imgProps>
              </a:ext>
              <a:ext uri="{28A0092B-C50C-407E-A947-70E740481C1C}">
                <a14:useLocalDpi xmlns:a14="http://schemas.microsoft.com/office/drawing/2010/main" val="0"/>
              </a:ext>
            </a:extLst>
          </a:blip>
          <a:srcRect/>
          <a:stretch>
            <a:fillRect/>
          </a:stretch>
        </p:blipFill>
        <p:spPr bwMode="auto">
          <a:xfrm>
            <a:off x="5611668" y="2973656"/>
            <a:ext cx="1734832" cy="1873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2" name="Rounded Rectangle 211"/>
          <p:cNvSpPr/>
          <p:nvPr/>
        </p:nvSpPr>
        <p:spPr>
          <a:xfrm>
            <a:off x="2873125" y="1051126"/>
            <a:ext cx="4931007" cy="10638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buClr>
                <a:srgbClr val="000000"/>
              </a:buClr>
              <a:buFont typeface="Arial"/>
              <a:buNone/>
            </a:pPr>
            <a:endParaRPr lang="en-US" sz="1400" kern="0">
              <a:solidFill>
                <a:srgbClr val="261D2A"/>
              </a:solidFill>
              <a:sym typeface="Arial"/>
            </a:endParaRPr>
          </a:p>
        </p:txBody>
      </p:sp>
      <p:sp>
        <p:nvSpPr>
          <p:cNvPr id="218" name="Google Shape;158;p24"/>
          <p:cNvSpPr txBox="1">
            <a:spLocks/>
          </p:cNvSpPr>
          <p:nvPr/>
        </p:nvSpPr>
        <p:spPr>
          <a:xfrm>
            <a:off x="3241697" y="1201049"/>
            <a:ext cx="4775205" cy="785415"/>
          </a:xfrm>
          <a:prstGeom prst="rect">
            <a:avLst/>
          </a:prstGeom>
          <a:noFill/>
          <a:ln>
            <a:noFill/>
          </a:ln>
        </p:spPr>
        <p:txBody>
          <a:bodyPr spcFirstLastPara="1" wrap="square" lIns="91423" tIns="91423" rIns="91423" bIns="9142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a:buClr>
                <a:srgbClr val="4597CE"/>
              </a:buClr>
            </a:pPr>
            <a:r>
              <a:rPr lang="en-US" sz="4400" b="1" kern="0" dirty="0">
                <a:solidFill>
                  <a:srgbClr val="FF0000"/>
                </a:solidFill>
                <a:latin typeface="Comic Sans MS" panose="030F0702030302020204" pitchFamily="66" charset="0"/>
              </a:rPr>
              <a:t>Warm up </a:t>
            </a:r>
          </a:p>
        </p:txBody>
      </p:sp>
      <p:sp>
        <p:nvSpPr>
          <p:cNvPr id="219" name="Google Shape;1260;p37"/>
          <p:cNvSpPr/>
          <p:nvPr/>
        </p:nvSpPr>
        <p:spPr>
          <a:xfrm>
            <a:off x="2388326" y="1059455"/>
            <a:ext cx="1020900" cy="1020900"/>
          </a:xfrm>
          <a:prstGeom prst="ellipse">
            <a:avLst/>
          </a:prstGeom>
          <a:solidFill>
            <a:schemeClr val="accent1"/>
          </a:solidFill>
          <a:ln>
            <a:noFill/>
          </a:ln>
        </p:spPr>
        <p:txBody>
          <a:bodyPr spcFirstLastPara="1" wrap="square" lIns="91423" tIns="91423" rIns="91423" bIns="91423"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0" name="Google Shape;1262;p37"/>
          <p:cNvSpPr txBox="1">
            <a:spLocks noGrp="1"/>
          </p:cNvSpPr>
          <p:nvPr>
            <p:ph type="ctrTitle"/>
          </p:nvPr>
        </p:nvSpPr>
        <p:spPr>
          <a:xfrm>
            <a:off x="1535978" y="1188218"/>
            <a:ext cx="2724863" cy="811087"/>
          </a:xfrm>
          <a:prstGeom prst="rect">
            <a:avLst/>
          </a:prstGeom>
        </p:spPr>
        <p:txBody>
          <a:bodyPr spcFirstLastPara="1" wrap="square" lIns="91423" tIns="91423" rIns="91423" bIns="91423" anchor="ctr" anchorCtr="0">
            <a:noAutofit/>
          </a:bodyPr>
          <a:lstStyle/>
          <a:p>
            <a:r>
              <a:rPr lang="en" sz="4400" dirty="0">
                <a:solidFill>
                  <a:srgbClr val="FF0000"/>
                </a:solidFill>
                <a:latin typeface="Comic Sans MS" panose="030F0702030302020204" pitchFamily="66" charset="0"/>
                <a:cs typeface="Barrio" panose="020B0604020202020204" charset="0"/>
              </a:rPr>
              <a:t>1</a:t>
            </a:r>
            <a:endParaRPr sz="4400" dirty="0">
              <a:solidFill>
                <a:srgbClr val="FF0000"/>
              </a:solidFill>
              <a:latin typeface="Comic Sans MS" panose="030F0702030302020204" pitchFamily="66" charset="0"/>
              <a:cs typeface="Barrio" panose="020B0604020202020204" charset="0"/>
            </a:endParaRPr>
          </a:p>
        </p:txBody>
      </p:sp>
      <p:sp>
        <p:nvSpPr>
          <p:cNvPr id="221" name="Google Shape;158;p24"/>
          <p:cNvSpPr txBox="1">
            <a:spLocks/>
          </p:cNvSpPr>
          <p:nvPr/>
        </p:nvSpPr>
        <p:spPr>
          <a:xfrm>
            <a:off x="2716168" y="2039451"/>
            <a:ext cx="5304362" cy="1109531"/>
          </a:xfrm>
          <a:prstGeom prst="rect">
            <a:avLst/>
          </a:prstGeom>
          <a:noFill/>
          <a:ln>
            <a:noFill/>
          </a:ln>
        </p:spPr>
        <p:txBody>
          <a:bodyPr spcFirstLastPara="1" wrap="square" lIns="91423" tIns="91423" rIns="91423" bIns="9142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a:buClr>
                <a:srgbClr val="4597CE"/>
              </a:buClr>
            </a:pPr>
            <a:r>
              <a:rPr lang="en-US" sz="4400" b="1" kern="0" dirty="0">
                <a:solidFill>
                  <a:srgbClr val="002060"/>
                </a:solidFill>
                <a:latin typeface="Comic Sans MS" panose="030F0702030302020204" pitchFamily="66" charset="0"/>
              </a:rPr>
              <a:t>Flashcard duck</a:t>
            </a:r>
          </a:p>
        </p:txBody>
      </p:sp>
    </p:spTree>
    <p:extLst>
      <p:ext uri="{BB962C8B-B14F-4D97-AF65-F5344CB8AC3E}">
        <p14:creationId xmlns:p14="http://schemas.microsoft.com/office/powerpoint/2010/main" val="238522763"/>
      </p:ext>
    </p:extLst>
  </p:cSld>
  <p:clrMapOvr>
    <a:masterClrMapping/>
  </p:clrMapOvr>
  <p:transition spd="slow">
    <p:push dir="u"/>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0"/>
                                        </p:tgtEl>
                                        <p:attrNameLst>
                                          <p:attrName>r</p:attrName>
                                        </p:attrNameLst>
                                      </p:cBhvr>
                                    </p:animRot>
                                    <p:animRot by="-240000">
                                      <p:cBhvr>
                                        <p:cTn id="7" dur="200" fill="hold">
                                          <p:stCondLst>
                                            <p:cond delay="200"/>
                                          </p:stCondLst>
                                        </p:cTn>
                                        <p:tgtEl>
                                          <p:spTgt spid="90"/>
                                        </p:tgtEl>
                                        <p:attrNameLst>
                                          <p:attrName>r</p:attrName>
                                        </p:attrNameLst>
                                      </p:cBhvr>
                                    </p:animRot>
                                    <p:animRot by="240000">
                                      <p:cBhvr>
                                        <p:cTn id="8" dur="200" fill="hold">
                                          <p:stCondLst>
                                            <p:cond delay="400"/>
                                          </p:stCondLst>
                                        </p:cTn>
                                        <p:tgtEl>
                                          <p:spTgt spid="90"/>
                                        </p:tgtEl>
                                        <p:attrNameLst>
                                          <p:attrName>r</p:attrName>
                                        </p:attrNameLst>
                                      </p:cBhvr>
                                    </p:animRot>
                                    <p:animRot by="-240000">
                                      <p:cBhvr>
                                        <p:cTn id="9" dur="200" fill="hold">
                                          <p:stCondLst>
                                            <p:cond delay="600"/>
                                          </p:stCondLst>
                                        </p:cTn>
                                        <p:tgtEl>
                                          <p:spTgt spid="90"/>
                                        </p:tgtEl>
                                        <p:attrNameLst>
                                          <p:attrName>r</p:attrName>
                                        </p:attrNameLst>
                                      </p:cBhvr>
                                    </p:animRot>
                                    <p:animRot by="120000">
                                      <p:cBhvr>
                                        <p:cTn id="10" dur="200" fill="hold">
                                          <p:stCondLst>
                                            <p:cond delay="800"/>
                                          </p:stCondLst>
                                        </p:cTn>
                                        <p:tgtEl>
                                          <p:spTgt spid="9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6"/>
                                        </p:tgtEl>
                                        <p:attrNameLst>
                                          <p:attrName>r</p:attrName>
                                        </p:attrNameLst>
                                      </p:cBhvr>
                                    </p:animRot>
                                    <p:animRot by="-240000">
                                      <p:cBhvr>
                                        <p:cTn id="13" dur="200" fill="hold">
                                          <p:stCondLst>
                                            <p:cond delay="200"/>
                                          </p:stCondLst>
                                        </p:cTn>
                                        <p:tgtEl>
                                          <p:spTgt spid="216"/>
                                        </p:tgtEl>
                                        <p:attrNameLst>
                                          <p:attrName>r</p:attrName>
                                        </p:attrNameLst>
                                      </p:cBhvr>
                                    </p:animRot>
                                    <p:animRot by="240000">
                                      <p:cBhvr>
                                        <p:cTn id="14" dur="200" fill="hold">
                                          <p:stCondLst>
                                            <p:cond delay="400"/>
                                          </p:stCondLst>
                                        </p:cTn>
                                        <p:tgtEl>
                                          <p:spTgt spid="216"/>
                                        </p:tgtEl>
                                        <p:attrNameLst>
                                          <p:attrName>r</p:attrName>
                                        </p:attrNameLst>
                                      </p:cBhvr>
                                    </p:animRot>
                                    <p:animRot by="-240000">
                                      <p:cBhvr>
                                        <p:cTn id="15" dur="200" fill="hold">
                                          <p:stCondLst>
                                            <p:cond delay="600"/>
                                          </p:stCondLst>
                                        </p:cTn>
                                        <p:tgtEl>
                                          <p:spTgt spid="216"/>
                                        </p:tgtEl>
                                        <p:attrNameLst>
                                          <p:attrName>r</p:attrName>
                                        </p:attrNameLst>
                                      </p:cBhvr>
                                    </p:animRot>
                                    <p:animRot by="120000">
                                      <p:cBhvr>
                                        <p:cTn id="16" dur="200" fill="hold">
                                          <p:stCondLst>
                                            <p:cond delay="800"/>
                                          </p:stCondLst>
                                        </p:cTn>
                                        <p:tgtEl>
                                          <p:spTgt spid="21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29"/>
                                        </p:tgtEl>
                                        <p:attrNameLst>
                                          <p:attrName>r</p:attrName>
                                        </p:attrNameLst>
                                      </p:cBhvr>
                                    </p:animRot>
                                    <p:animRot by="-240000">
                                      <p:cBhvr>
                                        <p:cTn id="19" dur="200" fill="hold">
                                          <p:stCondLst>
                                            <p:cond delay="200"/>
                                          </p:stCondLst>
                                        </p:cTn>
                                        <p:tgtEl>
                                          <p:spTgt spid="129"/>
                                        </p:tgtEl>
                                        <p:attrNameLst>
                                          <p:attrName>r</p:attrName>
                                        </p:attrNameLst>
                                      </p:cBhvr>
                                    </p:animRot>
                                    <p:animRot by="240000">
                                      <p:cBhvr>
                                        <p:cTn id="20" dur="200" fill="hold">
                                          <p:stCondLst>
                                            <p:cond delay="400"/>
                                          </p:stCondLst>
                                        </p:cTn>
                                        <p:tgtEl>
                                          <p:spTgt spid="129"/>
                                        </p:tgtEl>
                                        <p:attrNameLst>
                                          <p:attrName>r</p:attrName>
                                        </p:attrNameLst>
                                      </p:cBhvr>
                                    </p:animRot>
                                    <p:animRot by="-240000">
                                      <p:cBhvr>
                                        <p:cTn id="21" dur="200" fill="hold">
                                          <p:stCondLst>
                                            <p:cond delay="600"/>
                                          </p:stCondLst>
                                        </p:cTn>
                                        <p:tgtEl>
                                          <p:spTgt spid="129"/>
                                        </p:tgtEl>
                                        <p:attrNameLst>
                                          <p:attrName>r</p:attrName>
                                        </p:attrNameLst>
                                      </p:cBhvr>
                                    </p:animRot>
                                    <p:animRot by="120000">
                                      <p:cBhvr>
                                        <p:cTn id="22" dur="200" fill="hold">
                                          <p:stCondLst>
                                            <p:cond delay="800"/>
                                          </p:stCondLst>
                                        </p:cTn>
                                        <p:tgtEl>
                                          <p:spTgt spid="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122"/>
            <a:ext cx="9166747" cy="525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5464481" y="2840183"/>
            <a:ext cx="896599" cy="1936135"/>
            <a:chOff x="5464480" y="2840182"/>
            <a:chExt cx="896599" cy="1936135"/>
          </a:xfrm>
        </p:grpSpPr>
        <p:pic>
          <p:nvPicPr>
            <p:cNvPr id="1030" name="Picture 6" descr="https://i.pinimg.com/564x/89/de/e5/89dee5eb41419fce7cff5f06d0f7b92a.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9904" b="91693" l="10000" r="92340">
                          <a14:foregroundMark x1="58085" y1="30831" x2="60851" y2="34185"/>
                          <a14:foregroundMark x1="41702" y1="31949" x2="42766" y2="36581"/>
                          <a14:foregroundMark x1="61915" y1="85144" x2="65745" y2="87380"/>
                          <a14:foregroundMark x1="45106" y1="84665" x2="42766" y2="88179"/>
                        </a14:backgroundRemoval>
                      </a14:imgEffect>
                    </a14:imgLayer>
                  </a14:imgProps>
                </a:ext>
                <a:ext uri="{28A0092B-C50C-407E-A947-70E740481C1C}">
                  <a14:useLocalDpi xmlns:a14="http://schemas.microsoft.com/office/drawing/2010/main" val="0"/>
                </a:ext>
              </a:extLst>
            </a:blip>
            <a:srcRect l="23715" t="7273" r="24610" b="8947"/>
            <a:stretch/>
          </p:blipFill>
          <p:spPr bwMode="auto">
            <a:xfrm>
              <a:off x="5464480" y="2840182"/>
              <a:ext cx="896599" cy="1936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4429" y="3740858"/>
              <a:ext cx="778264" cy="547554"/>
            </a:xfrm>
            <a:prstGeom prst="rect">
              <a:avLst/>
            </a:prstGeom>
          </p:spPr>
        </p:pic>
      </p:grpSp>
      <p:grpSp>
        <p:nvGrpSpPr>
          <p:cNvPr id="12" name="Group 11"/>
          <p:cNvGrpSpPr/>
          <p:nvPr/>
        </p:nvGrpSpPr>
        <p:grpSpPr>
          <a:xfrm>
            <a:off x="4089672" y="2840182"/>
            <a:ext cx="945149" cy="1936135"/>
            <a:chOff x="4089671" y="2840181"/>
            <a:chExt cx="945149" cy="1936135"/>
          </a:xfrm>
        </p:grpSpPr>
        <p:pic>
          <p:nvPicPr>
            <p:cNvPr id="1031" name="Picture 7"/>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887" r="100000"/>
                      </a14:imgEffect>
                    </a14:imgLayer>
                  </a14:imgProps>
                </a:ext>
                <a:ext uri="{28A0092B-C50C-407E-A947-70E740481C1C}">
                  <a14:useLocalDpi xmlns:a14="http://schemas.microsoft.com/office/drawing/2010/main" val="0"/>
                </a:ext>
              </a:extLst>
            </a:blip>
            <a:srcRect/>
            <a:stretch>
              <a:fillRect/>
            </a:stretch>
          </p:blipFill>
          <p:spPr bwMode="auto">
            <a:xfrm>
              <a:off x="4089671" y="2840181"/>
              <a:ext cx="945149" cy="1936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9496" y="3808249"/>
              <a:ext cx="767752" cy="526889"/>
            </a:xfrm>
            <a:prstGeom prst="rect">
              <a:avLst/>
            </a:prstGeom>
          </p:spPr>
        </p:pic>
      </p:grpSp>
      <p:grpSp>
        <p:nvGrpSpPr>
          <p:cNvPr id="11" name="Group 10"/>
          <p:cNvGrpSpPr/>
          <p:nvPr/>
        </p:nvGrpSpPr>
        <p:grpSpPr>
          <a:xfrm>
            <a:off x="2634577" y="2768461"/>
            <a:ext cx="974911" cy="1944795"/>
            <a:chOff x="2634576" y="2768460"/>
            <a:chExt cx="974911" cy="1944795"/>
          </a:xfrm>
        </p:grpSpPr>
        <p:pic>
          <p:nvPicPr>
            <p:cNvPr id="1032" name="Picture 8"/>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473" b="100000" l="709" r="99468">
                          <a14:foregroundMark x1="35284" y1="83924" x2="24113" y2="97400"/>
                          <a14:foregroundMark x1="35816" y1="87352" x2="34043" y2="93499"/>
                          <a14:foregroundMark x1="53546" y1="82506" x2="67199" y2="98582"/>
                          <a14:foregroundMark x1="53014" y1="91489" x2="58688" y2="96099"/>
                        </a14:backgroundRemoval>
                      </a14:imgEffect>
                    </a14:imgLayer>
                  </a14:imgProps>
                </a:ext>
                <a:ext uri="{28A0092B-C50C-407E-A947-70E740481C1C}">
                  <a14:useLocalDpi xmlns:a14="http://schemas.microsoft.com/office/drawing/2010/main" val="0"/>
                </a:ext>
              </a:extLst>
            </a:blip>
            <a:srcRect l="4164" t="1103" r="6651" b="1437"/>
            <a:stretch/>
          </p:blipFill>
          <p:spPr bwMode="auto">
            <a:xfrm>
              <a:off x="2634576" y="2768460"/>
              <a:ext cx="974911" cy="194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1019" y="3890468"/>
              <a:ext cx="642024" cy="444670"/>
            </a:xfrm>
            <a:prstGeom prst="rect">
              <a:avLst/>
            </a:prstGeom>
          </p:spPr>
        </p:pic>
      </p:grpSp>
      <p:grpSp>
        <p:nvGrpSpPr>
          <p:cNvPr id="10" name="Group 9"/>
          <p:cNvGrpSpPr/>
          <p:nvPr/>
        </p:nvGrpSpPr>
        <p:grpSpPr>
          <a:xfrm>
            <a:off x="1118995" y="2114551"/>
            <a:ext cx="1106882" cy="2841491"/>
            <a:chOff x="1118994" y="1461902"/>
            <a:chExt cx="1106882" cy="3494139"/>
          </a:xfrm>
        </p:grpSpPr>
        <p:pic>
          <p:nvPicPr>
            <p:cNvPr id="1033" name="Picture 9"/>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24861" b="85239" l="37983" r="48506">
                          <a14:foregroundMark x1="38730" y1="36848" x2="38730" y2="36848"/>
                          <a14:foregroundMark x1="38979" y1="38735" x2="38979" y2="38735"/>
                          <a14:foregroundMark x1="38979" y1="41287" x2="38979" y2="41287"/>
                          <a14:foregroundMark x1="39103" y1="43174" x2="39103" y2="43174"/>
                          <a14:foregroundMark x1="39352" y1="45172" x2="39352" y2="45172"/>
                          <a14:foregroundMark x1="39539" y1="47392" x2="39539" y2="47392"/>
                          <a14:foregroundMark x1="45579" y1="74029" x2="45579" y2="74029"/>
                          <a14:foregroundMark x1="45392" y1="73030" x2="45392" y2="73030"/>
                          <a14:foregroundMark x1="45704" y1="71365" x2="45704" y2="71365"/>
                          <a14:foregroundMark x1="43524" y1="74029" x2="43524" y2="74029"/>
                          <a14:foregroundMark x1="42279" y1="75694" x2="42279" y2="75694"/>
                          <a14:foregroundMark x1="42403" y1="73363" x2="42403" y2="73363"/>
                          <a14:foregroundMark x1="40286" y1="73807" x2="40286" y2="73807"/>
                          <a14:foregroundMark x1="40286" y1="71920" x2="40286" y2="71920"/>
                          <a14:foregroundMark x1="40411" y1="75139" x2="40411" y2="75139"/>
                          <a14:foregroundMark x1="40162" y1="76582" x2="40162" y2="76582"/>
                          <a14:foregroundMark x1="40162" y1="57825" x2="40162" y2="57825"/>
                          <a14:foregroundMark x1="40473" y1="56160" x2="40473" y2="56160"/>
                          <a14:foregroundMark x1="40224" y1="54828" x2="40224" y2="54828"/>
                          <a14:foregroundMark x1="39975" y1="53163" x2="39975" y2="53163"/>
                          <a14:foregroundMark x1="39415" y1="52275" x2="39415" y2="52275"/>
                          <a14:foregroundMark x1="40411" y1="60599" x2="40411" y2="60599"/>
                        </a14:backgroundRemoval>
                      </a14:imgEffect>
                    </a14:imgLayer>
                  </a14:imgProps>
                </a:ext>
                <a:ext uri="{28A0092B-C50C-407E-A947-70E740481C1C}">
                  <a14:useLocalDpi xmlns:a14="http://schemas.microsoft.com/office/drawing/2010/main" val="0"/>
                </a:ext>
              </a:extLst>
            </a:blip>
            <a:srcRect l="38005" t="24645" r="51397" b="13910"/>
            <a:stretch/>
          </p:blipFill>
          <p:spPr bwMode="auto">
            <a:xfrm>
              <a:off x="1118994" y="1461902"/>
              <a:ext cx="1106882" cy="349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4263" y="1662459"/>
              <a:ext cx="847033" cy="557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3" name="Group 2"/>
          <p:cNvGrpSpPr/>
          <p:nvPr/>
        </p:nvGrpSpPr>
        <p:grpSpPr>
          <a:xfrm>
            <a:off x="6934201" y="1049275"/>
            <a:ext cx="2036618" cy="3635207"/>
            <a:chOff x="6934200" y="1049274"/>
            <a:chExt cx="2036618" cy="3635207"/>
          </a:xfrm>
        </p:grpSpPr>
        <p:pic>
          <p:nvPicPr>
            <p:cNvPr id="1028" name="Picture 4" descr="https://i.pinimg.com/564x/3b/33/37/3b33379e4233f31337be7f69e61d29ed.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5030" b="100000" l="9467" r="92012">
                          <a14:foregroundMark x1="47337" y1="64201" x2="48817" y2="75740"/>
                        </a14:backgroundRemoval>
                      </a14:imgEffect>
                    </a14:imgLayer>
                  </a14:imgProps>
                </a:ext>
                <a:ext uri="{28A0092B-C50C-407E-A947-70E740481C1C}">
                  <a14:useLocalDpi xmlns:a14="http://schemas.microsoft.com/office/drawing/2010/main" val="0"/>
                </a:ext>
              </a:extLst>
            </a:blip>
            <a:srcRect l="27864" t="4143" r="15976" b="4196"/>
            <a:stretch/>
          </p:blipFill>
          <p:spPr bwMode="auto">
            <a:xfrm>
              <a:off x="7162800" y="1733463"/>
              <a:ext cx="1808018" cy="295101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p:cNvSpPr/>
            <p:nvPr/>
          </p:nvSpPr>
          <p:spPr>
            <a:xfrm>
              <a:off x="6934200" y="1049274"/>
              <a:ext cx="1600200" cy="534924"/>
            </a:xfrm>
            <a:prstGeom prst="wedgeRoundRectCallout">
              <a:avLst>
                <a:gd name="adj1" fmla="val 7698"/>
                <a:gd name="adj2" fmla="val 109121"/>
                <a:gd name="adj3" fmla="val 16667"/>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omic Sans MS" panose="030F0702030302020204" pitchFamily="66" charset="0"/>
                </a:rPr>
                <a:t>last week</a:t>
              </a:r>
            </a:p>
          </p:txBody>
        </p:sp>
      </p:grpSp>
      <p:pic>
        <p:nvPicPr>
          <p:cNvPr id="18" name="Picture 17">
            <a:extLst>
              <a:ext uri="{FF2B5EF4-FFF2-40B4-BE49-F238E27FC236}">
                <a16:creationId xmlns:a16="http://schemas.microsoft.com/office/drawing/2014/main" id="{77288C4A-6247-4C91-B74B-A38CDBD71BEE}"/>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spTree>
    <p:extLst>
      <p:ext uri="{BB962C8B-B14F-4D97-AF65-F5344CB8AC3E}">
        <p14:creationId xmlns:p14="http://schemas.microsoft.com/office/powerpoint/2010/main" val="42060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64" presetClass="path" presetSubtype="0" repeatCount="indefinite" accel="50000" decel="50000" fill="hold" nodeType="withEffect">
                                  <p:stCondLst>
                                    <p:cond delay="0"/>
                                  </p:stCondLst>
                                  <p:childTnLst>
                                    <p:animMotion origin="layout" path="M 3.33333E-6 -8.64198E-7 L 0.00052 -0.05401 " pathEditMode="relative" rAng="0" ptsTypes="AA">
                                      <p:cBhvr>
                                        <p:cTn id="12" dur="2000" fill="hold"/>
                                        <p:tgtEl>
                                          <p:spTgt spid="10"/>
                                        </p:tgtEl>
                                        <p:attrNameLst>
                                          <p:attrName>ppt_x</p:attrName>
                                          <p:attrName>ppt_y</p:attrName>
                                        </p:attrNameLst>
                                      </p:cBhvr>
                                      <p:rCtr x="17" y="-27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oogle Shape;305;p35"/>
          <p:cNvGrpSpPr/>
          <p:nvPr/>
        </p:nvGrpSpPr>
        <p:grpSpPr>
          <a:xfrm>
            <a:off x="3400733" y="3160214"/>
            <a:ext cx="1236425" cy="1906129"/>
            <a:chOff x="517131" y="1513337"/>
            <a:chExt cx="2158662" cy="2816053"/>
          </a:xfrm>
        </p:grpSpPr>
        <p:sp>
          <p:nvSpPr>
            <p:cNvPr id="91"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3" name="Picture 10" descr="Download Free png Cartoon Grass, Turf, Green Land, Grassland PNG and Vector  with ... - DLPNG.co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615" r="100000">
                        <a14:backgroundMark x1="17538" y1="51750" x2="18154" y2="50000"/>
                        <a14:backgroundMark x1="22462" y1="51250" x2="23231" y2="46500"/>
                        <a14:backgroundMark x1="34769" y1="65250" x2="36000" y2="61750"/>
                        <a14:backgroundMark x1="32923" y1="59250" x2="33846" y2="56250"/>
                        <a14:backgroundMark x1="63692" y1="51250" x2="63846" y2="50500"/>
                        <a14:backgroundMark x1="63846" y1="50250" x2="63846" y2="50250"/>
                        <a14:backgroundMark x1="58308" y1="53000" x2="59692" y2="49500"/>
                        <a14:backgroundMark x1="76462" y1="64250" x2="76462" y2="62250"/>
                        <a14:backgroundMark x1="47385" y1="63000" x2="47846" y2="62250"/>
                        <a14:backgroundMark x1="51077" y1="55000" x2="51692" y2="52500"/>
                        <a14:backgroundMark x1="73385" y1="61250" x2="74923" y2="56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62296" y="4207018"/>
            <a:ext cx="1726093" cy="1248116"/>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10">
            <a:extLst>
              <a:ext uri="{FF2B5EF4-FFF2-40B4-BE49-F238E27FC236}">
                <a16:creationId xmlns:a16="http://schemas.microsoft.com/office/drawing/2014/main" id="{77288C4A-6247-4C91-B74B-A38CDBD71B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214" name="Picture 4" descr="136 Viet nam Vector Images, Viet nam Illustrations | Depositphot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745" y="1583025"/>
            <a:ext cx="868701" cy="827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5" name="Picture 18" descr="School Building, School Clipart, School, Yellow PNG Transparent Clipart  Image and PSD File for Free Download"/>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0" r="99375">
                        <a14:foregroundMark x1="15937" y1="50781" x2="18438" y2="53906"/>
                      </a14:backgroundRemoval>
                    </a14:imgEffect>
                    <a14:imgEffect>
                      <a14:saturation sat="200000"/>
                    </a14:imgEffect>
                  </a14:imgLayer>
                </a14:imgProps>
              </a:ext>
              <a:ext uri="{28A0092B-C50C-407E-A947-70E740481C1C}">
                <a14:useLocalDpi xmlns:a14="http://schemas.microsoft.com/office/drawing/2010/main" val="0"/>
              </a:ext>
            </a:extLst>
          </a:blip>
          <a:srcRect t="10131" r="3136" b="32682"/>
          <a:stretch/>
        </p:blipFill>
        <p:spPr bwMode="auto">
          <a:xfrm flipH="1">
            <a:off x="-24070" y="2177016"/>
            <a:ext cx="2599423" cy="1534684"/>
          </a:xfrm>
          <a:prstGeom prst="rect">
            <a:avLst/>
          </a:prstGeom>
          <a:noFill/>
          <a:extLst>
            <a:ext uri="{909E8E84-426E-40DD-AFC4-6F175D3DCCD1}">
              <a14:hiddenFill xmlns:a14="http://schemas.microsoft.com/office/drawing/2010/main">
                <a:solidFill>
                  <a:srgbClr val="FFFFFF"/>
                </a:solidFill>
              </a14:hiddenFill>
            </a:ext>
          </a:extLst>
        </p:spPr>
      </p:pic>
      <p:grpSp>
        <p:nvGrpSpPr>
          <p:cNvPr id="129" name="Google Shape;1059;p40"/>
          <p:cNvGrpSpPr/>
          <p:nvPr/>
        </p:nvGrpSpPr>
        <p:grpSpPr>
          <a:xfrm>
            <a:off x="-155881" y="2960728"/>
            <a:ext cx="2354936" cy="2320268"/>
            <a:chOff x="3972658" y="2999200"/>
            <a:chExt cx="743817" cy="759200"/>
          </a:xfrm>
        </p:grpSpPr>
        <p:sp>
          <p:nvSpPr>
            <p:cNvPr id="130" name="Google Shape;1060;p40"/>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061;p40"/>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rgbClr val="82333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062;p40"/>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063;p40"/>
            <p:cNvSpPr/>
            <p:nvPr/>
          </p:nvSpPr>
          <p:spPr>
            <a:xfrm>
              <a:off x="3972658" y="3308244"/>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064;p40"/>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065;p40"/>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066;p40"/>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067;p40"/>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068;p40"/>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069;p40"/>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070;p40"/>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071;p40"/>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072;p40"/>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073;p40"/>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074;p40"/>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075;p40"/>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076;p40"/>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077;p40"/>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078;p40"/>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079;p40"/>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080;p40"/>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081;p40"/>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082;p40"/>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083;p40"/>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084;p40"/>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085;p40"/>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086;p40"/>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087;p40"/>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088;p40"/>
            <p:cNvSpPr/>
            <p:nvPr/>
          </p:nvSpPr>
          <p:spPr>
            <a:xfrm>
              <a:off x="4342250" y="3265725"/>
              <a:ext cx="20750" cy="7450"/>
            </a:xfrm>
            <a:custGeom>
              <a:avLst/>
              <a:gdLst/>
              <a:ahLst/>
              <a:cxnLst/>
              <a:rect l="l" t="t" r="r" b="b"/>
              <a:pathLst>
                <a:path w="830" h="298" extrusionOk="0">
                  <a:moveTo>
                    <a:pt x="415" y="1"/>
                  </a:moveTo>
                  <a:cubicBezTo>
                    <a:pt x="297" y="1"/>
                    <a:pt x="168" y="34"/>
                    <a:pt x="47" y="130"/>
                  </a:cubicBezTo>
                  <a:cubicBezTo>
                    <a:pt x="8" y="161"/>
                    <a:pt x="0" y="224"/>
                    <a:pt x="32" y="263"/>
                  </a:cubicBezTo>
                  <a:cubicBezTo>
                    <a:pt x="47" y="286"/>
                    <a:pt x="71" y="294"/>
                    <a:pt x="94" y="294"/>
                  </a:cubicBezTo>
                  <a:cubicBezTo>
                    <a:pt x="101" y="296"/>
                    <a:pt x="107" y="297"/>
                    <a:pt x="113" y="297"/>
                  </a:cubicBezTo>
                  <a:cubicBezTo>
                    <a:pt x="130" y="297"/>
                    <a:pt x="148" y="290"/>
                    <a:pt x="165" y="278"/>
                  </a:cubicBezTo>
                  <a:cubicBezTo>
                    <a:pt x="252" y="209"/>
                    <a:pt x="343" y="186"/>
                    <a:pt x="425" y="186"/>
                  </a:cubicBezTo>
                  <a:cubicBezTo>
                    <a:pt x="562" y="186"/>
                    <a:pt x="668" y="250"/>
                    <a:pt x="673" y="255"/>
                  </a:cubicBezTo>
                  <a:cubicBezTo>
                    <a:pt x="691" y="266"/>
                    <a:pt x="709" y="272"/>
                    <a:pt x="727" y="272"/>
                  </a:cubicBezTo>
                  <a:cubicBezTo>
                    <a:pt x="757" y="272"/>
                    <a:pt x="787" y="256"/>
                    <a:pt x="806" y="231"/>
                  </a:cubicBezTo>
                  <a:cubicBezTo>
                    <a:pt x="830" y="184"/>
                    <a:pt x="822" y="130"/>
                    <a:pt x="775" y="98"/>
                  </a:cubicBezTo>
                  <a:cubicBezTo>
                    <a:pt x="700" y="54"/>
                    <a:pt x="567" y="1"/>
                    <a:pt x="415"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089;p40"/>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090;p40"/>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091;p40"/>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092;p40"/>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093;p40"/>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094;p40"/>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095;p40"/>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096;p40"/>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097;p40"/>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098;p40"/>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099;p40"/>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100;p40"/>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101;p40"/>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102;p40"/>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103;p40"/>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104;p40"/>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105;p40"/>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106;p40"/>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107;p40"/>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108;p40"/>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109;p40"/>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110;p40"/>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111;p40"/>
            <p:cNvSpPr/>
            <p:nvPr/>
          </p:nvSpPr>
          <p:spPr>
            <a:xfrm>
              <a:off x="4507550" y="3474925"/>
              <a:ext cx="13700" cy="5325"/>
            </a:xfrm>
            <a:custGeom>
              <a:avLst/>
              <a:gdLst/>
              <a:ahLst/>
              <a:cxnLst/>
              <a:rect l="l" t="t" r="r" b="b"/>
              <a:pathLst>
                <a:path w="548" h="213" extrusionOk="0">
                  <a:moveTo>
                    <a:pt x="274" y="1"/>
                  </a:moveTo>
                  <a:cubicBezTo>
                    <a:pt x="164" y="9"/>
                    <a:pt x="63" y="63"/>
                    <a:pt x="16" y="157"/>
                  </a:cubicBezTo>
                  <a:cubicBezTo>
                    <a:pt x="0" y="181"/>
                    <a:pt x="8" y="204"/>
                    <a:pt x="24" y="212"/>
                  </a:cubicBezTo>
                  <a:lnTo>
                    <a:pt x="47" y="212"/>
                  </a:lnTo>
                  <a:cubicBezTo>
                    <a:pt x="55" y="212"/>
                    <a:pt x="71" y="204"/>
                    <a:pt x="78" y="196"/>
                  </a:cubicBezTo>
                  <a:cubicBezTo>
                    <a:pt x="117" y="126"/>
                    <a:pt x="196" y="79"/>
                    <a:pt x="274" y="79"/>
                  </a:cubicBezTo>
                  <a:cubicBezTo>
                    <a:pt x="360" y="79"/>
                    <a:pt x="438" y="118"/>
                    <a:pt x="477" y="189"/>
                  </a:cubicBezTo>
                  <a:cubicBezTo>
                    <a:pt x="483" y="200"/>
                    <a:pt x="497" y="207"/>
                    <a:pt x="511" y="207"/>
                  </a:cubicBezTo>
                  <a:cubicBezTo>
                    <a:pt x="515" y="207"/>
                    <a:pt x="520" y="206"/>
                    <a:pt x="524" y="204"/>
                  </a:cubicBezTo>
                  <a:cubicBezTo>
                    <a:pt x="548" y="189"/>
                    <a:pt x="548" y="173"/>
                    <a:pt x="540" y="150"/>
                  </a:cubicBezTo>
                  <a:cubicBezTo>
                    <a:pt x="485" y="56"/>
                    <a:pt x="384"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112;p40"/>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113;p40"/>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114;p40"/>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115;p40"/>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116;p40"/>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117;p40"/>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118;p40"/>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119;p40"/>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120;p40"/>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121;p40"/>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122;p40"/>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123;p40"/>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124;p40"/>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125;p40"/>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126;p40"/>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127;p40"/>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128;p40"/>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129;p40"/>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1130;p40"/>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1131;p40"/>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1132;p40"/>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1133;p40"/>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1134;p40"/>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1135;p40"/>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1136;p40"/>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1137;p40"/>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1138;p40"/>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1139;p40"/>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216" name="Picture 8" descr="Vector Illustration Of School Children. Download a Free Preview or High  Quality Adobe Illustrator Ai, EPS, PDF and High Resolut… | Vector, Kids  clipart, Vector free"/>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19" b="90000" l="2700" r="96400">
                        <a14:foregroundMark x1="15000" y1="9352" x2="27600" y2="32130"/>
                        <a14:foregroundMark x1="26400" y1="42315" x2="28000" y2="57778"/>
                        <a14:foregroundMark x1="20700" y1="64352" x2="19600" y2="76852"/>
                        <a14:foregroundMark x1="30100" y1="65370" x2="31900" y2="78333"/>
                        <a14:foregroundMark x1="12500" y1="83796" x2="15700" y2="85926"/>
                        <a14:foregroundMark x1="17300" y1="46944" x2="7900" y2="61389"/>
                        <a14:foregroundMark x1="18900" y1="40833" x2="34700" y2="45278"/>
                        <a14:foregroundMark x1="20500" y1="76389" x2="16600" y2="83426"/>
                        <a14:foregroundMark x1="63900" y1="24722" x2="79900" y2="28796"/>
                        <a14:foregroundMark x1="65300" y1="65185" x2="64400" y2="74259"/>
                        <a14:foregroundMark x1="55900" y1="86944" x2="59800" y2="84630"/>
                        <a14:foregroundMark x1="58700" y1="68981" x2="77600" y2="69444"/>
                        <a14:foregroundMark x1="73300" y1="75093" x2="74200" y2="76574"/>
                        <a14:foregroundMark x1="83600" y1="80463" x2="78500" y2="80000"/>
                        <a14:foregroundMark x1="69200" y1="43981" x2="78300" y2="46111"/>
                        <a14:foregroundMark x1="84500" y1="80833" x2="83300" y2="84259"/>
                        <a14:foregroundMark x1="67600" y1="32778" x2="72800" y2="34907"/>
                        <a14:foregroundMark x1="23700" y1="33611" x2="30300" y2="34537"/>
                        <a14:foregroundMark x1="66700" y1="34259" x2="68500" y2="36204"/>
                        <a14:foregroundMark x1="67000" y1="42130" x2="68200" y2="42593"/>
                        <a14:foregroundMark x1="62000" y1="80556" x2="59400" y2="85926"/>
                        <a14:backgroundMark x1="22200" y1="39537" x2="22900" y2="39259"/>
                        <a14:backgroundMark x1="23200" y1="39537" x2="24000" y2="39444"/>
                        <a14:backgroundMark x1="28500" y1="39537" x2="28500" y2="39537"/>
                      </a14:backgroundRemoval>
                    </a14:imgEffect>
                  </a14:imgLayer>
                </a14:imgProps>
              </a:ext>
              <a:ext uri="{28A0092B-C50C-407E-A947-70E740481C1C}">
                <a14:useLocalDpi xmlns:a14="http://schemas.microsoft.com/office/drawing/2010/main" val="0"/>
              </a:ext>
            </a:extLst>
          </a:blip>
          <a:srcRect/>
          <a:stretch>
            <a:fillRect/>
          </a:stretch>
        </p:blipFill>
        <p:spPr bwMode="auto">
          <a:xfrm>
            <a:off x="5611668" y="2973656"/>
            <a:ext cx="1734832" cy="1873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2" name="Rounded Rectangle 211"/>
          <p:cNvSpPr/>
          <p:nvPr/>
        </p:nvSpPr>
        <p:spPr>
          <a:xfrm>
            <a:off x="2873125" y="1051126"/>
            <a:ext cx="4931007" cy="10638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buClr>
                <a:srgbClr val="000000"/>
              </a:buClr>
              <a:buFont typeface="Arial"/>
              <a:buNone/>
            </a:pPr>
            <a:endParaRPr lang="en-US" sz="1400" kern="0">
              <a:solidFill>
                <a:srgbClr val="261D2A"/>
              </a:solidFill>
              <a:sym typeface="Arial"/>
            </a:endParaRPr>
          </a:p>
        </p:txBody>
      </p:sp>
      <p:sp>
        <p:nvSpPr>
          <p:cNvPr id="218" name="Google Shape;158;p24"/>
          <p:cNvSpPr txBox="1">
            <a:spLocks/>
          </p:cNvSpPr>
          <p:nvPr/>
        </p:nvSpPr>
        <p:spPr>
          <a:xfrm>
            <a:off x="3241697" y="1201049"/>
            <a:ext cx="4775205" cy="785415"/>
          </a:xfrm>
          <a:prstGeom prst="rect">
            <a:avLst/>
          </a:prstGeom>
          <a:noFill/>
          <a:ln>
            <a:noFill/>
          </a:ln>
        </p:spPr>
        <p:txBody>
          <a:bodyPr spcFirstLastPara="1" wrap="square" lIns="91423" tIns="91423" rIns="91423" bIns="91423"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Barrio"/>
              <a:buNone/>
              <a:defRPr sz="3600" b="0" i="0" u="none" strike="noStrike" cap="none">
                <a:solidFill>
                  <a:schemeClr val="dk2"/>
                </a:solidFill>
                <a:latin typeface="Barrio"/>
                <a:ea typeface="Barrio"/>
                <a:cs typeface="Barrio"/>
                <a:sym typeface="Barrio"/>
              </a:defRPr>
            </a:lvl1pPr>
            <a:lvl2pPr marR="0" lvl="1"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3600"/>
              <a:buFont typeface="Arial"/>
              <a:buNone/>
              <a:defRPr sz="3600" b="0" i="0" u="none" strike="noStrike" cap="none">
                <a:solidFill>
                  <a:schemeClr val="dk2"/>
                </a:solidFill>
                <a:latin typeface="Arial"/>
                <a:ea typeface="Arial"/>
                <a:cs typeface="Arial"/>
                <a:sym typeface="Arial"/>
              </a:defRPr>
            </a:lvl9pPr>
          </a:lstStyle>
          <a:p>
            <a:pPr>
              <a:buClr>
                <a:srgbClr val="4597CE"/>
              </a:buClr>
            </a:pPr>
            <a:r>
              <a:rPr lang="en-US" sz="4400" b="1" kern="0" dirty="0">
                <a:solidFill>
                  <a:srgbClr val="FF0000"/>
                </a:solidFill>
                <a:latin typeface="Comic Sans MS" panose="030F0702030302020204" pitchFamily="66" charset="0"/>
              </a:rPr>
              <a:t>Presentation </a:t>
            </a:r>
          </a:p>
        </p:txBody>
      </p:sp>
      <p:sp>
        <p:nvSpPr>
          <p:cNvPr id="219" name="Google Shape;1260;p37"/>
          <p:cNvSpPr/>
          <p:nvPr/>
        </p:nvSpPr>
        <p:spPr>
          <a:xfrm>
            <a:off x="2388326" y="1059455"/>
            <a:ext cx="1020900" cy="1020900"/>
          </a:xfrm>
          <a:prstGeom prst="ellipse">
            <a:avLst/>
          </a:prstGeom>
          <a:solidFill>
            <a:schemeClr val="accent1"/>
          </a:solidFill>
          <a:ln>
            <a:noFill/>
          </a:ln>
        </p:spPr>
        <p:txBody>
          <a:bodyPr spcFirstLastPara="1" wrap="square" lIns="91423" tIns="91423" rIns="91423" bIns="91423"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0" name="Google Shape;1262;p37"/>
          <p:cNvSpPr txBox="1">
            <a:spLocks noGrp="1"/>
          </p:cNvSpPr>
          <p:nvPr>
            <p:ph type="ctrTitle"/>
          </p:nvPr>
        </p:nvSpPr>
        <p:spPr>
          <a:xfrm>
            <a:off x="1535978" y="1188218"/>
            <a:ext cx="2724863" cy="811087"/>
          </a:xfrm>
          <a:prstGeom prst="rect">
            <a:avLst/>
          </a:prstGeom>
        </p:spPr>
        <p:txBody>
          <a:bodyPr spcFirstLastPara="1" wrap="square" lIns="91423" tIns="91423" rIns="91423" bIns="91423" anchor="ctr" anchorCtr="0">
            <a:noAutofit/>
          </a:bodyPr>
          <a:lstStyle/>
          <a:p>
            <a:r>
              <a:rPr lang="en" sz="4400" dirty="0">
                <a:solidFill>
                  <a:srgbClr val="FF0000"/>
                </a:solidFill>
                <a:latin typeface="Comic Sans MS" panose="030F0702030302020204" pitchFamily="66" charset="0"/>
                <a:cs typeface="Barrio" panose="020B0604020202020204" charset="0"/>
              </a:rPr>
              <a:t>2</a:t>
            </a:r>
            <a:endParaRPr sz="4400" dirty="0">
              <a:solidFill>
                <a:srgbClr val="FF0000"/>
              </a:solidFill>
              <a:latin typeface="Comic Sans MS" panose="030F0702030302020204" pitchFamily="66" charset="0"/>
              <a:cs typeface="Barrio" panose="020B0604020202020204" charset="0"/>
            </a:endParaRPr>
          </a:p>
        </p:txBody>
      </p:sp>
    </p:spTree>
    <p:extLst>
      <p:ext uri="{BB962C8B-B14F-4D97-AF65-F5344CB8AC3E}">
        <p14:creationId xmlns:p14="http://schemas.microsoft.com/office/powerpoint/2010/main" val="1421836219"/>
      </p:ext>
    </p:extLst>
  </p:cSld>
  <p:clrMapOvr>
    <a:masterClrMapping/>
  </p:clrMapOvr>
  <p:transition spd="slow">
    <p:push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0"/>
                                        </p:tgtEl>
                                        <p:attrNameLst>
                                          <p:attrName>r</p:attrName>
                                        </p:attrNameLst>
                                      </p:cBhvr>
                                    </p:animRot>
                                    <p:animRot by="-240000">
                                      <p:cBhvr>
                                        <p:cTn id="7" dur="200" fill="hold">
                                          <p:stCondLst>
                                            <p:cond delay="200"/>
                                          </p:stCondLst>
                                        </p:cTn>
                                        <p:tgtEl>
                                          <p:spTgt spid="90"/>
                                        </p:tgtEl>
                                        <p:attrNameLst>
                                          <p:attrName>r</p:attrName>
                                        </p:attrNameLst>
                                      </p:cBhvr>
                                    </p:animRot>
                                    <p:animRot by="240000">
                                      <p:cBhvr>
                                        <p:cTn id="8" dur="200" fill="hold">
                                          <p:stCondLst>
                                            <p:cond delay="400"/>
                                          </p:stCondLst>
                                        </p:cTn>
                                        <p:tgtEl>
                                          <p:spTgt spid="90"/>
                                        </p:tgtEl>
                                        <p:attrNameLst>
                                          <p:attrName>r</p:attrName>
                                        </p:attrNameLst>
                                      </p:cBhvr>
                                    </p:animRot>
                                    <p:animRot by="-240000">
                                      <p:cBhvr>
                                        <p:cTn id="9" dur="200" fill="hold">
                                          <p:stCondLst>
                                            <p:cond delay="600"/>
                                          </p:stCondLst>
                                        </p:cTn>
                                        <p:tgtEl>
                                          <p:spTgt spid="90"/>
                                        </p:tgtEl>
                                        <p:attrNameLst>
                                          <p:attrName>r</p:attrName>
                                        </p:attrNameLst>
                                      </p:cBhvr>
                                    </p:animRot>
                                    <p:animRot by="120000">
                                      <p:cBhvr>
                                        <p:cTn id="10" dur="200" fill="hold">
                                          <p:stCondLst>
                                            <p:cond delay="800"/>
                                          </p:stCondLst>
                                        </p:cTn>
                                        <p:tgtEl>
                                          <p:spTgt spid="9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16"/>
                                        </p:tgtEl>
                                        <p:attrNameLst>
                                          <p:attrName>r</p:attrName>
                                        </p:attrNameLst>
                                      </p:cBhvr>
                                    </p:animRot>
                                    <p:animRot by="-240000">
                                      <p:cBhvr>
                                        <p:cTn id="13" dur="200" fill="hold">
                                          <p:stCondLst>
                                            <p:cond delay="200"/>
                                          </p:stCondLst>
                                        </p:cTn>
                                        <p:tgtEl>
                                          <p:spTgt spid="216"/>
                                        </p:tgtEl>
                                        <p:attrNameLst>
                                          <p:attrName>r</p:attrName>
                                        </p:attrNameLst>
                                      </p:cBhvr>
                                    </p:animRot>
                                    <p:animRot by="240000">
                                      <p:cBhvr>
                                        <p:cTn id="14" dur="200" fill="hold">
                                          <p:stCondLst>
                                            <p:cond delay="400"/>
                                          </p:stCondLst>
                                        </p:cTn>
                                        <p:tgtEl>
                                          <p:spTgt spid="216"/>
                                        </p:tgtEl>
                                        <p:attrNameLst>
                                          <p:attrName>r</p:attrName>
                                        </p:attrNameLst>
                                      </p:cBhvr>
                                    </p:animRot>
                                    <p:animRot by="-240000">
                                      <p:cBhvr>
                                        <p:cTn id="15" dur="200" fill="hold">
                                          <p:stCondLst>
                                            <p:cond delay="600"/>
                                          </p:stCondLst>
                                        </p:cTn>
                                        <p:tgtEl>
                                          <p:spTgt spid="216"/>
                                        </p:tgtEl>
                                        <p:attrNameLst>
                                          <p:attrName>r</p:attrName>
                                        </p:attrNameLst>
                                      </p:cBhvr>
                                    </p:animRot>
                                    <p:animRot by="120000">
                                      <p:cBhvr>
                                        <p:cTn id="16" dur="200" fill="hold">
                                          <p:stCondLst>
                                            <p:cond delay="800"/>
                                          </p:stCondLst>
                                        </p:cTn>
                                        <p:tgtEl>
                                          <p:spTgt spid="21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29"/>
                                        </p:tgtEl>
                                        <p:attrNameLst>
                                          <p:attrName>r</p:attrName>
                                        </p:attrNameLst>
                                      </p:cBhvr>
                                    </p:animRot>
                                    <p:animRot by="-240000">
                                      <p:cBhvr>
                                        <p:cTn id="19" dur="200" fill="hold">
                                          <p:stCondLst>
                                            <p:cond delay="200"/>
                                          </p:stCondLst>
                                        </p:cTn>
                                        <p:tgtEl>
                                          <p:spTgt spid="129"/>
                                        </p:tgtEl>
                                        <p:attrNameLst>
                                          <p:attrName>r</p:attrName>
                                        </p:attrNameLst>
                                      </p:cBhvr>
                                    </p:animRot>
                                    <p:animRot by="240000">
                                      <p:cBhvr>
                                        <p:cTn id="20" dur="200" fill="hold">
                                          <p:stCondLst>
                                            <p:cond delay="400"/>
                                          </p:stCondLst>
                                        </p:cTn>
                                        <p:tgtEl>
                                          <p:spTgt spid="129"/>
                                        </p:tgtEl>
                                        <p:attrNameLst>
                                          <p:attrName>r</p:attrName>
                                        </p:attrNameLst>
                                      </p:cBhvr>
                                    </p:animRot>
                                    <p:animRot by="-240000">
                                      <p:cBhvr>
                                        <p:cTn id="21" dur="200" fill="hold">
                                          <p:stCondLst>
                                            <p:cond delay="600"/>
                                          </p:stCondLst>
                                        </p:cTn>
                                        <p:tgtEl>
                                          <p:spTgt spid="129"/>
                                        </p:tgtEl>
                                        <p:attrNameLst>
                                          <p:attrName>r</p:attrName>
                                        </p:attrNameLst>
                                      </p:cBhvr>
                                    </p:animRot>
                                    <p:animRot by="120000">
                                      <p:cBhvr>
                                        <p:cTn id="22" dur="200" fill="hold">
                                          <p:stCondLst>
                                            <p:cond delay="800"/>
                                          </p:stCondLst>
                                        </p:cTn>
                                        <p:tgtEl>
                                          <p:spTgt spid="1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ec/b3/db/ecb3db6f8e94996680f2c3ad2aeee68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1030" name="Picture 6" descr="https://i.pinimg.com/564x/fa/24/2d/fa242df5f09642e433dac8979e77f932.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75" b="93908" l="0" r="99291">
                        <a14:foregroundMark x1="56738" y1="18506" x2="67376" y2="30805"/>
                        <a14:foregroundMark x1="74645" y1="20460" x2="68440" y2="26322"/>
                        <a14:foregroundMark x1="73227" y1="45402" x2="70922" y2="49655"/>
                        <a14:foregroundMark x1="70213" y1="46092" x2="64007" y2="48506"/>
                        <a14:foregroundMark x1="62589" y1="45632" x2="60106" y2="48966"/>
                        <a14:foregroundMark x1="57447" y1="45632" x2="59397" y2="48046"/>
                      </a14:backgroundRemoval>
                    </a14:imgEffect>
                  </a14:imgLayer>
                </a14:imgProps>
              </a:ext>
              <a:ext uri="{28A0092B-C50C-407E-A947-70E740481C1C}">
                <a14:useLocalDpi xmlns:a14="http://schemas.microsoft.com/office/drawing/2010/main" val="0"/>
              </a:ext>
            </a:extLst>
          </a:blip>
          <a:srcRect l="6863" r="4558" b="6817"/>
          <a:stretch/>
        </p:blipFill>
        <p:spPr bwMode="auto">
          <a:xfrm>
            <a:off x="6792114" y="2087750"/>
            <a:ext cx="1738450" cy="282100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09" y="1073193"/>
            <a:ext cx="4191000" cy="29524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5181600" y="2087751"/>
            <a:ext cx="1300356" cy="461665"/>
          </a:xfrm>
          <a:prstGeom prst="rect">
            <a:avLst/>
          </a:prstGeom>
          <a:solidFill>
            <a:srgbClr val="FFFF00"/>
          </a:solidFill>
          <a:scene3d>
            <a:camera prst="orthographicFront"/>
            <a:lightRig rig="threePt" dir="t"/>
          </a:scene3d>
          <a:sp3d>
            <a:bevelT prst="relaxedInset"/>
          </a:sp3d>
        </p:spPr>
        <p:txBody>
          <a:bodyPr wrap="none" lIns="91438" tIns="45719" rIns="91438" bIns="45719" rtlCol="0">
            <a:spAutoFit/>
          </a:bodyPr>
          <a:lstStyle/>
          <a:p>
            <a:r>
              <a:rPr lang="en-US" sz="2400" dirty="0">
                <a:solidFill>
                  <a:srgbClr val="002060"/>
                </a:solidFill>
                <a:latin typeface="Comic Sans MS" panose="030F0702030302020204" pitchFamily="66" charset="0"/>
              </a:rPr>
              <a:t>museum</a:t>
            </a:r>
          </a:p>
        </p:txBody>
      </p:sp>
      <p:pic>
        <p:nvPicPr>
          <p:cNvPr id="7" name="track 11.3.mp3">
            <a:hlinkClick r:id="" action="ppaction://media"/>
          </p:cNvPr>
          <p:cNvPicPr>
            <a:picLocks noChangeAspect="1"/>
          </p:cNvPicPr>
          <p:nvPr>
            <a:audioFile r:link="rId1"/>
            <p:extLst>
              <p:ext uri="{DAA4B4D4-6D71-4841-9C94-3DE7FCFB9230}">
                <p14:media xmlns:p14="http://schemas.microsoft.com/office/powerpoint/2010/main" r:embed="rId2">
                  <p14:trim st="9829.683999999999" end="15428.8698"/>
                </p14:media>
              </p:ext>
            </p:extLst>
          </p:nvPr>
        </p:nvPicPr>
        <p:blipFill>
          <a:blip r:embed="rId10"/>
          <a:stretch>
            <a:fillRect/>
          </a:stretch>
        </p:blipFill>
        <p:spPr>
          <a:xfrm>
            <a:off x="9210581" y="895350"/>
            <a:ext cx="609600" cy="609600"/>
          </a:xfrm>
          <a:prstGeom prst="rect">
            <a:avLst/>
          </a:prstGeom>
        </p:spPr>
      </p:pic>
      <p:pic>
        <p:nvPicPr>
          <p:cNvPr id="9" name="track 11.3.mp3">
            <a:hlinkClick r:id="" action="ppaction://media"/>
          </p:cNvPr>
          <p:cNvPicPr>
            <a:picLocks noChangeAspect="1"/>
          </p:cNvPicPr>
          <p:nvPr>
            <a:audioFile r:link="rId1"/>
            <p:extLst>
              <p:ext uri="{DAA4B4D4-6D71-4841-9C94-3DE7FCFB9230}">
                <p14:media xmlns:p14="http://schemas.microsoft.com/office/powerpoint/2010/main" r:embed="rId2">
                  <p14:trim st="9829.683999999999" end="15428.8698"/>
                </p14:media>
              </p:ext>
            </p:extLst>
          </p:nvPr>
        </p:nvPicPr>
        <p:blipFill>
          <a:blip r:embed="rId10"/>
          <a:stretch>
            <a:fillRect/>
          </a:stretch>
        </p:blipFill>
        <p:spPr>
          <a:xfrm>
            <a:off x="9259233" y="1643679"/>
            <a:ext cx="609600" cy="609600"/>
          </a:xfrm>
          <a:prstGeom prst="rect">
            <a:avLst/>
          </a:prstGeom>
        </p:spPr>
      </p:pic>
    </p:spTree>
    <p:extLst>
      <p:ext uri="{BB962C8B-B14F-4D97-AF65-F5344CB8AC3E}">
        <p14:creationId xmlns:p14="http://schemas.microsoft.com/office/powerpoint/2010/main" val="159749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0"/>
                                        </p:tgtEl>
                                        <p:attrNameLst>
                                          <p:attrName>r</p:attrName>
                                        </p:attrNameLst>
                                      </p:cBhvr>
                                    </p:animRot>
                                    <p:animRot by="-240000">
                                      <p:cBhvr>
                                        <p:cTn id="7" dur="200" fill="hold">
                                          <p:stCondLst>
                                            <p:cond delay="200"/>
                                          </p:stCondLst>
                                        </p:cTn>
                                        <p:tgtEl>
                                          <p:spTgt spid="1030"/>
                                        </p:tgtEl>
                                        <p:attrNameLst>
                                          <p:attrName>r</p:attrName>
                                        </p:attrNameLst>
                                      </p:cBhvr>
                                    </p:animRot>
                                    <p:animRot by="240000">
                                      <p:cBhvr>
                                        <p:cTn id="8" dur="200" fill="hold">
                                          <p:stCondLst>
                                            <p:cond delay="400"/>
                                          </p:stCondLst>
                                        </p:cTn>
                                        <p:tgtEl>
                                          <p:spTgt spid="1030"/>
                                        </p:tgtEl>
                                        <p:attrNameLst>
                                          <p:attrName>r</p:attrName>
                                        </p:attrNameLst>
                                      </p:cBhvr>
                                    </p:animRot>
                                    <p:animRot by="-240000">
                                      <p:cBhvr>
                                        <p:cTn id="9" dur="200" fill="hold">
                                          <p:stCondLst>
                                            <p:cond delay="600"/>
                                          </p:stCondLst>
                                        </p:cTn>
                                        <p:tgtEl>
                                          <p:spTgt spid="1030"/>
                                        </p:tgtEl>
                                        <p:attrNameLst>
                                          <p:attrName>r</p:attrName>
                                        </p:attrNameLst>
                                      </p:cBhvr>
                                    </p:animRot>
                                    <p:animRot by="120000">
                                      <p:cBhvr>
                                        <p:cTn id="10" dur="200" fill="hold">
                                          <p:stCondLst>
                                            <p:cond delay="800"/>
                                          </p:stCondLst>
                                        </p:cTn>
                                        <p:tgtEl>
                                          <p:spTgt spid="10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 presetClass="mediacall" presetSubtype="0" fill="hold" nodeType="withEffect">
                                  <p:stCondLst>
                                    <p:cond delay="0"/>
                                  </p:stCondLst>
                                  <p:childTnLst>
                                    <p:cmd type="call" cmd="playFrom(0.0)">
                                      <p:cBhvr>
                                        <p:cTn id="17" dur="80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7"/>
                </p:tgtEl>
              </p:cMediaNode>
            </p:audio>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08" fill="hold"/>
                                        <p:tgtEl>
                                          <p:spTgt spid="7"/>
                                        </p:tgtEl>
                                      </p:cBhvr>
                                    </p:cmd>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ec/b3/db/ecb3db6f8e94996680f2c3ad2aeee6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1030" name="Picture 6" descr="https://i.pinimg.com/564x/fa/24/2d/fa242df5f09642e433dac8979e77f932.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75" b="93908" l="0" r="99291">
                        <a14:foregroundMark x1="56738" y1="18506" x2="67376" y2="30805"/>
                        <a14:foregroundMark x1="74645" y1="20460" x2="68440" y2="26322"/>
                        <a14:foregroundMark x1="73227" y1="45402" x2="70922" y2="49655"/>
                        <a14:foregroundMark x1="70213" y1="46092" x2="64007" y2="48506"/>
                        <a14:foregroundMark x1="62589" y1="45632" x2="60106" y2="48966"/>
                        <a14:foregroundMark x1="57447" y1="45632" x2="59397" y2="48046"/>
                      </a14:backgroundRemoval>
                    </a14:imgEffect>
                  </a14:imgLayer>
                </a14:imgProps>
              </a:ext>
              <a:ext uri="{28A0092B-C50C-407E-A947-70E740481C1C}">
                <a14:useLocalDpi xmlns:a14="http://schemas.microsoft.com/office/drawing/2010/main" val="0"/>
              </a:ext>
            </a:extLst>
          </a:blip>
          <a:srcRect l="6863" r="4558" b="6817"/>
          <a:stretch/>
        </p:blipFill>
        <p:spPr bwMode="auto">
          <a:xfrm>
            <a:off x="6792114" y="2087750"/>
            <a:ext cx="1738450" cy="28210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29200" y="1856918"/>
            <a:ext cx="2456122" cy="461665"/>
          </a:xfrm>
          <a:prstGeom prst="rect">
            <a:avLst/>
          </a:prstGeom>
          <a:solidFill>
            <a:srgbClr val="FFFF00"/>
          </a:solidFill>
          <a:scene3d>
            <a:camera prst="orthographicFront"/>
            <a:lightRig rig="threePt" dir="t"/>
          </a:scene3d>
          <a:sp3d>
            <a:bevelT prst="relaxedInset"/>
          </a:sp3d>
        </p:spPr>
        <p:txBody>
          <a:bodyPr wrap="none" lIns="91438" tIns="45719" rIns="91438" bIns="45719" rtlCol="0">
            <a:spAutoFit/>
          </a:bodyPr>
          <a:lstStyle/>
          <a:p>
            <a:r>
              <a:rPr lang="en-US" sz="2400" dirty="0">
                <a:solidFill>
                  <a:srgbClr val="002060"/>
                </a:solidFill>
                <a:latin typeface="Comic Sans MS" panose="030F0702030302020204" pitchFamily="66" charset="0"/>
              </a:rPr>
              <a:t>shopping center</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1047750"/>
            <a:ext cx="4191000" cy="2794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track 11.3.mp3">
            <a:hlinkClick r:id="" action="ppaction://media"/>
          </p:cNvPr>
          <p:cNvPicPr>
            <a:picLocks noChangeAspect="1"/>
          </p:cNvPicPr>
          <p:nvPr>
            <a:audioFile r:link="rId1"/>
            <p:extLst>
              <p:ext uri="{DAA4B4D4-6D71-4841-9C94-3DE7FCFB9230}">
                <p14:media xmlns:p14="http://schemas.microsoft.com/office/powerpoint/2010/main" r:embed="rId2">
                  <p14:trim st="15864.3632" end="9083.125"/>
                </p14:media>
              </p:ext>
            </p:extLst>
          </p:nvPr>
        </p:nvPicPr>
        <p:blipFill>
          <a:blip r:embed="rId9"/>
          <a:stretch>
            <a:fillRect/>
          </a:stretch>
        </p:blipFill>
        <p:spPr>
          <a:xfrm>
            <a:off x="9210581" y="895350"/>
            <a:ext cx="609600" cy="609600"/>
          </a:xfrm>
          <a:prstGeom prst="rect">
            <a:avLst/>
          </a:prstGeom>
        </p:spPr>
      </p:pic>
      <p:pic>
        <p:nvPicPr>
          <p:cNvPr id="9" name="track 11.3.mp3">
            <a:hlinkClick r:id="" action="ppaction://media"/>
          </p:cNvPr>
          <p:cNvPicPr>
            <a:picLocks noChangeAspect="1"/>
          </p:cNvPicPr>
          <p:nvPr>
            <a:audioFile r:link="rId1"/>
            <p:extLst>
              <p:ext uri="{DAA4B4D4-6D71-4841-9C94-3DE7FCFB9230}">
                <p14:media xmlns:p14="http://schemas.microsoft.com/office/powerpoint/2010/main" r:embed="rId2">
                  <p14:trim st="15864.3632" end="9083.125"/>
                </p14:media>
              </p:ext>
            </p:extLst>
          </p:nvPr>
        </p:nvPicPr>
        <p:blipFill>
          <a:blip r:embed="rId9"/>
          <a:stretch>
            <a:fillRect/>
          </a:stretch>
        </p:blipFill>
        <p:spPr>
          <a:xfrm>
            <a:off x="9210581" y="1478150"/>
            <a:ext cx="609600" cy="609600"/>
          </a:xfrm>
          <a:prstGeom prst="rect">
            <a:avLst/>
          </a:prstGeom>
        </p:spPr>
      </p:pic>
    </p:spTree>
    <p:extLst>
      <p:ext uri="{BB962C8B-B14F-4D97-AF65-F5344CB8AC3E}">
        <p14:creationId xmlns:p14="http://schemas.microsoft.com/office/powerpoint/2010/main" val="153839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0"/>
                                        </p:tgtEl>
                                        <p:attrNameLst>
                                          <p:attrName>r</p:attrName>
                                        </p:attrNameLst>
                                      </p:cBhvr>
                                    </p:animRot>
                                    <p:animRot by="-240000">
                                      <p:cBhvr>
                                        <p:cTn id="7" dur="200" fill="hold">
                                          <p:stCondLst>
                                            <p:cond delay="200"/>
                                          </p:stCondLst>
                                        </p:cTn>
                                        <p:tgtEl>
                                          <p:spTgt spid="1030"/>
                                        </p:tgtEl>
                                        <p:attrNameLst>
                                          <p:attrName>r</p:attrName>
                                        </p:attrNameLst>
                                      </p:cBhvr>
                                    </p:animRot>
                                    <p:animRot by="240000">
                                      <p:cBhvr>
                                        <p:cTn id="8" dur="200" fill="hold">
                                          <p:stCondLst>
                                            <p:cond delay="400"/>
                                          </p:stCondLst>
                                        </p:cTn>
                                        <p:tgtEl>
                                          <p:spTgt spid="1030"/>
                                        </p:tgtEl>
                                        <p:attrNameLst>
                                          <p:attrName>r</p:attrName>
                                        </p:attrNameLst>
                                      </p:cBhvr>
                                    </p:animRot>
                                    <p:animRot by="-240000">
                                      <p:cBhvr>
                                        <p:cTn id="9" dur="200" fill="hold">
                                          <p:stCondLst>
                                            <p:cond delay="600"/>
                                          </p:stCondLst>
                                        </p:cTn>
                                        <p:tgtEl>
                                          <p:spTgt spid="1030"/>
                                        </p:tgtEl>
                                        <p:attrNameLst>
                                          <p:attrName>r</p:attrName>
                                        </p:attrNameLst>
                                      </p:cBhvr>
                                    </p:animRot>
                                    <p:animRot by="120000">
                                      <p:cBhvr>
                                        <p:cTn id="10" dur="200" fill="hold">
                                          <p:stCondLst>
                                            <p:cond delay="800"/>
                                          </p:stCondLst>
                                        </p:cTn>
                                        <p:tgtEl>
                                          <p:spTgt spid="10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 presetClass="mediacall" presetSubtype="0" fill="hold" nodeType="withEffect">
                                  <p:stCondLst>
                                    <p:cond delay="0"/>
                                  </p:stCondLst>
                                  <p:childTnLst>
                                    <p:cmd type="call" cmd="playFrom(0.0)">
                                      <p:cBhvr>
                                        <p:cTn id="17" dur="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7"/>
                </p:tgtEl>
              </p:cMediaNode>
            </p:audio>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19" fill="hold"/>
                                        <p:tgtEl>
                                          <p:spTgt spid="9"/>
                                        </p:tgtEl>
                                      </p:cBhvr>
                                    </p:cmd>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ec/b3/db/ecb3db6f8e94996680f2c3ad2aeee68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1030" name="Picture 6" descr="https://i.pinimg.com/564x/fa/24/2d/fa242df5f09642e433dac8979e77f932.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575" b="93908" l="0" r="99291">
                        <a14:foregroundMark x1="56738" y1="18506" x2="67376" y2="30805"/>
                        <a14:foregroundMark x1="74645" y1="20460" x2="68440" y2="26322"/>
                        <a14:foregroundMark x1="73227" y1="45402" x2="70922" y2="49655"/>
                        <a14:foregroundMark x1="70213" y1="46092" x2="64007" y2="48506"/>
                        <a14:foregroundMark x1="62589" y1="45632" x2="60106" y2="48966"/>
                        <a14:foregroundMark x1="57447" y1="45632" x2="59397" y2="48046"/>
                      </a14:backgroundRemoval>
                    </a14:imgEffect>
                  </a14:imgLayer>
                </a14:imgProps>
              </a:ext>
              <a:ext uri="{28A0092B-C50C-407E-A947-70E740481C1C}">
                <a14:useLocalDpi xmlns:a14="http://schemas.microsoft.com/office/drawing/2010/main" val="0"/>
              </a:ext>
            </a:extLst>
          </a:blip>
          <a:srcRect l="6863" r="4558" b="6817"/>
          <a:stretch/>
        </p:blipFill>
        <p:spPr bwMode="auto">
          <a:xfrm>
            <a:off x="6792114" y="2087750"/>
            <a:ext cx="1738450" cy="28210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0" y="1853862"/>
            <a:ext cx="1721946" cy="461665"/>
          </a:xfrm>
          <a:prstGeom prst="rect">
            <a:avLst/>
          </a:prstGeom>
          <a:solidFill>
            <a:srgbClr val="FFFF00"/>
          </a:solidFill>
          <a:scene3d>
            <a:camera prst="orthographicFront"/>
            <a:lightRig rig="threePt" dir="t"/>
          </a:scene3d>
          <a:sp3d>
            <a:bevelT prst="relaxedInset"/>
          </a:sp3d>
        </p:spPr>
        <p:txBody>
          <a:bodyPr wrap="none" lIns="91438" tIns="45719" rIns="91438" bIns="45719" rtlCol="0">
            <a:spAutoFit/>
          </a:bodyPr>
          <a:lstStyle/>
          <a:p>
            <a:r>
              <a:rPr lang="en-US" sz="2400" dirty="0">
                <a:solidFill>
                  <a:srgbClr val="002060"/>
                </a:solidFill>
                <a:latin typeface="Comic Sans MS" panose="030F0702030302020204" pitchFamily="66" charset="0"/>
              </a:rPr>
              <a:t>restaurant</a:t>
            </a:r>
          </a:p>
        </p:txBody>
      </p:sp>
      <p:pic>
        <p:nvPicPr>
          <p:cNvPr id="4098"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8107"/>
          <a:stretch/>
        </p:blipFill>
        <p:spPr bwMode="auto">
          <a:xfrm>
            <a:off x="457201" y="1030142"/>
            <a:ext cx="4413026" cy="29114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track 11.3.mp3">
            <a:hlinkClick r:id="" action="ppaction://media"/>
          </p:cNvPr>
          <p:cNvPicPr>
            <a:picLocks noChangeAspect="1"/>
          </p:cNvPicPr>
          <p:nvPr>
            <a:audioFile r:link="rId1"/>
            <p:extLst>
              <p:ext uri="{DAA4B4D4-6D71-4841-9C94-3DE7FCFB9230}">
                <p14:media xmlns:p14="http://schemas.microsoft.com/office/powerpoint/2010/main" r:embed="rId2">
                  <p14:trim st="22583.3872" end="2364.101"/>
                </p14:media>
              </p:ext>
            </p:extLst>
          </p:nvPr>
        </p:nvPicPr>
        <p:blipFill>
          <a:blip r:embed="rId9"/>
          <a:stretch>
            <a:fillRect/>
          </a:stretch>
        </p:blipFill>
        <p:spPr>
          <a:xfrm>
            <a:off x="9210581" y="895350"/>
            <a:ext cx="609600" cy="609600"/>
          </a:xfrm>
          <a:prstGeom prst="rect">
            <a:avLst/>
          </a:prstGeom>
        </p:spPr>
      </p:pic>
      <p:pic>
        <p:nvPicPr>
          <p:cNvPr id="9" name="track 11.3.mp3">
            <a:hlinkClick r:id="" action="ppaction://media"/>
          </p:cNvPr>
          <p:cNvPicPr>
            <a:picLocks noChangeAspect="1"/>
          </p:cNvPicPr>
          <p:nvPr>
            <a:audioFile r:link="rId1"/>
            <p:extLst>
              <p:ext uri="{DAA4B4D4-6D71-4841-9C94-3DE7FCFB9230}">
                <p14:media xmlns:p14="http://schemas.microsoft.com/office/powerpoint/2010/main" r:embed="rId2">
                  <p14:trim st="22707.8128" end="2550.7394"/>
                </p14:media>
              </p:ext>
            </p:extLst>
          </p:nvPr>
        </p:nvPicPr>
        <p:blipFill>
          <a:blip r:embed="rId9"/>
          <a:stretch>
            <a:fillRect/>
          </a:stretch>
        </p:blipFill>
        <p:spPr>
          <a:xfrm>
            <a:off x="9210581" y="1478150"/>
            <a:ext cx="609600" cy="609600"/>
          </a:xfrm>
          <a:prstGeom prst="rect">
            <a:avLst/>
          </a:prstGeom>
        </p:spPr>
      </p:pic>
    </p:spTree>
    <p:extLst>
      <p:ext uri="{BB962C8B-B14F-4D97-AF65-F5344CB8AC3E}">
        <p14:creationId xmlns:p14="http://schemas.microsoft.com/office/powerpoint/2010/main" val="38651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0"/>
                                        </p:tgtEl>
                                        <p:attrNameLst>
                                          <p:attrName>r</p:attrName>
                                        </p:attrNameLst>
                                      </p:cBhvr>
                                    </p:animRot>
                                    <p:animRot by="-240000">
                                      <p:cBhvr>
                                        <p:cTn id="7" dur="200" fill="hold">
                                          <p:stCondLst>
                                            <p:cond delay="200"/>
                                          </p:stCondLst>
                                        </p:cTn>
                                        <p:tgtEl>
                                          <p:spTgt spid="1030"/>
                                        </p:tgtEl>
                                        <p:attrNameLst>
                                          <p:attrName>r</p:attrName>
                                        </p:attrNameLst>
                                      </p:cBhvr>
                                    </p:animRot>
                                    <p:animRot by="240000">
                                      <p:cBhvr>
                                        <p:cTn id="8" dur="200" fill="hold">
                                          <p:stCondLst>
                                            <p:cond delay="400"/>
                                          </p:stCondLst>
                                        </p:cTn>
                                        <p:tgtEl>
                                          <p:spTgt spid="1030"/>
                                        </p:tgtEl>
                                        <p:attrNameLst>
                                          <p:attrName>r</p:attrName>
                                        </p:attrNameLst>
                                      </p:cBhvr>
                                    </p:animRot>
                                    <p:animRot by="-240000">
                                      <p:cBhvr>
                                        <p:cTn id="9" dur="200" fill="hold">
                                          <p:stCondLst>
                                            <p:cond delay="600"/>
                                          </p:stCondLst>
                                        </p:cTn>
                                        <p:tgtEl>
                                          <p:spTgt spid="1030"/>
                                        </p:tgtEl>
                                        <p:attrNameLst>
                                          <p:attrName>r</p:attrName>
                                        </p:attrNameLst>
                                      </p:cBhvr>
                                    </p:animRot>
                                    <p:animRot by="120000">
                                      <p:cBhvr>
                                        <p:cTn id="10" dur="200" fill="hold">
                                          <p:stCondLst>
                                            <p:cond delay="800"/>
                                          </p:stCondLst>
                                        </p:cTn>
                                        <p:tgtEl>
                                          <p:spTgt spid="10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 presetClass="mediacall" presetSubtype="0" fill="hold" nodeType="withEffect">
                                  <p:stCondLst>
                                    <p:cond delay="0"/>
                                  </p:stCondLst>
                                  <p:childTnLst>
                                    <p:cmd type="call" cmd="playFrom(0.0)">
                                      <p:cBhvr>
                                        <p:cTn id="17" dur="111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7"/>
                </p:tgtEl>
              </p:cMediaNode>
            </p:audio>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808" fill="hold"/>
                                        <p:tgtEl>
                                          <p:spTgt spid="9"/>
                                        </p:tgtEl>
                                      </p:cBhvr>
                                    </p:cmd>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ec/b3/db/ecb3db6f8e94996680f2c3ad2aeee68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pic>
        <p:nvPicPr>
          <p:cNvPr id="1030" name="Picture 6" descr="https://i.pinimg.com/564x/fa/24/2d/fa242df5f09642e433dac8979e77f932.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75" b="93908" l="0" r="99291">
                        <a14:foregroundMark x1="56738" y1="18506" x2="67376" y2="30805"/>
                        <a14:foregroundMark x1="74645" y1="20460" x2="68440" y2="26322"/>
                        <a14:foregroundMark x1="73227" y1="45402" x2="70922" y2="49655"/>
                        <a14:foregroundMark x1="70213" y1="46092" x2="64007" y2="48506"/>
                        <a14:foregroundMark x1="62589" y1="45632" x2="60106" y2="48966"/>
                        <a14:foregroundMark x1="57447" y1="45632" x2="59397" y2="48046"/>
                      </a14:backgroundRemoval>
                    </a14:imgEffect>
                  </a14:imgLayer>
                </a14:imgProps>
              </a:ext>
              <a:ext uri="{28A0092B-C50C-407E-A947-70E740481C1C}">
                <a14:useLocalDpi xmlns:a14="http://schemas.microsoft.com/office/drawing/2010/main" val="0"/>
              </a:ext>
            </a:extLst>
          </a:blip>
          <a:srcRect l="6863" r="4558" b="6817"/>
          <a:stretch/>
        </p:blipFill>
        <p:spPr bwMode="auto">
          <a:xfrm>
            <a:off x="7721001" y="2876550"/>
            <a:ext cx="1256450" cy="20388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9199" y="865273"/>
            <a:ext cx="6934201" cy="461665"/>
          </a:xfrm>
          <a:prstGeom prst="rect">
            <a:avLst/>
          </a:prstGeom>
          <a:solidFill>
            <a:srgbClr val="FFFF00"/>
          </a:solidFill>
          <a:scene3d>
            <a:camera prst="orthographicFront"/>
            <a:lightRig rig="threePt" dir="t"/>
          </a:scene3d>
          <a:sp3d>
            <a:bevelT prst="relaxedInset"/>
          </a:sp3d>
        </p:spPr>
        <p:txBody>
          <a:bodyPr wrap="square" lIns="91438" tIns="45719" rIns="91438" bIns="45719" rtlCol="0">
            <a:spAutoFit/>
          </a:bodyPr>
          <a:lstStyle/>
          <a:p>
            <a:r>
              <a:rPr lang="en-US" sz="2400" u="sng" dirty="0">
                <a:solidFill>
                  <a:srgbClr val="002060"/>
                </a:solidFill>
                <a:latin typeface="Comic Sans MS" panose="030F0702030302020204" pitchFamily="66" charset="0"/>
              </a:rPr>
              <a:t>I/ he/she/ Julia </a:t>
            </a:r>
            <a:r>
              <a:rPr lang="en-US" sz="2400" dirty="0">
                <a:solidFill>
                  <a:srgbClr val="FF0000"/>
                </a:solidFill>
                <a:latin typeface="Comic Sans MS" panose="030F0702030302020204" pitchFamily="66" charset="0"/>
              </a:rPr>
              <a:t>was</a:t>
            </a:r>
            <a:r>
              <a:rPr lang="en-US" sz="2400" dirty="0">
                <a:solidFill>
                  <a:srgbClr val="002060"/>
                </a:solidFill>
                <a:latin typeface="Comic Sans MS" panose="030F0702030302020204" pitchFamily="66" charset="0"/>
              </a:rPr>
              <a:t> at the ____.</a:t>
            </a:r>
          </a:p>
        </p:txBody>
      </p:sp>
      <p:sp>
        <p:nvSpPr>
          <p:cNvPr id="9" name="TextBox 8"/>
          <p:cNvSpPr txBox="1"/>
          <p:nvPr/>
        </p:nvSpPr>
        <p:spPr>
          <a:xfrm>
            <a:off x="1219198" y="1746633"/>
            <a:ext cx="7543801" cy="461663"/>
          </a:xfrm>
          <a:prstGeom prst="rect">
            <a:avLst/>
          </a:prstGeom>
          <a:solidFill>
            <a:srgbClr val="FFFF00"/>
          </a:solidFill>
          <a:scene3d>
            <a:camera prst="orthographicFront"/>
            <a:lightRig rig="threePt" dir="t"/>
          </a:scene3d>
          <a:sp3d>
            <a:bevelT prst="relaxedInset"/>
          </a:sp3d>
        </p:spPr>
        <p:txBody>
          <a:bodyPr wrap="square" lIns="91438" tIns="45719" rIns="91438" bIns="45719" rtlCol="0">
            <a:spAutoFit/>
          </a:bodyPr>
          <a:lstStyle/>
          <a:p>
            <a:r>
              <a:rPr lang="en-US" sz="2400" u="sng" dirty="0">
                <a:solidFill>
                  <a:srgbClr val="002060"/>
                </a:solidFill>
                <a:latin typeface="Comic Sans MS" panose="030F0702030302020204" pitchFamily="66" charset="0"/>
              </a:rPr>
              <a:t>They/ we/ you/ Julia and Josh </a:t>
            </a:r>
            <a:r>
              <a:rPr lang="en-US" sz="2400" dirty="0">
                <a:solidFill>
                  <a:srgbClr val="FF0000"/>
                </a:solidFill>
                <a:latin typeface="Comic Sans MS" panose="030F0702030302020204" pitchFamily="66" charset="0"/>
              </a:rPr>
              <a:t>were</a:t>
            </a:r>
            <a:r>
              <a:rPr lang="en-US" sz="2400" dirty="0">
                <a:solidFill>
                  <a:srgbClr val="002060"/>
                </a:solidFill>
                <a:latin typeface="Comic Sans MS" panose="030F0702030302020204" pitchFamily="66" charset="0"/>
              </a:rPr>
              <a:t> at the ____.</a:t>
            </a:r>
          </a:p>
        </p:txBody>
      </p:sp>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900" y="2610716"/>
            <a:ext cx="3124200" cy="2095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040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0"/>
                                        </p:tgtEl>
                                        <p:attrNameLst>
                                          <p:attrName>r</p:attrName>
                                        </p:attrNameLst>
                                      </p:cBhvr>
                                    </p:animRot>
                                    <p:animRot by="-240000">
                                      <p:cBhvr>
                                        <p:cTn id="7" dur="200" fill="hold">
                                          <p:stCondLst>
                                            <p:cond delay="200"/>
                                          </p:stCondLst>
                                        </p:cTn>
                                        <p:tgtEl>
                                          <p:spTgt spid="1030"/>
                                        </p:tgtEl>
                                        <p:attrNameLst>
                                          <p:attrName>r</p:attrName>
                                        </p:attrNameLst>
                                      </p:cBhvr>
                                    </p:animRot>
                                    <p:animRot by="240000">
                                      <p:cBhvr>
                                        <p:cTn id="8" dur="200" fill="hold">
                                          <p:stCondLst>
                                            <p:cond delay="400"/>
                                          </p:stCondLst>
                                        </p:cTn>
                                        <p:tgtEl>
                                          <p:spTgt spid="1030"/>
                                        </p:tgtEl>
                                        <p:attrNameLst>
                                          <p:attrName>r</p:attrName>
                                        </p:attrNameLst>
                                      </p:cBhvr>
                                    </p:animRot>
                                    <p:animRot by="-240000">
                                      <p:cBhvr>
                                        <p:cTn id="9" dur="200" fill="hold">
                                          <p:stCondLst>
                                            <p:cond delay="600"/>
                                          </p:stCondLst>
                                        </p:cTn>
                                        <p:tgtEl>
                                          <p:spTgt spid="1030"/>
                                        </p:tgtEl>
                                        <p:attrNameLst>
                                          <p:attrName>r</p:attrName>
                                        </p:attrNameLst>
                                      </p:cBhvr>
                                    </p:animRot>
                                    <p:animRot by="120000">
                                      <p:cBhvr>
                                        <p:cTn id="10" dur="200" fill="hold">
                                          <p:stCondLst>
                                            <p:cond delay="800"/>
                                          </p:stCondLst>
                                        </p:cTn>
                                        <p:tgtEl>
                                          <p:spTgt spid="10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i.pinimg.com/564x/ec/b3/db/ecb3db6f8e94996680f2c3ad2aeee68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7288C4A-6247-4C91-B74B-A38CDBD71B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020534" y="89916"/>
            <a:ext cx="1072451" cy="514220"/>
          </a:xfrm>
          <a:prstGeom prst="rect">
            <a:avLst/>
          </a:prstGeom>
        </p:spPr>
      </p:pic>
      <p:sp>
        <p:nvSpPr>
          <p:cNvPr id="5" name="Flowchart: Alternate Process 4"/>
          <p:cNvSpPr/>
          <p:nvPr/>
        </p:nvSpPr>
        <p:spPr>
          <a:xfrm>
            <a:off x="304800" y="161454"/>
            <a:ext cx="4419600" cy="514220"/>
          </a:xfrm>
          <a:prstGeom prst="flowChartAlternateProcess">
            <a:avLst/>
          </a:prstGeom>
          <a:solidFill>
            <a:schemeClr val="accent1">
              <a:lumMod val="20000"/>
              <a:lumOff val="80000"/>
            </a:schemeClr>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r>
              <a:rPr lang="en-US" sz="2400" dirty="0">
                <a:solidFill>
                  <a:srgbClr val="FF0000"/>
                </a:solidFill>
                <a:latin typeface="Comic Sans MS" panose="030F0702030302020204" pitchFamily="66" charset="0"/>
              </a:rPr>
              <a:t>4. Listen and repeat. Tr.11.3. </a:t>
            </a:r>
          </a:p>
        </p:txBody>
      </p:sp>
      <p:sp>
        <p:nvSpPr>
          <p:cNvPr id="9" name="Round Diagonal Corner Rectangle 8"/>
          <p:cNvSpPr/>
          <p:nvPr/>
        </p:nvSpPr>
        <p:spPr>
          <a:xfrm>
            <a:off x="76200" y="819150"/>
            <a:ext cx="9016780" cy="3429000"/>
          </a:xfrm>
          <a:prstGeom prst="round2DiagRect">
            <a:avLst/>
          </a:prstGeom>
          <a:solidFill>
            <a:schemeClr val="accent1">
              <a:lumMod val="20000"/>
              <a:lumOff val="80000"/>
            </a:schemeClr>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dirty="0">
              <a:solidFill>
                <a:srgbClr val="261D2A"/>
              </a:solidFill>
            </a:endParaRPr>
          </a:p>
        </p:txBody>
      </p:sp>
      <p:pic>
        <p:nvPicPr>
          <p:cNvPr id="2" name="Picture 1"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199" y="1200150"/>
            <a:ext cx="2381583" cy="1609950"/>
          </a:xfrm>
          <a:prstGeom prst="rect">
            <a:avLst/>
          </a:prstGeom>
          <a:ln>
            <a:noFill/>
          </a:ln>
          <a:effectLst>
            <a:outerShdw blurRad="190500" algn="tl" rotWithShape="0">
              <a:srgbClr val="000000">
                <a:alpha val="70000"/>
              </a:srgbClr>
            </a:outerShdw>
          </a:effectLst>
        </p:spPr>
      </p:pic>
      <p:pic>
        <p:nvPicPr>
          <p:cNvPr id="4" name="Picture 3"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5971" y="1200151"/>
            <a:ext cx="2372056" cy="1590897"/>
          </a:xfrm>
          <a:prstGeom prst="rect">
            <a:avLst/>
          </a:prstGeom>
          <a:ln>
            <a:noFill/>
          </a:ln>
          <a:effectLst>
            <a:outerShdw blurRad="190500" algn="tl" rotWithShape="0">
              <a:srgbClr val="000000">
                <a:alpha val="70000"/>
              </a:srgbClr>
            </a:outerShdw>
          </a:effectLst>
        </p:spPr>
      </p:pic>
      <p:pic>
        <p:nvPicPr>
          <p:cNvPr id="6" name="Picture 5"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1005" y="1200150"/>
            <a:ext cx="2381583" cy="1571844"/>
          </a:xfrm>
          <a:prstGeom prst="rect">
            <a:avLst/>
          </a:prstGeom>
          <a:ln>
            <a:noFill/>
          </a:ln>
          <a:effectLst>
            <a:outerShdw blurRad="190500" algn="tl" rotWithShape="0">
              <a:srgbClr val="000000">
                <a:alpha val="70000"/>
              </a:srgbClr>
            </a:outerShdw>
          </a:effectLst>
        </p:spPr>
      </p:pic>
      <p:sp>
        <p:nvSpPr>
          <p:cNvPr id="7" name="Rectangle 6"/>
          <p:cNvSpPr/>
          <p:nvPr/>
        </p:nvSpPr>
        <p:spPr>
          <a:xfrm>
            <a:off x="86591" y="2927242"/>
            <a:ext cx="3505200" cy="830997"/>
          </a:xfrm>
          <a:prstGeom prst="rect">
            <a:avLst/>
          </a:prstGeom>
        </p:spPr>
        <p:txBody>
          <a:bodyPr wrap="square" lIns="91438" tIns="45719" rIns="91438" bIns="45719">
            <a:spAutoFit/>
          </a:bodyPr>
          <a:lstStyle/>
          <a:p>
            <a:r>
              <a:rPr lang="en-US" sz="2400" dirty="0">
                <a:solidFill>
                  <a:srgbClr val="002060"/>
                </a:solidFill>
                <a:latin typeface="Comic Sans MS" panose="030F0702030302020204" pitchFamily="66" charset="0"/>
              </a:rPr>
              <a:t>1. I w</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t the museum</a:t>
            </a:r>
          </a:p>
          <a:p>
            <a:r>
              <a:rPr lang="en-US" sz="2400" dirty="0">
                <a:solidFill>
                  <a:srgbClr val="002060"/>
                </a:solidFill>
                <a:latin typeface="Comic Sans MS" panose="030F0702030302020204" pitchFamily="66" charset="0"/>
              </a:rPr>
              <a:t>l</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st week.</a:t>
            </a:r>
          </a:p>
        </p:txBody>
      </p:sp>
      <p:sp>
        <p:nvSpPr>
          <p:cNvPr id="10" name="Rectangle 9"/>
          <p:cNvSpPr/>
          <p:nvPr/>
        </p:nvSpPr>
        <p:spPr>
          <a:xfrm>
            <a:off x="3462388" y="2927243"/>
            <a:ext cx="2819400" cy="1200329"/>
          </a:xfrm>
          <a:prstGeom prst="rect">
            <a:avLst/>
          </a:prstGeom>
        </p:spPr>
        <p:txBody>
          <a:bodyPr wrap="square" lIns="91438" tIns="45719" rIns="91438" bIns="45719">
            <a:spAutoFit/>
          </a:bodyPr>
          <a:lstStyle/>
          <a:p>
            <a:r>
              <a:rPr lang="en-US" sz="2400" dirty="0">
                <a:solidFill>
                  <a:srgbClr val="002060"/>
                </a:solidFill>
                <a:latin typeface="Comic Sans MS" panose="030F0702030302020204" pitchFamily="66" charset="0"/>
              </a:rPr>
              <a:t>2. He w</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t the</a:t>
            </a:r>
          </a:p>
          <a:p>
            <a:r>
              <a:rPr lang="en-US" sz="2400" dirty="0">
                <a:solidFill>
                  <a:srgbClr val="002060"/>
                </a:solidFill>
                <a:latin typeface="Comic Sans MS" panose="030F0702030302020204" pitchFamily="66" charset="0"/>
              </a:rPr>
              <a:t>shopping centre</a:t>
            </a:r>
          </a:p>
          <a:p>
            <a:r>
              <a:rPr lang="en-US" sz="2400" dirty="0">
                <a:solidFill>
                  <a:srgbClr val="002060"/>
                </a:solidFill>
                <a:latin typeface="Comic Sans MS" panose="030F0702030302020204" pitchFamily="66" charset="0"/>
              </a:rPr>
              <a:t>yesterd</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y.</a:t>
            </a:r>
          </a:p>
        </p:txBody>
      </p:sp>
      <p:sp>
        <p:nvSpPr>
          <p:cNvPr id="11" name="Rectangle 10"/>
          <p:cNvSpPr/>
          <p:nvPr/>
        </p:nvSpPr>
        <p:spPr>
          <a:xfrm>
            <a:off x="6116782" y="2865524"/>
            <a:ext cx="3048000" cy="1200329"/>
          </a:xfrm>
          <a:prstGeom prst="rect">
            <a:avLst/>
          </a:prstGeom>
        </p:spPr>
        <p:txBody>
          <a:bodyPr wrap="square" lIns="91438" tIns="45719" rIns="91438" bIns="45719">
            <a:spAutoFit/>
          </a:bodyPr>
          <a:lstStyle/>
          <a:p>
            <a:r>
              <a:rPr lang="en-US" sz="2400" dirty="0">
                <a:solidFill>
                  <a:srgbClr val="002060"/>
                </a:solidFill>
                <a:latin typeface="Comic Sans MS" panose="030F0702030302020204" pitchFamily="66" charset="0"/>
              </a:rPr>
              <a:t>3. They were </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t the</a:t>
            </a:r>
          </a:p>
          <a:p>
            <a:r>
              <a:rPr lang="en-US" sz="2400" dirty="0">
                <a:solidFill>
                  <a:srgbClr val="002060"/>
                </a:solidFill>
                <a:latin typeface="Comic Sans MS" panose="030F0702030302020204" pitchFamily="66" charset="0"/>
              </a:rPr>
              <a:t>rest</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ur</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nt l</a:t>
            </a:r>
            <a:r>
              <a:rPr lang="el-GR" sz="2400" dirty="0">
                <a:solidFill>
                  <a:srgbClr val="002060"/>
                </a:solidFill>
                <a:latin typeface="Comic Sans MS" panose="030F0702030302020204" pitchFamily="66" charset="0"/>
              </a:rPr>
              <a:t>α</a:t>
            </a:r>
            <a:r>
              <a:rPr lang="en-US" sz="2400" dirty="0">
                <a:solidFill>
                  <a:srgbClr val="002060"/>
                </a:solidFill>
                <a:latin typeface="Comic Sans MS" panose="030F0702030302020204" pitchFamily="66" charset="0"/>
              </a:rPr>
              <a:t>st month.</a:t>
            </a:r>
          </a:p>
        </p:txBody>
      </p:sp>
      <p:pic>
        <p:nvPicPr>
          <p:cNvPr id="13" name="Picture 2 audio" descr="ƯU ĐÃI HOT - GIÁ SỐC TẬN NÓC"/>
          <p:cNvPicPr>
            <a:picLocks noChangeAspect="1" noChangeArrowheads="1"/>
          </p:cNvPicPr>
          <p:nvPr/>
        </p:nvPicPr>
        <p:blipFill rotWithShape="1">
          <a:blip r:embed="rId10">
            <a:extLst>
              <a:ext uri="{28A0092B-C50C-407E-A947-70E740481C1C}">
                <a14:useLocalDpi xmlns:a14="http://schemas.microsoft.com/office/drawing/2010/main" val="0"/>
              </a:ext>
            </a:extLst>
          </a:blip>
          <a:srcRect l="13513" t="20458" r="53704" b="12759"/>
          <a:stretch/>
        </p:blipFill>
        <p:spPr bwMode="auto">
          <a:xfrm>
            <a:off x="5029201" y="129159"/>
            <a:ext cx="504353" cy="578808"/>
          </a:xfrm>
          <a:prstGeom prst="rect">
            <a:avLst/>
          </a:prstGeom>
          <a:noFill/>
          <a:extLst>
            <a:ext uri="{909E8E84-426E-40DD-AFC4-6F175D3DCCD1}">
              <a14:hiddenFill xmlns:a14="http://schemas.microsoft.com/office/drawing/2010/main">
                <a:solidFill>
                  <a:srgbClr val="FFFFFF"/>
                </a:solidFill>
              </a14:hiddenFill>
            </a:ext>
          </a:extLst>
        </p:spPr>
      </p:pic>
      <p:pic>
        <p:nvPicPr>
          <p:cNvPr id="12" name="track 11.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210581" y="209550"/>
            <a:ext cx="609600" cy="609600"/>
          </a:xfrm>
          <a:prstGeom prst="rect">
            <a:avLst/>
          </a:prstGeom>
        </p:spPr>
      </p:pic>
      <p:pic>
        <p:nvPicPr>
          <p:cNvPr id="14" name="track 11.3.mp3">
            <a:hlinkClick r:id="" action="ppaction://media"/>
          </p:cNvPr>
          <p:cNvPicPr>
            <a:picLocks noChangeAspect="1"/>
          </p:cNvPicPr>
          <p:nvPr>
            <a:audioFile r:link="rId3"/>
            <p:extLst>
              <p:ext uri="{DAA4B4D4-6D71-4841-9C94-3DE7FCFB9230}">
                <p14:media xmlns:p14="http://schemas.microsoft.com/office/powerpoint/2010/main" r:embed="rId1">
                  <p14:trim st="6656.8112" end="13749.1138"/>
                </p14:media>
              </p:ext>
            </p:extLst>
          </p:nvPr>
        </p:nvPicPr>
        <p:blipFill>
          <a:blip r:embed="rId11"/>
          <a:stretch>
            <a:fillRect/>
          </a:stretch>
        </p:blipFill>
        <p:spPr>
          <a:xfrm>
            <a:off x="9210581" y="895350"/>
            <a:ext cx="609600" cy="609600"/>
          </a:xfrm>
          <a:prstGeom prst="rect">
            <a:avLst/>
          </a:prstGeom>
        </p:spPr>
      </p:pic>
      <p:pic>
        <p:nvPicPr>
          <p:cNvPr id="15" name="track 11.3.mp3">
            <a:hlinkClick r:id="" action="ppaction://media"/>
          </p:cNvPr>
          <p:cNvPicPr>
            <a:picLocks noChangeAspect="1"/>
          </p:cNvPicPr>
          <p:nvPr>
            <a:audioFile r:link="rId3"/>
            <p:extLst>
              <p:ext uri="{DAA4B4D4-6D71-4841-9C94-3DE7FCFB9230}">
                <p14:media xmlns:p14="http://schemas.microsoft.com/office/powerpoint/2010/main" r:embed="rId1">
                  <p14:trim st="13064.7696" end="7341.1554"/>
                </p14:media>
              </p:ext>
            </p:extLst>
          </p:nvPr>
        </p:nvPicPr>
        <p:blipFill>
          <a:blip r:embed="rId11"/>
          <a:stretch>
            <a:fillRect/>
          </a:stretch>
        </p:blipFill>
        <p:spPr>
          <a:xfrm>
            <a:off x="9336329" y="1504950"/>
            <a:ext cx="609600" cy="609600"/>
          </a:xfrm>
          <a:prstGeom prst="rect">
            <a:avLst/>
          </a:prstGeom>
        </p:spPr>
      </p:pic>
      <p:pic>
        <p:nvPicPr>
          <p:cNvPr id="16" name="track 11.3.mp3">
            <a:hlinkClick r:id="" action="ppaction://media"/>
          </p:cNvPr>
          <p:cNvPicPr>
            <a:picLocks noChangeAspect="1"/>
          </p:cNvPicPr>
          <p:nvPr>
            <a:audioFile r:link="rId3"/>
            <p:extLst>
              <p:ext uri="{DAA4B4D4-6D71-4841-9C94-3DE7FCFB9230}">
                <p14:media xmlns:p14="http://schemas.microsoft.com/office/powerpoint/2010/main" r:embed="rId1">
                  <p14:trim st="19286.088" end="0.0002"/>
                </p14:media>
              </p:ext>
            </p:extLst>
          </p:nvPr>
        </p:nvPicPr>
        <p:blipFill>
          <a:blip r:embed="rId11"/>
          <a:stretch>
            <a:fillRect/>
          </a:stretch>
        </p:blipFill>
        <p:spPr>
          <a:xfrm>
            <a:off x="9362981" y="2088329"/>
            <a:ext cx="609600" cy="609600"/>
          </a:xfrm>
          <a:prstGeom prst="rect">
            <a:avLst/>
          </a:prstGeom>
        </p:spPr>
      </p:pic>
      <p:pic>
        <p:nvPicPr>
          <p:cNvPr id="17" name="track 11.3.mp3">
            <a:hlinkClick r:id="" action="ppaction://media"/>
          </p:cNvPr>
          <p:cNvPicPr>
            <a:picLocks noChangeAspect="1"/>
          </p:cNvPicPr>
          <p:nvPr>
            <a:audioFile r:link="rId3"/>
            <p:extLst>
              <p:ext uri="{DAA4B4D4-6D71-4841-9C94-3DE7FCFB9230}">
                <p14:media xmlns:p14="http://schemas.microsoft.com/office/powerpoint/2010/main" r:embed="rId1">
                  <p14:trim st="6656.8112" end="13749.1138"/>
                </p14:media>
              </p:ext>
            </p:extLst>
          </p:nvPr>
        </p:nvPicPr>
        <p:blipFill>
          <a:blip r:embed="rId11"/>
          <a:stretch>
            <a:fillRect/>
          </a:stretch>
        </p:blipFill>
        <p:spPr>
          <a:xfrm>
            <a:off x="9945929" y="849406"/>
            <a:ext cx="609600" cy="609600"/>
          </a:xfrm>
          <a:prstGeom prst="rect">
            <a:avLst/>
          </a:prstGeom>
        </p:spPr>
      </p:pic>
      <p:pic>
        <p:nvPicPr>
          <p:cNvPr id="18" name="track 11.3.mp3">
            <a:hlinkClick r:id="" action="ppaction://media"/>
          </p:cNvPr>
          <p:cNvPicPr>
            <a:picLocks noChangeAspect="1"/>
          </p:cNvPicPr>
          <p:nvPr>
            <a:audioFile r:link="rId3"/>
            <p:extLst>
              <p:ext uri="{DAA4B4D4-6D71-4841-9C94-3DE7FCFB9230}">
                <p14:media xmlns:p14="http://schemas.microsoft.com/office/powerpoint/2010/main" r:embed="rId1">
                  <p14:trim st="13064.7696" end="7341.1554"/>
                </p14:media>
              </p:ext>
            </p:extLst>
          </p:nvPr>
        </p:nvPicPr>
        <p:blipFill>
          <a:blip r:embed="rId11"/>
          <a:stretch>
            <a:fillRect/>
          </a:stretch>
        </p:blipFill>
        <p:spPr>
          <a:xfrm>
            <a:off x="10071677" y="1459006"/>
            <a:ext cx="609600" cy="609600"/>
          </a:xfrm>
          <a:prstGeom prst="rect">
            <a:avLst/>
          </a:prstGeom>
        </p:spPr>
      </p:pic>
      <p:pic>
        <p:nvPicPr>
          <p:cNvPr id="19" name="track 11.3.mp3">
            <a:hlinkClick r:id="" action="ppaction://media"/>
          </p:cNvPr>
          <p:cNvPicPr>
            <a:picLocks noChangeAspect="1"/>
          </p:cNvPicPr>
          <p:nvPr>
            <a:audioFile r:link="rId3"/>
            <p:extLst>
              <p:ext uri="{DAA4B4D4-6D71-4841-9C94-3DE7FCFB9230}">
                <p14:media xmlns:p14="http://schemas.microsoft.com/office/powerpoint/2010/main" r:embed="rId1">
                  <p14:trim st="19286.088" end="0.0002"/>
                </p14:media>
              </p:ext>
            </p:extLst>
          </p:nvPr>
        </p:nvPicPr>
        <p:blipFill>
          <a:blip r:embed="rId11"/>
          <a:stretch>
            <a:fillRect/>
          </a:stretch>
        </p:blipFill>
        <p:spPr>
          <a:xfrm>
            <a:off x="10098329" y="2042385"/>
            <a:ext cx="609600" cy="609600"/>
          </a:xfrm>
          <a:prstGeom prst="rect">
            <a:avLst/>
          </a:prstGeom>
        </p:spPr>
      </p:pic>
    </p:spTree>
    <p:extLst>
      <p:ext uri="{BB962C8B-B14F-4D97-AF65-F5344CB8AC3E}">
        <p14:creationId xmlns:p14="http://schemas.microsoft.com/office/powerpoint/2010/main" val="103464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3000" fill="hold"/>
                                        <p:tgtEl>
                                          <p:spTgt spid="7"/>
                                        </p:tgtEl>
                                        <p:attrNameLst>
                                          <p:attrName>style.color</p:attrName>
                                        </p:attrNameLst>
                                      </p:cBhvr>
                                      <p:to>
                                        <p:clrVal>
                                          <a:srgbClr val="7030A0"/>
                                        </p:clrVal>
                                      </p:to>
                                    </p:set>
                                    <p:set>
                                      <p:cBhvr>
                                        <p:cTn id="7" dur="3000" fill="hold"/>
                                        <p:tgtEl>
                                          <p:spTgt spid="7"/>
                                        </p:tgtEl>
                                        <p:attrNameLst>
                                          <p:attrName>fillcolor</p:attrName>
                                        </p:attrNameLst>
                                      </p:cBhvr>
                                      <p:to>
                                        <p:clrVal>
                                          <a:srgbClr val="7030A0"/>
                                        </p:clrVal>
                                      </p:to>
                                    </p:set>
                                    <p:set>
                                      <p:cBhvr>
                                        <p:cTn id="8" dur="3000" fill="hold"/>
                                        <p:tgtEl>
                                          <p:spTgt spid="7"/>
                                        </p:tgtEl>
                                        <p:attrNameLst>
                                          <p:attrName>fill.type</p:attrName>
                                        </p:attrNameLst>
                                      </p:cBhvr>
                                      <p:to>
                                        <p:strVal val="solid"/>
                                      </p:to>
                                    </p:set>
                                  </p:childTnLst>
                                </p:cTn>
                              </p:par>
                              <p:par>
                                <p:cTn id="9" presetID="1" presetClass="mediacall" presetSubtype="0" fill="hold" nodeType="withEffect">
                                  <p:stCondLst>
                                    <p:cond delay="0"/>
                                  </p:stCondLst>
                                  <p:childTnLst>
                                    <p:cmd type="call" cmd="playFrom(0.0)">
                                      <p:cBhvr>
                                        <p:cTn id="10" dur="5661" fill="hold"/>
                                        <p:tgtEl>
                                          <p:spTgt spid="14"/>
                                        </p:tgtEl>
                                      </p:cBhvr>
                                    </p:cmd>
                                  </p:childTnLst>
                                </p:cTn>
                              </p:par>
                            </p:childTnLst>
                          </p:cTn>
                        </p:par>
                      </p:childTnLst>
                    </p:cTn>
                  </p:par>
                  <p:par>
                    <p:cTn id="11" fill="hold">
                      <p:stCondLst>
                        <p:cond delay="indefinite"/>
                      </p:stCondLst>
                      <p:childTnLst>
                        <p:par>
                          <p:cTn id="12" fill="hold">
                            <p:stCondLst>
                              <p:cond delay="0"/>
                            </p:stCondLst>
                            <p:childTnLst>
                              <p:par>
                                <p:cTn id="13" presetID="16" presetClass="emph" presetSubtype="0" fill="hold" nodeType="clickEffect">
                                  <p:stCondLst>
                                    <p:cond delay="0"/>
                                  </p:stCondLst>
                                  <p:iterate type="lt">
                                    <p:tmPct val="4000"/>
                                  </p:iterate>
                                  <p:childTnLst>
                                    <p:set>
                                      <p:cBhvr override="childStyle">
                                        <p:cTn id="14" dur="3000" fill="hold"/>
                                        <p:tgtEl>
                                          <p:spTgt spid="10"/>
                                        </p:tgtEl>
                                        <p:attrNameLst>
                                          <p:attrName>style.color</p:attrName>
                                        </p:attrNameLst>
                                      </p:cBhvr>
                                      <p:to>
                                        <p:clrVal>
                                          <a:srgbClr val="7030A0"/>
                                        </p:clrVal>
                                      </p:to>
                                    </p:set>
                                    <p:set>
                                      <p:cBhvr>
                                        <p:cTn id="15" dur="3000" fill="hold"/>
                                        <p:tgtEl>
                                          <p:spTgt spid="10"/>
                                        </p:tgtEl>
                                        <p:attrNameLst>
                                          <p:attrName>fillcolor</p:attrName>
                                        </p:attrNameLst>
                                      </p:cBhvr>
                                      <p:to>
                                        <p:clrVal>
                                          <a:srgbClr val="7030A0"/>
                                        </p:clrVal>
                                      </p:to>
                                    </p:set>
                                    <p:set>
                                      <p:cBhvr>
                                        <p:cTn id="16" dur="3000" fill="hold"/>
                                        <p:tgtEl>
                                          <p:spTgt spid="10"/>
                                        </p:tgtEl>
                                        <p:attrNameLst>
                                          <p:attrName>fill.type</p:attrName>
                                        </p:attrNameLst>
                                      </p:cBhvr>
                                      <p:to>
                                        <p:strVal val="solid"/>
                                      </p:to>
                                    </p:set>
                                  </p:childTnLst>
                                </p:cTn>
                              </p:par>
                              <p:par>
                                <p:cTn id="17" presetID="1" presetClass="mediacall" presetSubtype="0" fill="hold" nodeType="withEffect">
                                  <p:stCondLst>
                                    <p:cond delay="0"/>
                                  </p:stCondLst>
                                  <p:childTnLst>
                                    <p:cmd type="call" cmd="playFrom(0.0)">
                                      <p:cBhvr>
                                        <p:cTn id="18" dur="5661"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iterate type="lt">
                                    <p:tmPct val="4000"/>
                                  </p:iterate>
                                  <p:childTnLst>
                                    <p:set>
                                      <p:cBhvr override="childStyle">
                                        <p:cTn id="22" dur="3000" fill="hold"/>
                                        <p:tgtEl>
                                          <p:spTgt spid="11"/>
                                        </p:tgtEl>
                                        <p:attrNameLst>
                                          <p:attrName>style.color</p:attrName>
                                        </p:attrNameLst>
                                      </p:cBhvr>
                                      <p:to>
                                        <p:clrVal>
                                          <a:srgbClr val="7030A0"/>
                                        </p:clrVal>
                                      </p:to>
                                    </p:set>
                                    <p:set>
                                      <p:cBhvr>
                                        <p:cTn id="23" dur="3000" fill="hold"/>
                                        <p:tgtEl>
                                          <p:spTgt spid="11"/>
                                        </p:tgtEl>
                                        <p:attrNameLst>
                                          <p:attrName>fillcolor</p:attrName>
                                        </p:attrNameLst>
                                      </p:cBhvr>
                                      <p:to>
                                        <p:clrVal>
                                          <a:srgbClr val="7030A0"/>
                                        </p:clrVal>
                                      </p:to>
                                    </p:set>
                                    <p:set>
                                      <p:cBhvr>
                                        <p:cTn id="24" dur="3000" fill="hold"/>
                                        <p:tgtEl>
                                          <p:spTgt spid="11"/>
                                        </p:tgtEl>
                                        <p:attrNameLst>
                                          <p:attrName>fill.type</p:attrName>
                                        </p:attrNameLst>
                                      </p:cBhvr>
                                      <p:to>
                                        <p:strVal val="solid"/>
                                      </p:to>
                                    </p:set>
                                  </p:childTnLst>
                                </p:cTn>
                              </p:par>
                              <p:par>
                                <p:cTn id="25" presetID="1" presetClass="mediacall" presetSubtype="0" fill="hold" nodeType="withEffect">
                                  <p:stCondLst>
                                    <p:cond delay="0"/>
                                  </p:stCondLst>
                                  <p:childTnLst>
                                    <p:cmd type="call" cmd="playFrom(0.0)">
                                      <p:cBhvr>
                                        <p:cTn id="26" dur="678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2"/>
                </p:tgtEl>
              </p:cMediaNode>
            </p:audio>
            <p:audio>
              <p:cMediaNode vol="80000">
                <p:cTn id="28" fill="hold" display="0">
                  <p:stCondLst>
                    <p:cond delay="indefinite"/>
                  </p:stCondLst>
                  <p:endCondLst>
                    <p:cond evt="onStopAudio" delay="0">
                      <p:tgtEl>
                        <p:sldTgt/>
                      </p:tgtEl>
                    </p:cond>
                  </p:endCondLst>
                </p:cTn>
                <p:tgtEl>
                  <p:spTgt spid="14"/>
                </p:tgtEl>
              </p:cMediaNode>
            </p:audio>
            <p:audio>
              <p:cMediaNode vol="80000">
                <p:cTn id="29" fill="hold" display="0">
                  <p:stCondLst>
                    <p:cond delay="indefinite"/>
                  </p:stCondLst>
                  <p:endCondLst>
                    <p:cond evt="onStopAudio" delay="0">
                      <p:tgtEl>
                        <p:sldTgt/>
                      </p:tgtEl>
                    </p:cond>
                  </p:endCondLst>
                </p:cTn>
                <p:tgtEl>
                  <p:spTgt spid="15"/>
                </p:tgtEl>
              </p:cMediaNode>
            </p:audio>
            <p:audio>
              <p:cMediaNode vol="80000">
                <p:cTn id="30" fill="hold" display="0">
                  <p:stCondLst>
                    <p:cond delay="indefinite"/>
                  </p:stCondLst>
                  <p:endCondLst>
                    <p:cond evt="onStopAudio" delay="0">
                      <p:tgtEl>
                        <p:sldTgt/>
                      </p:tgtEl>
                    </p:cond>
                  </p:endCondLst>
                </p:cTn>
                <p:tgtEl>
                  <p:spTgt spid="16"/>
                </p:tgtEl>
              </p:cMediaNode>
            </p:audio>
            <p:audio>
              <p:cMediaNode vol="80000">
                <p:cTn id="31" fill="hold" display="0">
                  <p:stCondLst>
                    <p:cond delay="indefinite"/>
                  </p:stCondLst>
                  <p:endCondLst>
                    <p:cond evt="onStopAudio" delay="0">
                      <p:tgtEl>
                        <p:sldTgt/>
                      </p:tgtEl>
                    </p:cond>
                  </p:endCondLst>
                </p:cTn>
                <p:tgtEl>
                  <p:spTgt spid="17"/>
                </p:tgtEl>
              </p:cMediaNode>
            </p:audio>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19"/>
                </p:tgtEl>
              </p:cMediaNode>
            </p:audio>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5661" fill="hold"/>
                                        <p:tgtEl>
                                          <p:spTgt spid="17"/>
                                        </p:tgtEl>
                                      </p:cBhvr>
                                    </p:cmd>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5661" fill="hold"/>
                                        <p:tgtEl>
                                          <p:spTgt spid="18"/>
                                        </p:tgtEl>
                                      </p:cBhvr>
                                    </p:cmd>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6781" fill="hold"/>
                                        <p:tgtEl>
                                          <p:spTgt spid="19"/>
                                        </p:tgtEl>
                                      </p:cBhvr>
                                    </p:cmd>
                                  </p:childTnLst>
                                </p:cTn>
                              </p:par>
                            </p:childTnLst>
                          </p:cTn>
                        </p:par>
                      </p:childTnLst>
                    </p:cTn>
                  </p:par>
                </p:childTnLst>
              </p:cTn>
              <p:nextCondLst>
                <p:cond evt="onClick" delay="0">
                  <p:tgtEl>
                    <p:spTgt spid="11"/>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26067" fill="hold"/>
                                        <p:tgtEl>
                                          <p:spTgt spid="12"/>
                                        </p:tgtEl>
                                      </p:cBhvr>
                                    </p:cmd>
                                  </p:childTnLst>
                                </p:cTn>
                              </p:par>
                            </p:childTnLst>
                          </p:cTn>
                        </p:par>
                      </p:childTnLst>
                    </p:cTn>
                  </p:par>
                </p:childTnLst>
              </p:cTn>
              <p:nextCondLst>
                <p:cond evt="onClick" delay="0">
                  <p:tgtEl>
                    <p:spTgt spid="13"/>
                  </p:tgtEl>
                </p:cond>
              </p:nextCondLst>
            </p:seq>
          </p:childTnLst>
        </p:cTn>
      </p:par>
    </p:tnLst>
  </p:timing>
</p:sld>
</file>

<file path=ppt/theme/theme1.xml><?xml version="1.0" encoding="utf-8"?>
<a:theme xmlns:a="http://schemas.openxmlformats.org/drawingml/2006/main" name="It's Springtime! MK Plan by Slidesgo">
  <a:themeElements>
    <a:clrScheme name="Simple Light">
      <a:dk1>
        <a:srgbClr val="FFFFFF"/>
      </a:dk1>
      <a:lt1>
        <a:srgbClr val="261D2A"/>
      </a:lt1>
      <a:dk2>
        <a:srgbClr val="4597CE"/>
      </a:dk2>
      <a:lt2>
        <a:srgbClr val="A9CF54"/>
      </a:lt2>
      <a:accent1>
        <a:srgbClr val="EDD674"/>
      </a:accent1>
      <a:accent2>
        <a:srgbClr val="F7AE54"/>
      </a:accent2>
      <a:accent3>
        <a:srgbClr val="F088A2"/>
      </a:accent3>
      <a:accent4>
        <a:srgbClr val="CA5673"/>
      </a:accent4>
      <a:accent5>
        <a:srgbClr val="A56D96"/>
      </a:accent5>
      <a:accent6>
        <a:srgbClr val="89B542"/>
      </a:accent6>
      <a:hlink>
        <a:srgbClr val="261D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797</Words>
  <Application>Microsoft Office PowerPoint</Application>
  <PresentationFormat>On-screen Show (16:9)</PresentationFormat>
  <Paragraphs>91</Paragraphs>
  <Slides>19</Slides>
  <Notes>6</Notes>
  <HiddenSlides>0</HiddenSlides>
  <MMClips>13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Catamaran</vt:lpstr>
      <vt:lpstr>Changa One</vt:lpstr>
      <vt:lpstr>Comic Sans MS</vt:lpstr>
      <vt:lpstr>Montserrat</vt:lpstr>
      <vt:lpstr>Roboto</vt:lpstr>
      <vt:lpstr>Times New Roman</vt:lpstr>
      <vt:lpstr>It's Springtime! MK Plan by Slidesgo</vt:lpstr>
      <vt:lpstr>PowerPoint Presentation</vt:lpstr>
      <vt:lpstr>1</vt:lpstr>
      <vt:lpstr>PowerPoint Presentation</vt:lpstr>
      <vt:lpstr>2</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4</vt:lpstr>
      <vt:lpstr>PowerPoint Presentation</vt:lpstr>
      <vt:lpstr>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56</cp:revision>
  <dcterms:created xsi:type="dcterms:W3CDTF">2023-04-08T08:52:35Z</dcterms:created>
  <dcterms:modified xsi:type="dcterms:W3CDTF">2026-04-20T01:11:07Z</dcterms:modified>
</cp:coreProperties>
</file>