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wav"/>
  <Override PartName="/ppt/media/audio3.wav" ContentType="audio/wav"/>
  <Override PartName="/ppt/media/audio4.wav" ContentType="audio/wav"/>
  <Override PartName="/ppt/notesSlides/notesSlide9.xml" ContentType="application/vnd.openxmlformats-officedocument.presentationml.notesSlide+xml"/>
  <Override PartName="/ppt/media/audio5.wav" ContentType="audio/wav"/>
  <Override PartName="/ppt/media/audio6.wav" ContentType="audio/wav"/>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6"/>
  </p:notesMasterIdLst>
  <p:sldIdLst>
    <p:sldId id="258" r:id="rId4"/>
    <p:sldId id="259" r:id="rId5"/>
    <p:sldId id="302" r:id="rId6"/>
    <p:sldId id="261" r:id="rId7"/>
    <p:sldId id="278" r:id="rId8"/>
    <p:sldId id="279" r:id="rId9"/>
    <p:sldId id="280" r:id="rId10"/>
    <p:sldId id="281" r:id="rId11"/>
    <p:sldId id="303" r:id="rId12"/>
    <p:sldId id="263" r:id="rId13"/>
    <p:sldId id="291" r:id="rId14"/>
    <p:sldId id="292" r:id="rId15"/>
    <p:sldId id="271" r:id="rId16"/>
    <p:sldId id="301" r:id="rId17"/>
    <p:sldId id="295" r:id="rId18"/>
    <p:sldId id="298" r:id="rId19"/>
    <p:sldId id="300" r:id="rId20"/>
    <p:sldId id="299" r:id="rId21"/>
    <p:sldId id="297" r:id="rId22"/>
    <p:sldId id="274" r:id="rId23"/>
    <p:sldId id="305" r:id="rId24"/>
    <p:sldId id="27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65" autoAdjust="0"/>
  </p:normalViewPr>
  <p:slideViewPr>
    <p:cSldViewPr>
      <p:cViewPr varScale="1">
        <p:scale>
          <a:sx n="80" d="100"/>
          <a:sy n="80" d="100"/>
        </p:scale>
        <p:origin x="88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178A6D-8949-4A16-918E-6B735AE7EEBA}" type="datetimeFigureOut">
              <a:rPr lang="en-US" smtClean="0"/>
              <a:t>04/20/2026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09805D-A2AD-4649-8879-651B7CC92827}" type="slidenum">
              <a:rPr lang="en-US" smtClean="0"/>
              <a:t>‹#›</a:t>
            </a:fld>
            <a:endParaRPr lang="en-US"/>
          </a:p>
        </p:txBody>
      </p:sp>
    </p:spTree>
    <p:extLst>
      <p:ext uri="{BB962C8B-B14F-4D97-AF65-F5344CB8AC3E}">
        <p14:creationId xmlns:p14="http://schemas.microsoft.com/office/powerpoint/2010/main" val="135418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a:t>
            </a:r>
          </a:p>
          <a:p>
            <a:r>
              <a:rPr lang="en-AU" sz="1200" kern="1200" dirty="0">
                <a:solidFill>
                  <a:schemeClr val="tx1"/>
                </a:solidFill>
                <a:effectLst/>
                <a:latin typeface="+mn-lt"/>
                <a:ea typeface="+mn-ea"/>
                <a:cs typeface="+mn-cs"/>
              </a:rPr>
              <a:t> Lead in: Photo time! </a:t>
            </a:r>
          </a:p>
          <a:p>
            <a:r>
              <a:rPr lang="en-AU" sz="1200" kern="1200" dirty="0">
                <a:solidFill>
                  <a:schemeClr val="tx1"/>
                </a:solidFill>
                <a:effectLst/>
                <a:latin typeface="+mn-lt"/>
                <a:ea typeface="+mn-ea"/>
                <a:cs typeface="+mn-cs"/>
              </a:rPr>
              <a:t>-T shows the picture about a rock which is drawn a lot of different shapes and gives students some questions: What can you see? Is it in the past or nowsaday? </a:t>
            </a:r>
          </a:p>
          <a:p>
            <a:r>
              <a:rPr lang="en-AU" sz="1200" kern="1200" dirty="0">
                <a:solidFill>
                  <a:schemeClr val="tx1"/>
                </a:solidFill>
                <a:effectLst/>
                <a:latin typeface="+mn-lt"/>
                <a:ea typeface="+mn-ea"/>
                <a:cs typeface="+mn-cs"/>
              </a:rPr>
              <a:t>- T calls SS to answer and check their answers. </a:t>
            </a:r>
          </a:p>
          <a:p>
            <a:r>
              <a:rPr lang="en-AU" sz="1200" kern="1200" dirty="0">
                <a:solidFill>
                  <a:schemeClr val="tx1"/>
                </a:solidFill>
                <a:effectLst/>
                <a:latin typeface="+mn-lt"/>
                <a:ea typeface="+mn-ea"/>
                <a:cs typeface="+mn-cs"/>
              </a:rPr>
              <a:t>- T asks SS to look at 4 squares and tick what they can see. </a:t>
            </a:r>
          </a:p>
          <a:p>
            <a:r>
              <a:rPr lang="en-AU" sz="1200" kern="1200" dirty="0">
                <a:solidFill>
                  <a:schemeClr val="tx1"/>
                </a:solidFill>
                <a:effectLst/>
                <a:latin typeface="+mn-lt"/>
                <a:ea typeface="+mn-ea"/>
                <a:cs typeface="+mn-cs"/>
              </a:rPr>
              <a:t>-  T introduces that they will learn about “ some past time” today. </a:t>
            </a:r>
          </a:p>
          <a:p>
            <a:r>
              <a:rPr lang="en-AU" sz="1200" kern="1200" dirty="0">
                <a:solidFill>
                  <a:schemeClr val="tx1"/>
                </a:solidFill>
                <a:effectLst/>
                <a:latin typeface="+mn-lt"/>
                <a:ea typeface="+mn-ea"/>
                <a:cs typeface="+mn-cs"/>
              </a:rPr>
              <a:t>- Write on the board “Before our time” and introduce the lesson.</a:t>
            </a: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300" dirty="0">
                <a:effectLst/>
                <a:latin typeface="Times New Roman"/>
                <a:ea typeface="Times New Roman"/>
                <a:cs typeface="Times New Roman"/>
              </a:rPr>
              <a:t> </a:t>
            </a:r>
            <a:r>
              <a:rPr lang="en-AU" sz="1300" b="1" dirty="0">
                <a:effectLst/>
                <a:latin typeface="Times New Roman"/>
                <a:ea typeface="Times New Roman"/>
                <a:cs typeface="Times New Roman"/>
              </a:rPr>
              <a:t>Lead in:</a:t>
            </a:r>
            <a:r>
              <a:rPr lang="en-AU" sz="1300" dirty="0">
                <a:effectLst/>
                <a:latin typeface="Times New Roman"/>
                <a:ea typeface="Times New Roman"/>
                <a:cs typeface="Times New Roman"/>
              </a:rPr>
              <a:t> </a:t>
            </a:r>
            <a:r>
              <a:rPr lang="vi-VN" sz="1300" b="1" dirty="0">
                <a:effectLst/>
                <a:latin typeface="Times New Roman"/>
                <a:ea typeface="Times New Roman"/>
                <a:cs typeface="Times New Roman"/>
              </a:rPr>
              <a:t>Photo time! </a:t>
            </a:r>
            <a:endParaRPr lang="en-US" sz="1100" dirty="0">
              <a:effectLst/>
              <a:latin typeface="+mn-lt"/>
              <a:ea typeface="Calibri"/>
              <a:cs typeface="Times New Roman"/>
            </a:endParaRPr>
          </a:p>
          <a:p>
            <a:pPr marL="0" marR="0">
              <a:lnSpc>
                <a:spcPct val="115000"/>
              </a:lnSpc>
              <a:spcBef>
                <a:spcPts val="0"/>
              </a:spcBef>
              <a:spcAft>
                <a:spcPts val="1000"/>
              </a:spcAft>
            </a:pPr>
            <a:r>
              <a:rPr lang="en-US" sz="1300" dirty="0">
                <a:effectLst/>
                <a:latin typeface="Times New Roman"/>
                <a:ea typeface="Times New Roman"/>
                <a:cs typeface="Times New Roman"/>
              </a:rPr>
              <a:t>-T shows the picture about a rock which is drawn a lot of different shapes and gives students some questions: What can you see? Is it in the past or nowsaday?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calls SS to answer and check their answers.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asks SS to look at 4 squares and tick what they can see.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introduces that they will learn about “ some past time” today.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Write on the board “Before our time” and introduce the lesson.</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3</a:t>
            </a:fld>
            <a:endParaRPr lang="en-US"/>
          </a:p>
        </p:txBody>
      </p:sp>
    </p:spTree>
    <p:extLst>
      <p:ext uri="{BB962C8B-B14F-4D97-AF65-F5344CB8AC3E}">
        <p14:creationId xmlns:p14="http://schemas.microsoft.com/office/powerpoint/2010/main" val="333493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AU" sz="1200" b="1" dirty="0">
                <a:effectLst/>
                <a:latin typeface="Times New Roman"/>
                <a:ea typeface="Times New Roman"/>
                <a:cs typeface="Times New Roman"/>
              </a:rPr>
              <a:t>Task 1: Listen and point. Repeat. (Track 11.1)</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Use flashcards to introduce the vocabulary of the lesson.</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Say the words for students to repeat in the chorus.</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Say a word for students to repeat then point.</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5</a:t>
            </a:fld>
            <a:endParaRPr lang="en-US"/>
          </a:p>
        </p:txBody>
      </p:sp>
    </p:spTree>
    <p:extLst>
      <p:ext uri="{BB962C8B-B14F-4D97-AF65-F5344CB8AC3E}">
        <p14:creationId xmlns:p14="http://schemas.microsoft.com/office/powerpoint/2010/main" val="3498860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tabLst>
                <a:tab pos="1651000" algn="l"/>
              </a:tabLst>
            </a:pPr>
            <a:r>
              <a:rPr lang="en-AU" sz="1200" dirty="0">
                <a:effectLst/>
                <a:latin typeface="Times New Roman"/>
                <a:ea typeface="Times New Roman"/>
                <a:cs typeface="Times New Roman"/>
              </a:rPr>
              <a:t>- Play track 11.1 for the students to listen to, point to, and repeat the words in chorus and groups.</a:t>
            </a:r>
            <a:endParaRPr lang="en-US" sz="1100" dirty="0">
              <a:effectLst/>
              <a:latin typeface="+mn-lt"/>
              <a:ea typeface="Calibri"/>
              <a:cs typeface="Times New Roman"/>
            </a:endParaRPr>
          </a:p>
          <a:p>
            <a:endParaRPr lang="en-US" dirty="0"/>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9</a:t>
            </a:fld>
            <a:endParaRPr lang="en-US"/>
          </a:p>
        </p:txBody>
      </p:sp>
    </p:spTree>
    <p:extLst>
      <p:ext uri="{BB962C8B-B14F-4D97-AF65-F5344CB8AC3E}">
        <p14:creationId xmlns:p14="http://schemas.microsoft.com/office/powerpoint/2010/main" val="24492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Sldie</a:t>
            </a:r>
            <a:r>
              <a:rPr lang="en-US" dirty="0"/>
              <a:t> </a:t>
            </a:r>
            <a:r>
              <a:rPr lang="en-US" dirty="0" err="1"/>
              <a:t>này</a:t>
            </a:r>
            <a:r>
              <a:rPr lang="en-US" dirty="0"/>
              <a:t> ko </a:t>
            </a:r>
            <a:r>
              <a:rPr lang="en-US" dirty="0" err="1"/>
              <a:t>có</a:t>
            </a:r>
            <a:r>
              <a:rPr lang="en-US" dirty="0"/>
              <a:t> </a:t>
            </a:r>
            <a:r>
              <a:rPr lang="en-US" dirty="0" err="1"/>
              <a:t>phần</a:t>
            </a:r>
            <a:r>
              <a:rPr lang="en-US" dirty="0"/>
              <a:t> </a:t>
            </a:r>
            <a:r>
              <a:rPr lang="en-US" dirty="0" err="1"/>
              <a:t>nghe</a:t>
            </a:r>
            <a:r>
              <a:rPr lang="en-US"/>
              <a:t>, It was fun </a:t>
            </a:r>
          </a:p>
        </p:txBody>
      </p:sp>
      <p:sp>
        <p:nvSpPr>
          <p:cNvPr id="4" name="Slide Number Placeholder 3"/>
          <p:cNvSpPr>
            <a:spLocks noGrp="1"/>
          </p:cNvSpPr>
          <p:nvPr>
            <p:ph type="sldNum" sz="quarter" idx="5"/>
          </p:nvPr>
        </p:nvSpPr>
        <p:spPr/>
        <p:txBody>
          <a:bodyPr/>
          <a:lstStyle/>
          <a:p>
            <a:fld id="{4509805D-A2AD-4649-8879-651B7CC92827}" type="slidenum">
              <a:rPr lang="en-US" smtClean="0"/>
              <a:t>11</a:t>
            </a:fld>
            <a:endParaRPr lang="en-US"/>
          </a:p>
        </p:txBody>
      </p:sp>
    </p:spTree>
    <p:extLst>
      <p:ext uri="{BB962C8B-B14F-4D97-AF65-F5344CB8AC3E}">
        <p14:creationId xmlns:p14="http://schemas.microsoft.com/office/powerpoint/2010/main" val="341592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effectLst/>
                <a:latin typeface="Times New Roman"/>
                <a:ea typeface="Times New Roman"/>
                <a:cs typeface="Times New Roman"/>
              </a:rPr>
              <a:t>Task 3: Write and say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Look at the picture and let SS spell the letters which are missing and say the word.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Call SS to say aloud in front of the class. </a:t>
            </a:r>
            <a:endParaRPr lang="en-US" sz="105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509805D-A2AD-4649-8879-651B7CC92827}" type="slidenum">
              <a:rPr lang="en-US" smtClean="0"/>
              <a:t>12</a:t>
            </a:fld>
            <a:endParaRPr lang="en-US"/>
          </a:p>
        </p:txBody>
      </p:sp>
    </p:spTree>
    <p:extLst>
      <p:ext uri="{BB962C8B-B14F-4D97-AF65-F5344CB8AC3E}">
        <p14:creationId xmlns:p14="http://schemas.microsoft.com/office/powerpoint/2010/main" val="2011754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effectLst/>
                <a:latin typeface="Times New Roman"/>
                <a:ea typeface="Times New Roman"/>
                <a:cs typeface="Times New Roman"/>
              </a:rPr>
              <a:t>- Work in groups.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Ask SS to play a small game </a:t>
            </a:r>
            <a:r>
              <a:rPr lang="en-AU" sz="1200" b="1" dirty="0">
                <a:effectLst/>
                <a:latin typeface="Times New Roman"/>
                <a:ea typeface="Times New Roman"/>
                <a:cs typeface="Times New Roman"/>
              </a:rPr>
              <a:t>“ Lucky number”.</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Introduce the rule of the game:</a:t>
            </a:r>
            <a:endParaRPr lang="en-US" sz="1050" dirty="0">
              <a:effectLst/>
              <a:latin typeface="+mn-lt"/>
              <a:ea typeface="Calibri"/>
              <a:cs typeface="Times New Roman"/>
            </a:endParaRPr>
          </a:p>
          <a:p>
            <a:pPr marL="0" marR="0">
              <a:lnSpc>
                <a:spcPct val="115000"/>
              </a:lnSpc>
              <a:spcBef>
                <a:spcPts val="0"/>
              </a:spcBef>
              <a:spcAft>
                <a:spcPts val="1000"/>
              </a:spcAft>
            </a:pPr>
            <a:r>
              <a:rPr lang="en-AU" sz="1200" i="1" dirty="0">
                <a:effectLst/>
                <a:latin typeface="Times New Roman"/>
                <a:ea typeface="Times New Roman"/>
                <a:cs typeface="Times New Roman"/>
              </a:rPr>
              <a:t> (2 teams choose the number and answer, then T can ask SS to make a sentence with this word. Then they move the board with the numbers and letters to choose the points for their team. No point for bomb. Which team has more points will be a winner.)</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Check and give feedback. </a:t>
            </a:r>
            <a:endParaRPr lang="en-US" sz="105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14</a:t>
            </a:fld>
            <a:endParaRPr lang="en-US"/>
          </a:p>
        </p:txBody>
      </p:sp>
    </p:spTree>
    <p:extLst>
      <p:ext uri="{BB962C8B-B14F-4D97-AF65-F5344CB8AC3E}">
        <p14:creationId xmlns:p14="http://schemas.microsoft.com/office/powerpoint/2010/main" val="45844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068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2;p2"/>
          <p:cNvGrpSpPr/>
          <p:nvPr/>
        </p:nvGrpSpPr>
        <p:grpSpPr>
          <a:xfrm>
            <a:off x="-71775" y="3422610"/>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7"/>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539469" y="4949820"/>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561226" y="4977296"/>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6363168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76942911"/>
      </p:ext>
    </p:extLst>
  </p:cSld>
  <p:clrMapOvr>
    <a:masterClrMapping/>
  </p:clrMapOvr>
  <p:transition spd="slow" advClick="0">
    <p:push/>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72277708"/>
      </p:ext>
    </p:extLst>
  </p:cSld>
  <p:clrMapOvr>
    <a:masterClrMapping/>
  </p:clrMapOvr>
  <p:transition spd="slow" advClick="0">
    <p:push/>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59945601"/>
      </p:ext>
    </p:extLst>
  </p:cSld>
  <p:clrMapOvr>
    <a:masterClrMapping/>
  </p:clrMapOvr>
  <p:transition spd="slow" advClick="0">
    <p:pu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48067662"/>
      </p:ext>
    </p:extLst>
  </p:cSld>
  <p:clrMapOvr>
    <a:masterClrMapping/>
  </p:clrMapOvr>
  <p:transition spd="slow" advClick="0">
    <p:push/>
    <p:sndAc>
      <p:stSnd>
        <p:snd r:embed="rId1" name="chimes.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48107070"/>
      </p:ext>
    </p:extLst>
  </p:cSld>
  <p:clrMapOvr>
    <a:masterClrMapping/>
  </p:clrMapOvr>
  <p:transition spd="slow" advClick="0">
    <p:push/>
    <p:sndAc>
      <p:stSnd>
        <p:snd r:embed="rId1" name="chimes.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25317636"/>
      </p:ext>
    </p:extLst>
  </p:cSld>
  <p:clrMapOvr>
    <a:masterClrMapping/>
  </p:clrMapOvr>
  <p:transition spd="slow" advClick="0">
    <p:push/>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79029402"/>
      </p:ext>
    </p:extLst>
  </p:cSld>
  <p:clrMapOvr>
    <a:masterClrMapping/>
  </p:clrMapOvr>
  <p:transition spd="slow" advClick="0">
    <p:push/>
    <p:sndAc>
      <p:stSnd>
        <p:snd r:embed="rId1" name="chimes.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3850" y="4"/>
            <a:ext cx="9191700" cy="5165700"/>
            <a:chOff x="-23850" y="4"/>
            <a:chExt cx="9191700" cy="5165700"/>
          </a:xfrm>
        </p:grpSpPr>
        <p:grpSp>
          <p:nvGrpSpPr>
            <p:cNvPr id="10" name="Google Shape;10;p2"/>
            <p:cNvGrpSpPr/>
            <p:nvPr/>
          </p:nvGrpSpPr>
          <p:grpSpPr>
            <a:xfrm>
              <a:off x="-23850" y="4"/>
              <a:ext cx="9191700" cy="5165700"/>
              <a:chOff x="-23850" y="4"/>
              <a:chExt cx="9191700" cy="5165700"/>
            </a:xfrm>
          </p:grpSpPr>
          <p:grpSp>
            <p:nvGrpSpPr>
              <p:cNvPr id="11" name="Google Shape;11;p2"/>
              <p:cNvGrpSpPr/>
              <p:nvPr/>
            </p:nvGrpSpPr>
            <p:grpSpPr>
              <a:xfrm>
                <a:off x="-23850" y="240563"/>
                <a:ext cx="9191700" cy="4662375"/>
                <a:chOff x="-23850" y="240563"/>
                <a:chExt cx="9191700" cy="4662375"/>
              </a:xfrm>
            </p:grpSpPr>
            <p:cxnSp>
              <p:nvCxnSpPr>
                <p:cNvPr id="12" name="Google Shape;12;p2"/>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28" name="Google Shape;28;p2"/>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29" name="Google Shape;29;p2"/>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0" name="Google Shape;30;p2"/>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1" name="Google Shape;31;p2"/>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2" name="Google Shape;32;p2"/>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3" name="Google Shape;33;p2"/>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4" name="Google Shape;34;p2"/>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5" name="Google Shape;35;p2"/>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6" name="Google Shape;36;p2"/>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7" name="Google Shape;37;p2"/>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8" name="Google Shape;38;p2"/>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9" name="Google Shape;39;p2"/>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0" name="Google Shape;40;p2"/>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 name="Google Shape;41;p2"/>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 name="Google Shape;42;p2"/>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 name="Google Shape;43;p2"/>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4" name="Google Shape;44;p2"/>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5" name="Google Shape;45;p2"/>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6" name="Google Shape;46;p2"/>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 name="Google Shape;47;p2"/>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 name="Google Shape;48;p2"/>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 name="Google Shape;49;p2"/>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0" name="Google Shape;50;p2"/>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1" name="Google Shape;51;p2"/>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 name="Google Shape;52;p2"/>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 name="Google Shape;53;p2"/>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 name="Google Shape;54;p2"/>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 name="Google Shape;55;p2"/>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56" name="Google Shape;56;p2"/>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2"/>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grpSp>
        <p:nvGrpSpPr>
          <p:cNvPr id="58" name="Google Shape;58;p2"/>
          <p:cNvGrpSpPr/>
          <p:nvPr/>
        </p:nvGrpSpPr>
        <p:grpSpPr>
          <a:xfrm>
            <a:off x="-59200" y="-37000"/>
            <a:ext cx="9203176" cy="5177168"/>
            <a:chOff x="-59200" y="-37000"/>
            <a:chExt cx="9203176" cy="5177168"/>
          </a:xfrm>
        </p:grpSpPr>
        <p:sp>
          <p:nvSpPr>
            <p:cNvPr id="59" name="Google Shape;59;p2"/>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60" name="Google Shape;60;p2"/>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
        <p:nvSpPr>
          <p:cNvPr id="61" name="Google Shape;61;p2"/>
          <p:cNvSpPr txBox="1">
            <a:spLocks noGrp="1"/>
          </p:cNvSpPr>
          <p:nvPr>
            <p:ph type="ctrTitle"/>
          </p:nvPr>
        </p:nvSpPr>
        <p:spPr>
          <a:xfrm>
            <a:off x="715050" y="1354850"/>
            <a:ext cx="7713900" cy="13374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6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2" name="Google Shape;62;p2"/>
          <p:cNvSpPr txBox="1">
            <a:spLocks noGrp="1"/>
          </p:cNvSpPr>
          <p:nvPr>
            <p:ph type="subTitle" idx="1"/>
          </p:nvPr>
        </p:nvSpPr>
        <p:spPr>
          <a:xfrm>
            <a:off x="715100" y="3484400"/>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83444605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grpSp>
        <p:nvGrpSpPr>
          <p:cNvPr id="64" name="Google Shape;64;p3"/>
          <p:cNvGrpSpPr/>
          <p:nvPr/>
        </p:nvGrpSpPr>
        <p:grpSpPr>
          <a:xfrm>
            <a:off x="-23850" y="4"/>
            <a:ext cx="9191700" cy="5165700"/>
            <a:chOff x="-23850" y="4"/>
            <a:chExt cx="9191700" cy="5165700"/>
          </a:xfrm>
        </p:grpSpPr>
        <p:grpSp>
          <p:nvGrpSpPr>
            <p:cNvPr id="65" name="Google Shape;65;p3"/>
            <p:cNvGrpSpPr/>
            <p:nvPr/>
          </p:nvGrpSpPr>
          <p:grpSpPr>
            <a:xfrm>
              <a:off x="-23850" y="4"/>
              <a:ext cx="9191700" cy="5165700"/>
              <a:chOff x="-23850" y="4"/>
              <a:chExt cx="9191700" cy="5165700"/>
            </a:xfrm>
          </p:grpSpPr>
          <p:grpSp>
            <p:nvGrpSpPr>
              <p:cNvPr id="66" name="Google Shape;66;p3"/>
              <p:cNvGrpSpPr/>
              <p:nvPr/>
            </p:nvGrpSpPr>
            <p:grpSpPr>
              <a:xfrm>
                <a:off x="-23850" y="240563"/>
                <a:ext cx="9191700" cy="4662375"/>
                <a:chOff x="-23850" y="240563"/>
                <a:chExt cx="9191700" cy="4662375"/>
              </a:xfrm>
            </p:grpSpPr>
            <p:cxnSp>
              <p:nvCxnSpPr>
                <p:cNvPr id="67" name="Google Shape;67;p3"/>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3" name="Google Shape;73;p3"/>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4" name="Google Shape;74;p3"/>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5" name="Google Shape;75;p3"/>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6" name="Google Shape;76;p3"/>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7" name="Google Shape;77;p3"/>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8" name="Google Shape;78;p3"/>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9" name="Google Shape;79;p3"/>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0" name="Google Shape;80;p3"/>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1" name="Google Shape;81;p3"/>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2" name="Google Shape;82;p3"/>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83" name="Google Shape;83;p3"/>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4" name="Google Shape;84;p3"/>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5" name="Google Shape;85;p3"/>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6" name="Google Shape;86;p3"/>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7" name="Google Shape;87;p3"/>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8" name="Google Shape;88;p3"/>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9" name="Google Shape;89;p3"/>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0" name="Google Shape;90;p3"/>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1" name="Google Shape;91;p3"/>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2" name="Google Shape;92;p3"/>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3" name="Google Shape;93;p3"/>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4" name="Google Shape;94;p3"/>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5" name="Google Shape;95;p3"/>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6" name="Google Shape;96;p3"/>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7" name="Google Shape;97;p3"/>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8" name="Google Shape;98;p3"/>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9" name="Google Shape;99;p3"/>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3"/>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3"/>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3"/>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3"/>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3"/>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3"/>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3"/>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3"/>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3"/>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3"/>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3"/>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111" name="Google Shape;111;p3"/>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112" name="Google Shape;112;p3"/>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113" name="Google Shape;113;p3"/>
          <p:cNvSpPr txBox="1">
            <a:spLocks noGrp="1"/>
          </p:cNvSpPr>
          <p:nvPr>
            <p:ph type="title"/>
          </p:nvPr>
        </p:nvSpPr>
        <p:spPr>
          <a:xfrm>
            <a:off x="2705550" y="2999200"/>
            <a:ext cx="5723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4" name="Google Shape;114;p3"/>
          <p:cNvSpPr txBox="1">
            <a:spLocks noGrp="1"/>
          </p:cNvSpPr>
          <p:nvPr>
            <p:ph type="title" idx="2" hasCustomPrompt="1"/>
          </p:nvPr>
        </p:nvSpPr>
        <p:spPr>
          <a:xfrm>
            <a:off x="6968288" y="1353150"/>
            <a:ext cx="1427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9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5" name="Google Shape;115;p3"/>
          <p:cNvSpPr txBox="1">
            <a:spLocks noGrp="1"/>
          </p:cNvSpPr>
          <p:nvPr>
            <p:ph type="subTitle" idx="1"/>
          </p:nvPr>
        </p:nvSpPr>
        <p:spPr>
          <a:xfrm>
            <a:off x="2705550" y="3841000"/>
            <a:ext cx="5723400" cy="41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6" name="Google Shape;116;p3"/>
          <p:cNvGrpSpPr/>
          <p:nvPr/>
        </p:nvGrpSpPr>
        <p:grpSpPr>
          <a:xfrm flipH="1">
            <a:off x="-59175" y="-58562"/>
            <a:ext cx="9227026" cy="5218893"/>
            <a:chOff x="-83050" y="-78725"/>
            <a:chExt cx="9227026" cy="5218893"/>
          </a:xfrm>
        </p:grpSpPr>
        <p:sp>
          <p:nvSpPr>
            <p:cNvPr id="117" name="Google Shape;117;p3"/>
            <p:cNvSpPr/>
            <p:nvPr/>
          </p:nvSpPr>
          <p:spPr>
            <a:xfrm>
              <a:off x="-83050" y="-78725"/>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118" name="Google Shape;118;p3"/>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26505895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1"/>
        <p:cNvGrpSpPr/>
        <p:nvPr/>
      </p:nvGrpSpPr>
      <p:grpSpPr>
        <a:xfrm>
          <a:off x="0" y="0"/>
          <a:ext cx="0" cy="0"/>
          <a:chOff x="0" y="0"/>
          <a:chExt cx="0" cy="0"/>
        </a:xfrm>
      </p:grpSpPr>
      <p:grpSp>
        <p:nvGrpSpPr>
          <p:cNvPr id="392" name="Google Shape;392;p9"/>
          <p:cNvGrpSpPr/>
          <p:nvPr/>
        </p:nvGrpSpPr>
        <p:grpSpPr>
          <a:xfrm>
            <a:off x="-23850" y="4"/>
            <a:ext cx="9191700" cy="5165700"/>
            <a:chOff x="-23850" y="4"/>
            <a:chExt cx="9191700" cy="5165700"/>
          </a:xfrm>
        </p:grpSpPr>
        <p:grpSp>
          <p:nvGrpSpPr>
            <p:cNvPr id="393" name="Google Shape;393;p9"/>
            <p:cNvGrpSpPr/>
            <p:nvPr/>
          </p:nvGrpSpPr>
          <p:grpSpPr>
            <a:xfrm>
              <a:off x="-23850" y="4"/>
              <a:ext cx="9191700" cy="5165700"/>
              <a:chOff x="-23850" y="4"/>
              <a:chExt cx="9191700" cy="5165700"/>
            </a:xfrm>
          </p:grpSpPr>
          <p:grpSp>
            <p:nvGrpSpPr>
              <p:cNvPr id="394" name="Google Shape;394;p9"/>
              <p:cNvGrpSpPr/>
              <p:nvPr/>
            </p:nvGrpSpPr>
            <p:grpSpPr>
              <a:xfrm>
                <a:off x="-23850" y="240563"/>
                <a:ext cx="9191700" cy="4662375"/>
                <a:chOff x="-23850" y="240563"/>
                <a:chExt cx="9191700" cy="4662375"/>
              </a:xfrm>
            </p:grpSpPr>
            <p:cxnSp>
              <p:nvCxnSpPr>
                <p:cNvPr id="395" name="Google Shape;395;p9"/>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6" name="Google Shape;396;p9"/>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7" name="Google Shape;397;p9"/>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8" name="Google Shape;398;p9"/>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9" name="Google Shape;399;p9"/>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0" name="Google Shape;400;p9"/>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9"/>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9"/>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9"/>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9"/>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9"/>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9"/>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9"/>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9"/>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9"/>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9"/>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411" name="Google Shape;411;p9"/>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9"/>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9"/>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9"/>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9"/>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9"/>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9"/>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8" name="Google Shape;418;p9"/>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9" name="Google Shape;419;p9"/>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0" name="Google Shape;420;p9"/>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1" name="Google Shape;421;p9"/>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2" name="Google Shape;422;p9"/>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3" name="Google Shape;423;p9"/>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4" name="Google Shape;424;p9"/>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5" name="Google Shape;425;p9"/>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6" name="Google Shape;426;p9"/>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7" name="Google Shape;427;p9"/>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8" name="Google Shape;428;p9"/>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9" name="Google Shape;429;p9"/>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0" name="Google Shape;430;p9"/>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1" name="Google Shape;431;p9"/>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2" name="Google Shape;432;p9"/>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3" name="Google Shape;433;p9"/>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4" name="Google Shape;434;p9"/>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5" name="Google Shape;435;p9"/>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6" name="Google Shape;436;p9"/>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7" name="Google Shape;437;p9"/>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8" name="Google Shape;438;p9"/>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439" name="Google Shape;439;p9"/>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440" name="Google Shape;440;p9"/>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441" name="Google Shape;441;p9"/>
          <p:cNvSpPr txBox="1">
            <a:spLocks noGrp="1"/>
          </p:cNvSpPr>
          <p:nvPr>
            <p:ph type="subTitle" idx="1"/>
          </p:nvPr>
        </p:nvSpPr>
        <p:spPr>
          <a:xfrm>
            <a:off x="2241450" y="2571750"/>
            <a:ext cx="4661100" cy="148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2" name="Google Shape;442;p9"/>
          <p:cNvSpPr txBox="1">
            <a:spLocks noGrp="1"/>
          </p:cNvSpPr>
          <p:nvPr>
            <p:ph type="title"/>
          </p:nvPr>
        </p:nvSpPr>
        <p:spPr>
          <a:xfrm>
            <a:off x="2965200" y="1635950"/>
            <a:ext cx="3213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4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3" name="Google Shape;443;p9"/>
          <p:cNvGrpSpPr/>
          <p:nvPr/>
        </p:nvGrpSpPr>
        <p:grpSpPr>
          <a:xfrm>
            <a:off x="-59200" y="-37000"/>
            <a:ext cx="9203176" cy="5177168"/>
            <a:chOff x="-59200" y="-37000"/>
            <a:chExt cx="9203176" cy="5177168"/>
          </a:xfrm>
        </p:grpSpPr>
        <p:sp>
          <p:nvSpPr>
            <p:cNvPr id="444" name="Google Shape;444;p9"/>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45" name="Google Shape;445;p9"/>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72205570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8"/>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 name="Google Shape;107;p3"/>
          <p:cNvGrpSpPr/>
          <p:nvPr/>
        </p:nvGrpSpPr>
        <p:grpSpPr>
          <a:xfrm>
            <a:off x="991866" y="4727295"/>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 name="Google Shape;110;p3"/>
          <p:cNvGrpSpPr/>
          <p:nvPr/>
        </p:nvGrpSpPr>
        <p:grpSpPr>
          <a:xfrm>
            <a:off x="557659" y="4552023"/>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 name="Google Shape;113;p3"/>
          <p:cNvGrpSpPr/>
          <p:nvPr/>
        </p:nvGrpSpPr>
        <p:grpSpPr>
          <a:xfrm>
            <a:off x="2456825" y="4483827"/>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 name="Google Shape;151;p3"/>
          <p:cNvGrpSpPr/>
          <p:nvPr/>
        </p:nvGrpSpPr>
        <p:grpSpPr>
          <a:xfrm>
            <a:off x="248075" y="3937677"/>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2" name="Google Shape;162;p3"/>
          <p:cNvSpPr/>
          <p:nvPr/>
        </p:nvSpPr>
        <p:spPr>
          <a:xfrm>
            <a:off x="1485750" y="24686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7559175" y="1352074"/>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5" name="Google Shape;165;p3"/>
          <p:cNvGrpSpPr/>
          <p:nvPr/>
        </p:nvGrpSpPr>
        <p:grpSpPr>
          <a:xfrm>
            <a:off x="237066" y="1069627"/>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45609920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0"/>
        <p:cNvGrpSpPr/>
        <p:nvPr/>
      </p:nvGrpSpPr>
      <p:grpSpPr>
        <a:xfrm>
          <a:off x="0" y="0"/>
          <a:ext cx="0" cy="0"/>
          <a:chOff x="0" y="0"/>
          <a:chExt cx="0" cy="0"/>
        </a:xfrm>
      </p:grpSpPr>
      <p:grpSp>
        <p:nvGrpSpPr>
          <p:cNvPr id="451" name="Google Shape;451;p11"/>
          <p:cNvGrpSpPr/>
          <p:nvPr/>
        </p:nvGrpSpPr>
        <p:grpSpPr>
          <a:xfrm>
            <a:off x="-23850" y="4"/>
            <a:ext cx="9191700" cy="5165700"/>
            <a:chOff x="-23850" y="4"/>
            <a:chExt cx="9191700" cy="5165700"/>
          </a:xfrm>
        </p:grpSpPr>
        <p:grpSp>
          <p:nvGrpSpPr>
            <p:cNvPr id="452" name="Google Shape;452;p11"/>
            <p:cNvGrpSpPr/>
            <p:nvPr/>
          </p:nvGrpSpPr>
          <p:grpSpPr>
            <a:xfrm>
              <a:off x="-23850" y="4"/>
              <a:ext cx="9191700" cy="5165700"/>
              <a:chOff x="-23850" y="4"/>
              <a:chExt cx="9191700" cy="5165700"/>
            </a:xfrm>
          </p:grpSpPr>
          <p:grpSp>
            <p:nvGrpSpPr>
              <p:cNvPr id="453" name="Google Shape;453;p11"/>
              <p:cNvGrpSpPr/>
              <p:nvPr/>
            </p:nvGrpSpPr>
            <p:grpSpPr>
              <a:xfrm>
                <a:off x="-23850" y="240563"/>
                <a:ext cx="9191700" cy="4662375"/>
                <a:chOff x="-23850" y="240563"/>
                <a:chExt cx="9191700" cy="4662375"/>
              </a:xfrm>
            </p:grpSpPr>
            <p:cxnSp>
              <p:nvCxnSpPr>
                <p:cNvPr id="454" name="Google Shape;454;p11"/>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1"/>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1"/>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1"/>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1"/>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1"/>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1"/>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1"/>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1"/>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1"/>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1"/>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1"/>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1"/>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1"/>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1"/>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9" name="Google Shape;469;p11"/>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470" name="Google Shape;470;p11"/>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1" name="Google Shape;471;p11"/>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2" name="Google Shape;472;p11"/>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3" name="Google Shape;473;p11"/>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4" name="Google Shape;474;p11"/>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5" name="Google Shape;475;p11"/>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6" name="Google Shape;476;p11"/>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7" name="Google Shape;477;p11"/>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8" name="Google Shape;478;p11"/>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9" name="Google Shape;479;p11"/>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0" name="Google Shape;480;p11"/>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1" name="Google Shape;481;p11"/>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2" name="Google Shape;482;p11"/>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3" name="Google Shape;483;p11"/>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4" name="Google Shape;484;p11"/>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5" name="Google Shape;485;p11"/>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6" name="Google Shape;486;p11"/>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7" name="Google Shape;487;p11"/>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8" name="Google Shape;488;p11"/>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9" name="Google Shape;489;p11"/>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0" name="Google Shape;490;p11"/>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1" name="Google Shape;491;p11"/>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2" name="Google Shape;492;p11"/>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3" name="Google Shape;493;p11"/>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4" name="Google Shape;494;p11"/>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5" name="Google Shape;495;p11"/>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1"/>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1"/>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498" name="Google Shape;498;p11"/>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499" name="Google Shape;499;p11"/>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500" name="Google Shape;500;p11"/>
          <p:cNvSpPr txBox="1">
            <a:spLocks noGrp="1"/>
          </p:cNvSpPr>
          <p:nvPr>
            <p:ph type="title" hasCustomPrompt="1"/>
          </p:nvPr>
        </p:nvSpPr>
        <p:spPr>
          <a:xfrm>
            <a:off x="1284000" y="1716000"/>
            <a:ext cx="6576000" cy="1269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1" name="Google Shape;501;p11"/>
          <p:cNvSpPr txBox="1">
            <a:spLocks noGrp="1"/>
          </p:cNvSpPr>
          <p:nvPr>
            <p:ph type="subTitle" idx="1"/>
          </p:nvPr>
        </p:nvSpPr>
        <p:spPr>
          <a:xfrm>
            <a:off x="1284000" y="2985000"/>
            <a:ext cx="6576000" cy="4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02" name="Google Shape;502;p11"/>
          <p:cNvGrpSpPr/>
          <p:nvPr/>
        </p:nvGrpSpPr>
        <p:grpSpPr>
          <a:xfrm flipH="1">
            <a:off x="-59200" y="-37000"/>
            <a:ext cx="9203176" cy="5177168"/>
            <a:chOff x="-59200" y="-37000"/>
            <a:chExt cx="9203176" cy="5177168"/>
          </a:xfrm>
        </p:grpSpPr>
        <p:sp>
          <p:nvSpPr>
            <p:cNvPr id="503" name="Google Shape;503;p11"/>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04" name="Google Shape;504;p11"/>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123013121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6"/>
        <p:cNvGrpSpPr/>
        <p:nvPr/>
      </p:nvGrpSpPr>
      <p:grpSpPr>
        <a:xfrm>
          <a:off x="0" y="0"/>
          <a:ext cx="0" cy="0"/>
          <a:chOff x="0" y="0"/>
          <a:chExt cx="0" cy="0"/>
        </a:xfrm>
      </p:grpSpPr>
      <p:grpSp>
        <p:nvGrpSpPr>
          <p:cNvPr id="507" name="Google Shape;507;p13"/>
          <p:cNvGrpSpPr/>
          <p:nvPr/>
        </p:nvGrpSpPr>
        <p:grpSpPr>
          <a:xfrm>
            <a:off x="-23850" y="4"/>
            <a:ext cx="9191700" cy="5165700"/>
            <a:chOff x="-23850" y="4"/>
            <a:chExt cx="9191700" cy="5165700"/>
          </a:xfrm>
        </p:grpSpPr>
        <p:grpSp>
          <p:nvGrpSpPr>
            <p:cNvPr id="508" name="Google Shape;508;p13"/>
            <p:cNvGrpSpPr/>
            <p:nvPr/>
          </p:nvGrpSpPr>
          <p:grpSpPr>
            <a:xfrm>
              <a:off x="-23850" y="4"/>
              <a:ext cx="9191700" cy="5165700"/>
              <a:chOff x="-23850" y="4"/>
              <a:chExt cx="9191700" cy="5165700"/>
            </a:xfrm>
          </p:grpSpPr>
          <p:grpSp>
            <p:nvGrpSpPr>
              <p:cNvPr id="509" name="Google Shape;509;p13"/>
              <p:cNvGrpSpPr/>
              <p:nvPr/>
            </p:nvGrpSpPr>
            <p:grpSpPr>
              <a:xfrm>
                <a:off x="-23850" y="240563"/>
                <a:ext cx="9191700" cy="4662375"/>
                <a:chOff x="-23850" y="240563"/>
                <a:chExt cx="9191700" cy="4662375"/>
              </a:xfrm>
            </p:grpSpPr>
            <p:cxnSp>
              <p:nvCxnSpPr>
                <p:cNvPr id="510" name="Google Shape;510;p13"/>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3"/>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3"/>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3" name="Google Shape;513;p13"/>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4" name="Google Shape;514;p13"/>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5" name="Google Shape;515;p13"/>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6" name="Google Shape;516;p13"/>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7" name="Google Shape;517;p13"/>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8" name="Google Shape;518;p13"/>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9" name="Google Shape;519;p13"/>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0" name="Google Shape;520;p13"/>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1" name="Google Shape;521;p13"/>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2" name="Google Shape;522;p13"/>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3" name="Google Shape;523;p13"/>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4" name="Google Shape;524;p13"/>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5" name="Google Shape;525;p13"/>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526" name="Google Shape;526;p13"/>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7" name="Google Shape;527;p13"/>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8" name="Google Shape;528;p13"/>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9" name="Google Shape;529;p13"/>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0" name="Google Shape;530;p13"/>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1" name="Google Shape;531;p13"/>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2" name="Google Shape;532;p13"/>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3" name="Google Shape;533;p13"/>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4" name="Google Shape;534;p13"/>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5" name="Google Shape;535;p13"/>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6" name="Google Shape;536;p13"/>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7" name="Google Shape;537;p13"/>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8" name="Google Shape;538;p13"/>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9" name="Google Shape;539;p13"/>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3"/>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3"/>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3"/>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3"/>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3"/>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3"/>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3"/>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3"/>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3"/>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3"/>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3"/>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3"/>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3"/>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3"/>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554" name="Google Shape;554;p13"/>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13"/>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556" name="Google Shape;556;p13"/>
          <p:cNvSpPr txBox="1">
            <a:spLocks noGrp="1"/>
          </p:cNvSpPr>
          <p:nvPr>
            <p:ph type="title"/>
          </p:nvPr>
        </p:nvSpPr>
        <p:spPr>
          <a:xfrm>
            <a:off x="1931438" y="136762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7" name="Google Shape;557;p13"/>
          <p:cNvSpPr txBox="1">
            <a:spLocks noGrp="1"/>
          </p:cNvSpPr>
          <p:nvPr>
            <p:ph type="title" idx="2" hasCustomPrompt="1"/>
          </p:nvPr>
        </p:nvSpPr>
        <p:spPr>
          <a:xfrm>
            <a:off x="812713" y="1514750"/>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8" name="Google Shape;558;p13"/>
          <p:cNvSpPr txBox="1">
            <a:spLocks noGrp="1"/>
          </p:cNvSpPr>
          <p:nvPr>
            <p:ph type="subTitle" idx="1"/>
          </p:nvPr>
        </p:nvSpPr>
        <p:spPr>
          <a:xfrm>
            <a:off x="1931438" y="21193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9" name="Google Shape;559;p13"/>
          <p:cNvSpPr txBox="1">
            <a:spLocks noGrp="1"/>
          </p:cNvSpPr>
          <p:nvPr>
            <p:ph type="title" idx="3"/>
          </p:nvPr>
        </p:nvSpPr>
        <p:spPr>
          <a:xfrm>
            <a:off x="6110063" y="136762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0" name="Google Shape;560;p13"/>
          <p:cNvSpPr txBox="1">
            <a:spLocks noGrp="1"/>
          </p:cNvSpPr>
          <p:nvPr>
            <p:ph type="title" idx="4" hasCustomPrompt="1"/>
          </p:nvPr>
        </p:nvSpPr>
        <p:spPr>
          <a:xfrm>
            <a:off x="4991341" y="1514750"/>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1" name="Google Shape;561;p13"/>
          <p:cNvSpPr txBox="1">
            <a:spLocks noGrp="1"/>
          </p:cNvSpPr>
          <p:nvPr>
            <p:ph type="subTitle" idx="5"/>
          </p:nvPr>
        </p:nvSpPr>
        <p:spPr>
          <a:xfrm>
            <a:off x="6110063" y="21193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2" name="Google Shape;562;p13"/>
          <p:cNvSpPr txBox="1">
            <a:spLocks noGrp="1"/>
          </p:cNvSpPr>
          <p:nvPr>
            <p:ph type="title" idx="6"/>
          </p:nvPr>
        </p:nvSpPr>
        <p:spPr>
          <a:xfrm>
            <a:off x="1931438" y="315687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3" name="Google Shape;563;p13"/>
          <p:cNvSpPr txBox="1">
            <a:spLocks noGrp="1"/>
          </p:cNvSpPr>
          <p:nvPr>
            <p:ph type="title" idx="7" hasCustomPrompt="1"/>
          </p:nvPr>
        </p:nvSpPr>
        <p:spPr>
          <a:xfrm>
            <a:off x="812713" y="3336013"/>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4" name="Google Shape;564;p13"/>
          <p:cNvSpPr txBox="1">
            <a:spLocks noGrp="1"/>
          </p:cNvSpPr>
          <p:nvPr>
            <p:ph type="subTitle" idx="8"/>
          </p:nvPr>
        </p:nvSpPr>
        <p:spPr>
          <a:xfrm>
            <a:off x="1931438" y="39087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9"/>
          </p:nvPr>
        </p:nvSpPr>
        <p:spPr>
          <a:xfrm>
            <a:off x="6110063" y="315687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6" name="Google Shape;566;p13"/>
          <p:cNvSpPr txBox="1">
            <a:spLocks noGrp="1"/>
          </p:cNvSpPr>
          <p:nvPr>
            <p:ph type="title" idx="13" hasCustomPrompt="1"/>
          </p:nvPr>
        </p:nvSpPr>
        <p:spPr>
          <a:xfrm>
            <a:off x="4991341" y="3336013"/>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7" name="Google Shape;567;p13"/>
          <p:cNvSpPr txBox="1">
            <a:spLocks noGrp="1"/>
          </p:cNvSpPr>
          <p:nvPr>
            <p:ph type="subTitle" idx="14"/>
          </p:nvPr>
        </p:nvSpPr>
        <p:spPr>
          <a:xfrm>
            <a:off x="6110063" y="39087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8" name="Google Shape;568;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9" name="Google Shape;569;p13"/>
          <p:cNvSpPr/>
          <p:nvPr/>
        </p:nvSpPr>
        <p:spPr>
          <a:xfrm rot="-5400000">
            <a:off x="8003366" y="-90650"/>
            <a:ext cx="1126700" cy="1184275"/>
          </a:xfrm>
          <a:custGeom>
            <a:avLst/>
            <a:gdLst/>
            <a:ahLst/>
            <a:cxnLst/>
            <a:rect l="l" t="t" r="r" b="b"/>
            <a:pathLst>
              <a:path w="45068" h="47371" extrusionOk="0">
                <a:moveTo>
                  <a:pt x="32801" y="1"/>
                </a:moveTo>
                <a:cubicBezTo>
                  <a:pt x="29751" y="1"/>
                  <a:pt x="26654" y="578"/>
                  <a:pt x="24231" y="1346"/>
                </a:cubicBezTo>
                <a:cubicBezTo>
                  <a:pt x="20612" y="2494"/>
                  <a:pt x="17038" y="4666"/>
                  <a:pt x="15448" y="8187"/>
                </a:cubicBezTo>
                <a:cubicBezTo>
                  <a:pt x="13607" y="12275"/>
                  <a:pt x="14829" y="17132"/>
                  <a:pt x="13775" y="21501"/>
                </a:cubicBezTo>
                <a:cubicBezTo>
                  <a:pt x="11682" y="30153"/>
                  <a:pt x="1276" y="35028"/>
                  <a:pt x="151" y="43867"/>
                </a:cubicBezTo>
                <a:cubicBezTo>
                  <a:pt x="0" y="45037"/>
                  <a:pt x="34" y="46249"/>
                  <a:pt x="383" y="47370"/>
                </a:cubicBezTo>
                <a:lnTo>
                  <a:pt x="42934" y="47370"/>
                </a:lnTo>
                <a:cubicBezTo>
                  <a:pt x="43676" y="46875"/>
                  <a:pt x="44389" y="46346"/>
                  <a:pt x="45068" y="45776"/>
                </a:cubicBezTo>
                <a:lnTo>
                  <a:pt x="45068" y="6541"/>
                </a:lnTo>
                <a:cubicBezTo>
                  <a:pt x="44265" y="5419"/>
                  <a:pt x="43418" y="4358"/>
                  <a:pt x="42532" y="3383"/>
                </a:cubicBezTo>
                <a:cubicBezTo>
                  <a:pt x="40260" y="885"/>
                  <a:pt x="36566" y="1"/>
                  <a:pt x="3280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70" name="Google Shape;570;p13"/>
          <p:cNvSpPr/>
          <p:nvPr/>
        </p:nvSpPr>
        <p:spPr>
          <a:xfrm rot="5400000">
            <a:off x="177019" y="4146175"/>
            <a:ext cx="820380" cy="1174336"/>
          </a:xfrm>
          <a:custGeom>
            <a:avLst/>
            <a:gdLst/>
            <a:ahLst/>
            <a:cxnLst/>
            <a:rect l="l" t="t" r="r" b="b"/>
            <a:pathLst>
              <a:path w="27599" h="39510" extrusionOk="0">
                <a:moveTo>
                  <a:pt x="22719" y="0"/>
                </a:moveTo>
                <a:cubicBezTo>
                  <a:pt x="21186" y="0"/>
                  <a:pt x="19652" y="162"/>
                  <a:pt x="18144" y="522"/>
                </a:cubicBezTo>
                <a:cubicBezTo>
                  <a:pt x="11352" y="2135"/>
                  <a:pt x="5971" y="7568"/>
                  <a:pt x="2779" y="13775"/>
                </a:cubicBezTo>
                <a:cubicBezTo>
                  <a:pt x="1426" y="16411"/>
                  <a:pt x="390" y="19262"/>
                  <a:pt x="210" y="22221"/>
                </a:cubicBezTo>
                <a:cubicBezTo>
                  <a:pt x="1" y="25675"/>
                  <a:pt x="960" y="29095"/>
                  <a:pt x="2209" y="32320"/>
                </a:cubicBezTo>
                <a:cubicBezTo>
                  <a:pt x="3188" y="34840"/>
                  <a:pt x="4373" y="37327"/>
                  <a:pt x="5952" y="39510"/>
                </a:cubicBezTo>
                <a:lnTo>
                  <a:pt x="27598" y="39510"/>
                </a:lnTo>
                <a:lnTo>
                  <a:pt x="27598" y="503"/>
                </a:lnTo>
                <a:cubicBezTo>
                  <a:pt x="25982" y="181"/>
                  <a:pt x="24347" y="0"/>
                  <a:pt x="227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Tree>
    <p:extLst>
      <p:ext uri="{BB962C8B-B14F-4D97-AF65-F5344CB8AC3E}">
        <p14:creationId xmlns:p14="http://schemas.microsoft.com/office/powerpoint/2010/main" val="60215817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1777433" y="-728054"/>
            <a:ext cx="3964900" cy="6705455"/>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99" name="Google Shape;699;p32"/>
          <p:cNvSpPr/>
          <p:nvPr/>
        </p:nvSpPr>
        <p:spPr>
          <a:xfrm flipH="1">
            <a:off x="1573307" y="13755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32"/>
          <p:cNvSpPr/>
          <p:nvPr/>
        </p:nvSpPr>
        <p:spPr>
          <a:xfrm>
            <a:off x="7477501" y="1182165"/>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32"/>
          <p:cNvSpPr/>
          <p:nvPr/>
        </p:nvSpPr>
        <p:spPr>
          <a:xfrm>
            <a:off x="4060833"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32"/>
          <p:cNvSpPr/>
          <p:nvPr/>
        </p:nvSpPr>
        <p:spPr>
          <a:xfrm>
            <a:off x="8219183" y="31427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03" name="Google Shape;703;p32"/>
          <p:cNvPicPr preferRelativeResize="0"/>
          <p:nvPr/>
        </p:nvPicPr>
        <p:blipFill>
          <a:blip r:embed="rId3">
            <a:alphaModFix/>
          </a:blip>
          <a:stretch>
            <a:fillRect/>
          </a:stretch>
        </p:blipFill>
        <p:spPr>
          <a:xfrm rot="7204250">
            <a:off x="-53162" y="-566074"/>
            <a:ext cx="652100" cy="2018550"/>
          </a:xfrm>
          <a:prstGeom prst="rect">
            <a:avLst/>
          </a:prstGeom>
          <a:noFill/>
          <a:ln>
            <a:noFill/>
          </a:ln>
        </p:spPr>
      </p:pic>
      <p:pic>
        <p:nvPicPr>
          <p:cNvPr id="704" name="Google Shape;704;p32"/>
          <p:cNvPicPr preferRelativeResize="0"/>
          <p:nvPr/>
        </p:nvPicPr>
        <p:blipFill>
          <a:blip r:embed="rId4">
            <a:alphaModFix/>
          </a:blip>
          <a:stretch>
            <a:fillRect/>
          </a:stretch>
        </p:blipFill>
        <p:spPr>
          <a:xfrm>
            <a:off x="140788" y="290838"/>
            <a:ext cx="1233875" cy="839375"/>
          </a:xfrm>
          <a:prstGeom prst="rect">
            <a:avLst/>
          </a:prstGeom>
          <a:noFill/>
          <a:ln>
            <a:noFill/>
          </a:ln>
        </p:spPr>
      </p:pic>
      <p:pic>
        <p:nvPicPr>
          <p:cNvPr id="705" name="Google Shape;705;p32"/>
          <p:cNvPicPr preferRelativeResize="0"/>
          <p:nvPr/>
        </p:nvPicPr>
        <p:blipFill>
          <a:blip r:embed="rId4">
            <a:alphaModFix/>
          </a:blip>
          <a:stretch>
            <a:fillRect/>
          </a:stretch>
        </p:blipFill>
        <p:spPr>
          <a:xfrm flipH="1">
            <a:off x="7854575" y="3704926"/>
            <a:ext cx="1963225" cy="1031875"/>
          </a:xfrm>
          <a:prstGeom prst="rect">
            <a:avLst/>
          </a:prstGeom>
          <a:noFill/>
          <a:ln>
            <a:noFill/>
          </a:ln>
        </p:spPr>
      </p:pic>
    </p:spTree>
    <p:extLst>
      <p:ext uri="{BB962C8B-B14F-4D97-AF65-F5344CB8AC3E}">
        <p14:creationId xmlns:p14="http://schemas.microsoft.com/office/powerpoint/2010/main" val="194881632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5"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31332" y="834135"/>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8" name="Google Shape;2968;p31"/>
          <p:cNvGrpSpPr/>
          <p:nvPr/>
        </p:nvGrpSpPr>
        <p:grpSpPr>
          <a:xfrm>
            <a:off x="6869314" y="3288572"/>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74" name="Google Shape;2974;p31"/>
          <p:cNvGrpSpPr/>
          <p:nvPr/>
        </p:nvGrpSpPr>
        <p:grpSpPr>
          <a:xfrm>
            <a:off x="6623666" y="3366514"/>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0" name="Google Shape;2980;p31"/>
          <p:cNvGrpSpPr/>
          <p:nvPr/>
        </p:nvGrpSpPr>
        <p:grpSpPr>
          <a:xfrm flipH="1">
            <a:off x="8121982" y="718351"/>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6" name="Google Shape;2986;p31"/>
          <p:cNvGrpSpPr/>
          <p:nvPr/>
        </p:nvGrpSpPr>
        <p:grpSpPr>
          <a:xfrm>
            <a:off x="6785275" y="3454810"/>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98" name="Google Shape;3098;p31"/>
          <p:cNvGrpSpPr/>
          <p:nvPr/>
        </p:nvGrpSpPr>
        <p:grpSpPr>
          <a:xfrm>
            <a:off x="-112924" y="3295787"/>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6081260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4" name="Google Shape;944;p21"/>
          <p:cNvSpPr/>
          <p:nvPr/>
        </p:nvSpPr>
        <p:spPr>
          <a:xfrm rot="5400000" flipH="1">
            <a:off x="7677603" y="3624319"/>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8" name="Google Shape;958;p21"/>
          <p:cNvSpPr/>
          <p:nvPr/>
        </p:nvSpPr>
        <p:spPr>
          <a:xfrm flipH="1">
            <a:off x="8764586" y="2284434"/>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0" name="Google Shape;960;p21"/>
          <p:cNvSpPr/>
          <p:nvPr/>
        </p:nvSpPr>
        <p:spPr>
          <a:xfrm flipH="1">
            <a:off x="948726" y="4957284"/>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2" name="Google Shape;962;p21"/>
          <p:cNvSpPr/>
          <p:nvPr/>
        </p:nvSpPr>
        <p:spPr>
          <a:xfrm flipH="1">
            <a:off x="8764586" y="5037284"/>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3" name="Google Shape;963;p21"/>
          <p:cNvSpPr/>
          <p:nvPr/>
        </p:nvSpPr>
        <p:spPr>
          <a:xfrm flipH="1">
            <a:off x="948726" y="9"/>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4" name="Google Shape;964;p21"/>
          <p:cNvSpPr/>
          <p:nvPr/>
        </p:nvSpPr>
        <p:spPr>
          <a:xfrm flipH="1">
            <a:off x="-2" y="1116517"/>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nvGrpSpPr>
          <p:cNvPr id="966" name="Google Shape;966;p21"/>
          <p:cNvGrpSpPr/>
          <p:nvPr/>
        </p:nvGrpSpPr>
        <p:grpSpPr>
          <a:xfrm rot="-1409023">
            <a:off x="-384815" y="4466751"/>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514" y="3456370"/>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352394581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16" y="1098475"/>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5"/>
          <p:cNvSpPr/>
          <p:nvPr/>
        </p:nvSpPr>
        <p:spPr>
          <a:xfrm>
            <a:off x="6592429"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 name="Google Shape;136;p5"/>
          <p:cNvGrpSpPr/>
          <p:nvPr/>
        </p:nvGrpSpPr>
        <p:grpSpPr>
          <a:xfrm>
            <a:off x="589613" y="4209536"/>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7"/>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3334765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75019349"/>
      </p:ext>
    </p:extLst>
  </p:cSld>
  <p:clrMapOvr>
    <a:masterClrMapping/>
  </p:clrMapOvr>
  <p:transition spd="slow" advClick="0">
    <p:push/>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35031879"/>
      </p:ext>
    </p:extLst>
  </p:cSld>
  <p:clrMapOvr>
    <a:masterClrMapping/>
  </p:clrMapOvr>
  <p:transition spd="slow" advClick="0">
    <p:push/>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092602825"/>
      </p:ext>
    </p:extLst>
  </p:cSld>
  <p:clrMapOvr>
    <a:masterClrMapping/>
  </p:clrMapOvr>
  <p:transition spd="slow" advClick="0">
    <p:push/>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04/20/2026</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45677146"/>
      </p:ext>
    </p:extLst>
  </p:cSld>
  <p:clrMapOvr>
    <a:masterClrMapping/>
  </p:clrMapOvr>
  <p:transition spd="slow" advClick="0">
    <p:push/>
    <p:sndAc>
      <p:stSnd>
        <p:snd r:embed="rId1" name="chimes.wav"/>
      </p:stSnd>
    </p:sndAc>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audio" Target="../media/audio1.wav"/><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93225998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Lst>
  <mc:AlternateContent xmlns:mc="http://schemas.openxmlformats.org/markup-compatibility/2006" xmlns:p14="http://schemas.microsoft.com/office/powerpoint/2010/main">
    <mc:Choice Requires="p14">
      <p:transition spd="slow" p14:dur="2000">
        <p:sndAc>
          <p:stSnd>
            <p:snd r:embed="rId7" name="chimes.wav"/>
          </p:stSnd>
        </p:sndAc>
      </p:transition>
    </mc:Choice>
    <mc:Fallback xmlns="">
      <p:transition spd="slow">
        <p:sndAc>
          <p:stSnd>
            <p:snd r:embed="rId9" name="chimes.wav"/>
          </p:stSnd>
        </p:sndAc>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9F26CE4-17BB-ED4A-9158-9ED356412EA5}" type="datetimeFigureOut">
              <a:rPr lang="x-none" smtClean="0">
                <a:solidFill>
                  <a:prstClr val="black">
                    <a:tint val="75000"/>
                  </a:prstClr>
                </a:solidFill>
              </a:rPr>
              <a:pPr defTabSz="457200"/>
              <a:t>04/20/2026</a:t>
            </a:fld>
            <a:endParaRPr lang="x-none">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210795F-1035-3D47-85A3-4FF42E87DE95}" type="slidenum">
              <a:rPr lang="x-none" smtClean="0">
                <a:solidFill>
                  <a:prstClr val="black">
                    <a:tint val="75000"/>
                  </a:prstClr>
                </a:solidFill>
              </a:rPr>
              <a:pPr defTabSz="457200"/>
              <a:t>‹#›</a:t>
            </a:fld>
            <a:endParaRPr lang="x-none">
              <a:solidFill>
                <a:prstClr val="black">
                  <a:tint val="75000"/>
                </a:prstClr>
              </a:solidFill>
            </a:endParaRPr>
          </a:p>
        </p:txBody>
      </p:sp>
    </p:spTree>
    <p:extLst>
      <p:ext uri="{BB962C8B-B14F-4D97-AF65-F5344CB8AC3E}">
        <p14:creationId xmlns:p14="http://schemas.microsoft.com/office/powerpoint/2010/main" val="56888922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slow" advClick="0">
    <p:push/>
    <p:sndAc>
      <p:stSnd>
        <p:snd r:embed="rId13" name="chimes.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598310728"/>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slow" p14:dur="2000">
        <p:sndAc>
          <p:stSnd>
            <p:snd r:embed="rId8" name="chimes.wav"/>
          </p:stSnd>
        </p:sndAc>
      </p:transition>
    </mc:Choice>
    <mc:Fallback xmlns="">
      <p:transition spd="slow">
        <p:sndAc>
          <p:stSnd>
            <p:snd r:embed="rId9"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28"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8.jpeg"/><Relationship Id="rId11"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2.png"/><Relationship Id="rId4" Type="http://schemas.openxmlformats.org/officeDocument/2006/relationships/notesSlide" Target="../notesSlides/notesSlide6.xml"/><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tm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tmp"/><Relationship Id="rId5" Type="http://schemas.openxmlformats.org/officeDocument/2006/relationships/image" Target="../media/image24.tmp"/><Relationship Id="rId4" Type="http://schemas.openxmlformats.org/officeDocument/2006/relationships/image" Target="../media/image8.jpeg"/><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microsoft.com/office/2007/relationships/hdphoto" Target="../media/hdphoto9.wdp"/><Relationship Id="rId18" Type="http://schemas.openxmlformats.org/officeDocument/2006/relationships/image" Target="../media/image32.png"/><Relationship Id="rId3" Type="http://schemas.openxmlformats.org/officeDocument/2006/relationships/audio" Target="../media/audio1.wav"/><Relationship Id="rId21" Type="http://schemas.openxmlformats.org/officeDocument/2006/relationships/image" Target="../media/image33.png"/><Relationship Id="rId7" Type="http://schemas.microsoft.com/office/2007/relationships/hdphoto" Target="../media/hdphoto7.wdp"/><Relationship Id="rId12" Type="http://schemas.openxmlformats.org/officeDocument/2006/relationships/image" Target="../media/image30.png"/><Relationship Id="rId17" Type="http://schemas.openxmlformats.org/officeDocument/2006/relationships/image" Target="../media/image4.png"/><Relationship Id="rId2" Type="http://schemas.openxmlformats.org/officeDocument/2006/relationships/notesSlide" Target="../notesSlides/notesSlide8.xml"/><Relationship Id="rId16" Type="http://schemas.microsoft.com/office/2007/relationships/hdphoto" Target="../media/hdphoto10.wdp"/><Relationship Id="rId20" Type="http://schemas.openxmlformats.org/officeDocument/2006/relationships/slide" Target="slide20.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slide" Target="slide17.xml"/><Relationship Id="rId24" Type="http://schemas.openxmlformats.org/officeDocument/2006/relationships/audio" Target="../media/audio1.wav"/><Relationship Id="rId5" Type="http://schemas.openxmlformats.org/officeDocument/2006/relationships/slide" Target="slide15.xml"/><Relationship Id="rId15" Type="http://schemas.openxmlformats.org/officeDocument/2006/relationships/image" Target="../media/image31.png"/><Relationship Id="rId23" Type="http://schemas.openxmlformats.org/officeDocument/2006/relationships/image" Target="../media/image34.png"/><Relationship Id="rId10" Type="http://schemas.microsoft.com/office/2007/relationships/hdphoto" Target="../media/hdphoto8.wdp"/><Relationship Id="rId19" Type="http://schemas.microsoft.com/office/2007/relationships/hdphoto" Target="../media/hdphoto11.wdp"/><Relationship Id="rId4" Type="http://schemas.openxmlformats.org/officeDocument/2006/relationships/image" Target="../media/image8.jpeg"/><Relationship Id="rId9" Type="http://schemas.openxmlformats.org/officeDocument/2006/relationships/image" Target="../media/image29.png"/><Relationship Id="rId14" Type="http://schemas.openxmlformats.org/officeDocument/2006/relationships/slide" Target="slide18.xml"/><Relationship Id="rId22"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5.jpeg"/><Relationship Id="rId12" Type="http://schemas.openxmlformats.org/officeDocument/2006/relationships/slide" Target="slide19.xml"/><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png"/><Relationship Id="rId11" Type="http://schemas.microsoft.com/office/2007/relationships/hdphoto" Target="../media/hdphoto13.wdp"/><Relationship Id="rId5" Type="http://schemas.openxmlformats.org/officeDocument/2006/relationships/image" Target="../media/image8.jpe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4.wdp"/><Relationship Id="rId3" Type="http://schemas.openxmlformats.org/officeDocument/2006/relationships/audio" Target="../media/audio4.wav"/><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8.jpeg"/><Relationship Id="rId11" Type="http://schemas.microsoft.com/office/2007/relationships/hdphoto" Target="../media/hdphoto13.wdp"/><Relationship Id="rId5" Type="http://schemas.openxmlformats.org/officeDocument/2006/relationships/audio" Target="../media/audio3.wav"/><Relationship Id="rId15" Type="http://schemas.openxmlformats.org/officeDocument/2006/relationships/image" Target="../media/image37.png"/><Relationship Id="rId10" Type="http://schemas.openxmlformats.org/officeDocument/2006/relationships/image" Target="../media/image36.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slide" Target="slide19.xml"/><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8.jpe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19.xml"/><Relationship Id="rId3" Type="http://schemas.openxmlformats.org/officeDocument/2006/relationships/audio" Target="../media/audio3.wav"/><Relationship Id="rId7" Type="http://schemas.openxmlformats.org/officeDocument/2006/relationships/image" Target="../media/image13.png"/><Relationship Id="rId12"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8.jpeg"/><Relationship Id="rId10" Type="http://schemas.microsoft.com/office/2007/relationships/hdphoto" Target="../media/hdphoto13.wdp"/><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jpeg"/><Relationship Id="rId12"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jpeg"/><Relationship Id="rId11" Type="http://schemas.openxmlformats.org/officeDocument/2006/relationships/image" Target="../media/image37.png"/><Relationship Id="rId5" Type="http://schemas.openxmlformats.org/officeDocument/2006/relationships/audio" Target="../media/audio6.wav"/><Relationship Id="rId10" Type="http://schemas.openxmlformats.org/officeDocument/2006/relationships/slide" Target="slide14.xml"/><Relationship Id="rId4" Type="http://schemas.openxmlformats.org/officeDocument/2006/relationships/audio" Target="../media/audio5.wav"/><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jpeg"/><Relationship Id="rId7" Type="http://schemas.openxmlformats.org/officeDocument/2006/relationships/image" Target="../media/image26.tm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tmp"/><Relationship Id="rId5" Type="http://schemas.openxmlformats.org/officeDocument/2006/relationships/image" Target="../media/image24.tmp"/><Relationship Id="rId4" Type="http://schemas.openxmlformats.org/officeDocument/2006/relationships/image" Target="../media/image4.png"/><Relationship Id="rId9"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9.tmp"/><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tmp"/><Relationship Id="rId13"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4.png"/><Relationship Id="rId12" Type="http://schemas.microsoft.com/office/2007/relationships/hdphoto" Target="../media/hdphoto5.wdp"/><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audio" Target="../media/audio1.wav"/><Relationship Id="rId10" Type="http://schemas.microsoft.com/office/2007/relationships/hdphoto" Target="../media/hdphoto4.wdp"/><Relationship Id="rId4" Type="http://schemas.openxmlformats.org/officeDocument/2006/relationships/notesSlide" Target="../notesSlides/notesSlide4.xml"/><Relationship Id="rId9" Type="http://schemas.openxmlformats.org/officeDocument/2006/relationships/image" Target="../media/image12.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5.tmp"/><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audio" Target="../media/audio1.wav"/><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4.png"/><Relationship Id="rId12" Type="http://schemas.openxmlformats.org/officeDocument/2006/relationships/image" Target="../media/image14.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6.tmp"/><Relationship Id="rId11" Type="http://schemas.microsoft.com/office/2007/relationships/hdphoto" Target="../media/hdphoto5.wdp"/><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audio" Target="../media/audio1.wav"/><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3" Type="http://schemas.openxmlformats.org/officeDocument/2006/relationships/slideLayout" Target="../slideLayouts/slideLayout3.xml"/><Relationship Id="rId7" Type="http://schemas.openxmlformats.org/officeDocument/2006/relationships/image" Target="../media/image17.tmp"/><Relationship Id="rId12" Type="http://schemas.openxmlformats.org/officeDocument/2006/relationships/image" Target="../media/image13.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18.tmp"/><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NULL" TargetMode="External"/><Relationship Id="rId7" Type="http://schemas.openxmlformats.org/officeDocument/2006/relationships/image" Target="../media/image10.jpeg"/><Relationship Id="rId12" Type="http://schemas.openxmlformats.org/officeDocument/2006/relationships/audio" Target="../media/audio1.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0.tmp"/><Relationship Id="rId5" Type="http://schemas.openxmlformats.org/officeDocument/2006/relationships/notesSlide" Target="../notesSlides/notesSlide5.xml"/><Relationship Id="rId10" Type="http://schemas.openxmlformats.org/officeDocument/2006/relationships/image" Target="../media/image14.png"/><Relationship Id="rId4" Type="http://schemas.openxmlformats.org/officeDocument/2006/relationships/slideLayout" Target="../slideLayouts/slideLayout3.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0" y="5814611"/>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4" y="5724152"/>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52"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9"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2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502"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33"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8"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72"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48"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99"/>
            <a:ext cx="6697464" cy="13333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11: Before our time</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6" y="1456101"/>
            <a:ext cx="3768073"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1: Task 1, 2, 3</a:t>
            </a:r>
          </a:p>
        </p:txBody>
      </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197035978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8"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8" y="3160221"/>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Practice</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5"/>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3</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102716807"/>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296399" cy="523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sp>
        <p:nvSpPr>
          <p:cNvPr id="15" name="Rounded Rectangle 14"/>
          <p:cNvSpPr/>
          <p:nvPr/>
        </p:nvSpPr>
        <p:spPr>
          <a:xfrm>
            <a:off x="304800" y="895350"/>
            <a:ext cx="7924800" cy="1905000"/>
          </a:xfrm>
          <a:prstGeom prst="roundRect">
            <a:avLst/>
          </a:prstGeom>
          <a:solidFill>
            <a:schemeClr val="accent1">
              <a:lumMod val="20000"/>
              <a:lumOff val="80000"/>
            </a:schemeClr>
          </a:solid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1057410"/>
            <a:ext cx="609012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Leon: </a:t>
            </a:r>
            <a:r>
              <a:rPr lang="en-US" sz="2400" dirty="0">
                <a:solidFill>
                  <a:srgbClr val="002060"/>
                </a:solidFill>
                <a:latin typeface="Comic Sans MS" panose="030F0702030302020204" pitchFamily="66" charset="0"/>
              </a:rPr>
              <a:t>We were at the museum yesterday.</a:t>
            </a:r>
          </a:p>
        </p:txBody>
      </p:sp>
      <p:sp>
        <p:nvSpPr>
          <p:cNvPr id="8" name="TextBox 7"/>
          <p:cNvSpPr txBox="1"/>
          <p:nvPr/>
        </p:nvSpPr>
        <p:spPr>
          <a:xfrm>
            <a:off x="457200" y="1590810"/>
            <a:ext cx="7906332"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Lisa: </a:t>
            </a:r>
            <a:r>
              <a:rPr lang="en-US" sz="2400" dirty="0">
                <a:solidFill>
                  <a:srgbClr val="002060"/>
                </a:solidFill>
                <a:latin typeface="Comic Sans MS" panose="030F0702030302020204" pitchFamily="66" charset="0"/>
              </a:rPr>
              <a:t>Cool! I was at the museum last week. It was fun. </a:t>
            </a:r>
          </a:p>
        </p:txBody>
      </p:sp>
      <p:sp>
        <p:nvSpPr>
          <p:cNvPr id="9" name="TextBox 8"/>
          <p:cNvSpPr txBox="1"/>
          <p:nvPr/>
        </p:nvSpPr>
        <p:spPr>
          <a:xfrm>
            <a:off x="457200" y="2200410"/>
            <a:ext cx="740298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Leon: </a:t>
            </a:r>
            <a:r>
              <a:rPr lang="en-US" sz="2400" dirty="0">
                <a:solidFill>
                  <a:srgbClr val="002060"/>
                </a:solidFill>
                <a:latin typeface="Comic Sans MS" panose="030F0702030302020204" pitchFamily="66" charset="0"/>
              </a:rPr>
              <a:t>Our history lesson at the museum was great!</a:t>
            </a:r>
          </a:p>
        </p:txBody>
      </p:sp>
      <p:sp>
        <p:nvSpPr>
          <p:cNvPr id="10" name="TextBox 9"/>
          <p:cNvSpPr txBox="1"/>
          <p:nvPr/>
        </p:nvSpPr>
        <p:spPr>
          <a:xfrm>
            <a:off x="516512" y="3028949"/>
            <a:ext cx="7343677" cy="830997"/>
          </a:xfrm>
          <a:prstGeom prst="rect">
            <a:avLst/>
          </a:prstGeom>
          <a:solidFill>
            <a:schemeClr val="accent1">
              <a:lumMod val="20000"/>
              <a:lumOff val="80000"/>
            </a:schemeClr>
          </a:solidFill>
          <a:ln w="19050">
            <a:solidFill>
              <a:srgbClr val="C00000"/>
            </a:solidFill>
            <a:prstDash val="sysDash"/>
          </a:ln>
        </p:spPr>
        <p:txBody>
          <a:bodyPr wrap="none" rtlCol="0">
            <a:spAutoFit/>
          </a:bodyPr>
          <a:lstStyle/>
          <a:p>
            <a:pPr marL="342900" indent="-342900">
              <a:buAutoNum type="arabicPeriod"/>
            </a:pPr>
            <a:r>
              <a:rPr lang="en-US" sz="2400" dirty="0">
                <a:solidFill>
                  <a:srgbClr val="002060"/>
                </a:solidFill>
                <a:latin typeface="Comic Sans MS" panose="030F0702030302020204" pitchFamily="66" charset="0"/>
              </a:rPr>
              <a:t>Leon was at the museum </a:t>
            </a:r>
            <a:r>
              <a:rPr lang="en-US" sz="2400" dirty="0">
                <a:solidFill>
                  <a:srgbClr val="00B050"/>
                </a:solidFill>
                <a:latin typeface="Comic Sans MS" panose="030F0702030302020204" pitchFamily="66" charset="0"/>
              </a:rPr>
              <a:t>yesterday.</a:t>
            </a:r>
            <a:r>
              <a:rPr lang="en-US" sz="2400" dirty="0">
                <a:solidFill>
                  <a:srgbClr val="002060"/>
                </a:solidFill>
                <a:latin typeface="Comic Sans MS" panose="030F0702030302020204" pitchFamily="66" charset="0"/>
              </a:rPr>
              <a:t>/ </a:t>
            </a:r>
            <a:r>
              <a:rPr lang="en-US" sz="2400" dirty="0">
                <a:solidFill>
                  <a:srgbClr val="00B050"/>
                </a:solidFill>
                <a:latin typeface="Comic Sans MS" panose="030F0702030302020204" pitchFamily="66" charset="0"/>
              </a:rPr>
              <a:t>last week. </a:t>
            </a:r>
          </a:p>
          <a:p>
            <a:pPr marL="342900" indent="-342900">
              <a:buAutoNum type="arabicPeriod"/>
            </a:pPr>
            <a:r>
              <a:rPr lang="en-US" sz="2400" dirty="0">
                <a:solidFill>
                  <a:srgbClr val="002060"/>
                </a:solidFill>
                <a:latin typeface="Comic Sans MS" panose="030F0702030302020204" pitchFamily="66" charset="0"/>
              </a:rPr>
              <a:t>Lisa was at the museum </a:t>
            </a:r>
            <a:r>
              <a:rPr lang="en-US" sz="2400" dirty="0">
                <a:solidFill>
                  <a:srgbClr val="00B050"/>
                </a:solidFill>
                <a:latin typeface="Comic Sans MS" panose="030F0702030302020204" pitchFamily="66" charset="0"/>
              </a:rPr>
              <a:t>yesterday.</a:t>
            </a:r>
            <a:r>
              <a:rPr lang="en-US" sz="2400" dirty="0">
                <a:solidFill>
                  <a:srgbClr val="002060"/>
                </a:solidFill>
                <a:latin typeface="Comic Sans MS" panose="030F0702030302020204" pitchFamily="66" charset="0"/>
              </a:rPr>
              <a:t>/ </a:t>
            </a:r>
            <a:r>
              <a:rPr lang="en-US" sz="2400" dirty="0">
                <a:solidFill>
                  <a:srgbClr val="00B050"/>
                </a:solidFill>
                <a:latin typeface="Comic Sans MS" panose="030F0702030302020204" pitchFamily="66" charset="0"/>
              </a:rPr>
              <a:t>last week. </a:t>
            </a:r>
          </a:p>
        </p:txBody>
      </p:sp>
      <p:grpSp>
        <p:nvGrpSpPr>
          <p:cNvPr id="12" name="Group 11"/>
          <p:cNvGrpSpPr/>
          <p:nvPr/>
        </p:nvGrpSpPr>
        <p:grpSpPr>
          <a:xfrm>
            <a:off x="152400" y="36368"/>
            <a:ext cx="5029200" cy="461665"/>
            <a:chOff x="533402" y="373303"/>
            <a:chExt cx="2339976" cy="503468"/>
          </a:xfrm>
        </p:grpSpPr>
        <p:sp>
          <p:nvSpPr>
            <p:cNvPr id="13" name="Rounded Rectangle 12"/>
            <p:cNvSpPr/>
            <p:nvPr/>
          </p:nvSpPr>
          <p:spPr>
            <a:xfrm>
              <a:off x="533402" y="373304"/>
              <a:ext cx="2339976" cy="461665"/>
            </a:xfrm>
            <a:prstGeom prst="roundRect">
              <a:avLst/>
            </a:prstGeom>
            <a:solidFill>
              <a:srgbClr val="F0F07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14" name="TextBox 13"/>
            <p:cNvSpPr txBox="1"/>
            <p:nvPr/>
          </p:nvSpPr>
          <p:spPr>
            <a:xfrm>
              <a:off x="558450" y="373303"/>
              <a:ext cx="2314928" cy="503468"/>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2 Listen </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nd re</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d. Circle. TR.11.2</a:t>
              </a:r>
            </a:p>
          </p:txBody>
        </p:sp>
      </p:grpSp>
      <p:pic>
        <p:nvPicPr>
          <p:cNvPr id="2050" name="Picture 2" descr="https://i.pinimg.com/564x/56/e3/83/56e38321f1c3a46290c26e2f8f81792a.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697" l="0" r="100000"/>
                    </a14:imgEffect>
                  </a14:imgLayer>
                </a14:imgProps>
              </a:ext>
              <a:ext uri="{28A0092B-C50C-407E-A947-70E740481C1C}">
                <a14:useLocalDpi xmlns:a14="http://schemas.microsoft.com/office/drawing/2010/main" val="0"/>
              </a:ext>
            </a:extLst>
          </a:blip>
          <a:srcRect/>
          <a:stretch>
            <a:fillRect/>
          </a:stretch>
        </p:blipFill>
        <p:spPr bwMode="auto">
          <a:xfrm>
            <a:off x="3581400" y="3919688"/>
            <a:ext cx="1522436" cy="1319062"/>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4365347" y="3028950"/>
            <a:ext cx="1632506" cy="41549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997853" y="3444448"/>
            <a:ext cx="1632506" cy="41549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975" t="16504" r="39263" b="17762"/>
          <a:stretch/>
        </p:blipFill>
        <p:spPr bwMode="auto">
          <a:xfrm>
            <a:off x="5421576" y="47622"/>
            <a:ext cx="445823" cy="77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track 11.2.wav">
            <a:hlinkClick r:id="" action="ppaction://media"/>
          </p:cNvPr>
          <p:cNvPicPr>
            <a:picLocks noChangeAspect="1"/>
          </p:cNvPicPr>
          <p:nvPr>
            <a:audioFile r:link="rId1"/>
            <p:extLst>
              <p:ext uri="{DAA4B4D4-6D71-4841-9C94-3DE7FCFB9230}">
                <p14:media xmlns:p14="http://schemas.microsoft.com/office/powerpoint/2010/main" r:embed="rId2">
                  <p14:trim st="8873.508" end="12968.9736"/>
                </p14:media>
              </p:ext>
            </p:extLst>
          </p:nvPr>
        </p:nvPicPr>
        <p:blipFill>
          <a:blip r:embed="rId11"/>
          <a:stretch>
            <a:fillRect/>
          </a:stretch>
        </p:blipFill>
        <p:spPr>
          <a:xfrm>
            <a:off x="9296400" y="1047750"/>
            <a:ext cx="609600" cy="609600"/>
          </a:xfrm>
          <a:prstGeom prst="rect">
            <a:avLst/>
          </a:prstGeom>
        </p:spPr>
      </p:pic>
      <p:pic>
        <p:nvPicPr>
          <p:cNvPr id="20" name="track 11.2.wav">
            <a:hlinkClick r:id="" action="ppaction://media"/>
          </p:cNvPr>
          <p:cNvPicPr>
            <a:picLocks noChangeAspect="1"/>
          </p:cNvPicPr>
          <p:nvPr>
            <a:audioFile r:link="rId1"/>
            <p:extLst>
              <p:ext uri="{DAA4B4D4-6D71-4841-9C94-3DE7FCFB9230}">
                <p14:media xmlns:p14="http://schemas.microsoft.com/office/powerpoint/2010/main" r:embed="rId2">
                  <p14:trim st="12968.9736" end="7136.0384"/>
                </p14:media>
              </p:ext>
            </p:extLst>
          </p:nvPr>
        </p:nvPicPr>
        <p:blipFill>
          <a:blip r:embed="rId11"/>
          <a:stretch>
            <a:fillRect/>
          </a:stretch>
        </p:blipFill>
        <p:spPr>
          <a:xfrm>
            <a:off x="9296400" y="1747675"/>
            <a:ext cx="609600" cy="609600"/>
          </a:xfrm>
          <a:prstGeom prst="rect">
            <a:avLst/>
          </a:prstGeom>
        </p:spPr>
      </p:pic>
      <p:pic>
        <p:nvPicPr>
          <p:cNvPr id="21" name="track 11.2.wav">
            <a:hlinkClick r:id="" action="ppaction://media"/>
          </p:cNvPr>
          <p:cNvPicPr>
            <a:picLocks noChangeAspect="1"/>
          </p:cNvPicPr>
          <p:nvPr>
            <a:audioFile r:link="rId1"/>
            <p:extLst>
              <p:ext uri="{DAA4B4D4-6D71-4841-9C94-3DE7FCFB9230}">
                <p14:media xmlns:p14="http://schemas.microsoft.com/office/powerpoint/2010/main" r:embed="rId2">
                  <p14:trim st="19546.5392" end="62.0528"/>
                </p14:media>
              </p:ext>
            </p:extLst>
          </p:nvPr>
        </p:nvPicPr>
        <p:blipFill>
          <a:blip r:embed="rId11"/>
          <a:stretch>
            <a:fillRect/>
          </a:stretch>
        </p:blipFill>
        <p:spPr>
          <a:xfrm>
            <a:off x="9296400" y="2388226"/>
            <a:ext cx="609600" cy="609600"/>
          </a:xfrm>
          <a:prstGeom prst="rect">
            <a:avLst/>
          </a:prstGeom>
        </p:spPr>
      </p:pic>
      <p:pic>
        <p:nvPicPr>
          <p:cNvPr id="22" name="track 11.2.wav">
            <a:hlinkClick r:id="" action="ppaction://media"/>
          </p:cNvPr>
          <p:cNvPicPr>
            <a:picLocks noChangeAspect="1"/>
          </p:cNvPicPr>
          <p:nvPr>
            <a:audioFile r:link="rId1"/>
            <p:extLst>
              <p:ext uri="{DAA4B4D4-6D71-4841-9C94-3DE7FCFB9230}">
                <p14:media xmlns:p14="http://schemas.microsoft.com/office/powerpoint/2010/main" r:embed="rId2">
                  <p14:trim st="8873.508" end="12968.9736"/>
                </p14:media>
              </p:ext>
            </p:extLst>
          </p:nvPr>
        </p:nvPicPr>
        <p:blipFill>
          <a:blip r:embed="rId11"/>
          <a:stretch>
            <a:fillRect/>
          </a:stretch>
        </p:blipFill>
        <p:spPr>
          <a:xfrm>
            <a:off x="9906000" y="1047750"/>
            <a:ext cx="609600" cy="609600"/>
          </a:xfrm>
          <a:prstGeom prst="rect">
            <a:avLst/>
          </a:prstGeom>
        </p:spPr>
      </p:pic>
      <p:pic>
        <p:nvPicPr>
          <p:cNvPr id="23" name="track 11.2.wav">
            <a:hlinkClick r:id="" action="ppaction://media"/>
          </p:cNvPr>
          <p:cNvPicPr>
            <a:picLocks noChangeAspect="1"/>
          </p:cNvPicPr>
          <p:nvPr>
            <a:audioFile r:link="rId1"/>
            <p:extLst>
              <p:ext uri="{DAA4B4D4-6D71-4841-9C94-3DE7FCFB9230}">
                <p14:media xmlns:p14="http://schemas.microsoft.com/office/powerpoint/2010/main" r:embed="rId2">
                  <p14:trim st="12968.9736" end="7136.0384"/>
                </p14:media>
              </p:ext>
            </p:extLst>
          </p:nvPr>
        </p:nvPicPr>
        <p:blipFill>
          <a:blip r:embed="rId11"/>
          <a:stretch>
            <a:fillRect/>
          </a:stretch>
        </p:blipFill>
        <p:spPr>
          <a:xfrm>
            <a:off x="9906000" y="1747675"/>
            <a:ext cx="609600" cy="609600"/>
          </a:xfrm>
          <a:prstGeom prst="rect">
            <a:avLst/>
          </a:prstGeom>
        </p:spPr>
      </p:pic>
      <p:pic>
        <p:nvPicPr>
          <p:cNvPr id="24" name="track 11.2.wav">
            <a:hlinkClick r:id="" action="ppaction://media"/>
          </p:cNvPr>
          <p:cNvPicPr>
            <a:picLocks noChangeAspect="1"/>
          </p:cNvPicPr>
          <p:nvPr>
            <a:audioFile r:link="rId1"/>
            <p:extLst>
              <p:ext uri="{DAA4B4D4-6D71-4841-9C94-3DE7FCFB9230}">
                <p14:media xmlns:p14="http://schemas.microsoft.com/office/powerpoint/2010/main" r:embed="rId2">
                  <p14:trim st="19546.5392" end="62.0528"/>
                </p14:media>
              </p:ext>
            </p:extLst>
          </p:nvPr>
        </p:nvPicPr>
        <p:blipFill>
          <a:blip r:embed="rId11"/>
          <a:stretch>
            <a:fillRect/>
          </a:stretch>
        </p:blipFill>
        <p:spPr>
          <a:xfrm>
            <a:off x="9906000" y="2388226"/>
            <a:ext cx="609600" cy="609600"/>
          </a:xfrm>
          <a:prstGeom prst="rect">
            <a:avLst/>
          </a:prstGeom>
        </p:spPr>
      </p:pic>
    </p:spTree>
    <p:extLst>
      <p:ext uri="{BB962C8B-B14F-4D97-AF65-F5344CB8AC3E}">
        <p14:creationId xmlns:p14="http://schemas.microsoft.com/office/powerpoint/2010/main" val="602529350"/>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3000" fill="hold"/>
                                        <p:tgtEl>
                                          <p:spTgt spid="7"/>
                                        </p:tgtEl>
                                        <p:attrNameLst>
                                          <p:attrName>style.color</p:attrName>
                                        </p:attrNameLst>
                                      </p:cBhvr>
                                      <p:to>
                                        <p:clrVal>
                                          <a:srgbClr val="20C3E4"/>
                                        </p:clrVal>
                                      </p:to>
                                    </p:set>
                                    <p:set>
                                      <p:cBhvr>
                                        <p:cTn id="15" dur="3000" fill="hold"/>
                                        <p:tgtEl>
                                          <p:spTgt spid="7"/>
                                        </p:tgtEl>
                                        <p:attrNameLst>
                                          <p:attrName>fillcolor</p:attrName>
                                        </p:attrNameLst>
                                      </p:cBhvr>
                                      <p:to>
                                        <p:clrVal>
                                          <a:srgbClr val="20C3E4"/>
                                        </p:clrVal>
                                      </p:to>
                                    </p:set>
                                    <p:set>
                                      <p:cBhvr>
                                        <p:cTn id="16" dur="3000" fill="hold"/>
                                        <p:tgtEl>
                                          <p:spTgt spid="7"/>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4157" fill="hold"/>
                                        <p:tgtEl>
                                          <p:spTgt spid="19"/>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3000" fill="hold"/>
                                        <p:tgtEl>
                                          <p:spTgt spid="8"/>
                                        </p:tgtEl>
                                        <p:attrNameLst>
                                          <p:attrName>style.color</p:attrName>
                                        </p:attrNameLst>
                                      </p:cBhvr>
                                      <p:to>
                                        <p:clrVal>
                                          <a:srgbClr val="20C3E4"/>
                                        </p:clrVal>
                                      </p:to>
                                    </p:set>
                                    <p:set>
                                      <p:cBhvr>
                                        <p:cTn id="23" dur="3000" fill="hold"/>
                                        <p:tgtEl>
                                          <p:spTgt spid="8"/>
                                        </p:tgtEl>
                                        <p:attrNameLst>
                                          <p:attrName>fillcolor</p:attrName>
                                        </p:attrNameLst>
                                      </p:cBhvr>
                                      <p:to>
                                        <p:clrVal>
                                          <a:srgbClr val="20C3E4"/>
                                        </p:clrVal>
                                      </p:to>
                                    </p:set>
                                    <p:set>
                                      <p:cBhvr>
                                        <p:cTn id="24" dur="3000" fill="hold"/>
                                        <p:tgtEl>
                                          <p:spTgt spid="8"/>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5894"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3000" fill="hold"/>
                                        <p:tgtEl>
                                          <p:spTgt spid="9"/>
                                        </p:tgtEl>
                                        <p:attrNameLst>
                                          <p:attrName>style.color</p:attrName>
                                        </p:attrNameLst>
                                      </p:cBhvr>
                                      <p:to>
                                        <p:clrVal>
                                          <a:srgbClr val="20C3E4"/>
                                        </p:clrVal>
                                      </p:to>
                                    </p:set>
                                    <p:set>
                                      <p:cBhvr>
                                        <p:cTn id="31" dur="3000" fill="hold"/>
                                        <p:tgtEl>
                                          <p:spTgt spid="9"/>
                                        </p:tgtEl>
                                        <p:attrNameLst>
                                          <p:attrName>fillcolor</p:attrName>
                                        </p:attrNameLst>
                                      </p:cBhvr>
                                      <p:to>
                                        <p:clrVal>
                                          <a:srgbClr val="20C3E4"/>
                                        </p:clrVal>
                                      </p:to>
                                    </p:set>
                                    <p:set>
                                      <p:cBhvr>
                                        <p:cTn id="32" dur="3000" fill="hold"/>
                                        <p:tgtEl>
                                          <p:spTgt spid="9"/>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6391"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9"/>
                </p:tgtEl>
              </p:cMediaNode>
            </p:audio>
            <p:audio>
              <p:cMediaNode vol="80000">
                <p:cTn id="46" fill="hold" display="0">
                  <p:stCondLst>
                    <p:cond delay="indefinite"/>
                  </p:stCondLst>
                  <p:endCondLst>
                    <p:cond evt="onStopAudio" delay="0">
                      <p:tgtEl>
                        <p:sldTgt/>
                      </p:tgtEl>
                    </p:cond>
                  </p:endCondLst>
                </p:cTn>
                <p:tgtEl>
                  <p:spTgt spid="20"/>
                </p:tgtEl>
              </p:cMediaNode>
            </p:audio>
            <p:audio>
              <p:cMediaNode vol="100000">
                <p:cTn id="47" fill="hold" display="0">
                  <p:stCondLst>
                    <p:cond delay="indefinite"/>
                  </p:stCondLst>
                  <p:endCondLst>
                    <p:cond evt="onStopAudio" delay="0">
                      <p:tgtEl>
                        <p:sldTgt/>
                      </p:tgtEl>
                    </p:cond>
                  </p:endCondLst>
                </p:cTn>
                <p:tgtEl>
                  <p:spTgt spid="21"/>
                </p:tgtEl>
              </p:cMediaNode>
            </p:audio>
            <p:audio>
              <p:cMediaNode vol="80000">
                <p:cTn id="48" fill="hold" display="0">
                  <p:stCondLst>
                    <p:cond delay="indefinite"/>
                  </p:stCondLst>
                  <p:endCondLst>
                    <p:cond evt="onStopAudio" delay="0">
                      <p:tgtEl>
                        <p:sldTgt/>
                      </p:tgtEl>
                    </p:cond>
                  </p:endCondLst>
                </p:cTn>
                <p:tgtEl>
                  <p:spTgt spid="22"/>
                </p:tgtEl>
              </p:cMediaNode>
            </p:audio>
            <p:audio>
              <p:cMediaNode vol="80000">
                <p:cTn id="49" fill="hold" display="0">
                  <p:stCondLst>
                    <p:cond delay="indefinite"/>
                  </p:stCondLst>
                  <p:endCondLst>
                    <p:cond evt="onStopAudio" delay="0">
                      <p:tgtEl>
                        <p:sldTgt/>
                      </p:tgtEl>
                    </p:cond>
                  </p:endCondLst>
                </p:cTn>
                <p:tgtEl>
                  <p:spTgt spid="23"/>
                </p:tgtEl>
              </p:cMediaNode>
            </p:audio>
            <p:audio>
              <p:cMediaNode vol="80000">
                <p:cTn id="50" fill="hold" display="0">
                  <p:stCondLst>
                    <p:cond delay="indefinite"/>
                  </p:stCondLst>
                  <p:endCondLst>
                    <p:cond evt="onStopAudio" delay="0">
                      <p:tgtEl>
                        <p:sldTgt/>
                      </p:tgtEl>
                    </p:cond>
                  </p:endCondLst>
                </p:cTn>
                <p:tgtEl>
                  <p:spTgt spid="24"/>
                </p:tgtEl>
              </p:cMediaNode>
            </p:audi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57" fill="hold"/>
                                        <p:tgtEl>
                                          <p:spTgt spid="22"/>
                                        </p:tgtEl>
                                      </p:cBhvr>
                                    </p:cmd>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5894" fill="hold"/>
                                        <p:tgtEl>
                                          <p:spTgt spid="23"/>
                                        </p:tgtEl>
                                      </p:cBhvr>
                                    </p:cmd>
                                  </p:childTnLst>
                                </p:cTn>
                              </p:par>
                            </p:childTnLst>
                          </p:cTn>
                        </p:par>
                      </p:childTnLst>
                    </p:cTn>
                  </p:par>
                </p:childTnLst>
              </p:cTn>
              <p:nextCondLst>
                <p:cond evt="onClick" delay="0">
                  <p:tgtEl>
                    <p:spTgt spid="8"/>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6391" fill="hold"/>
                                        <p:tgtEl>
                                          <p:spTgt spid="24"/>
                                        </p:tgtEl>
                                      </p:cBhvr>
                                    </p:cmd>
                                  </p:childTnLst>
                                </p:cTn>
                              </p:par>
                            </p:childTnLst>
                          </p:cTn>
                        </p:par>
                      </p:childTnLst>
                    </p:cTn>
                  </p:par>
                </p:childTnLst>
              </p:cTn>
              <p:nextCondLst>
                <p:cond evt="onClick" delay="0">
                  <p:tgtEl>
                    <p:spTgt spid="9"/>
                  </p:tgtEl>
                </p:cond>
              </p:nextCondLst>
            </p:seq>
          </p:childTnLst>
        </p:cTn>
      </p:par>
    </p:tnLst>
    <p:bldLst>
      <p:bldP spid="7" grpId="0"/>
      <p:bldP spid="8" grpId="0"/>
      <p:bldP spid="9" grpId="0"/>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96399" cy="5238750"/>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4740104" y="4380852"/>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82914" y="4414700"/>
            <a:ext cx="2927216"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681978" y="2231028"/>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50846" y="2214086"/>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88917" y="203508"/>
            <a:ext cx="3200401" cy="461665"/>
            <a:chOff x="533402" y="373303"/>
            <a:chExt cx="1489076" cy="503468"/>
          </a:xfrm>
        </p:grpSpPr>
        <p:sp>
          <p:nvSpPr>
            <p:cNvPr id="4" name="Rounded Rectangle 3"/>
            <p:cNvSpPr/>
            <p:nvPr/>
          </p:nvSpPr>
          <p:spPr>
            <a:xfrm>
              <a:off x="533402" y="373304"/>
              <a:ext cx="1489076" cy="461665"/>
            </a:xfrm>
            <a:prstGeom prst="roundRect">
              <a:avLst/>
            </a:prstGeom>
            <a:solidFill>
              <a:srgbClr val="F0F07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5" name="TextBox 4"/>
            <p:cNvSpPr txBox="1"/>
            <p:nvPr/>
          </p:nvSpPr>
          <p:spPr>
            <a:xfrm>
              <a:off x="558450" y="373303"/>
              <a:ext cx="1428574" cy="503468"/>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3. Write </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nd s</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y.</a:t>
              </a:r>
            </a:p>
          </p:txBody>
        </p:sp>
      </p:gr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819150"/>
            <a:ext cx="2257740" cy="1352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819150"/>
            <a:ext cx="2286319" cy="1295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245" y="3028950"/>
            <a:ext cx="2286319" cy="133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50846" y="2214086"/>
            <a:ext cx="2869696"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1. _ e _ _ e _ _ a _</a:t>
            </a:r>
          </a:p>
        </p:txBody>
      </p:sp>
      <p:sp>
        <p:nvSpPr>
          <p:cNvPr id="11" name="TextBox 10"/>
          <p:cNvSpPr txBox="1"/>
          <p:nvPr/>
        </p:nvSpPr>
        <p:spPr>
          <a:xfrm>
            <a:off x="853367" y="2224298"/>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12" name="TextBox 11"/>
          <p:cNvSpPr txBox="1"/>
          <p:nvPr/>
        </p:nvSpPr>
        <p:spPr>
          <a:xfrm>
            <a:off x="1345201" y="2202646"/>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13" name="TextBox 12"/>
          <p:cNvSpPr txBox="1"/>
          <p:nvPr/>
        </p:nvSpPr>
        <p:spPr>
          <a:xfrm>
            <a:off x="1678947" y="2210455"/>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14" name="TextBox 13"/>
          <p:cNvSpPr txBox="1"/>
          <p:nvPr/>
        </p:nvSpPr>
        <p:spPr>
          <a:xfrm>
            <a:off x="2200722" y="2210455"/>
            <a:ext cx="332142"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r</a:t>
            </a:r>
          </a:p>
        </p:txBody>
      </p:sp>
      <p:sp>
        <p:nvSpPr>
          <p:cNvPr id="15" name="TextBox 14"/>
          <p:cNvSpPr txBox="1"/>
          <p:nvPr/>
        </p:nvSpPr>
        <p:spPr>
          <a:xfrm>
            <a:off x="2515453" y="2202645"/>
            <a:ext cx="36580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d</a:t>
            </a:r>
          </a:p>
        </p:txBody>
      </p:sp>
      <p:sp>
        <p:nvSpPr>
          <p:cNvPr id="16" name="TextBox 15"/>
          <p:cNvSpPr txBox="1"/>
          <p:nvPr/>
        </p:nvSpPr>
        <p:spPr>
          <a:xfrm>
            <a:off x="3019740" y="2210455"/>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17" name="TextBox 16"/>
          <p:cNvSpPr txBox="1"/>
          <p:nvPr/>
        </p:nvSpPr>
        <p:spPr>
          <a:xfrm>
            <a:off x="4837547" y="2346372"/>
            <a:ext cx="2694969"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2. l _ _ _  w _ _ k</a:t>
            </a:r>
          </a:p>
        </p:txBody>
      </p:sp>
      <p:sp>
        <p:nvSpPr>
          <p:cNvPr id="18" name="TextBox 17"/>
          <p:cNvSpPr txBox="1"/>
          <p:nvPr/>
        </p:nvSpPr>
        <p:spPr>
          <a:xfrm>
            <a:off x="5324107" y="2360214"/>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a</a:t>
            </a:r>
          </a:p>
        </p:txBody>
      </p:sp>
      <p:sp>
        <p:nvSpPr>
          <p:cNvPr id="19" name="TextBox 18"/>
          <p:cNvSpPr txBox="1"/>
          <p:nvPr/>
        </p:nvSpPr>
        <p:spPr>
          <a:xfrm>
            <a:off x="5649068" y="2359091"/>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20" name="TextBox 19"/>
          <p:cNvSpPr txBox="1"/>
          <p:nvPr/>
        </p:nvSpPr>
        <p:spPr>
          <a:xfrm>
            <a:off x="5973659" y="2372327"/>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21" name="TextBox 20"/>
          <p:cNvSpPr txBox="1"/>
          <p:nvPr/>
        </p:nvSpPr>
        <p:spPr>
          <a:xfrm>
            <a:off x="6609857" y="2374281"/>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e</a:t>
            </a:r>
          </a:p>
        </p:txBody>
      </p:sp>
      <p:sp>
        <p:nvSpPr>
          <p:cNvPr id="22" name="TextBox 21"/>
          <p:cNvSpPr txBox="1"/>
          <p:nvPr/>
        </p:nvSpPr>
        <p:spPr>
          <a:xfrm>
            <a:off x="6924588" y="2366471"/>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e</a:t>
            </a:r>
          </a:p>
        </p:txBody>
      </p:sp>
      <p:sp>
        <p:nvSpPr>
          <p:cNvPr id="24" name="TextBox 23"/>
          <p:cNvSpPr txBox="1"/>
          <p:nvPr/>
        </p:nvSpPr>
        <p:spPr>
          <a:xfrm>
            <a:off x="582914" y="4480844"/>
            <a:ext cx="3087705"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3. _ a _ _   _ _ _ t h</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3925" y="2952750"/>
            <a:ext cx="2502519" cy="133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984751" y="4460217"/>
            <a:ext cx="26962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l</a:t>
            </a:r>
          </a:p>
        </p:txBody>
      </p:sp>
      <p:sp>
        <p:nvSpPr>
          <p:cNvPr id="26" name="TextBox 25"/>
          <p:cNvSpPr txBox="1"/>
          <p:nvPr/>
        </p:nvSpPr>
        <p:spPr>
          <a:xfrm>
            <a:off x="1439602" y="4468492"/>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27" name="TextBox 26"/>
          <p:cNvSpPr txBox="1"/>
          <p:nvPr/>
        </p:nvSpPr>
        <p:spPr>
          <a:xfrm>
            <a:off x="1773348" y="4476301"/>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28" name="TextBox 27"/>
          <p:cNvSpPr txBox="1"/>
          <p:nvPr/>
        </p:nvSpPr>
        <p:spPr>
          <a:xfrm>
            <a:off x="2168943" y="4487904"/>
            <a:ext cx="42351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m</a:t>
            </a:r>
          </a:p>
        </p:txBody>
      </p:sp>
      <p:sp>
        <p:nvSpPr>
          <p:cNvPr id="29" name="TextBox 28"/>
          <p:cNvSpPr txBox="1"/>
          <p:nvPr/>
        </p:nvSpPr>
        <p:spPr>
          <a:xfrm>
            <a:off x="2521602" y="4499507"/>
            <a:ext cx="346570"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o</a:t>
            </a:r>
          </a:p>
        </p:txBody>
      </p:sp>
      <p:sp>
        <p:nvSpPr>
          <p:cNvPr id="30" name="TextBox 29"/>
          <p:cNvSpPr txBox="1"/>
          <p:nvPr/>
        </p:nvSpPr>
        <p:spPr>
          <a:xfrm>
            <a:off x="2773934" y="4508529"/>
            <a:ext cx="346570"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n</a:t>
            </a:r>
          </a:p>
        </p:txBody>
      </p:sp>
      <p:sp>
        <p:nvSpPr>
          <p:cNvPr id="31" name="TextBox 30"/>
          <p:cNvSpPr txBox="1"/>
          <p:nvPr/>
        </p:nvSpPr>
        <p:spPr>
          <a:xfrm>
            <a:off x="4798230" y="4464761"/>
            <a:ext cx="2799164"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4. _ _ s _   _ e a _</a:t>
            </a:r>
          </a:p>
        </p:txBody>
      </p:sp>
      <p:sp>
        <p:nvSpPr>
          <p:cNvPr id="32" name="TextBox 31"/>
          <p:cNvSpPr txBox="1"/>
          <p:nvPr/>
        </p:nvSpPr>
        <p:spPr>
          <a:xfrm>
            <a:off x="5181274" y="4453646"/>
            <a:ext cx="26962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l</a:t>
            </a:r>
          </a:p>
        </p:txBody>
      </p:sp>
      <p:sp>
        <p:nvSpPr>
          <p:cNvPr id="33" name="TextBox 32"/>
          <p:cNvSpPr txBox="1"/>
          <p:nvPr/>
        </p:nvSpPr>
        <p:spPr>
          <a:xfrm>
            <a:off x="5450900" y="4474337"/>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a</a:t>
            </a:r>
          </a:p>
        </p:txBody>
      </p:sp>
      <p:sp>
        <p:nvSpPr>
          <p:cNvPr id="34" name="TextBox 33"/>
          <p:cNvSpPr txBox="1"/>
          <p:nvPr/>
        </p:nvSpPr>
        <p:spPr>
          <a:xfrm>
            <a:off x="5963859" y="4469730"/>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35" name="TextBox 34"/>
          <p:cNvSpPr txBox="1"/>
          <p:nvPr/>
        </p:nvSpPr>
        <p:spPr>
          <a:xfrm>
            <a:off x="6448669" y="4502024"/>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36" name="TextBox 35"/>
          <p:cNvSpPr txBox="1"/>
          <p:nvPr/>
        </p:nvSpPr>
        <p:spPr>
          <a:xfrm>
            <a:off x="7200374" y="4453645"/>
            <a:ext cx="332142"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r</a:t>
            </a:r>
          </a:p>
        </p:txBody>
      </p:sp>
    </p:spTree>
    <p:extLst>
      <p:ext uri="{BB962C8B-B14F-4D97-AF65-F5344CB8AC3E}">
        <p14:creationId xmlns:p14="http://schemas.microsoft.com/office/powerpoint/2010/main" val="257924163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00"/>
                                        <p:tgtEl>
                                          <p:spTgt spid="29"/>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down)">
                                      <p:cBhvr>
                                        <p:cTn id="92" dur="500"/>
                                        <p:tgtEl>
                                          <p:spTgt spid="32"/>
                                        </p:tgtEl>
                                      </p:cBhvr>
                                    </p:animEffec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500"/>
                                        <p:tgtEl>
                                          <p:spTgt spid="33"/>
                                        </p:tgtEl>
                                      </p:cBhvr>
                                    </p:animEffec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wipe(down)">
                                      <p:cBhvr>
                                        <p:cTn id="107" dur="5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3"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wipe(down)">
                                      <p:cBhvr>
                                        <p:cTn id="112" dur="500"/>
                                        <p:tgtEl>
                                          <p:spTgt spid="36"/>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p:bldP spid="19" grpId="0"/>
      <p:bldP spid="20" grpId="0"/>
      <p:bldP spid="21" grpId="0"/>
      <p:bldP spid="22" grpId="0"/>
      <p:bldP spid="25" grpId="0"/>
      <p:bldP spid="26" grpId="0"/>
      <p:bldP spid="27" grpId="0"/>
      <p:bldP spid="28" grpId="0"/>
      <p:bldP spid="29" grpId="0"/>
      <p:bldP spid="30" grpId="0"/>
      <p:bldP spid="32"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Production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4</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46257926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3"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4940" l="3207" r="97959"/>
                    </a14:imgEffect>
                  </a14:imgLayer>
                </a14:imgProps>
              </a:ext>
            </a:extLst>
          </a:blip>
          <a:stretch>
            <a:fillRect/>
          </a:stretch>
        </p:blipFill>
        <p:spPr>
          <a:xfrm>
            <a:off x="2362200" y="1026363"/>
            <a:ext cx="1845754" cy="1420057"/>
          </a:xfrm>
          <a:prstGeom prst="rect">
            <a:avLst/>
          </a:prstGeom>
        </p:spPr>
      </p:pic>
      <p:pic>
        <p:nvPicPr>
          <p:cNvPr id="6" name="Picture 5">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2156" r="98922"/>
                    </a14:imgEffect>
                  </a14:imgLayer>
                </a14:imgProps>
              </a:ext>
            </a:extLst>
          </a:blip>
          <a:stretch>
            <a:fillRect/>
          </a:stretch>
        </p:blipFill>
        <p:spPr>
          <a:xfrm>
            <a:off x="4876800" y="1036546"/>
            <a:ext cx="1852698" cy="1399690"/>
          </a:xfrm>
          <a:prstGeom prst="rect">
            <a:avLst/>
          </a:prstGeom>
        </p:spPr>
      </p:pic>
      <p:pic>
        <p:nvPicPr>
          <p:cNvPr id="7" name="Picture 6">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100000" l="2477" r="79955"/>
                    </a14:imgEffect>
                  </a14:imgLayer>
                </a14:imgProps>
              </a:ext>
            </a:extLst>
          </a:blip>
          <a:srcRect r="19947"/>
          <a:stretch/>
        </p:blipFill>
        <p:spPr>
          <a:xfrm>
            <a:off x="2362200" y="2622935"/>
            <a:ext cx="1874326" cy="1399691"/>
          </a:xfrm>
          <a:prstGeom prst="rect">
            <a:avLst/>
          </a:prstGeom>
        </p:spPr>
      </p:pic>
      <p:pic>
        <p:nvPicPr>
          <p:cNvPr id="8" name="Picture 7">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904" b="90390" l="4020" r="96231"/>
                    </a14:imgEffect>
                  </a14:imgLayer>
                </a14:imgProps>
              </a:ext>
            </a:extLst>
          </a:blip>
          <a:srcRect l="3599" t="2634" r="5642" b="8437"/>
          <a:stretch/>
        </p:blipFill>
        <p:spPr>
          <a:xfrm>
            <a:off x="4876800" y="2679977"/>
            <a:ext cx="1845754" cy="139003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11" name="TextBox 10"/>
          <p:cNvSpPr txBox="1"/>
          <p:nvPr/>
        </p:nvSpPr>
        <p:spPr>
          <a:xfrm>
            <a:off x="3510797" y="347153"/>
            <a:ext cx="2151551"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Lucky number</a:t>
            </a:r>
          </a:p>
        </p:txBody>
      </p:sp>
      <p:pic>
        <p:nvPicPr>
          <p:cNvPr id="6146" name="Picture 2" descr="Cartoon Teacher PNG Transparent Images Free Download | Vector Files |  Pngtree"/>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49167" y1="80278" x2="49167" y2="80278"/>
                      </a14:backgroundRemoval>
                    </a14:imgEffect>
                  </a14:imgLayer>
                </a14:imgProps>
              </a:ext>
              <a:ext uri="{28A0092B-C50C-407E-A947-70E740481C1C}">
                <a14:useLocalDpi xmlns:a14="http://schemas.microsoft.com/office/drawing/2010/main" val="0"/>
              </a:ext>
            </a:extLst>
          </a:blip>
          <a:srcRect l="37254" t="12928" r="22640" b="11239"/>
          <a:stretch/>
        </p:blipFill>
        <p:spPr bwMode="auto">
          <a:xfrm>
            <a:off x="304800" y="2122215"/>
            <a:ext cx="1375222" cy="260031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7758">
                        <a14:foregroundMark x1="55157" y1="57522" x2="59641" y2="76106"/>
                        <a14:foregroundMark x1="43498" y1="63274" x2="38117" y2="77434"/>
                      </a14:backgroundRemoval>
                    </a14:imgEffect>
                  </a14:imgLayer>
                </a14:imgProps>
              </a:ext>
              <a:ext uri="{28A0092B-C50C-407E-A947-70E740481C1C}">
                <a14:useLocalDpi xmlns:a14="http://schemas.microsoft.com/office/drawing/2010/main" val="0"/>
              </a:ext>
            </a:extLst>
          </a:blip>
          <a:srcRect/>
          <a:stretch>
            <a:fillRect/>
          </a:stretch>
        </p:blipFill>
        <p:spPr bwMode="auto">
          <a:xfrm>
            <a:off x="4207954" y="4248150"/>
            <a:ext cx="757238" cy="7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0105316">
            <a:off x="385706" y="186316"/>
            <a:ext cx="1121062" cy="107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43873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46"/>
                                        </p:tgtEl>
                                        <p:attrNameLst>
                                          <p:attrName>r</p:attrName>
                                        </p:attrNameLst>
                                      </p:cBhvr>
                                    </p:animRot>
                                    <p:animRot by="-240000">
                                      <p:cBhvr>
                                        <p:cTn id="7" dur="200" fill="hold">
                                          <p:stCondLst>
                                            <p:cond delay="200"/>
                                          </p:stCondLst>
                                        </p:cTn>
                                        <p:tgtEl>
                                          <p:spTgt spid="6146"/>
                                        </p:tgtEl>
                                        <p:attrNameLst>
                                          <p:attrName>r</p:attrName>
                                        </p:attrNameLst>
                                      </p:cBhvr>
                                    </p:animRot>
                                    <p:animRot by="240000">
                                      <p:cBhvr>
                                        <p:cTn id="8" dur="200" fill="hold">
                                          <p:stCondLst>
                                            <p:cond delay="400"/>
                                          </p:stCondLst>
                                        </p:cTn>
                                        <p:tgtEl>
                                          <p:spTgt spid="6146"/>
                                        </p:tgtEl>
                                        <p:attrNameLst>
                                          <p:attrName>r</p:attrName>
                                        </p:attrNameLst>
                                      </p:cBhvr>
                                    </p:animRot>
                                    <p:animRot by="-240000">
                                      <p:cBhvr>
                                        <p:cTn id="9" dur="200" fill="hold">
                                          <p:stCondLst>
                                            <p:cond delay="600"/>
                                          </p:stCondLst>
                                        </p:cTn>
                                        <p:tgtEl>
                                          <p:spTgt spid="6146"/>
                                        </p:tgtEl>
                                        <p:attrNameLst>
                                          <p:attrName>r</p:attrName>
                                        </p:attrNameLst>
                                      </p:cBhvr>
                                    </p:animRot>
                                    <p:animRot by="120000">
                                      <p:cBhvr>
                                        <p:cTn id="10" dur="200" fill="hold">
                                          <p:stCondLst>
                                            <p:cond delay="800"/>
                                          </p:stCondLst>
                                        </p:cTn>
                                        <p:tgtEl>
                                          <p:spTgt spid="614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148"/>
                                        </p:tgtEl>
                                        <p:attrNameLst>
                                          <p:attrName>r</p:attrName>
                                        </p:attrNameLst>
                                      </p:cBhvr>
                                    </p:animRot>
                                    <p:animRot by="-240000">
                                      <p:cBhvr>
                                        <p:cTn id="13" dur="200" fill="hold">
                                          <p:stCondLst>
                                            <p:cond delay="200"/>
                                          </p:stCondLst>
                                        </p:cTn>
                                        <p:tgtEl>
                                          <p:spTgt spid="6148"/>
                                        </p:tgtEl>
                                        <p:attrNameLst>
                                          <p:attrName>r</p:attrName>
                                        </p:attrNameLst>
                                      </p:cBhvr>
                                    </p:animRot>
                                    <p:animRot by="240000">
                                      <p:cBhvr>
                                        <p:cTn id="14" dur="200" fill="hold">
                                          <p:stCondLst>
                                            <p:cond delay="400"/>
                                          </p:stCondLst>
                                        </p:cTn>
                                        <p:tgtEl>
                                          <p:spTgt spid="6148"/>
                                        </p:tgtEl>
                                        <p:attrNameLst>
                                          <p:attrName>r</p:attrName>
                                        </p:attrNameLst>
                                      </p:cBhvr>
                                    </p:animRot>
                                    <p:animRot by="-240000">
                                      <p:cBhvr>
                                        <p:cTn id="15" dur="200" fill="hold">
                                          <p:stCondLst>
                                            <p:cond delay="600"/>
                                          </p:stCondLst>
                                        </p:cTn>
                                        <p:tgtEl>
                                          <p:spTgt spid="6148"/>
                                        </p:tgtEl>
                                        <p:attrNameLst>
                                          <p:attrName>r</p:attrName>
                                        </p:attrNameLst>
                                      </p:cBhvr>
                                    </p:animRot>
                                    <p:animRot by="120000">
                                      <p:cBhvr>
                                        <p:cTn id="16" dur="200" fill="hold">
                                          <p:stCondLst>
                                            <p:cond delay="800"/>
                                          </p:stCondLst>
                                        </p:cTn>
                                        <p:tgtEl>
                                          <p:spTgt spid="61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after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620957" cy="461665"/>
          </a:xfrm>
          <a:prstGeom prst="rect">
            <a:avLst/>
          </a:prstGeom>
          <a:noFill/>
        </p:spPr>
        <p:txBody>
          <a:bodyPr wrap="none" rtlCol="0">
            <a:spAutoFit/>
          </a:bodyPr>
          <a:lstStyle/>
          <a:p>
            <a:r>
              <a:rPr lang="en-US" sz="2400" dirty="0">
                <a:latin typeface="Comic Sans MS" panose="030F0702030302020204" pitchFamily="66" charset="0"/>
              </a:rPr>
              <a:t>yesterday</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latin typeface="Comic Sans MS" panose="030F0702030302020204" pitchFamily="66" charset="0"/>
              </a:rPr>
              <a:t>last month</a:t>
            </a:r>
          </a:p>
        </p:txBody>
      </p:sp>
      <p:pic>
        <p:nvPicPr>
          <p:cNvPr id="1033" name="Picture 9" descr="2023 numéros en style cartoon, ballons de couleur avec bonnet de noel.  affiche d'événement d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22" t="19469" r="14517" b="36200"/>
          <a:stretch/>
        </p:blipFill>
        <p:spPr bwMode="auto">
          <a:xfrm>
            <a:off x="5375722" y="2271415"/>
            <a:ext cx="2040082" cy="9733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rved Arrows No Backgroun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213569"/>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00B0F0"/>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620957"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yesterday</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Note Paper Pin Word Today Cartoon: เวกเตอร์สต็อก (ปลอดค่าลิขสิทธิ์)  357444332 | Shutterstoc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786" b="89286" l="385" r="97308"/>
                    </a14:imgEffect>
                  </a14:imgLayer>
                </a14:imgProps>
              </a:ext>
              <a:ext uri="{28A0092B-C50C-407E-A947-70E740481C1C}">
                <a14:useLocalDpi xmlns:a14="http://schemas.microsoft.com/office/drawing/2010/main" val="0"/>
              </a:ext>
            </a:extLst>
          </a:blip>
          <a:srcRect l="8461" t="5779" r="7203" b="10000"/>
          <a:stretch/>
        </p:blipFill>
        <p:spPr bwMode="auto">
          <a:xfrm>
            <a:off x="5867400" y="1930726"/>
            <a:ext cx="1172772" cy="126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D41C1C"/>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3399FF"/>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9" name="TextBox 18"/>
          <p:cNvSpPr txBox="1"/>
          <p:nvPr/>
        </p:nvSpPr>
        <p:spPr>
          <a:xfrm>
            <a:off x="2503620" y="2757693"/>
            <a:ext cx="152477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week</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Free Vector | Days of the week with animals on the sig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2059308"/>
            <a:ext cx="1863279" cy="116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00B0F0"/>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52477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week</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 name="Picture 1"/>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1031" r="99313"/>
                    </a14:imgEffect>
                  </a14:imgLayer>
                </a14:imgProps>
              </a:ext>
              <a:ext uri="{28A0092B-C50C-407E-A947-70E740481C1C}">
                <a14:useLocalDpi xmlns:a14="http://schemas.microsoft.com/office/drawing/2010/main" val="0"/>
              </a:ext>
            </a:extLst>
          </a:blip>
          <a:srcRect/>
          <a:stretch>
            <a:fillRect/>
          </a:stretch>
        </p:blipFill>
        <p:spPr bwMode="auto">
          <a:xfrm>
            <a:off x="5375722" y="2040582"/>
            <a:ext cx="1982796" cy="117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D41C1C"/>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3399FF"/>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sp>
        <p:nvSpPr>
          <p:cNvPr id="221204" name="WordArt 20"/>
          <p:cNvSpPr>
            <a:spLocks noChangeArrowheads="1" noChangeShapeType="1" noTextEdit="1"/>
          </p:cNvSpPr>
          <p:nvPr/>
        </p:nvSpPr>
        <p:spPr bwMode="auto">
          <a:xfrm>
            <a:off x="7144941" y="1783556"/>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186" name="Rectangle 2"/>
          <p:cNvSpPr>
            <a:spLocks noChangeArrowheads="1"/>
          </p:cNvSpPr>
          <p:nvPr/>
        </p:nvSpPr>
        <p:spPr bwMode="auto">
          <a:xfrm>
            <a:off x="2478883" y="1694260"/>
            <a:ext cx="5522119" cy="3449240"/>
          </a:xfrm>
          <a:prstGeom prst="rect">
            <a:avLst/>
          </a:prstGeom>
          <a:gradFill rotWithShape="1">
            <a:gsLst>
              <a:gs pos="0">
                <a:srgbClr val="5F5F5F"/>
              </a:gs>
              <a:gs pos="100000">
                <a:srgbClr val="DDDDDD"/>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4" name="Rectangle 70"/>
          <p:cNvSpPr>
            <a:spLocks noChangeArrowheads="1"/>
          </p:cNvSpPr>
          <p:nvPr/>
        </p:nvSpPr>
        <p:spPr bwMode="auto">
          <a:xfrm>
            <a:off x="691157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pic>
        <p:nvPicPr>
          <p:cNvPr id="221187" name="Picture 3"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6081714" y="4496992"/>
            <a:ext cx="522685"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89" name="Picture 5"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7190185" y="2415780"/>
            <a:ext cx="522684"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91" name="Picture 7"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4983958" y="1734742"/>
            <a:ext cx="522685"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90" name="Picture 6"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2829501" y="3795944"/>
            <a:ext cx="522684"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88" name="Picture 4"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3889772" y="2412208"/>
            <a:ext cx="522684" cy="607219"/>
          </a:xfrm>
          <a:prstGeom prst="rect">
            <a:avLst/>
          </a:prstGeom>
          <a:noFill/>
          <a:extLst>
            <a:ext uri="{909E8E84-426E-40DD-AFC4-6F175D3DCCD1}">
              <a14:hiddenFill xmlns:a14="http://schemas.microsoft.com/office/drawing/2010/main">
                <a:solidFill>
                  <a:srgbClr val="FFFFFF"/>
                </a:solidFill>
              </a14:hiddenFill>
            </a:ext>
          </a:extLst>
        </p:spPr>
      </p:pic>
      <p:sp>
        <p:nvSpPr>
          <p:cNvPr id="221201" name="WordArt 17"/>
          <p:cNvSpPr>
            <a:spLocks noChangeArrowheads="1" noChangeShapeType="1" noTextEdit="1"/>
          </p:cNvSpPr>
          <p:nvPr/>
        </p:nvSpPr>
        <p:spPr bwMode="auto">
          <a:xfrm>
            <a:off x="7144941" y="4557713"/>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209" name="WordArt 25"/>
          <p:cNvSpPr>
            <a:spLocks noChangeArrowheads="1" noChangeShapeType="1" noTextEdit="1"/>
          </p:cNvSpPr>
          <p:nvPr/>
        </p:nvSpPr>
        <p:spPr bwMode="auto">
          <a:xfrm>
            <a:off x="7144941"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192" name="WordArt 8"/>
          <p:cNvSpPr>
            <a:spLocks noChangeArrowheads="1" noChangeShapeType="1" noTextEdit="1"/>
          </p:cNvSpPr>
          <p:nvPr/>
        </p:nvSpPr>
        <p:spPr bwMode="auto">
          <a:xfrm>
            <a:off x="6042422" y="316468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193" name="WordArt 9"/>
          <p:cNvSpPr>
            <a:spLocks noChangeArrowheads="1" noChangeShapeType="1" noTextEdit="1"/>
          </p:cNvSpPr>
          <p:nvPr/>
        </p:nvSpPr>
        <p:spPr bwMode="auto">
          <a:xfrm>
            <a:off x="4938714" y="4557713"/>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194" name="WordArt 10"/>
          <p:cNvSpPr>
            <a:spLocks noChangeArrowheads="1" noChangeShapeType="1" noTextEdit="1"/>
          </p:cNvSpPr>
          <p:nvPr/>
        </p:nvSpPr>
        <p:spPr bwMode="auto">
          <a:xfrm>
            <a:off x="4938714" y="2465785"/>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196" name="WordArt 12"/>
          <p:cNvSpPr>
            <a:spLocks noChangeArrowheads="1" noChangeShapeType="1" noTextEdit="1"/>
          </p:cNvSpPr>
          <p:nvPr/>
        </p:nvSpPr>
        <p:spPr bwMode="auto">
          <a:xfrm>
            <a:off x="6042422" y="246578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199" name="WordArt 15"/>
          <p:cNvSpPr>
            <a:spLocks noChangeArrowheads="1" noChangeShapeType="1" noTextEdit="1"/>
          </p:cNvSpPr>
          <p:nvPr/>
        </p:nvSpPr>
        <p:spPr bwMode="auto">
          <a:xfrm>
            <a:off x="3843339" y="1783556"/>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200" name="WordArt 16"/>
          <p:cNvSpPr>
            <a:spLocks noChangeArrowheads="1" noChangeShapeType="1" noTextEdit="1"/>
          </p:cNvSpPr>
          <p:nvPr/>
        </p:nvSpPr>
        <p:spPr bwMode="auto">
          <a:xfrm>
            <a:off x="6042422" y="1790700"/>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202" name="WordArt 18"/>
          <p:cNvSpPr>
            <a:spLocks noChangeArrowheads="1" noChangeShapeType="1" noTextEdit="1"/>
          </p:cNvSpPr>
          <p:nvPr/>
        </p:nvSpPr>
        <p:spPr bwMode="auto">
          <a:xfrm>
            <a:off x="7144941" y="317182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05" name="WordArt 21"/>
          <p:cNvSpPr>
            <a:spLocks noChangeArrowheads="1" noChangeShapeType="1" noTextEdit="1"/>
          </p:cNvSpPr>
          <p:nvPr/>
        </p:nvSpPr>
        <p:spPr bwMode="auto">
          <a:xfrm>
            <a:off x="4941096" y="3163491"/>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206" name="WordArt 22"/>
          <p:cNvSpPr>
            <a:spLocks noChangeArrowheads="1" noChangeShapeType="1" noTextEdit="1"/>
          </p:cNvSpPr>
          <p:nvPr/>
        </p:nvSpPr>
        <p:spPr bwMode="auto">
          <a:xfrm>
            <a:off x="6042422"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207" name="WordArt 23"/>
          <p:cNvSpPr>
            <a:spLocks noChangeArrowheads="1" noChangeShapeType="1" noTextEdit="1"/>
          </p:cNvSpPr>
          <p:nvPr/>
        </p:nvSpPr>
        <p:spPr bwMode="auto">
          <a:xfrm>
            <a:off x="3843339" y="3178969"/>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08" name="WordArt 24"/>
          <p:cNvSpPr>
            <a:spLocks noChangeArrowheads="1" noChangeShapeType="1" noTextEdit="1"/>
          </p:cNvSpPr>
          <p:nvPr/>
        </p:nvSpPr>
        <p:spPr bwMode="auto">
          <a:xfrm>
            <a:off x="4999480" y="3868341"/>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10" name="WordArt 26"/>
          <p:cNvSpPr>
            <a:spLocks noChangeArrowheads="1" noChangeShapeType="1" noTextEdit="1"/>
          </p:cNvSpPr>
          <p:nvPr/>
        </p:nvSpPr>
        <p:spPr bwMode="auto">
          <a:xfrm>
            <a:off x="3846910" y="4557713"/>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195" name="WordArt 11"/>
          <p:cNvSpPr>
            <a:spLocks noChangeArrowheads="1" noChangeShapeType="1" noTextEdit="1"/>
          </p:cNvSpPr>
          <p:nvPr/>
        </p:nvSpPr>
        <p:spPr bwMode="auto">
          <a:xfrm>
            <a:off x="2749154" y="3178969"/>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197" name="WordArt 13"/>
          <p:cNvSpPr>
            <a:spLocks noChangeArrowheads="1" noChangeShapeType="1" noTextEdit="1"/>
          </p:cNvSpPr>
          <p:nvPr/>
        </p:nvSpPr>
        <p:spPr bwMode="auto">
          <a:xfrm>
            <a:off x="2749154" y="246578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198" name="WordArt 14"/>
          <p:cNvSpPr>
            <a:spLocks noChangeArrowheads="1" noChangeShapeType="1" noTextEdit="1"/>
          </p:cNvSpPr>
          <p:nvPr/>
        </p:nvSpPr>
        <p:spPr bwMode="auto">
          <a:xfrm>
            <a:off x="2749154" y="1790700"/>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203" name="WordArt 19"/>
          <p:cNvSpPr>
            <a:spLocks noChangeArrowheads="1" noChangeShapeType="1" noTextEdit="1"/>
          </p:cNvSpPr>
          <p:nvPr/>
        </p:nvSpPr>
        <p:spPr bwMode="auto">
          <a:xfrm>
            <a:off x="3787719"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211" name="WordArt 27"/>
          <p:cNvSpPr>
            <a:spLocks noChangeArrowheads="1" noChangeShapeType="1" noTextEdit="1"/>
          </p:cNvSpPr>
          <p:nvPr/>
        </p:nvSpPr>
        <p:spPr bwMode="auto">
          <a:xfrm>
            <a:off x="2749154" y="4560094"/>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212" name="Rectangle 28"/>
          <p:cNvSpPr>
            <a:spLocks noChangeArrowheads="1"/>
          </p:cNvSpPr>
          <p:nvPr/>
        </p:nvSpPr>
        <p:spPr bwMode="auto">
          <a:xfrm>
            <a:off x="4706541"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3" name="Rectangle 29"/>
          <p:cNvSpPr>
            <a:spLocks noChangeArrowheads="1"/>
          </p:cNvSpPr>
          <p:nvPr/>
        </p:nvSpPr>
        <p:spPr bwMode="auto">
          <a:xfrm>
            <a:off x="4699993" y="4452219"/>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4" name="Rectangle 30"/>
          <p:cNvSpPr>
            <a:spLocks noChangeArrowheads="1"/>
          </p:cNvSpPr>
          <p:nvPr/>
        </p:nvSpPr>
        <p:spPr bwMode="auto">
          <a:xfrm>
            <a:off x="250745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5" name="Rectangle 31"/>
          <p:cNvSpPr>
            <a:spLocks noChangeArrowheads="1"/>
          </p:cNvSpPr>
          <p:nvPr/>
        </p:nvSpPr>
        <p:spPr bwMode="auto">
          <a:xfrm>
            <a:off x="3607596"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6" name="Rectangle 32"/>
          <p:cNvSpPr>
            <a:spLocks noChangeArrowheads="1"/>
          </p:cNvSpPr>
          <p:nvPr/>
        </p:nvSpPr>
        <p:spPr bwMode="auto">
          <a:xfrm>
            <a:off x="4706541"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7" name="Rectangle 33"/>
          <p:cNvSpPr>
            <a:spLocks noChangeArrowheads="1"/>
          </p:cNvSpPr>
          <p:nvPr/>
        </p:nvSpPr>
        <p:spPr bwMode="auto">
          <a:xfrm>
            <a:off x="580667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8" name="Rectangle 34"/>
          <p:cNvSpPr>
            <a:spLocks noChangeArrowheads="1"/>
          </p:cNvSpPr>
          <p:nvPr/>
        </p:nvSpPr>
        <p:spPr bwMode="auto">
          <a:xfrm>
            <a:off x="250745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9" name="Rectangle 35"/>
          <p:cNvSpPr>
            <a:spLocks noChangeArrowheads="1"/>
          </p:cNvSpPr>
          <p:nvPr/>
        </p:nvSpPr>
        <p:spPr bwMode="auto">
          <a:xfrm>
            <a:off x="3607596"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0" name="Rectangle 36"/>
          <p:cNvSpPr>
            <a:spLocks noChangeArrowheads="1"/>
          </p:cNvSpPr>
          <p:nvPr/>
        </p:nvSpPr>
        <p:spPr bwMode="auto">
          <a:xfrm>
            <a:off x="580667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1" name="Rectangle 37"/>
          <p:cNvSpPr>
            <a:spLocks noChangeArrowheads="1"/>
          </p:cNvSpPr>
          <p:nvPr/>
        </p:nvSpPr>
        <p:spPr bwMode="auto">
          <a:xfrm>
            <a:off x="691157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2" name="Rectangle 38"/>
          <p:cNvSpPr>
            <a:spLocks noChangeArrowheads="1"/>
          </p:cNvSpPr>
          <p:nvPr/>
        </p:nvSpPr>
        <p:spPr bwMode="auto">
          <a:xfrm>
            <a:off x="250745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3" name="Rectangle 39"/>
          <p:cNvSpPr>
            <a:spLocks noChangeArrowheads="1"/>
          </p:cNvSpPr>
          <p:nvPr/>
        </p:nvSpPr>
        <p:spPr bwMode="auto">
          <a:xfrm>
            <a:off x="3607596"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4" name="Rectangle 40"/>
          <p:cNvSpPr>
            <a:spLocks noChangeArrowheads="1"/>
          </p:cNvSpPr>
          <p:nvPr/>
        </p:nvSpPr>
        <p:spPr bwMode="auto">
          <a:xfrm>
            <a:off x="4706541"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5" name="Rectangle 41"/>
          <p:cNvSpPr>
            <a:spLocks noChangeArrowheads="1"/>
          </p:cNvSpPr>
          <p:nvPr/>
        </p:nvSpPr>
        <p:spPr bwMode="auto">
          <a:xfrm>
            <a:off x="580667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6" name="Rectangle 42"/>
          <p:cNvSpPr>
            <a:spLocks noChangeArrowheads="1"/>
          </p:cNvSpPr>
          <p:nvPr/>
        </p:nvSpPr>
        <p:spPr bwMode="auto">
          <a:xfrm>
            <a:off x="691157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7" name="Rectangle 43"/>
          <p:cNvSpPr>
            <a:spLocks noChangeArrowheads="1"/>
          </p:cNvSpPr>
          <p:nvPr/>
        </p:nvSpPr>
        <p:spPr bwMode="auto">
          <a:xfrm>
            <a:off x="3601907"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8" name="Rectangle 44"/>
          <p:cNvSpPr>
            <a:spLocks noChangeArrowheads="1"/>
          </p:cNvSpPr>
          <p:nvPr/>
        </p:nvSpPr>
        <p:spPr bwMode="auto">
          <a:xfrm>
            <a:off x="2507458" y="3768329"/>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9" name="Rectangle 45"/>
          <p:cNvSpPr>
            <a:spLocks noChangeArrowheads="1"/>
          </p:cNvSpPr>
          <p:nvPr/>
        </p:nvSpPr>
        <p:spPr bwMode="auto">
          <a:xfrm>
            <a:off x="5806678"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0" name="Rectangle 46"/>
          <p:cNvSpPr>
            <a:spLocks noChangeArrowheads="1"/>
          </p:cNvSpPr>
          <p:nvPr/>
        </p:nvSpPr>
        <p:spPr bwMode="auto">
          <a:xfrm>
            <a:off x="6911578"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1" name="Rectangle 47"/>
          <p:cNvSpPr>
            <a:spLocks noChangeArrowheads="1"/>
          </p:cNvSpPr>
          <p:nvPr/>
        </p:nvSpPr>
        <p:spPr bwMode="auto">
          <a:xfrm>
            <a:off x="250745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2" name="Rectangle 48"/>
          <p:cNvSpPr>
            <a:spLocks noChangeArrowheads="1"/>
          </p:cNvSpPr>
          <p:nvPr/>
        </p:nvSpPr>
        <p:spPr bwMode="auto">
          <a:xfrm>
            <a:off x="3607596"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3" name="Rectangle 49"/>
          <p:cNvSpPr>
            <a:spLocks noChangeArrowheads="1"/>
          </p:cNvSpPr>
          <p:nvPr/>
        </p:nvSpPr>
        <p:spPr bwMode="auto">
          <a:xfrm>
            <a:off x="4702970" y="376969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4" name="Rectangle 50"/>
          <p:cNvSpPr>
            <a:spLocks noChangeArrowheads="1"/>
          </p:cNvSpPr>
          <p:nvPr/>
        </p:nvSpPr>
        <p:spPr bwMode="auto">
          <a:xfrm>
            <a:off x="580667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5" name="Rectangle 51"/>
          <p:cNvSpPr>
            <a:spLocks noChangeArrowheads="1"/>
          </p:cNvSpPr>
          <p:nvPr/>
        </p:nvSpPr>
        <p:spPr bwMode="auto">
          <a:xfrm>
            <a:off x="691157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7" name="Rectangle 53"/>
          <p:cNvSpPr>
            <a:spLocks noChangeArrowheads="1"/>
          </p:cNvSpPr>
          <p:nvPr/>
        </p:nvSpPr>
        <p:spPr bwMode="auto">
          <a:xfrm>
            <a:off x="1143002" y="0"/>
            <a:ext cx="1335881" cy="1647826"/>
          </a:xfrm>
          <a:prstGeom prst="rect">
            <a:avLst/>
          </a:prstGeom>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8" name="Rectangle 54"/>
          <p:cNvSpPr>
            <a:spLocks noChangeArrowheads="1"/>
          </p:cNvSpPr>
          <p:nvPr/>
        </p:nvSpPr>
        <p:spPr bwMode="auto">
          <a:xfrm>
            <a:off x="1143000" y="4468416"/>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e</a:t>
            </a:r>
          </a:p>
        </p:txBody>
      </p:sp>
      <p:sp>
        <p:nvSpPr>
          <p:cNvPr id="221239" name="Rectangle 55"/>
          <p:cNvSpPr>
            <a:spLocks noChangeArrowheads="1"/>
          </p:cNvSpPr>
          <p:nvPr/>
        </p:nvSpPr>
        <p:spPr bwMode="auto">
          <a:xfrm>
            <a:off x="692110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5</a:t>
            </a:r>
          </a:p>
        </p:txBody>
      </p:sp>
      <p:sp>
        <p:nvSpPr>
          <p:cNvPr id="221240" name="Rectangle 56"/>
          <p:cNvSpPr>
            <a:spLocks noChangeArrowheads="1"/>
          </p:cNvSpPr>
          <p:nvPr/>
        </p:nvSpPr>
        <p:spPr bwMode="auto">
          <a:xfrm>
            <a:off x="1143000" y="3768329"/>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d</a:t>
            </a:r>
          </a:p>
        </p:txBody>
      </p:sp>
      <p:sp>
        <p:nvSpPr>
          <p:cNvPr id="221241" name="Rectangle 57"/>
          <p:cNvSpPr>
            <a:spLocks noChangeArrowheads="1"/>
          </p:cNvSpPr>
          <p:nvPr/>
        </p:nvSpPr>
        <p:spPr bwMode="auto">
          <a:xfrm>
            <a:off x="1143000" y="3073004"/>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c</a:t>
            </a:r>
          </a:p>
        </p:txBody>
      </p:sp>
      <p:sp>
        <p:nvSpPr>
          <p:cNvPr id="221242" name="Rectangle 58"/>
          <p:cNvSpPr>
            <a:spLocks noChangeArrowheads="1"/>
          </p:cNvSpPr>
          <p:nvPr/>
        </p:nvSpPr>
        <p:spPr bwMode="auto">
          <a:xfrm>
            <a:off x="1143000" y="2382441"/>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b</a:t>
            </a:r>
          </a:p>
        </p:txBody>
      </p:sp>
      <p:sp>
        <p:nvSpPr>
          <p:cNvPr id="221243" name="Rectangle 59"/>
          <p:cNvSpPr>
            <a:spLocks noChangeArrowheads="1"/>
          </p:cNvSpPr>
          <p:nvPr/>
        </p:nvSpPr>
        <p:spPr bwMode="auto">
          <a:xfrm>
            <a:off x="1143000" y="1647826"/>
            <a:ext cx="1339454" cy="71080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a</a:t>
            </a:r>
          </a:p>
        </p:txBody>
      </p:sp>
      <p:sp>
        <p:nvSpPr>
          <p:cNvPr id="221244" name="Rectangle 60"/>
          <p:cNvSpPr>
            <a:spLocks noChangeArrowheads="1"/>
          </p:cNvSpPr>
          <p:nvPr/>
        </p:nvSpPr>
        <p:spPr bwMode="auto">
          <a:xfrm>
            <a:off x="581620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4</a:t>
            </a:r>
          </a:p>
        </p:txBody>
      </p:sp>
      <p:sp>
        <p:nvSpPr>
          <p:cNvPr id="221245" name="Rectangle 61"/>
          <p:cNvSpPr>
            <a:spLocks noChangeArrowheads="1"/>
          </p:cNvSpPr>
          <p:nvPr/>
        </p:nvSpPr>
        <p:spPr bwMode="auto">
          <a:xfrm>
            <a:off x="4706541"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3</a:t>
            </a:r>
          </a:p>
        </p:txBody>
      </p:sp>
      <p:sp>
        <p:nvSpPr>
          <p:cNvPr id="221246" name="Rectangle 62"/>
          <p:cNvSpPr>
            <a:spLocks noChangeArrowheads="1"/>
          </p:cNvSpPr>
          <p:nvPr/>
        </p:nvSpPr>
        <p:spPr bwMode="auto">
          <a:xfrm>
            <a:off x="360283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2</a:t>
            </a:r>
          </a:p>
        </p:txBody>
      </p:sp>
      <p:sp>
        <p:nvSpPr>
          <p:cNvPr id="221247" name="Rectangle 63"/>
          <p:cNvSpPr>
            <a:spLocks noChangeArrowheads="1"/>
          </p:cNvSpPr>
          <p:nvPr/>
        </p:nvSpPr>
        <p:spPr bwMode="auto">
          <a:xfrm>
            <a:off x="249793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1</a:t>
            </a:r>
          </a:p>
        </p:txBody>
      </p:sp>
      <p:sp>
        <p:nvSpPr>
          <p:cNvPr id="221249" name="AutoShape 65" descr="Picture1"/>
          <p:cNvSpPr>
            <a:spLocks noChangeArrowheads="1"/>
          </p:cNvSpPr>
          <p:nvPr/>
        </p:nvSpPr>
        <p:spPr bwMode="auto">
          <a:xfrm rot="13770054">
            <a:off x="4498183" y="1160862"/>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0" name="AutoShape 66" descr="Picture1"/>
          <p:cNvSpPr>
            <a:spLocks noChangeArrowheads="1"/>
          </p:cNvSpPr>
          <p:nvPr/>
        </p:nvSpPr>
        <p:spPr bwMode="auto">
          <a:xfrm rot="2402195">
            <a:off x="2466144" y="3299866"/>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1" name="AutoShape 67" descr="Picture1"/>
          <p:cNvSpPr>
            <a:spLocks noChangeArrowheads="1"/>
          </p:cNvSpPr>
          <p:nvPr/>
        </p:nvSpPr>
        <p:spPr bwMode="auto">
          <a:xfrm rot="14193903">
            <a:off x="6782993" y="1902621"/>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2" name="AutoShape 68" descr="Picture1"/>
          <p:cNvSpPr>
            <a:spLocks noChangeArrowheads="1"/>
          </p:cNvSpPr>
          <p:nvPr/>
        </p:nvSpPr>
        <p:spPr bwMode="auto">
          <a:xfrm rot="3234498">
            <a:off x="5713812" y="4011218"/>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3" name="AutoShape 69" descr="Picture1"/>
          <p:cNvSpPr>
            <a:spLocks noChangeArrowheads="1"/>
          </p:cNvSpPr>
          <p:nvPr/>
        </p:nvSpPr>
        <p:spPr bwMode="auto">
          <a:xfrm rot="2402195">
            <a:off x="3492105" y="1964532"/>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 name="TextBox 1"/>
          <p:cNvSpPr txBox="1"/>
          <p:nvPr/>
        </p:nvSpPr>
        <p:spPr>
          <a:xfrm>
            <a:off x="-571500" y="1055522"/>
            <a:ext cx="184731" cy="646331"/>
          </a:xfrm>
          <a:prstGeom prst="rect">
            <a:avLst/>
          </a:prstGeom>
          <a:noFill/>
        </p:spPr>
        <p:txBody>
          <a:bodyPr wrap="none" rtlCol="0">
            <a:spAutoFit/>
          </a:bodyPr>
          <a:lstStyle/>
          <a:p>
            <a:pPr>
              <a:buClr>
                <a:srgbClr val="000000"/>
              </a:buClr>
              <a:buFont typeface="Arial"/>
              <a:buNone/>
            </a:pPr>
            <a:endParaRPr lang="en-US" sz="3600" kern="0" dirty="0">
              <a:solidFill>
                <a:srgbClr val="002060"/>
              </a:solidFill>
              <a:latin typeface="Comic Sans MS" panose="030F0702030302020204" pitchFamily="66" charset="0"/>
              <a:cs typeface="Arial"/>
              <a:sym typeface="Arial"/>
            </a:endParaRPr>
          </a:p>
        </p:txBody>
      </p:sp>
      <p:pic>
        <p:nvPicPr>
          <p:cNvPr id="71" name="Picture 7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049" name="Picture 1">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03134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chimes.wav"/>
          </p:stSnd>
        </p:sndAc>
      </p:transition>
    </mc:Choice>
    <mc:Fallback xmlns="">
      <p:transition spd="slow" advClick="0">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12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1000"/>
                                        <p:tgtEl>
                                          <p:spTgt spid="221214"/>
                                        </p:tgtEl>
                                      </p:cBhvr>
                                    </p:animEffect>
                                    <p:set>
                                      <p:cBhvr>
                                        <p:cTn id="7" dur="1" fill="hold">
                                          <p:stCondLst>
                                            <p:cond delay="999"/>
                                          </p:stCondLst>
                                        </p:cTn>
                                        <p:tgtEl>
                                          <p:spTgt spid="2212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4"/>
                  </p:tgtEl>
                </p:cond>
              </p:nextCondLst>
            </p:seq>
            <p:seq concurrent="1" nextAc="seek">
              <p:cTn id="8" restart="whenNotActive" fill="hold" evtFilter="cancelBubble" nodeType="interactiveSeq">
                <p:stCondLst>
                  <p:cond evt="onClick" delay="0">
                    <p:tgtEl>
                      <p:spTgt spid="2212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1000"/>
                                        <p:tgtEl>
                                          <p:spTgt spid="221215"/>
                                        </p:tgtEl>
                                      </p:cBhvr>
                                    </p:animEffect>
                                    <p:set>
                                      <p:cBhvr>
                                        <p:cTn id="13" dur="1" fill="hold">
                                          <p:stCondLst>
                                            <p:cond delay="999"/>
                                          </p:stCondLst>
                                        </p:cTn>
                                        <p:tgtEl>
                                          <p:spTgt spid="2212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5"/>
                  </p:tgtEl>
                </p:cond>
              </p:nextCondLst>
            </p:seq>
            <p:seq concurrent="1" nextAc="seek">
              <p:cTn id="14" restart="whenNotActive" fill="hold" evtFilter="cancelBubble" nodeType="interactiveSeq">
                <p:stCondLst>
                  <p:cond evt="onClick" delay="0">
                    <p:tgtEl>
                      <p:spTgt spid="22121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1000"/>
                                        <p:tgtEl>
                                          <p:spTgt spid="221216"/>
                                        </p:tgtEl>
                                      </p:cBhvr>
                                    </p:animEffect>
                                    <p:set>
                                      <p:cBhvr>
                                        <p:cTn id="19" dur="1" fill="hold">
                                          <p:stCondLst>
                                            <p:cond delay="999"/>
                                          </p:stCondLst>
                                        </p:cTn>
                                        <p:tgtEl>
                                          <p:spTgt spid="22121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warning_hornx.wav"/>
                                        </p:tgtEl>
                                      </p:cMediaNode>
                                    </p:audio>
                                  </p:subTnLst>
                                </p:cTn>
                              </p:par>
                            </p:childTnLst>
                          </p:cTn>
                        </p:par>
                        <p:par>
                          <p:cTn id="20" fill="hold" nodeType="afterGroup">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221249"/>
                                        </p:tgtEl>
                                        <p:attrNameLst>
                                          <p:attrName>style.visibility</p:attrName>
                                        </p:attrNameLst>
                                      </p:cBhvr>
                                      <p:to>
                                        <p:strVal val="visible"/>
                                      </p:to>
                                    </p:set>
                                    <p:animEffect transition="in" filter="circle(out)">
                                      <p:cBhvr>
                                        <p:cTn id="23" dur="1000"/>
                                        <p:tgtEl>
                                          <p:spTgt spid="221249"/>
                                        </p:tgtEl>
                                      </p:cBhvr>
                                    </p:animEffect>
                                  </p:childTnLst>
                                </p:cTn>
                              </p:par>
                              <p:par>
                                <p:cTn id="24" presetID="6" presetClass="emph" presetSubtype="0" fill="hold" grpId="1" nodeType="withEffect">
                                  <p:stCondLst>
                                    <p:cond delay="0"/>
                                  </p:stCondLst>
                                  <p:childTnLst>
                                    <p:animScale>
                                      <p:cBhvr>
                                        <p:cTn id="25" dur="2000" fill="hold"/>
                                        <p:tgtEl>
                                          <p:spTgt spid="221249"/>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5" name="explode.wav"/>
                                        </p:tgtEl>
                                      </p:cMediaNode>
                                    </p:audio>
                                  </p:subTnLst>
                                </p:cTn>
                              </p:par>
                            </p:childTnLst>
                          </p:cTn>
                        </p:par>
                        <p:par>
                          <p:cTn id="26" fill="hold" nodeType="afterGroup">
                            <p:stCondLst>
                              <p:cond delay="3000"/>
                            </p:stCondLst>
                            <p:childTnLst>
                              <p:par>
                                <p:cTn id="27" presetID="53" presetClass="exit" presetSubtype="0" fill="hold" grpId="2" nodeType="afterEffect">
                                  <p:stCondLst>
                                    <p:cond delay="0"/>
                                  </p:stCondLst>
                                  <p:childTnLst>
                                    <p:anim calcmode="lin" valueType="num">
                                      <p:cBhvr>
                                        <p:cTn id="28" dur="2000"/>
                                        <p:tgtEl>
                                          <p:spTgt spid="221249"/>
                                        </p:tgtEl>
                                        <p:attrNameLst>
                                          <p:attrName>ppt_w</p:attrName>
                                        </p:attrNameLst>
                                      </p:cBhvr>
                                      <p:tavLst>
                                        <p:tav tm="0">
                                          <p:val>
                                            <p:strVal val="ppt_w"/>
                                          </p:val>
                                        </p:tav>
                                        <p:tav tm="100000">
                                          <p:val>
                                            <p:fltVal val="0"/>
                                          </p:val>
                                        </p:tav>
                                      </p:tavLst>
                                    </p:anim>
                                    <p:anim calcmode="lin" valueType="num">
                                      <p:cBhvr>
                                        <p:cTn id="29" dur="2000"/>
                                        <p:tgtEl>
                                          <p:spTgt spid="221249"/>
                                        </p:tgtEl>
                                        <p:attrNameLst>
                                          <p:attrName>ppt_h</p:attrName>
                                        </p:attrNameLst>
                                      </p:cBhvr>
                                      <p:tavLst>
                                        <p:tav tm="0">
                                          <p:val>
                                            <p:strVal val="ppt_h"/>
                                          </p:val>
                                        </p:tav>
                                        <p:tav tm="100000">
                                          <p:val>
                                            <p:fltVal val="0"/>
                                          </p:val>
                                        </p:tav>
                                      </p:tavLst>
                                    </p:anim>
                                    <p:animEffect transition="out" filter="fade">
                                      <p:cBhvr>
                                        <p:cTn id="30" dur="2000"/>
                                        <p:tgtEl>
                                          <p:spTgt spid="221249"/>
                                        </p:tgtEl>
                                      </p:cBhvr>
                                    </p:animEffect>
                                    <p:set>
                                      <p:cBhvr>
                                        <p:cTn id="31" dur="1" fill="hold">
                                          <p:stCondLst>
                                            <p:cond delay="1999"/>
                                          </p:stCondLst>
                                        </p:cTn>
                                        <p:tgtEl>
                                          <p:spTgt spid="221249"/>
                                        </p:tgtEl>
                                        <p:attrNameLst>
                                          <p:attrName>style.visibility</p:attrName>
                                        </p:attrNameLst>
                                      </p:cBhvr>
                                      <p:to>
                                        <p:strVal val="hidden"/>
                                      </p:to>
                                    </p:set>
                                  </p:childTnLst>
                                </p:cTn>
                              </p:par>
                            </p:childTnLst>
                          </p:cTn>
                        </p:par>
                      </p:childTnLst>
                    </p:cTn>
                  </p:par>
                </p:childTnLst>
              </p:cTn>
              <p:nextCondLst>
                <p:cond evt="onClick" delay="0">
                  <p:tgtEl>
                    <p:spTgt spid="221216"/>
                  </p:tgtEl>
                </p:cond>
              </p:nextCondLst>
            </p:seq>
            <p:seq concurrent="1" nextAc="seek">
              <p:cTn id="32" restart="whenNotActive" fill="hold" evtFilter="cancelBubble" nodeType="interactiveSeq">
                <p:stCondLst>
                  <p:cond evt="onClick" delay="0">
                    <p:tgtEl>
                      <p:spTgt spid="2212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1000"/>
                                        <p:tgtEl>
                                          <p:spTgt spid="221217"/>
                                        </p:tgtEl>
                                      </p:cBhvr>
                                    </p:animEffect>
                                    <p:set>
                                      <p:cBhvr>
                                        <p:cTn id="37" dur="1" fill="hold">
                                          <p:stCondLst>
                                            <p:cond delay="999"/>
                                          </p:stCondLst>
                                        </p:cTn>
                                        <p:tgtEl>
                                          <p:spTgt spid="2212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7"/>
                  </p:tgtEl>
                </p:cond>
              </p:nextCondLst>
            </p:seq>
            <p:seq concurrent="1" nextAc="seek">
              <p:cTn id="38" restart="whenNotActive" fill="hold" evtFilter="cancelBubble" nodeType="interactiveSeq">
                <p:stCondLst>
                  <p:cond evt="onClick" delay="0">
                    <p:tgtEl>
                      <p:spTgt spid="22125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1000"/>
                                        <p:tgtEl>
                                          <p:spTgt spid="221254"/>
                                        </p:tgtEl>
                                      </p:cBhvr>
                                    </p:animEffect>
                                    <p:set>
                                      <p:cBhvr>
                                        <p:cTn id="43" dur="1" fill="hold">
                                          <p:stCondLst>
                                            <p:cond delay="999"/>
                                          </p:stCondLst>
                                        </p:cTn>
                                        <p:tgtEl>
                                          <p:spTgt spid="22125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54"/>
                  </p:tgtEl>
                </p:cond>
              </p:nextCondLst>
            </p:seq>
            <p:seq concurrent="1" nextAc="seek">
              <p:cTn id="44" restart="whenNotActive" fill="hold" evtFilter="cancelBubble" nodeType="interactiveSeq">
                <p:stCondLst>
                  <p:cond evt="onClick" delay="0">
                    <p:tgtEl>
                      <p:spTgt spid="22121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1000"/>
                                        <p:tgtEl>
                                          <p:spTgt spid="221218"/>
                                        </p:tgtEl>
                                      </p:cBhvr>
                                    </p:animEffect>
                                    <p:set>
                                      <p:cBhvr>
                                        <p:cTn id="49" dur="1" fill="hold">
                                          <p:stCondLst>
                                            <p:cond delay="999"/>
                                          </p:stCondLst>
                                        </p:cTn>
                                        <p:tgtEl>
                                          <p:spTgt spid="2212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8"/>
                  </p:tgtEl>
                </p:cond>
              </p:nextCondLst>
            </p:seq>
            <p:seq concurrent="1" nextAc="seek">
              <p:cTn id="50" restart="whenNotActive" fill="hold" evtFilter="cancelBubble" nodeType="interactiveSeq">
                <p:stCondLst>
                  <p:cond evt="onClick" delay="0">
                    <p:tgtEl>
                      <p:spTgt spid="22121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1000"/>
                                        <p:tgtEl>
                                          <p:spTgt spid="221219"/>
                                        </p:tgtEl>
                                      </p:cBhvr>
                                    </p:animEffect>
                                    <p:set>
                                      <p:cBhvr>
                                        <p:cTn id="55" dur="1" fill="hold">
                                          <p:stCondLst>
                                            <p:cond delay="999"/>
                                          </p:stCondLst>
                                        </p:cTn>
                                        <p:tgtEl>
                                          <p:spTgt spid="22121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warning_hornx.wav"/>
                                        </p:tgtEl>
                                      </p:cMediaNode>
                                    </p:audio>
                                  </p:subTnLst>
                                </p:cTn>
                              </p:par>
                            </p:childTnLst>
                          </p:cTn>
                        </p:par>
                        <p:par>
                          <p:cTn id="56" fill="hold" nodeType="afterGroup">
                            <p:stCondLst>
                              <p:cond delay="1000"/>
                            </p:stCondLst>
                            <p:childTnLst>
                              <p:par>
                                <p:cTn id="57" presetID="6" presetClass="entr" presetSubtype="32" fill="hold" grpId="0" nodeType="afterEffect">
                                  <p:stCondLst>
                                    <p:cond delay="0"/>
                                  </p:stCondLst>
                                  <p:childTnLst>
                                    <p:set>
                                      <p:cBhvr>
                                        <p:cTn id="58" dur="1" fill="hold">
                                          <p:stCondLst>
                                            <p:cond delay="0"/>
                                          </p:stCondLst>
                                        </p:cTn>
                                        <p:tgtEl>
                                          <p:spTgt spid="221253"/>
                                        </p:tgtEl>
                                        <p:attrNameLst>
                                          <p:attrName>style.visibility</p:attrName>
                                        </p:attrNameLst>
                                      </p:cBhvr>
                                      <p:to>
                                        <p:strVal val="visible"/>
                                      </p:to>
                                    </p:set>
                                    <p:animEffect transition="in" filter="circle(out)">
                                      <p:cBhvr>
                                        <p:cTn id="59" dur="1000"/>
                                        <p:tgtEl>
                                          <p:spTgt spid="221253"/>
                                        </p:tgtEl>
                                      </p:cBhvr>
                                    </p:animEffect>
                                  </p:childTnLst>
                                </p:cTn>
                              </p:par>
                              <p:par>
                                <p:cTn id="60" presetID="6" presetClass="emph" presetSubtype="0" fill="hold" grpId="1" nodeType="withEffect">
                                  <p:stCondLst>
                                    <p:cond delay="0"/>
                                  </p:stCondLst>
                                  <p:childTnLst>
                                    <p:animScale>
                                      <p:cBhvr>
                                        <p:cTn id="61" dur="2000" fill="hold"/>
                                        <p:tgtEl>
                                          <p:spTgt spid="221253"/>
                                        </p:tgtEl>
                                      </p:cBhvr>
                                      <p:by x="150000" y="150000"/>
                                    </p:animScale>
                                  </p:childTnLst>
                                  <p:subTnLst>
                                    <p:audio>
                                      <p:cMediaNode>
                                        <p:cTn display="0" masterRel="sameClick">
                                          <p:stCondLst>
                                            <p:cond evt="begin" delay="0">
                                              <p:tn val="60"/>
                                            </p:cond>
                                          </p:stCondLst>
                                          <p:endCondLst>
                                            <p:cond evt="onStopAudio" delay="0">
                                              <p:tgtEl>
                                                <p:sldTgt/>
                                              </p:tgtEl>
                                            </p:cond>
                                          </p:endCondLst>
                                        </p:cTn>
                                        <p:tgtEl>
                                          <p:sndTgt r:embed="rId5" name="explode.wav"/>
                                        </p:tgtEl>
                                      </p:cMediaNode>
                                    </p:audio>
                                  </p:subTnLst>
                                </p:cTn>
                              </p:par>
                            </p:childTnLst>
                          </p:cTn>
                        </p:par>
                        <p:par>
                          <p:cTn id="62" fill="hold" nodeType="afterGroup">
                            <p:stCondLst>
                              <p:cond delay="3000"/>
                            </p:stCondLst>
                            <p:childTnLst>
                              <p:par>
                                <p:cTn id="63" presetID="53" presetClass="exit" presetSubtype="0" fill="hold" grpId="2" nodeType="afterEffect">
                                  <p:stCondLst>
                                    <p:cond delay="0"/>
                                  </p:stCondLst>
                                  <p:childTnLst>
                                    <p:anim calcmode="lin" valueType="num">
                                      <p:cBhvr>
                                        <p:cTn id="64" dur="2000"/>
                                        <p:tgtEl>
                                          <p:spTgt spid="221253"/>
                                        </p:tgtEl>
                                        <p:attrNameLst>
                                          <p:attrName>ppt_w</p:attrName>
                                        </p:attrNameLst>
                                      </p:cBhvr>
                                      <p:tavLst>
                                        <p:tav tm="0">
                                          <p:val>
                                            <p:strVal val="ppt_w"/>
                                          </p:val>
                                        </p:tav>
                                        <p:tav tm="100000">
                                          <p:val>
                                            <p:fltVal val="0"/>
                                          </p:val>
                                        </p:tav>
                                      </p:tavLst>
                                    </p:anim>
                                    <p:anim calcmode="lin" valueType="num">
                                      <p:cBhvr>
                                        <p:cTn id="65" dur="2000"/>
                                        <p:tgtEl>
                                          <p:spTgt spid="221253"/>
                                        </p:tgtEl>
                                        <p:attrNameLst>
                                          <p:attrName>ppt_h</p:attrName>
                                        </p:attrNameLst>
                                      </p:cBhvr>
                                      <p:tavLst>
                                        <p:tav tm="0">
                                          <p:val>
                                            <p:strVal val="ppt_h"/>
                                          </p:val>
                                        </p:tav>
                                        <p:tav tm="100000">
                                          <p:val>
                                            <p:fltVal val="0"/>
                                          </p:val>
                                        </p:tav>
                                      </p:tavLst>
                                    </p:anim>
                                    <p:animEffect transition="out" filter="fade">
                                      <p:cBhvr>
                                        <p:cTn id="66" dur="2000"/>
                                        <p:tgtEl>
                                          <p:spTgt spid="221253"/>
                                        </p:tgtEl>
                                      </p:cBhvr>
                                    </p:animEffect>
                                    <p:set>
                                      <p:cBhvr>
                                        <p:cTn id="67" dur="1" fill="hold">
                                          <p:stCondLst>
                                            <p:cond delay="1999"/>
                                          </p:stCondLst>
                                        </p:cTn>
                                        <p:tgtEl>
                                          <p:spTgt spid="221253"/>
                                        </p:tgtEl>
                                        <p:attrNameLst>
                                          <p:attrName>style.visibility</p:attrName>
                                        </p:attrNameLst>
                                      </p:cBhvr>
                                      <p:to>
                                        <p:strVal val="hidden"/>
                                      </p:to>
                                    </p:set>
                                  </p:childTnLst>
                                </p:cTn>
                              </p:par>
                            </p:childTnLst>
                          </p:cTn>
                        </p:par>
                      </p:childTnLst>
                    </p:cTn>
                  </p:par>
                </p:childTnLst>
              </p:cTn>
              <p:nextCondLst>
                <p:cond evt="onClick" delay="0">
                  <p:tgtEl>
                    <p:spTgt spid="221219"/>
                  </p:tgtEl>
                </p:cond>
              </p:nextCondLst>
            </p:seq>
            <p:seq concurrent="1" nextAc="seek">
              <p:cTn id="68" restart="whenNotActive" fill="hold" evtFilter="cancelBubble" nodeType="interactiveSeq">
                <p:stCondLst>
                  <p:cond evt="onClick" delay="0">
                    <p:tgtEl>
                      <p:spTgt spid="221212"/>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1000"/>
                                        <p:tgtEl>
                                          <p:spTgt spid="221212"/>
                                        </p:tgtEl>
                                      </p:cBhvr>
                                    </p:animEffect>
                                    <p:set>
                                      <p:cBhvr>
                                        <p:cTn id="73" dur="1" fill="hold">
                                          <p:stCondLst>
                                            <p:cond delay="999"/>
                                          </p:stCondLst>
                                        </p:cTn>
                                        <p:tgtEl>
                                          <p:spTgt spid="22121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2"/>
                  </p:tgtEl>
                </p:cond>
              </p:nextCondLst>
            </p:seq>
            <p:seq concurrent="1" nextAc="seek">
              <p:cTn id="74" restart="whenNotActive" fill="hold" evtFilter="cancelBubble" nodeType="interactiveSeq">
                <p:stCondLst>
                  <p:cond evt="onClick" delay="0">
                    <p:tgtEl>
                      <p:spTgt spid="221220"/>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1000"/>
                                        <p:tgtEl>
                                          <p:spTgt spid="221220"/>
                                        </p:tgtEl>
                                      </p:cBhvr>
                                    </p:animEffect>
                                    <p:set>
                                      <p:cBhvr>
                                        <p:cTn id="79" dur="1" fill="hold">
                                          <p:stCondLst>
                                            <p:cond delay="999"/>
                                          </p:stCondLst>
                                        </p:cTn>
                                        <p:tgtEl>
                                          <p:spTgt spid="2212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0"/>
                  </p:tgtEl>
                </p:cond>
              </p:nextCondLst>
            </p:seq>
            <p:seq concurrent="1" nextAc="seek">
              <p:cTn id="80" restart="whenNotActive" fill="hold" evtFilter="cancelBubble" nodeType="interactiveSeq">
                <p:stCondLst>
                  <p:cond evt="onClick" delay="0">
                    <p:tgtEl>
                      <p:spTgt spid="221221"/>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1000"/>
                                        <p:tgtEl>
                                          <p:spTgt spid="221221"/>
                                        </p:tgtEl>
                                      </p:cBhvr>
                                    </p:animEffect>
                                    <p:set>
                                      <p:cBhvr>
                                        <p:cTn id="85" dur="1" fill="hold">
                                          <p:stCondLst>
                                            <p:cond delay="999"/>
                                          </p:stCondLst>
                                        </p:cTn>
                                        <p:tgtEl>
                                          <p:spTgt spid="221221"/>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warning_hornx.wav"/>
                                        </p:tgtEl>
                                      </p:cMediaNode>
                                    </p:audio>
                                  </p:subTnLst>
                                </p:cTn>
                              </p:par>
                            </p:childTnLst>
                          </p:cTn>
                        </p:par>
                        <p:par>
                          <p:cTn id="86" fill="hold" nodeType="afterGroup">
                            <p:stCondLst>
                              <p:cond delay="1000"/>
                            </p:stCondLst>
                            <p:childTnLst>
                              <p:par>
                                <p:cTn id="87" presetID="6" presetClass="entr" presetSubtype="32" fill="hold" grpId="0" nodeType="afterEffect">
                                  <p:stCondLst>
                                    <p:cond delay="0"/>
                                  </p:stCondLst>
                                  <p:childTnLst>
                                    <p:set>
                                      <p:cBhvr>
                                        <p:cTn id="88" dur="1" fill="hold">
                                          <p:stCondLst>
                                            <p:cond delay="0"/>
                                          </p:stCondLst>
                                        </p:cTn>
                                        <p:tgtEl>
                                          <p:spTgt spid="221251"/>
                                        </p:tgtEl>
                                        <p:attrNameLst>
                                          <p:attrName>style.visibility</p:attrName>
                                        </p:attrNameLst>
                                      </p:cBhvr>
                                      <p:to>
                                        <p:strVal val="visible"/>
                                      </p:to>
                                    </p:set>
                                    <p:animEffect transition="in" filter="circle(out)">
                                      <p:cBhvr>
                                        <p:cTn id="89" dur="1000"/>
                                        <p:tgtEl>
                                          <p:spTgt spid="221251"/>
                                        </p:tgtEl>
                                      </p:cBhvr>
                                    </p:animEffect>
                                  </p:childTnLst>
                                </p:cTn>
                              </p:par>
                              <p:par>
                                <p:cTn id="90" presetID="6" presetClass="emph" presetSubtype="0" fill="hold" grpId="1" nodeType="withEffect">
                                  <p:stCondLst>
                                    <p:cond delay="0"/>
                                  </p:stCondLst>
                                  <p:childTnLst>
                                    <p:animScale>
                                      <p:cBhvr>
                                        <p:cTn id="91" dur="2000" fill="hold"/>
                                        <p:tgtEl>
                                          <p:spTgt spid="221251"/>
                                        </p:tgtEl>
                                      </p:cBhvr>
                                      <p:by x="150000" y="150000"/>
                                    </p:animScale>
                                  </p:childTnLst>
                                  <p:subTnLst>
                                    <p:audio>
                                      <p:cMediaNode>
                                        <p:cTn display="0" masterRel="sameClick">
                                          <p:stCondLst>
                                            <p:cond evt="begin" delay="0">
                                              <p:tn val="90"/>
                                            </p:cond>
                                          </p:stCondLst>
                                          <p:endCondLst>
                                            <p:cond evt="onStopAudio" delay="0">
                                              <p:tgtEl>
                                                <p:sldTgt/>
                                              </p:tgtEl>
                                            </p:cond>
                                          </p:endCondLst>
                                        </p:cTn>
                                        <p:tgtEl>
                                          <p:sndTgt r:embed="rId5" name="explode.wav"/>
                                        </p:tgtEl>
                                      </p:cMediaNode>
                                    </p:audio>
                                  </p:subTnLst>
                                </p:cTn>
                              </p:par>
                            </p:childTnLst>
                          </p:cTn>
                        </p:par>
                        <p:par>
                          <p:cTn id="92" fill="hold" nodeType="afterGroup">
                            <p:stCondLst>
                              <p:cond delay="3000"/>
                            </p:stCondLst>
                            <p:childTnLst>
                              <p:par>
                                <p:cTn id="93" presetID="53" presetClass="exit" presetSubtype="0" fill="hold" grpId="2" nodeType="afterEffect">
                                  <p:stCondLst>
                                    <p:cond delay="0"/>
                                  </p:stCondLst>
                                  <p:childTnLst>
                                    <p:anim calcmode="lin" valueType="num">
                                      <p:cBhvr>
                                        <p:cTn id="94" dur="2000"/>
                                        <p:tgtEl>
                                          <p:spTgt spid="221251"/>
                                        </p:tgtEl>
                                        <p:attrNameLst>
                                          <p:attrName>ppt_w</p:attrName>
                                        </p:attrNameLst>
                                      </p:cBhvr>
                                      <p:tavLst>
                                        <p:tav tm="0">
                                          <p:val>
                                            <p:strVal val="ppt_w"/>
                                          </p:val>
                                        </p:tav>
                                        <p:tav tm="100000">
                                          <p:val>
                                            <p:fltVal val="0"/>
                                          </p:val>
                                        </p:tav>
                                      </p:tavLst>
                                    </p:anim>
                                    <p:anim calcmode="lin" valueType="num">
                                      <p:cBhvr>
                                        <p:cTn id="95" dur="2000"/>
                                        <p:tgtEl>
                                          <p:spTgt spid="221251"/>
                                        </p:tgtEl>
                                        <p:attrNameLst>
                                          <p:attrName>ppt_h</p:attrName>
                                        </p:attrNameLst>
                                      </p:cBhvr>
                                      <p:tavLst>
                                        <p:tav tm="0">
                                          <p:val>
                                            <p:strVal val="ppt_h"/>
                                          </p:val>
                                        </p:tav>
                                        <p:tav tm="100000">
                                          <p:val>
                                            <p:fltVal val="0"/>
                                          </p:val>
                                        </p:tav>
                                      </p:tavLst>
                                    </p:anim>
                                    <p:animEffect transition="out" filter="fade">
                                      <p:cBhvr>
                                        <p:cTn id="96" dur="2000"/>
                                        <p:tgtEl>
                                          <p:spTgt spid="221251"/>
                                        </p:tgtEl>
                                      </p:cBhvr>
                                    </p:animEffect>
                                    <p:set>
                                      <p:cBhvr>
                                        <p:cTn id="97" dur="1" fill="hold">
                                          <p:stCondLst>
                                            <p:cond delay="1999"/>
                                          </p:stCondLst>
                                        </p:cTn>
                                        <p:tgtEl>
                                          <p:spTgt spid="221251"/>
                                        </p:tgtEl>
                                        <p:attrNameLst>
                                          <p:attrName>style.visibility</p:attrName>
                                        </p:attrNameLst>
                                      </p:cBhvr>
                                      <p:to>
                                        <p:strVal val="hidden"/>
                                      </p:to>
                                    </p:set>
                                  </p:childTnLst>
                                </p:cTn>
                              </p:par>
                            </p:childTnLst>
                          </p:cTn>
                        </p:par>
                      </p:childTnLst>
                    </p:cTn>
                  </p:par>
                </p:childTnLst>
              </p:cTn>
              <p:nextCondLst>
                <p:cond evt="onClick" delay="0">
                  <p:tgtEl>
                    <p:spTgt spid="221221"/>
                  </p:tgtEl>
                </p:cond>
              </p:nextCondLst>
            </p:seq>
            <p:seq concurrent="1" nextAc="seek">
              <p:cTn id="98" restart="whenNotActive" fill="hold" evtFilter="cancelBubble" nodeType="interactiveSeq">
                <p:stCondLst>
                  <p:cond evt="onClick" delay="0">
                    <p:tgtEl>
                      <p:spTgt spid="221222"/>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1000"/>
                                        <p:tgtEl>
                                          <p:spTgt spid="221222"/>
                                        </p:tgtEl>
                                      </p:cBhvr>
                                    </p:animEffect>
                                    <p:set>
                                      <p:cBhvr>
                                        <p:cTn id="103" dur="1" fill="hold">
                                          <p:stCondLst>
                                            <p:cond delay="999"/>
                                          </p:stCondLst>
                                        </p:cTn>
                                        <p:tgtEl>
                                          <p:spTgt spid="22122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2"/>
                  </p:tgtEl>
                </p:cond>
              </p:nextCondLst>
            </p:seq>
            <p:seq concurrent="1" nextAc="seek">
              <p:cTn id="104" restart="whenNotActive" fill="hold" evtFilter="cancelBubble" nodeType="interactiveSeq">
                <p:stCondLst>
                  <p:cond evt="onClick" delay="0">
                    <p:tgtEl>
                      <p:spTgt spid="221223"/>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1000"/>
                                        <p:tgtEl>
                                          <p:spTgt spid="221223"/>
                                        </p:tgtEl>
                                      </p:cBhvr>
                                    </p:animEffect>
                                    <p:set>
                                      <p:cBhvr>
                                        <p:cTn id="109" dur="1" fill="hold">
                                          <p:stCondLst>
                                            <p:cond delay="999"/>
                                          </p:stCondLst>
                                        </p:cTn>
                                        <p:tgtEl>
                                          <p:spTgt spid="22122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3"/>
                  </p:tgtEl>
                </p:cond>
              </p:nextCondLst>
            </p:seq>
            <p:seq concurrent="1" nextAc="seek">
              <p:cTn id="110" restart="whenNotActive" fill="hold" evtFilter="cancelBubble" nodeType="interactiveSeq">
                <p:stCondLst>
                  <p:cond evt="onClick" delay="0">
                    <p:tgtEl>
                      <p:spTgt spid="221224"/>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1000"/>
                                        <p:tgtEl>
                                          <p:spTgt spid="221224"/>
                                        </p:tgtEl>
                                      </p:cBhvr>
                                    </p:animEffect>
                                    <p:set>
                                      <p:cBhvr>
                                        <p:cTn id="115" dur="1" fill="hold">
                                          <p:stCondLst>
                                            <p:cond delay="999"/>
                                          </p:stCondLst>
                                        </p:cTn>
                                        <p:tgtEl>
                                          <p:spTgt spid="2212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4"/>
                  </p:tgtEl>
                </p:cond>
              </p:nextCondLst>
            </p:seq>
            <p:seq concurrent="1" nextAc="seek">
              <p:cTn id="116" restart="whenNotActive" fill="hold" evtFilter="cancelBubble" nodeType="interactiveSeq">
                <p:stCondLst>
                  <p:cond evt="onClick" delay="0">
                    <p:tgtEl>
                      <p:spTgt spid="22122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1000"/>
                                        <p:tgtEl>
                                          <p:spTgt spid="221225"/>
                                        </p:tgtEl>
                                      </p:cBhvr>
                                    </p:animEffect>
                                    <p:set>
                                      <p:cBhvr>
                                        <p:cTn id="121" dur="1" fill="hold">
                                          <p:stCondLst>
                                            <p:cond delay="999"/>
                                          </p:stCondLst>
                                        </p:cTn>
                                        <p:tgtEl>
                                          <p:spTgt spid="221225"/>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5"/>
                  </p:tgtEl>
                </p:cond>
              </p:nextCondLst>
            </p:seq>
            <p:seq concurrent="1" nextAc="seek">
              <p:cTn id="122" restart="whenNotActive" fill="hold" evtFilter="cancelBubble" nodeType="interactiveSeq">
                <p:stCondLst>
                  <p:cond evt="onClick" delay="0">
                    <p:tgtEl>
                      <p:spTgt spid="22122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1000"/>
                                        <p:tgtEl>
                                          <p:spTgt spid="221226"/>
                                        </p:tgtEl>
                                      </p:cBhvr>
                                    </p:animEffect>
                                    <p:set>
                                      <p:cBhvr>
                                        <p:cTn id="127" dur="1" fill="hold">
                                          <p:stCondLst>
                                            <p:cond delay="999"/>
                                          </p:stCondLst>
                                        </p:cTn>
                                        <p:tgtEl>
                                          <p:spTgt spid="221226"/>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6"/>
                  </p:tgtEl>
                </p:cond>
              </p:nextCondLst>
            </p:seq>
            <p:seq concurrent="1" nextAc="seek">
              <p:cTn id="128" restart="whenNotActive" fill="hold" evtFilter="cancelBubble" nodeType="interactiveSeq">
                <p:stCondLst>
                  <p:cond evt="onClick" delay="0">
                    <p:tgtEl>
                      <p:spTgt spid="221227"/>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1000"/>
                                        <p:tgtEl>
                                          <p:spTgt spid="221227"/>
                                        </p:tgtEl>
                                      </p:cBhvr>
                                    </p:animEffect>
                                    <p:set>
                                      <p:cBhvr>
                                        <p:cTn id="133" dur="1" fill="hold">
                                          <p:stCondLst>
                                            <p:cond delay="999"/>
                                          </p:stCondLst>
                                        </p:cTn>
                                        <p:tgtEl>
                                          <p:spTgt spid="221227"/>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7"/>
                  </p:tgtEl>
                </p:cond>
              </p:nextCondLst>
            </p:seq>
            <p:seq concurrent="1" nextAc="seek">
              <p:cTn id="134" restart="whenNotActive" fill="hold" evtFilter="cancelBubble" nodeType="interactiveSeq">
                <p:stCondLst>
                  <p:cond evt="onClick" delay="0">
                    <p:tgtEl>
                      <p:spTgt spid="221228"/>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1000"/>
                                        <p:tgtEl>
                                          <p:spTgt spid="221228"/>
                                        </p:tgtEl>
                                      </p:cBhvr>
                                    </p:animEffect>
                                    <p:set>
                                      <p:cBhvr>
                                        <p:cTn id="139" dur="1" fill="hold">
                                          <p:stCondLst>
                                            <p:cond delay="999"/>
                                          </p:stCondLst>
                                        </p:cTn>
                                        <p:tgtEl>
                                          <p:spTgt spid="221228"/>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4" name="warning_hornx.wav"/>
                                        </p:tgtEl>
                                      </p:cMediaNode>
                                    </p:audio>
                                  </p:subTnLst>
                                </p:cTn>
                              </p:par>
                            </p:childTnLst>
                          </p:cTn>
                        </p:par>
                        <p:par>
                          <p:cTn id="140" fill="hold" nodeType="afterGroup">
                            <p:stCondLst>
                              <p:cond delay="1000"/>
                            </p:stCondLst>
                            <p:childTnLst>
                              <p:par>
                                <p:cTn id="141" presetID="6" presetClass="entr" presetSubtype="32" fill="hold" grpId="0" nodeType="afterEffect">
                                  <p:stCondLst>
                                    <p:cond delay="0"/>
                                  </p:stCondLst>
                                  <p:childTnLst>
                                    <p:set>
                                      <p:cBhvr>
                                        <p:cTn id="142" dur="1" fill="hold">
                                          <p:stCondLst>
                                            <p:cond delay="0"/>
                                          </p:stCondLst>
                                        </p:cTn>
                                        <p:tgtEl>
                                          <p:spTgt spid="221250"/>
                                        </p:tgtEl>
                                        <p:attrNameLst>
                                          <p:attrName>style.visibility</p:attrName>
                                        </p:attrNameLst>
                                      </p:cBhvr>
                                      <p:to>
                                        <p:strVal val="visible"/>
                                      </p:to>
                                    </p:set>
                                    <p:animEffect transition="in" filter="circle(out)">
                                      <p:cBhvr>
                                        <p:cTn id="143" dur="1000"/>
                                        <p:tgtEl>
                                          <p:spTgt spid="221250"/>
                                        </p:tgtEl>
                                      </p:cBhvr>
                                    </p:animEffect>
                                  </p:childTnLst>
                                </p:cTn>
                              </p:par>
                              <p:par>
                                <p:cTn id="144" presetID="6" presetClass="emph" presetSubtype="0" fill="hold" grpId="1" nodeType="withEffect">
                                  <p:stCondLst>
                                    <p:cond delay="0"/>
                                  </p:stCondLst>
                                  <p:childTnLst>
                                    <p:animScale>
                                      <p:cBhvr>
                                        <p:cTn id="145" dur="2000" fill="hold"/>
                                        <p:tgtEl>
                                          <p:spTgt spid="221250"/>
                                        </p:tgtEl>
                                      </p:cBhvr>
                                      <p:by x="150000" y="150000"/>
                                    </p:animScale>
                                  </p:childTnLst>
                                  <p:subTnLst>
                                    <p:audio>
                                      <p:cMediaNode>
                                        <p:cTn display="0" masterRel="sameClick">
                                          <p:stCondLst>
                                            <p:cond evt="begin" delay="0">
                                              <p:tn val="144"/>
                                            </p:cond>
                                          </p:stCondLst>
                                          <p:endCondLst>
                                            <p:cond evt="onStopAudio" delay="0">
                                              <p:tgtEl>
                                                <p:sldTgt/>
                                              </p:tgtEl>
                                            </p:cond>
                                          </p:endCondLst>
                                        </p:cTn>
                                        <p:tgtEl>
                                          <p:sndTgt r:embed="rId5" name="explode.wav"/>
                                        </p:tgtEl>
                                      </p:cMediaNode>
                                    </p:audio>
                                  </p:subTnLst>
                                </p:cTn>
                              </p:par>
                            </p:childTnLst>
                          </p:cTn>
                        </p:par>
                        <p:par>
                          <p:cTn id="146" fill="hold" nodeType="afterGroup">
                            <p:stCondLst>
                              <p:cond delay="3000"/>
                            </p:stCondLst>
                            <p:childTnLst>
                              <p:par>
                                <p:cTn id="147" presetID="53" presetClass="exit" presetSubtype="0" fill="hold" grpId="2" nodeType="afterEffect">
                                  <p:stCondLst>
                                    <p:cond delay="0"/>
                                  </p:stCondLst>
                                  <p:childTnLst>
                                    <p:anim calcmode="lin" valueType="num">
                                      <p:cBhvr>
                                        <p:cTn id="148" dur="2000"/>
                                        <p:tgtEl>
                                          <p:spTgt spid="221250"/>
                                        </p:tgtEl>
                                        <p:attrNameLst>
                                          <p:attrName>ppt_w</p:attrName>
                                        </p:attrNameLst>
                                      </p:cBhvr>
                                      <p:tavLst>
                                        <p:tav tm="0">
                                          <p:val>
                                            <p:strVal val="ppt_w"/>
                                          </p:val>
                                        </p:tav>
                                        <p:tav tm="100000">
                                          <p:val>
                                            <p:fltVal val="0"/>
                                          </p:val>
                                        </p:tav>
                                      </p:tavLst>
                                    </p:anim>
                                    <p:anim calcmode="lin" valueType="num">
                                      <p:cBhvr>
                                        <p:cTn id="149" dur="2000"/>
                                        <p:tgtEl>
                                          <p:spTgt spid="221250"/>
                                        </p:tgtEl>
                                        <p:attrNameLst>
                                          <p:attrName>ppt_h</p:attrName>
                                        </p:attrNameLst>
                                      </p:cBhvr>
                                      <p:tavLst>
                                        <p:tav tm="0">
                                          <p:val>
                                            <p:strVal val="ppt_h"/>
                                          </p:val>
                                        </p:tav>
                                        <p:tav tm="100000">
                                          <p:val>
                                            <p:fltVal val="0"/>
                                          </p:val>
                                        </p:tav>
                                      </p:tavLst>
                                    </p:anim>
                                    <p:animEffect transition="out" filter="fade">
                                      <p:cBhvr>
                                        <p:cTn id="150" dur="2000"/>
                                        <p:tgtEl>
                                          <p:spTgt spid="221250"/>
                                        </p:tgtEl>
                                      </p:cBhvr>
                                    </p:animEffect>
                                    <p:set>
                                      <p:cBhvr>
                                        <p:cTn id="151" dur="1" fill="hold">
                                          <p:stCondLst>
                                            <p:cond delay="1999"/>
                                          </p:stCondLst>
                                        </p:cTn>
                                        <p:tgtEl>
                                          <p:spTgt spid="221250"/>
                                        </p:tgtEl>
                                        <p:attrNameLst>
                                          <p:attrName>style.visibility</p:attrName>
                                        </p:attrNameLst>
                                      </p:cBhvr>
                                      <p:to>
                                        <p:strVal val="hidden"/>
                                      </p:to>
                                    </p:set>
                                  </p:childTnLst>
                                </p:cTn>
                              </p:par>
                            </p:childTnLst>
                          </p:cTn>
                        </p:par>
                      </p:childTnLst>
                    </p:cTn>
                  </p:par>
                </p:childTnLst>
              </p:cTn>
              <p:nextCondLst>
                <p:cond evt="onClick" delay="0">
                  <p:tgtEl>
                    <p:spTgt spid="221228"/>
                  </p:tgtEl>
                </p:cond>
              </p:nextCondLst>
            </p:seq>
            <p:seq concurrent="1" nextAc="seek">
              <p:cTn id="152" restart="whenNotActive" fill="hold" evtFilter="cancelBubble" nodeType="interactiveSeq">
                <p:stCondLst>
                  <p:cond evt="onClick" delay="0">
                    <p:tgtEl>
                      <p:spTgt spid="22121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1000"/>
                                        <p:tgtEl>
                                          <p:spTgt spid="221213"/>
                                        </p:tgtEl>
                                      </p:cBhvr>
                                    </p:animEffect>
                                    <p:set>
                                      <p:cBhvr>
                                        <p:cTn id="157" dur="1" fill="hold">
                                          <p:stCondLst>
                                            <p:cond delay="999"/>
                                          </p:stCondLst>
                                        </p:cTn>
                                        <p:tgtEl>
                                          <p:spTgt spid="221213"/>
                                        </p:tgtEl>
                                        <p:attrNameLst>
                                          <p:attrName>style.visibility</p:attrName>
                                        </p:attrNameLst>
                                      </p:cBhvr>
                                      <p:to>
                                        <p:strVal val="hidden"/>
                                      </p:to>
                                    </p:set>
                                  </p:childTnLst>
                                  <p:subTnLst>
                                    <p:audio>
                                      <p:cMediaNode>
                                        <p:cTn display="0" masterRel="sameClick">
                                          <p:stCondLst>
                                            <p:cond evt="begin" delay="0">
                                              <p:tn val="15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3"/>
                  </p:tgtEl>
                </p:cond>
              </p:nextCondLst>
            </p:seq>
            <p:seq concurrent="1" nextAc="seek">
              <p:cTn id="158" restart="whenNotActive" fill="hold" evtFilter="cancelBubble" nodeType="interactiveSeq">
                <p:stCondLst>
                  <p:cond evt="onClick" delay="0">
                    <p:tgtEl>
                      <p:spTgt spid="221229"/>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1000"/>
                                        <p:tgtEl>
                                          <p:spTgt spid="221229"/>
                                        </p:tgtEl>
                                      </p:cBhvr>
                                    </p:animEffect>
                                    <p:set>
                                      <p:cBhvr>
                                        <p:cTn id="163" dur="1" fill="hold">
                                          <p:stCondLst>
                                            <p:cond delay="999"/>
                                          </p:stCondLst>
                                        </p:cTn>
                                        <p:tgtEl>
                                          <p:spTgt spid="221229"/>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9"/>
                  </p:tgtEl>
                </p:cond>
              </p:nextCondLst>
            </p:seq>
            <p:seq concurrent="1" nextAc="seek">
              <p:cTn id="164" restart="whenNotActive" fill="hold" evtFilter="cancelBubble" nodeType="interactiveSeq">
                <p:stCondLst>
                  <p:cond evt="onClick" delay="0">
                    <p:tgtEl>
                      <p:spTgt spid="221230"/>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1000"/>
                                        <p:tgtEl>
                                          <p:spTgt spid="221230"/>
                                        </p:tgtEl>
                                      </p:cBhvr>
                                    </p:animEffect>
                                    <p:set>
                                      <p:cBhvr>
                                        <p:cTn id="169" dur="1" fill="hold">
                                          <p:stCondLst>
                                            <p:cond delay="999"/>
                                          </p:stCondLst>
                                        </p:cTn>
                                        <p:tgtEl>
                                          <p:spTgt spid="221230"/>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0"/>
                  </p:tgtEl>
                </p:cond>
              </p:nextCondLst>
            </p:seq>
            <p:seq concurrent="1" nextAc="seek">
              <p:cTn id="170" restart="whenNotActive" fill="hold" evtFilter="cancelBubble" nodeType="interactiveSeq">
                <p:stCondLst>
                  <p:cond evt="onClick" delay="0">
                    <p:tgtEl>
                      <p:spTgt spid="221231"/>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1000"/>
                                        <p:tgtEl>
                                          <p:spTgt spid="221231"/>
                                        </p:tgtEl>
                                      </p:cBhvr>
                                    </p:animEffect>
                                    <p:set>
                                      <p:cBhvr>
                                        <p:cTn id="175" dur="1" fill="hold">
                                          <p:stCondLst>
                                            <p:cond delay="999"/>
                                          </p:stCondLst>
                                        </p:cTn>
                                        <p:tgtEl>
                                          <p:spTgt spid="221231"/>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1"/>
                  </p:tgtEl>
                </p:cond>
              </p:nextCondLst>
            </p:seq>
            <p:seq concurrent="1" nextAc="seek">
              <p:cTn id="176" restart="whenNotActive" fill="hold" evtFilter="cancelBubble" nodeType="interactiveSeq">
                <p:stCondLst>
                  <p:cond evt="onClick" delay="0">
                    <p:tgtEl>
                      <p:spTgt spid="221232"/>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1000"/>
                                        <p:tgtEl>
                                          <p:spTgt spid="221232"/>
                                        </p:tgtEl>
                                      </p:cBhvr>
                                    </p:animEffect>
                                    <p:set>
                                      <p:cBhvr>
                                        <p:cTn id="181" dur="1" fill="hold">
                                          <p:stCondLst>
                                            <p:cond delay="999"/>
                                          </p:stCondLst>
                                        </p:cTn>
                                        <p:tgtEl>
                                          <p:spTgt spid="221232"/>
                                        </p:tgtEl>
                                        <p:attrNameLst>
                                          <p:attrName>style.visibility</p:attrName>
                                        </p:attrNameLst>
                                      </p:cBhvr>
                                      <p:to>
                                        <p:strVal val="hidden"/>
                                      </p:to>
                                    </p:set>
                                  </p:childTnLst>
                                  <p:subTnLst>
                                    <p:audio>
                                      <p:cMediaNode>
                                        <p:cTn display="0" masterRel="sameClick">
                                          <p:stCondLst>
                                            <p:cond evt="begin" delay="0">
                                              <p:tn val="17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2"/>
                  </p:tgtEl>
                </p:cond>
              </p:nextCondLst>
            </p:seq>
            <p:seq concurrent="1" nextAc="seek">
              <p:cTn id="182" restart="whenNotActive" fill="hold" evtFilter="cancelBubble" nodeType="interactiveSeq">
                <p:stCondLst>
                  <p:cond evt="onClick" delay="0">
                    <p:tgtEl>
                      <p:spTgt spid="22123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1000"/>
                                        <p:tgtEl>
                                          <p:spTgt spid="221233"/>
                                        </p:tgtEl>
                                      </p:cBhvr>
                                    </p:animEffect>
                                    <p:set>
                                      <p:cBhvr>
                                        <p:cTn id="187" dur="1" fill="hold">
                                          <p:stCondLst>
                                            <p:cond delay="999"/>
                                          </p:stCondLst>
                                        </p:cTn>
                                        <p:tgtEl>
                                          <p:spTgt spid="221233"/>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3"/>
                  </p:tgtEl>
                </p:cond>
              </p:nextCondLst>
            </p:seq>
            <p:seq concurrent="1" nextAc="seek">
              <p:cTn id="188" restart="whenNotActive" fill="hold" evtFilter="cancelBubble" nodeType="interactiveSeq">
                <p:stCondLst>
                  <p:cond evt="onClick" delay="0">
                    <p:tgtEl>
                      <p:spTgt spid="22123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1000"/>
                                        <p:tgtEl>
                                          <p:spTgt spid="221234"/>
                                        </p:tgtEl>
                                      </p:cBhvr>
                                    </p:animEffect>
                                    <p:set>
                                      <p:cBhvr>
                                        <p:cTn id="193" dur="1" fill="hold">
                                          <p:stCondLst>
                                            <p:cond delay="999"/>
                                          </p:stCondLst>
                                        </p:cTn>
                                        <p:tgtEl>
                                          <p:spTgt spid="221234"/>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4" name="warning_hornx.wav"/>
                                        </p:tgtEl>
                                      </p:cMediaNode>
                                    </p:audio>
                                  </p:subTnLst>
                                </p:cTn>
                              </p:par>
                            </p:childTnLst>
                          </p:cTn>
                        </p:par>
                        <p:par>
                          <p:cTn id="194" fill="hold" nodeType="afterGroup">
                            <p:stCondLst>
                              <p:cond delay="1000"/>
                            </p:stCondLst>
                            <p:childTnLst>
                              <p:par>
                                <p:cTn id="195" presetID="6" presetClass="entr" presetSubtype="32" fill="hold" grpId="0" nodeType="afterEffect">
                                  <p:stCondLst>
                                    <p:cond delay="0"/>
                                  </p:stCondLst>
                                  <p:childTnLst>
                                    <p:set>
                                      <p:cBhvr>
                                        <p:cTn id="196" dur="1" fill="hold">
                                          <p:stCondLst>
                                            <p:cond delay="0"/>
                                          </p:stCondLst>
                                        </p:cTn>
                                        <p:tgtEl>
                                          <p:spTgt spid="221252"/>
                                        </p:tgtEl>
                                        <p:attrNameLst>
                                          <p:attrName>style.visibility</p:attrName>
                                        </p:attrNameLst>
                                      </p:cBhvr>
                                      <p:to>
                                        <p:strVal val="visible"/>
                                      </p:to>
                                    </p:set>
                                    <p:animEffect transition="in" filter="circle(out)">
                                      <p:cBhvr>
                                        <p:cTn id="197" dur="1000"/>
                                        <p:tgtEl>
                                          <p:spTgt spid="221252"/>
                                        </p:tgtEl>
                                      </p:cBhvr>
                                    </p:animEffect>
                                  </p:childTnLst>
                                </p:cTn>
                              </p:par>
                              <p:par>
                                <p:cTn id="198" presetID="6" presetClass="emph" presetSubtype="0" fill="hold" grpId="1" nodeType="withEffect">
                                  <p:stCondLst>
                                    <p:cond delay="0"/>
                                  </p:stCondLst>
                                  <p:childTnLst>
                                    <p:animScale>
                                      <p:cBhvr>
                                        <p:cTn id="199" dur="2000" fill="hold"/>
                                        <p:tgtEl>
                                          <p:spTgt spid="221252"/>
                                        </p:tgtEl>
                                      </p:cBhvr>
                                      <p:by x="150000" y="150000"/>
                                    </p:animScale>
                                  </p:childTnLst>
                                  <p:subTnLst>
                                    <p:audio>
                                      <p:cMediaNode>
                                        <p:cTn display="0" masterRel="sameClick">
                                          <p:stCondLst>
                                            <p:cond evt="begin" delay="0">
                                              <p:tn val="198"/>
                                            </p:cond>
                                          </p:stCondLst>
                                          <p:endCondLst>
                                            <p:cond evt="onStopAudio" delay="0">
                                              <p:tgtEl>
                                                <p:sldTgt/>
                                              </p:tgtEl>
                                            </p:cond>
                                          </p:endCondLst>
                                        </p:cTn>
                                        <p:tgtEl>
                                          <p:sndTgt r:embed="rId5" name="explode.wav"/>
                                        </p:tgtEl>
                                      </p:cMediaNode>
                                    </p:audio>
                                  </p:subTnLst>
                                </p:cTn>
                              </p:par>
                            </p:childTnLst>
                          </p:cTn>
                        </p:par>
                        <p:par>
                          <p:cTn id="200" fill="hold" nodeType="afterGroup">
                            <p:stCondLst>
                              <p:cond delay="3000"/>
                            </p:stCondLst>
                            <p:childTnLst>
                              <p:par>
                                <p:cTn id="201" presetID="53" presetClass="exit" presetSubtype="0" fill="hold" grpId="2" nodeType="afterEffect">
                                  <p:stCondLst>
                                    <p:cond delay="0"/>
                                  </p:stCondLst>
                                  <p:childTnLst>
                                    <p:anim calcmode="lin" valueType="num">
                                      <p:cBhvr>
                                        <p:cTn id="202" dur="2000"/>
                                        <p:tgtEl>
                                          <p:spTgt spid="221252"/>
                                        </p:tgtEl>
                                        <p:attrNameLst>
                                          <p:attrName>ppt_w</p:attrName>
                                        </p:attrNameLst>
                                      </p:cBhvr>
                                      <p:tavLst>
                                        <p:tav tm="0">
                                          <p:val>
                                            <p:strVal val="ppt_w"/>
                                          </p:val>
                                        </p:tav>
                                        <p:tav tm="100000">
                                          <p:val>
                                            <p:fltVal val="0"/>
                                          </p:val>
                                        </p:tav>
                                      </p:tavLst>
                                    </p:anim>
                                    <p:anim calcmode="lin" valueType="num">
                                      <p:cBhvr>
                                        <p:cTn id="203" dur="2000"/>
                                        <p:tgtEl>
                                          <p:spTgt spid="221252"/>
                                        </p:tgtEl>
                                        <p:attrNameLst>
                                          <p:attrName>ppt_h</p:attrName>
                                        </p:attrNameLst>
                                      </p:cBhvr>
                                      <p:tavLst>
                                        <p:tav tm="0">
                                          <p:val>
                                            <p:strVal val="ppt_h"/>
                                          </p:val>
                                        </p:tav>
                                        <p:tav tm="100000">
                                          <p:val>
                                            <p:fltVal val="0"/>
                                          </p:val>
                                        </p:tav>
                                      </p:tavLst>
                                    </p:anim>
                                    <p:animEffect transition="out" filter="fade">
                                      <p:cBhvr>
                                        <p:cTn id="204" dur="2000"/>
                                        <p:tgtEl>
                                          <p:spTgt spid="221252"/>
                                        </p:tgtEl>
                                      </p:cBhvr>
                                    </p:animEffect>
                                    <p:set>
                                      <p:cBhvr>
                                        <p:cTn id="205" dur="1" fill="hold">
                                          <p:stCondLst>
                                            <p:cond delay="1999"/>
                                          </p:stCondLst>
                                        </p:cTn>
                                        <p:tgtEl>
                                          <p:spTgt spid="221252"/>
                                        </p:tgtEl>
                                        <p:attrNameLst>
                                          <p:attrName>style.visibility</p:attrName>
                                        </p:attrNameLst>
                                      </p:cBhvr>
                                      <p:to>
                                        <p:strVal val="hidden"/>
                                      </p:to>
                                    </p:set>
                                  </p:childTnLst>
                                </p:cTn>
                              </p:par>
                            </p:childTnLst>
                          </p:cTn>
                        </p:par>
                      </p:childTnLst>
                    </p:cTn>
                  </p:par>
                </p:childTnLst>
              </p:cTn>
              <p:nextCondLst>
                <p:cond evt="onClick" delay="0">
                  <p:tgtEl>
                    <p:spTgt spid="221234"/>
                  </p:tgtEl>
                </p:cond>
              </p:nextCondLst>
            </p:seq>
            <p:seq concurrent="1" nextAc="seek">
              <p:cTn id="206" restart="whenNotActive" fill="hold" evtFilter="cancelBubble" nodeType="interactiveSeq">
                <p:stCondLst>
                  <p:cond evt="onClick" delay="0">
                    <p:tgtEl>
                      <p:spTgt spid="221235"/>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1000"/>
                                        <p:tgtEl>
                                          <p:spTgt spid="221235"/>
                                        </p:tgtEl>
                                      </p:cBhvr>
                                    </p:animEffect>
                                    <p:set>
                                      <p:cBhvr>
                                        <p:cTn id="211" dur="1" fill="hold">
                                          <p:stCondLst>
                                            <p:cond delay="999"/>
                                          </p:stCondLst>
                                        </p:cTn>
                                        <p:tgtEl>
                                          <p:spTgt spid="221235"/>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5"/>
                  </p:tgtEl>
                </p:cond>
              </p:nextCondLst>
            </p:seq>
          </p:childTnLst>
        </p:cTn>
      </p:par>
    </p:tnLst>
    <p:bldLst>
      <p:bldP spid="221254" grpId="0" animBg="1"/>
      <p:bldP spid="221212" grpId="0" animBg="1"/>
      <p:bldP spid="221213" grpId="0" animBg="1"/>
      <p:bldP spid="221214" grpId="0" animBg="1"/>
      <p:bldP spid="221215" grpId="0" animBg="1"/>
      <p:bldP spid="221216" grpId="0" animBg="1"/>
      <p:bldP spid="221217" grpId="0" animBg="1"/>
      <p:bldP spid="221218" grpId="0" animBg="1"/>
      <p:bldP spid="221219" grpId="0" animBg="1"/>
      <p:bldP spid="221220" grpId="0" animBg="1"/>
      <p:bldP spid="221221" grpId="0" animBg="1"/>
      <p:bldP spid="221222" grpId="0" animBg="1"/>
      <p:bldP spid="221223" grpId="0" animBg="1"/>
      <p:bldP spid="221224" grpId="0" animBg="1"/>
      <p:bldP spid="221225" grpId="0" animBg="1"/>
      <p:bldP spid="221226" grpId="0" animBg="1"/>
      <p:bldP spid="221227" grpId="0" animBg="1"/>
      <p:bldP spid="221228" grpId="0" animBg="1"/>
      <p:bldP spid="221229" grpId="0" animBg="1"/>
      <p:bldP spid="221230" grpId="0" animBg="1"/>
      <p:bldP spid="221231" grpId="0" animBg="1"/>
      <p:bldP spid="221232" grpId="0" animBg="1"/>
      <p:bldP spid="221233" grpId="0" animBg="1"/>
      <p:bldP spid="221234" grpId="0" animBg="1"/>
      <p:bldP spid="221235" grpId="0" animBg="1"/>
      <p:bldP spid="221249" grpId="0" animBg="1"/>
      <p:bldP spid="221249" grpId="1" animBg="1"/>
      <p:bldP spid="221249" grpId="2" animBg="1"/>
      <p:bldP spid="221250" grpId="0" animBg="1"/>
      <p:bldP spid="221250" grpId="1" animBg="1"/>
      <p:bldP spid="221250" grpId="2" animBg="1"/>
      <p:bldP spid="221251" grpId="0" animBg="1"/>
      <p:bldP spid="221251" grpId="1" animBg="1"/>
      <p:bldP spid="221251" grpId="2" animBg="1"/>
      <p:bldP spid="221252" grpId="0" animBg="1"/>
      <p:bldP spid="221252" grpId="1" animBg="1"/>
      <p:bldP spid="221252" grpId="2" animBg="1"/>
      <p:bldP spid="221253" grpId="0" animBg="1"/>
      <p:bldP spid="221253" grpId="1" animBg="1"/>
      <p:bldP spid="221253"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Warm up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1</a:t>
            </a:r>
            <a:endParaRPr sz="4400" dirty="0">
              <a:solidFill>
                <a:srgbClr val="FF0000"/>
              </a:solidFill>
              <a:latin typeface="Comic Sans MS" panose="030F0702030302020204" pitchFamily="66" charset="0"/>
              <a:cs typeface="Barrio" panose="020B0604020202020204" charset="0"/>
            </a:endParaRPr>
          </a:p>
        </p:txBody>
      </p:sp>
      <p:sp>
        <p:nvSpPr>
          <p:cNvPr id="221" name="Google Shape;158;p24"/>
          <p:cNvSpPr txBox="1">
            <a:spLocks/>
          </p:cNvSpPr>
          <p:nvPr/>
        </p:nvSpPr>
        <p:spPr>
          <a:xfrm>
            <a:off x="2716166" y="2039451"/>
            <a:ext cx="6046833"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002060"/>
                </a:solidFill>
                <a:latin typeface="Comic Sans MS" panose="030F0702030302020204" pitchFamily="66" charset="0"/>
              </a:rPr>
              <a:t>Answer the questions</a:t>
            </a:r>
          </a:p>
        </p:txBody>
      </p:sp>
    </p:spTree>
    <p:extLst>
      <p:ext uri="{BB962C8B-B14F-4D97-AF65-F5344CB8AC3E}">
        <p14:creationId xmlns:p14="http://schemas.microsoft.com/office/powerpoint/2010/main" val="954135998"/>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Assessment</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5</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699432599"/>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81/30/7f/81307fef30f62e0cbaad82dd72b17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grpSp>
        <p:nvGrpSpPr>
          <p:cNvPr id="6" name="Group 5"/>
          <p:cNvGrpSpPr/>
          <p:nvPr/>
        </p:nvGrpSpPr>
        <p:grpSpPr>
          <a:xfrm>
            <a:off x="218506" y="203508"/>
            <a:ext cx="1922021" cy="461665"/>
            <a:chOff x="543946" y="373303"/>
            <a:chExt cx="894274" cy="503468"/>
          </a:xfrm>
        </p:grpSpPr>
        <p:sp>
          <p:nvSpPr>
            <p:cNvPr id="7" name="Rounded Rectangle 6"/>
            <p:cNvSpPr/>
            <p:nvPr/>
          </p:nvSpPr>
          <p:spPr>
            <a:xfrm>
              <a:off x="543946" y="373304"/>
              <a:ext cx="894274"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8" name="TextBox 7"/>
            <p:cNvSpPr txBox="1"/>
            <p:nvPr/>
          </p:nvSpPr>
          <p:spPr>
            <a:xfrm>
              <a:off x="558450" y="373303"/>
              <a:ext cx="879770" cy="5034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4. M</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tching</a:t>
              </a:r>
            </a:p>
          </p:txBody>
        </p:sp>
      </p:grpSp>
      <p:sp>
        <p:nvSpPr>
          <p:cNvPr id="9" name="TextBox 8"/>
          <p:cNvSpPr txBox="1"/>
          <p:nvPr/>
        </p:nvSpPr>
        <p:spPr>
          <a:xfrm>
            <a:off x="5172093" y="4128963"/>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yesterday</a:t>
            </a:r>
          </a:p>
        </p:txBody>
      </p:sp>
      <p:sp>
        <p:nvSpPr>
          <p:cNvPr id="10" name="TextBox 9"/>
          <p:cNvSpPr txBox="1"/>
          <p:nvPr/>
        </p:nvSpPr>
        <p:spPr>
          <a:xfrm>
            <a:off x="5195453" y="1002030"/>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week</a:t>
            </a:r>
          </a:p>
        </p:txBody>
      </p:sp>
      <p:sp>
        <p:nvSpPr>
          <p:cNvPr id="11" name="TextBox 10"/>
          <p:cNvSpPr txBox="1"/>
          <p:nvPr/>
        </p:nvSpPr>
        <p:spPr>
          <a:xfrm>
            <a:off x="5179020" y="2020174"/>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month</a:t>
            </a:r>
          </a:p>
        </p:txBody>
      </p:sp>
      <p:sp>
        <p:nvSpPr>
          <p:cNvPr id="12" name="TextBox 11"/>
          <p:cNvSpPr txBox="1"/>
          <p:nvPr/>
        </p:nvSpPr>
        <p:spPr>
          <a:xfrm>
            <a:off x="5188526" y="3066779"/>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year</a:t>
            </a:r>
          </a:p>
        </p:txBody>
      </p:sp>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800" y="819150"/>
            <a:ext cx="1486932"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447" y="1837294"/>
            <a:ext cx="1452285"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822" y="2862049"/>
            <a:ext cx="1515910"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7" name="Straight Arrow Connector 16"/>
          <p:cNvCxnSpPr/>
          <p:nvPr/>
        </p:nvCxnSpPr>
        <p:spPr>
          <a:xfrm>
            <a:off x="2735269" y="1230630"/>
            <a:ext cx="2436824" cy="3126933"/>
          </a:xfrm>
          <a:prstGeom prst="straightConnector1">
            <a:avLst/>
          </a:prstGeom>
          <a:noFill/>
          <a:ln w="19050" cap="flat" cmpd="sng" algn="ctr">
            <a:solidFill>
              <a:srgbClr val="4472C4"/>
            </a:solidFill>
            <a:prstDash val="solid"/>
            <a:miter lim="800000"/>
            <a:tailEnd type="arrow"/>
          </a:ln>
          <a:effectLst/>
        </p:spPr>
      </p:cxnSp>
      <p:sp>
        <p:nvSpPr>
          <p:cNvPr id="18" name="Oval 17"/>
          <p:cNvSpPr/>
          <p:nvPr/>
        </p:nvSpPr>
        <p:spPr>
          <a:xfrm>
            <a:off x="464127" y="1047750"/>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1</a:t>
            </a:r>
          </a:p>
        </p:txBody>
      </p:sp>
      <p:sp>
        <p:nvSpPr>
          <p:cNvPr id="19" name="Oval 18"/>
          <p:cNvSpPr/>
          <p:nvPr/>
        </p:nvSpPr>
        <p:spPr>
          <a:xfrm>
            <a:off x="464127" y="2020174"/>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2</a:t>
            </a:r>
          </a:p>
        </p:txBody>
      </p:sp>
      <p:sp>
        <p:nvSpPr>
          <p:cNvPr id="20" name="Oval 19"/>
          <p:cNvSpPr/>
          <p:nvPr/>
        </p:nvSpPr>
        <p:spPr>
          <a:xfrm>
            <a:off x="464127" y="3066779"/>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3</a:t>
            </a:r>
          </a:p>
        </p:txBody>
      </p:sp>
      <p:sp>
        <p:nvSpPr>
          <p:cNvPr id="21" name="Oval 20"/>
          <p:cNvSpPr/>
          <p:nvPr/>
        </p:nvSpPr>
        <p:spPr>
          <a:xfrm>
            <a:off x="464127" y="4128963"/>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4</a:t>
            </a:r>
          </a:p>
        </p:txBody>
      </p:sp>
      <p:cxnSp>
        <p:nvCxnSpPr>
          <p:cNvPr id="22" name="Straight Arrow Connector 21"/>
          <p:cNvCxnSpPr>
            <a:stCxn id="14" idx="3"/>
            <a:endCxn id="10" idx="1"/>
          </p:cNvCxnSpPr>
          <p:nvPr/>
        </p:nvCxnSpPr>
        <p:spPr>
          <a:xfrm flipV="1">
            <a:off x="2738732" y="1230630"/>
            <a:ext cx="2456721" cy="1018144"/>
          </a:xfrm>
          <a:prstGeom prst="straightConnector1">
            <a:avLst/>
          </a:prstGeom>
          <a:noFill/>
          <a:ln w="19050" cap="flat" cmpd="sng" algn="ctr">
            <a:solidFill>
              <a:srgbClr val="4472C4"/>
            </a:solidFill>
            <a:prstDash val="solid"/>
            <a:miter lim="800000"/>
            <a:tailEnd type="arrow"/>
          </a:ln>
          <a:effectLst/>
        </p:spPr>
      </p:cxnSp>
      <p:cxnSp>
        <p:nvCxnSpPr>
          <p:cNvPr id="23" name="Straight Arrow Connector 22"/>
          <p:cNvCxnSpPr>
            <a:stCxn id="15" idx="3"/>
          </p:cNvCxnSpPr>
          <p:nvPr/>
        </p:nvCxnSpPr>
        <p:spPr>
          <a:xfrm flipV="1">
            <a:off x="2738732" y="2248774"/>
            <a:ext cx="2440288" cy="1024755"/>
          </a:xfrm>
          <a:prstGeom prst="straightConnector1">
            <a:avLst/>
          </a:prstGeom>
          <a:noFill/>
          <a:ln w="19050" cap="flat" cmpd="sng" algn="ctr">
            <a:solidFill>
              <a:srgbClr val="4472C4"/>
            </a:solidFill>
            <a:prstDash val="solid"/>
            <a:miter lim="800000"/>
            <a:tailEnd type="arrow"/>
          </a:ln>
          <a:effectLst/>
        </p:spPr>
      </p:cxnSp>
      <p:cxnSp>
        <p:nvCxnSpPr>
          <p:cNvPr id="24" name="Straight Arrow Connector 23"/>
          <p:cNvCxnSpPr>
            <a:endCxn id="12" idx="1"/>
          </p:cNvCxnSpPr>
          <p:nvPr/>
        </p:nvCxnSpPr>
        <p:spPr>
          <a:xfrm flipV="1">
            <a:off x="2738732" y="3295379"/>
            <a:ext cx="2449794" cy="1062184"/>
          </a:xfrm>
          <a:prstGeom prst="straightConnector1">
            <a:avLst/>
          </a:prstGeom>
          <a:noFill/>
          <a:ln w="19050" cap="flat" cmpd="sng" algn="ctr">
            <a:solidFill>
              <a:srgbClr val="4472C4"/>
            </a:solidFill>
            <a:prstDash val="solid"/>
            <a:miter lim="800000"/>
            <a:tailEnd type="arrow"/>
          </a:ln>
          <a:effectLst/>
        </p:spPr>
      </p:cxn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1800" y="3896185"/>
            <a:ext cx="1483469" cy="922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6594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67611" y="2543960"/>
            <a:ext cx="8428245" cy="2375999"/>
            <a:chOff x="-117475" y="2732798"/>
            <a:chExt cx="9058423"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117475" y="2732798"/>
              <a:ext cx="9058423"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x-none" sz="1400" kern="0">
                <a:solidFill>
                  <a:srgbClr val="261D2A"/>
                </a:solidFill>
                <a:sym typeface="Arial"/>
              </a:endParaRPr>
            </a:p>
          </p:txBody>
        </p:sp>
        <p:sp>
          <p:nvSpPr>
            <p:cNvPr id="18" name="TextBox 17">
              <a:extLst>
                <a:ext uri="{FF2B5EF4-FFF2-40B4-BE49-F238E27FC236}">
                  <a16:creationId xmlns:a16="http://schemas.microsoft.com/office/drawing/2014/main" id="{BF6448DA-D9C0-EA48-FA75-9CF96856B8EB}"/>
                </a:ext>
              </a:extLst>
            </p:cNvPr>
            <p:cNvSpPr txBox="1"/>
            <p:nvPr/>
          </p:nvSpPr>
          <p:spPr>
            <a:xfrm>
              <a:off x="495777" y="2936798"/>
              <a:ext cx="2702907" cy="115219"/>
            </a:xfrm>
            <a:prstGeom prst="rect">
              <a:avLst/>
            </a:prstGeom>
            <a:noFill/>
          </p:spPr>
          <p:txBody>
            <a:bodyPr wrap="square" rtlCol="0">
              <a:spAutoFit/>
            </a:bodyPr>
            <a:lstStyle/>
            <a:p>
              <a:pPr>
                <a:buClr>
                  <a:srgbClr val="F7AE54"/>
                </a:buClr>
                <a:buSzPts val="3000"/>
                <a:buFont typeface="Arial"/>
                <a:buNone/>
              </a:pPr>
              <a:r>
                <a:rPr lang="en-US" sz="2800" kern="0" spc="300" dirty="0">
                  <a:solidFill>
                    <a:srgbClr val="E20000"/>
                  </a:solidFill>
                  <a:latin typeface="Comic Sans MS" panose="030F0702030302020204" pitchFamily="66" charset="0"/>
                  <a:cs typeface="Arial"/>
                  <a:sym typeface="Changa One"/>
                </a:rPr>
                <a:t>Vocaburary</a:t>
              </a:r>
              <a:endParaRPr lang="x-none" sz="2800" kern="0" spc="300" dirty="0">
                <a:solidFill>
                  <a:srgbClr val="E20000"/>
                </a:solidFill>
                <a:latin typeface="Comic Sans MS" panose="030F0702030302020204" pitchFamily="66" charset="0"/>
                <a:cs typeface="Arial"/>
                <a:sym typeface="Changa One"/>
              </a:endParaRPr>
            </a:p>
          </p:txBody>
        </p:sp>
      </p:gr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228610" y="676546"/>
            <a:ext cx="8915391"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buClr>
                <a:srgbClr val="F7AE54"/>
              </a:buClr>
            </a:pPr>
            <a:r>
              <a:rPr lang="x-none" sz="4400" kern="0" spc="300" dirty="0">
                <a:solidFill>
                  <a:srgbClr val="F7AE54">
                    <a:lumMod val="75000"/>
                  </a:srgbClr>
                </a:solidFill>
                <a:latin typeface="Comic Sans MS" panose="030F0702030302020204" pitchFamily="66" charset="0"/>
              </a:rPr>
              <a:t>UNIT </a:t>
            </a:r>
            <a:r>
              <a:rPr lang="en-US" sz="4400" kern="0" spc="300" dirty="0">
                <a:solidFill>
                  <a:srgbClr val="F7AE54">
                    <a:lumMod val="75000"/>
                  </a:srgbClr>
                </a:solidFill>
                <a:latin typeface="Comic Sans MS" panose="030F0702030302020204" pitchFamily="66" charset="0"/>
              </a:rPr>
              <a:t>11: BEFORE OUR TIME</a:t>
            </a:r>
            <a:endParaRPr lang="x-none" sz="4400" kern="0" spc="300" dirty="0">
              <a:solidFill>
                <a:srgbClr val="F7AE54">
                  <a:lumMod val="75000"/>
                </a:srgb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708005" y="1465671"/>
            <a:ext cx="3424335" cy="461665"/>
          </a:xfrm>
          <a:prstGeom prst="rect">
            <a:avLst/>
          </a:prstGeom>
          <a:noFill/>
        </p:spPr>
        <p:txBody>
          <a:bodyPr wrap="none" rtlCol="0">
            <a:spAutoFit/>
          </a:bodyPr>
          <a:lstStyle/>
          <a:p>
            <a:pPr>
              <a:buClr>
                <a:srgbClr val="000000"/>
              </a:buClr>
              <a:buFont typeface="Arial"/>
              <a:buNone/>
            </a:pPr>
            <a:r>
              <a:rPr lang="x-none" sz="2400" kern="0" dirty="0">
                <a:solidFill>
                  <a:srgbClr val="F7AE54">
                    <a:lumMod val="50000"/>
                  </a:srgbClr>
                </a:solidFill>
                <a:latin typeface="Comic Sans MS" panose="030F0702030302020204" pitchFamily="66" charset="0"/>
                <a:cs typeface="Arial"/>
                <a:sym typeface="Arial"/>
              </a:rPr>
              <a:t>LESSON </a:t>
            </a:r>
            <a:r>
              <a:rPr lang="en-US" sz="2400" kern="0" dirty="0">
                <a:solidFill>
                  <a:srgbClr val="F7AE54">
                    <a:lumMod val="50000"/>
                  </a:srgbClr>
                </a:solidFill>
                <a:latin typeface="Comic Sans MS" panose="030F0702030302020204" pitchFamily="66" charset="0"/>
                <a:cs typeface="Arial"/>
                <a:sym typeface="Arial"/>
              </a:rPr>
              <a:t>1</a:t>
            </a:r>
            <a:r>
              <a:rPr lang="x-none" sz="2400" kern="0" dirty="0">
                <a:solidFill>
                  <a:srgbClr val="F7AE54">
                    <a:lumMod val="50000"/>
                  </a:srgbClr>
                </a:solidFill>
                <a:latin typeface="Comic Sans MS" panose="030F0702030302020204" pitchFamily="66" charset="0"/>
                <a:cs typeface="Arial"/>
                <a:sym typeface="Arial"/>
              </a:rPr>
              <a:t> – PERIOD </a:t>
            </a:r>
            <a:r>
              <a:rPr lang="en-US" sz="2400" kern="0" dirty="0">
                <a:solidFill>
                  <a:srgbClr val="F7AE54">
                    <a:lumMod val="50000"/>
                  </a:srgbClr>
                </a:solidFill>
                <a:latin typeface="Comic Sans MS" panose="030F0702030302020204" pitchFamily="66" charset="0"/>
                <a:cs typeface="Arial"/>
                <a:sym typeface="Arial"/>
              </a:rPr>
              <a:t>1</a:t>
            </a:r>
            <a:endParaRPr lang="x-none" sz="2400" kern="0" dirty="0">
              <a:solidFill>
                <a:srgbClr val="F7AE54">
                  <a:lumMod val="50000"/>
                </a:srgbClr>
              </a:solidFill>
              <a:latin typeface="Comic Sans MS" panose="030F0702030302020204" pitchFamily="66" charset="0"/>
              <a:cs typeface="Arial"/>
              <a:sym typeface="Arial"/>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479783" y="1907527"/>
            <a:ext cx="4075155" cy="461665"/>
          </a:xfrm>
          <a:prstGeom prst="rect">
            <a:avLst/>
          </a:prstGeom>
          <a:noFill/>
        </p:spPr>
        <p:txBody>
          <a:bodyPr wrap="none" rtlCol="0">
            <a:spAutoFit/>
          </a:bodyPr>
          <a:lstStyle/>
          <a:p>
            <a:pPr>
              <a:buClr>
                <a:srgbClr val="000000"/>
              </a:buClr>
              <a:buFont typeface="Arial"/>
              <a:buNone/>
            </a:pPr>
            <a:r>
              <a:rPr lang="x-none" sz="2400" kern="0" spc="300" dirty="0">
                <a:solidFill>
                  <a:srgbClr val="E20000"/>
                </a:solidFill>
                <a:latin typeface="Comic Sans MS" panose="030F0702030302020204" pitchFamily="66" charset="0"/>
                <a:cs typeface="Arial"/>
                <a:sym typeface="Arial"/>
              </a:rPr>
              <a:t>What we learnt today</a:t>
            </a:r>
          </a:p>
        </p:txBody>
      </p:sp>
      <p:sp>
        <p:nvSpPr>
          <p:cNvPr id="5" name="Rectangle 4"/>
          <p:cNvSpPr/>
          <p:nvPr/>
        </p:nvSpPr>
        <p:spPr>
          <a:xfrm>
            <a:off x="3863104" y="2828402"/>
            <a:ext cx="2269236" cy="1569660"/>
          </a:xfrm>
          <a:prstGeom prst="rect">
            <a:avLst/>
          </a:prstGeom>
        </p:spPr>
        <p:txBody>
          <a:bodyPr wrap="square">
            <a:spAutoFit/>
          </a:bodyPr>
          <a:lstStyle/>
          <a:p>
            <a:r>
              <a:rPr lang="en-US" sz="2400" dirty="0">
                <a:solidFill>
                  <a:srgbClr val="002060"/>
                </a:solidFill>
                <a:latin typeface="Comic Sans MS" panose="030F0702030302020204" pitchFamily="66" charset="0"/>
              </a:rPr>
              <a:t>yesterday</a:t>
            </a:r>
          </a:p>
          <a:p>
            <a:r>
              <a:rPr lang="en-US" sz="2400" dirty="0">
                <a:solidFill>
                  <a:srgbClr val="002060"/>
                </a:solidFill>
                <a:latin typeface="Comic Sans MS" panose="030F0702030302020204" pitchFamily="66" charset="0"/>
              </a:rPr>
              <a:t>last week</a:t>
            </a:r>
          </a:p>
          <a:p>
            <a:r>
              <a:rPr lang="en-US" sz="2400" dirty="0">
                <a:solidFill>
                  <a:srgbClr val="002060"/>
                </a:solidFill>
                <a:latin typeface="Comic Sans MS" panose="030F0702030302020204" pitchFamily="66" charset="0"/>
              </a:rPr>
              <a:t>last month</a:t>
            </a:r>
          </a:p>
          <a:p>
            <a:r>
              <a:rPr lang="en-US" sz="2400" dirty="0">
                <a:solidFill>
                  <a:srgbClr val="002060"/>
                </a:solidFill>
                <a:latin typeface="Comic Sans MS" panose="030F0702030302020204" pitchFamily="66" charset="0"/>
              </a:rPr>
              <a:t>last year</a:t>
            </a:r>
          </a:p>
        </p:txBody>
      </p:sp>
    </p:spTree>
    <p:extLst>
      <p:ext uri="{BB962C8B-B14F-4D97-AF65-F5344CB8AC3E}">
        <p14:creationId xmlns:p14="http://schemas.microsoft.com/office/powerpoint/2010/main" val="74706608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5"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1673" y="39425"/>
            <a:ext cx="4441967" cy="461665"/>
            <a:chOff x="558450" y="373303"/>
            <a:chExt cx="2066749" cy="503468"/>
          </a:xfrm>
        </p:grpSpPr>
        <p:sp>
          <p:nvSpPr>
            <p:cNvPr id="5" name="Rounded Rectangle 4"/>
            <p:cNvSpPr/>
            <p:nvPr/>
          </p:nvSpPr>
          <p:spPr>
            <a:xfrm>
              <a:off x="604310" y="415106"/>
              <a:ext cx="2020889"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6" name="TextBox 5"/>
            <p:cNvSpPr txBox="1"/>
            <p:nvPr/>
          </p:nvSpPr>
          <p:spPr>
            <a:xfrm>
              <a:off x="558450" y="373303"/>
              <a:ext cx="1995841" cy="5034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Look. Tick what you can see. </a:t>
              </a:r>
            </a:p>
          </p:txBody>
        </p:sp>
      </p:gr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55" y="686393"/>
            <a:ext cx="4292949" cy="4410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ounded Rectangle 8"/>
          <p:cNvSpPr/>
          <p:nvPr/>
        </p:nvSpPr>
        <p:spPr>
          <a:xfrm>
            <a:off x="4800600" y="2266950"/>
            <a:ext cx="3352800" cy="1752600"/>
          </a:xfrm>
          <a:prstGeom prst="roundRect">
            <a:avLst/>
          </a:prstGeom>
          <a:solidFill>
            <a:schemeClr val="tx1"/>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953000" y="2561359"/>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0" name="TextBox 9"/>
          <p:cNvSpPr txBox="1"/>
          <p:nvPr/>
        </p:nvSpPr>
        <p:spPr>
          <a:xfrm>
            <a:off x="4935716" y="2561359"/>
            <a:ext cx="420308" cy="461665"/>
          </a:xfrm>
          <a:prstGeom prst="rect">
            <a:avLst/>
          </a:prstGeom>
          <a:noFill/>
        </p:spPr>
        <p:txBody>
          <a:bodyPr wrap="none" rtlCol="0">
            <a:spAutoFit/>
          </a:bodyPr>
          <a:lstStyle/>
          <a:p>
            <a:r>
              <a:rPr lang="en-US" sz="2400" b="1" dirty="0">
                <a:solidFill>
                  <a:srgbClr val="FF0000"/>
                </a:solidFill>
                <a:latin typeface="Comic Sans MS" panose="030F0702030302020204" pitchFamily="66" charset="0"/>
                <a:sym typeface="Wingdings 2"/>
              </a:rPr>
              <a:t></a:t>
            </a:r>
            <a:endParaRPr lang="en-US" sz="2400" b="1" dirty="0">
              <a:solidFill>
                <a:srgbClr val="FF0000"/>
              </a:solidFill>
              <a:latin typeface="Comic Sans MS" panose="030F0702030302020204" pitchFamily="66" charset="0"/>
            </a:endParaRPr>
          </a:p>
        </p:txBody>
      </p:sp>
      <p:sp>
        <p:nvSpPr>
          <p:cNvPr id="18" name="Rectangle 17"/>
          <p:cNvSpPr/>
          <p:nvPr/>
        </p:nvSpPr>
        <p:spPr>
          <a:xfrm>
            <a:off x="6531409" y="3395648"/>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1" name="TextBox 10"/>
          <p:cNvSpPr txBox="1"/>
          <p:nvPr/>
        </p:nvSpPr>
        <p:spPr>
          <a:xfrm>
            <a:off x="5338740" y="2518485"/>
            <a:ext cx="968535"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rocks</a:t>
            </a:r>
          </a:p>
        </p:txBody>
      </p:sp>
      <p:sp>
        <p:nvSpPr>
          <p:cNvPr id="12" name="TextBox 11"/>
          <p:cNvSpPr txBox="1"/>
          <p:nvPr/>
        </p:nvSpPr>
        <p:spPr>
          <a:xfrm>
            <a:off x="5410200" y="3395648"/>
            <a:ext cx="619080"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hill</a:t>
            </a:r>
          </a:p>
        </p:txBody>
      </p:sp>
      <p:sp>
        <p:nvSpPr>
          <p:cNvPr id="13" name="TextBox 12"/>
          <p:cNvSpPr txBox="1"/>
          <p:nvPr/>
        </p:nvSpPr>
        <p:spPr>
          <a:xfrm>
            <a:off x="6897461" y="2561359"/>
            <a:ext cx="655949"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sun</a:t>
            </a:r>
          </a:p>
        </p:txBody>
      </p:sp>
      <p:sp>
        <p:nvSpPr>
          <p:cNvPr id="14" name="TextBox 13"/>
          <p:cNvSpPr txBox="1"/>
          <p:nvPr/>
        </p:nvSpPr>
        <p:spPr>
          <a:xfrm>
            <a:off x="6897461" y="3395648"/>
            <a:ext cx="1106393"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street</a:t>
            </a:r>
          </a:p>
        </p:txBody>
      </p:sp>
      <p:sp>
        <p:nvSpPr>
          <p:cNvPr id="16" name="Rectangle 15"/>
          <p:cNvSpPr/>
          <p:nvPr/>
        </p:nvSpPr>
        <p:spPr>
          <a:xfrm>
            <a:off x="4962297" y="3395648"/>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7" name="Rectangle 16"/>
          <p:cNvSpPr/>
          <p:nvPr/>
        </p:nvSpPr>
        <p:spPr>
          <a:xfrm>
            <a:off x="6521018" y="2539921"/>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258267623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8" y="3160221"/>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Presentation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5"/>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2</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08037596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6"/>
                                        </p:tgtEl>
                                        <p:attrNameLst>
                                          <p:attrName>r</p:attrName>
                                        </p:attrNameLst>
                                      </p:cBhvr>
                                    </p:animRot>
                                    <p:animRot by="-240000">
                                      <p:cBhvr>
                                        <p:cTn id="13" dur="200" fill="hold">
                                          <p:stCondLst>
                                            <p:cond delay="200"/>
                                          </p:stCondLst>
                                        </p:cTn>
                                        <p:tgtEl>
                                          <p:spTgt spid="216"/>
                                        </p:tgtEl>
                                        <p:attrNameLst>
                                          <p:attrName>r</p:attrName>
                                        </p:attrNameLst>
                                      </p:cBhvr>
                                    </p:animRot>
                                    <p:animRot by="240000">
                                      <p:cBhvr>
                                        <p:cTn id="14" dur="200" fill="hold">
                                          <p:stCondLst>
                                            <p:cond delay="400"/>
                                          </p:stCondLst>
                                        </p:cTn>
                                        <p:tgtEl>
                                          <p:spTgt spid="216"/>
                                        </p:tgtEl>
                                        <p:attrNameLst>
                                          <p:attrName>r</p:attrName>
                                        </p:attrNameLst>
                                      </p:cBhvr>
                                    </p:animRot>
                                    <p:animRot by="-240000">
                                      <p:cBhvr>
                                        <p:cTn id="15" dur="200" fill="hold">
                                          <p:stCondLst>
                                            <p:cond delay="600"/>
                                          </p:stCondLst>
                                        </p:cTn>
                                        <p:tgtEl>
                                          <p:spTgt spid="216"/>
                                        </p:tgtEl>
                                        <p:attrNameLst>
                                          <p:attrName>r</p:attrName>
                                        </p:attrNameLst>
                                      </p:cBhvr>
                                    </p:animRot>
                                    <p:animRot by="120000">
                                      <p:cBhvr>
                                        <p:cTn id="16" dur="200" fill="hold">
                                          <p:stCondLst>
                                            <p:cond delay="800"/>
                                          </p:stCondLst>
                                        </p:cTn>
                                        <p:tgtEl>
                                          <p:spTgt spid="2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9"/>
                                        </p:tgtEl>
                                        <p:attrNameLst>
                                          <p:attrName>r</p:attrName>
                                        </p:attrNameLst>
                                      </p:cBhvr>
                                    </p:animRot>
                                    <p:animRot by="-240000">
                                      <p:cBhvr>
                                        <p:cTn id="19" dur="200" fill="hold">
                                          <p:stCondLst>
                                            <p:cond delay="200"/>
                                          </p:stCondLst>
                                        </p:cTn>
                                        <p:tgtEl>
                                          <p:spTgt spid="129"/>
                                        </p:tgtEl>
                                        <p:attrNameLst>
                                          <p:attrName>r</p:attrName>
                                        </p:attrNameLst>
                                      </p:cBhvr>
                                    </p:animRot>
                                    <p:animRot by="240000">
                                      <p:cBhvr>
                                        <p:cTn id="20" dur="200" fill="hold">
                                          <p:stCondLst>
                                            <p:cond delay="400"/>
                                          </p:stCondLst>
                                        </p:cTn>
                                        <p:tgtEl>
                                          <p:spTgt spid="129"/>
                                        </p:tgtEl>
                                        <p:attrNameLst>
                                          <p:attrName>r</p:attrName>
                                        </p:attrNameLst>
                                      </p:cBhvr>
                                    </p:animRot>
                                    <p:animRot by="-240000">
                                      <p:cBhvr>
                                        <p:cTn id="21" dur="200" fill="hold">
                                          <p:stCondLst>
                                            <p:cond delay="600"/>
                                          </p:stCondLst>
                                        </p:cTn>
                                        <p:tgtEl>
                                          <p:spTgt spid="129"/>
                                        </p:tgtEl>
                                        <p:attrNameLst>
                                          <p:attrName>r</p:attrName>
                                        </p:attrNameLst>
                                      </p:cBhvr>
                                    </p:animRot>
                                    <p:animRot by="120000">
                                      <p:cBhvr>
                                        <p:cTn id="22"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6" name="Picture 5" descr="Screen Clipping"/>
          <p:cNvPicPr>
            <a:picLocks noChangeAspect="1"/>
          </p:cNvPicPr>
          <p:nvPr/>
        </p:nvPicPr>
        <p:blipFill rotWithShape="1">
          <a:blip r:embed="rId8">
            <a:extLst>
              <a:ext uri="{28A0092B-C50C-407E-A947-70E740481C1C}">
                <a14:useLocalDpi xmlns:a14="http://schemas.microsoft.com/office/drawing/2010/main" val="0"/>
              </a:ext>
            </a:extLst>
          </a:blip>
          <a:srcRect l="53275"/>
          <a:stretch/>
        </p:blipFill>
        <p:spPr>
          <a:xfrm>
            <a:off x="2670463" y="1119187"/>
            <a:ext cx="1552293" cy="2314575"/>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18236" y="2162905"/>
              <a:ext cx="1336927"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yesterday</a:t>
              </a:r>
            </a:p>
          </p:txBody>
        </p:sp>
      </p:grpSp>
      <p:pic>
        <p:nvPicPr>
          <p:cNvPr id="11" name="Picture 10" descr="Screen Clipping"/>
          <p:cNvPicPr>
            <a:picLocks noChangeAspect="1"/>
          </p:cNvPicPr>
          <p:nvPr/>
        </p:nvPicPr>
        <p:blipFill rotWithShape="1">
          <a:blip r:embed="rId8">
            <a:extLst>
              <a:ext uri="{28A0092B-C50C-407E-A947-70E740481C1C}">
                <a14:useLocalDpi xmlns:a14="http://schemas.microsoft.com/office/drawing/2010/main" val="0"/>
              </a:ext>
            </a:extLst>
          </a:blip>
          <a:srcRect r="46725"/>
          <a:stretch/>
        </p:blipFill>
        <p:spPr>
          <a:xfrm>
            <a:off x="900545" y="1119187"/>
            <a:ext cx="1769920" cy="2314575"/>
          </a:xfrm>
          <a:prstGeom prst="rect">
            <a:avLst/>
          </a:prstGeom>
        </p:spPr>
      </p:pic>
      <p:pic>
        <p:nvPicPr>
          <p:cNvPr id="1033" name="Picture 9" descr="Curved Arrows No Backgroun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1905000" y="1916372"/>
            <a:ext cx="1143000" cy="7185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048000" y="1276350"/>
            <a:ext cx="1066800" cy="457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rack 11.1.wav">
            <a:hlinkClick r:id="" action="ppaction://media"/>
          </p:cNvPr>
          <p:cNvPicPr>
            <a:picLocks noChangeAspect="1"/>
          </p:cNvPicPr>
          <p:nvPr>
            <a:audioFile r:link="rId1"/>
            <p:extLst>
              <p:ext uri="{DAA4B4D4-6D71-4841-9C94-3DE7FCFB9230}">
                <p14:media xmlns:p14="http://schemas.microsoft.com/office/powerpoint/2010/main" r:embed="rId2">
                  <p14:trim st="5549.7928" end="7665.6521"/>
                </p14:media>
              </p:ext>
            </p:extLst>
          </p:nvPr>
        </p:nvPicPr>
        <p:blipFill>
          <a:blip r:embed="rId13"/>
          <a:stretch>
            <a:fillRect/>
          </a:stretch>
        </p:blipFill>
        <p:spPr>
          <a:xfrm>
            <a:off x="9677400" y="861484"/>
            <a:ext cx="609600" cy="609600"/>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5549.7928" end="7665.6521"/>
                </p14:media>
              </p:ext>
            </p:extLst>
          </p:nvPr>
        </p:nvPicPr>
        <p:blipFill>
          <a:blip r:embed="rId13"/>
          <a:stretch>
            <a:fillRect/>
          </a:stretch>
        </p:blipFill>
        <p:spPr>
          <a:xfrm>
            <a:off x="9677400" y="1428750"/>
            <a:ext cx="609600" cy="609600"/>
          </a:xfrm>
          <a:prstGeom prst="rect">
            <a:avLst/>
          </a:prstGeom>
        </p:spPr>
      </p:pic>
    </p:spTree>
    <p:extLst>
      <p:ext uri="{BB962C8B-B14F-4D97-AF65-F5344CB8AC3E}">
        <p14:creationId xmlns:p14="http://schemas.microsoft.com/office/powerpoint/2010/main" val="541218832"/>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par>
                                <p:cTn id="22" presetID="1" presetClass="entr" presetSubtype="0" fill="hold" nodeType="withEffect">
                                  <p:stCondLst>
                                    <p:cond delay="0"/>
                                  </p:stCondLst>
                                  <p:childTnLst>
                                    <p:set>
                                      <p:cBhvr>
                                        <p:cTn id="23" dur="1" fill="hold">
                                          <p:stCondLst>
                                            <p:cond delay="0"/>
                                          </p:stCondLst>
                                        </p:cTn>
                                        <p:tgtEl>
                                          <p:spTgt spid="1033"/>
                                        </p:tgtEl>
                                        <p:attrNameLst>
                                          <p:attrName>style.visibility</p:attrName>
                                        </p:attrNameLst>
                                      </p:cBhvr>
                                      <p:to>
                                        <p:strVal val="visible"/>
                                      </p:to>
                                    </p:set>
                                  </p:childTnLst>
                                </p:cTn>
                              </p:par>
                              <p:par>
                                <p:cTn id="24" presetID="32" presetClass="emph" presetSubtype="0" repeatCount="indefinite" fill="hold" nodeType="withEffect">
                                  <p:stCondLst>
                                    <p:cond delay="0"/>
                                  </p:stCondLst>
                                  <p:childTnLst>
                                    <p:animRot by="120000">
                                      <p:cBhvr>
                                        <p:cTn id="25" dur="200" fill="hold">
                                          <p:stCondLst>
                                            <p:cond delay="0"/>
                                          </p:stCondLst>
                                        </p:cTn>
                                        <p:tgtEl>
                                          <p:spTgt spid="1033"/>
                                        </p:tgtEl>
                                        <p:attrNameLst>
                                          <p:attrName>r</p:attrName>
                                        </p:attrNameLst>
                                      </p:cBhvr>
                                    </p:animRot>
                                    <p:animRot by="-240000">
                                      <p:cBhvr>
                                        <p:cTn id="26" dur="400" fill="hold">
                                          <p:stCondLst>
                                            <p:cond delay="400"/>
                                          </p:stCondLst>
                                        </p:cTn>
                                        <p:tgtEl>
                                          <p:spTgt spid="1033"/>
                                        </p:tgtEl>
                                        <p:attrNameLst>
                                          <p:attrName>r</p:attrName>
                                        </p:attrNameLst>
                                      </p:cBhvr>
                                    </p:animRot>
                                    <p:animRot by="240000">
                                      <p:cBhvr>
                                        <p:cTn id="27" dur="400" fill="hold">
                                          <p:stCondLst>
                                            <p:cond delay="800"/>
                                          </p:stCondLst>
                                        </p:cTn>
                                        <p:tgtEl>
                                          <p:spTgt spid="1033"/>
                                        </p:tgtEl>
                                        <p:attrNameLst>
                                          <p:attrName>r</p:attrName>
                                        </p:attrNameLst>
                                      </p:cBhvr>
                                    </p:animRot>
                                    <p:animRot by="-240000">
                                      <p:cBhvr>
                                        <p:cTn id="28" dur="400" fill="hold">
                                          <p:stCondLst>
                                            <p:cond delay="1200"/>
                                          </p:stCondLst>
                                        </p:cTn>
                                        <p:tgtEl>
                                          <p:spTgt spid="1033"/>
                                        </p:tgtEl>
                                        <p:attrNameLst>
                                          <p:attrName>r</p:attrName>
                                        </p:attrNameLst>
                                      </p:cBhvr>
                                    </p:animRot>
                                    <p:animRot by="120000">
                                      <p:cBhvr>
                                        <p:cTn id="29" dur="400" fill="hold">
                                          <p:stCondLst>
                                            <p:cond delay="1600"/>
                                          </p:stCondLst>
                                        </p:cTn>
                                        <p:tgtEl>
                                          <p:spTgt spid="103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0"/>
                                        </p:tgtEl>
                                        <p:attrNameLst>
                                          <p:attrName>r</p:attrName>
                                        </p:attrNameLst>
                                      </p:cBhvr>
                                    </p:animRot>
                                    <p:animRot by="-240000">
                                      <p:cBhvr>
                                        <p:cTn id="38" dur="200" fill="hold">
                                          <p:stCondLst>
                                            <p:cond delay="200"/>
                                          </p:stCondLst>
                                        </p:cTn>
                                        <p:tgtEl>
                                          <p:spTgt spid="10"/>
                                        </p:tgtEl>
                                        <p:attrNameLst>
                                          <p:attrName>r</p:attrName>
                                        </p:attrNameLst>
                                      </p:cBhvr>
                                    </p:animRot>
                                    <p:animRot by="240000">
                                      <p:cBhvr>
                                        <p:cTn id="39" dur="200" fill="hold">
                                          <p:stCondLst>
                                            <p:cond delay="400"/>
                                          </p:stCondLst>
                                        </p:cTn>
                                        <p:tgtEl>
                                          <p:spTgt spid="10"/>
                                        </p:tgtEl>
                                        <p:attrNameLst>
                                          <p:attrName>r</p:attrName>
                                        </p:attrNameLst>
                                      </p:cBhvr>
                                    </p:animRot>
                                    <p:animRot by="-240000">
                                      <p:cBhvr>
                                        <p:cTn id="40" dur="200" fill="hold">
                                          <p:stCondLst>
                                            <p:cond delay="600"/>
                                          </p:stCondLst>
                                        </p:cTn>
                                        <p:tgtEl>
                                          <p:spTgt spid="10"/>
                                        </p:tgtEl>
                                        <p:attrNameLst>
                                          <p:attrName>r</p:attrName>
                                        </p:attrNameLst>
                                      </p:cBhvr>
                                    </p:animRot>
                                    <p:animRot by="120000">
                                      <p:cBhvr>
                                        <p:cTn id="41" dur="200" fill="hold">
                                          <p:stCondLst>
                                            <p:cond delay="800"/>
                                          </p:stCondLst>
                                        </p:cTn>
                                        <p:tgtEl>
                                          <p:spTgt spid="10"/>
                                        </p:tgtEl>
                                        <p:attrNameLst>
                                          <p:attrName>r</p:attrName>
                                        </p:attrNameLst>
                                      </p:cBhvr>
                                    </p:animRot>
                                  </p:childTnLst>
                                </p:cTn>
                              </p:par>
                              <p:par>
                                <p:cTn id="42" presetID="1" presetClass="mediacall" presetSubtype="0" fill="hold" nodeType="withEffect">
                                  <p:stCondLst>
                                    <p:cond delay="0"/>
                                  </p:stCondLst>
                                  <p:childTnLst>
                                    <p:cmd type="call" cmd="playFrom(0.0)">
                                      <p:cBhvr>
                                        <p:cTn id="43" dur="13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2"/>
                </p:tgtEl>
              </p:cMediaNode>
            </p:audio>
            <p:audio>
              <p:cMediaNode vol="80000">
                <p:cTn id="45" fill="hold" display="0">
                  <p:stCondLst>
                    <p:cond delay="indefinite"/>
                  </p:stCondLst>
                  <p:endCondLst>
                    <p:cond evt="onStopAudio" delay="0">
                      <p:tgtEl>
                        <p:sldTgt/>
                      </p:tgtEl>
                    </p:cond>
                  </p:endCondLst>
                </p:cTn>
                <p:tgtEl>
                  <p:spTgt spid="13"/>
                </p:tgtEl>
              </p:cMediaNode>
            </p:audio>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318" fill="hold"/>
                                        <p:tgtEl>
                                          <p:spTgt spid="13"/>
                                        </p:tgtEl>
                                      </p:cBhvr>
                                    </p:cmd>
                                  </p:childTnLst>
                                </p:cTn>
                              </p:par>
                            </p:childTnLst>
                          </p:cTn>
                        </p:par>
                      </p:childTnLst>
                    </p:cTn>
                  </p:par>
                </p:childTnLst>
              </p:cTn>
              <p:nextCondLst>
                <p:cond evt="onClick" delay="0">
                  <p:tgtEl>
                    <p:spTgt spid="10"/>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23" y="1084078"/>
            <a:ext cx="3877874" cy="2554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47910" y="2162905"/>
              <a:ext cx="1277578"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week</a:t>
              </a:r>
            </a:p>
          </p:txBody>
        </p:sp>
      </p:gr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7526.9064" end="5411.0489"/>
                </p14:media>
              </p:ext>
            </p:extLst>
          </p:nvPr>
        </p:nvPicPr>
        <p:blipFill>
          <a:blip r:embed="rId10"/>
          <a:stretch>
            <a:fillRect/>
          </a:stretch>
        </p:blipFill>
        <p:spPr>
          <a:xfrm>
            <a:off x="9677400" y="1471084"/>
            <a:ext cx="609600" cy="609600"/>
          </a:xfrm>
          <a:prstGeom prst="rect">
            <a:avLst/>
          </a:prstGeom>
        </p:spPr>
      </p:pic>
      <p:pic>
        <p:nvPicPr>
          <p:cNvPr id="12" name="track 11.1.wav">
            <a:hlinkClick r:id="" action="ppaction://media"/>
          </p:cNvPr>
          <p:cNvPicPr>
            <a:picLocks noChangeAspect="1"/>
          </p:cNvPicPr>
          <p:nvPr>
            <a:audioFile r:link="rId1"/>
            <p:extLst>
              <p:ext uri="{DAA4B4D4-6D71-4841-9C94-3DE7FCFB9230}">
                <p14:media xmlns:p14="http://schemas.microsoft.com/office/powerpoint/2010/main" r:embed="rId2">
                  <p14:trim st="7526.9064" end="5411.0489"/>
                </p14:media>
              </p:ext>
            </p:extLst>
          </p:nvPr>
        </p:nvPicPr>
        <p:blipFill>
          <a:blip r:embed="rId10"/>
          <a:stretch>
            <a:fillRect/>
          </a:stretch>
        </p:blipFill>
        <p:spPr>
          <a:xfrm>
            <a:off x="9829800" y="1623484"/>
            <a:ext cx="609600" cy="609600"/>
          </a:xfrm>
          <a:prstGeom prst="rect">
            <a:avLst/>
          </a:prstGeom>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1" presetClass="mediacall" presetSubtype="0" fill="hold" nodeType="withEffect">
                                  <p:stCondLst>
                                    <p:cond delay="0"/>
                                  </p:stCondLst>
                                  <p:childTnLst>
                                    <p:cmd type="call" cmd="playFrom(0.0)">
                                      <p:cBhvr>
                                        <p:cTn id="16" dur="15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audio>
              <p:cMediaNode vol="80000">
                <p:cTn id="18" fill="hold" display="0">
                  <p:stCondLst>
                    <p:cond delay="indefinite"/>
                  </p:stCondLst>
                  <p:endCondLst>
                    <p:cond evt="onStopAudio" delay="0">
                      <p:tgtEl>
                        <p:sldTgt/>
                      </p:tgtEl>
                    </p:cond>
                  </p:endCondLst>
                </p:cTn>
                <p:tgtEl>
                  <p:spTgt spid="12"/>
                </p:tgtEl>
              </p:cMediaNode>
            </p:audi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95" fill="hold"/>
                                        <p:tgtEl>
                                          <p:spTgt spid="12"/>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creen Clipping"/>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2526066" y="1123950"/>
            <a:ext cx="1595661" cy="2162477"/>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81463" y="2162905"/>
              <a:ext cx="1410472"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month</a:t>
              </a:r>
            </a:p>
          </p:txBody>
        </p:sp>
      </p:grpSp>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30406" y="1164464"/>
            <a:ext cx="1595660" cy="2162477"/>
          </a:xfrm>
          <a:prstGeom prst="rect">
            <a:avLst/>
          </a:prstGeom>
        </p:spPr>
      </p:pic>
      <p:pic>
        <p:nvPicPr>
          <p:cNvPr id="1033" name="Picture 9" descr="Curved Arrows No Background"/>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1765140" y="948651"/>
            <a:ext cx="1143000" cy="7185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793960" y="1244292"/>
            <a:ext cx="1331231" cy="457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9677.4512" end="2878.9553"/>
                </p14:media>
              </p:ext>
            </p:extLst>
          </p:nvPr>
        </p:nvPicPr>
        <p:blipFill>
          <a:blip r:embed="rId12"/>
          <a:stretch>
            <a:fillRect/>
          </a:stretch>
        </p:blipFill>
        <p:spPr>
          <a:xfrm>
            <a:off x="9525000" y="1091892"/>
            <a:ext cx="609600" cy="609600"/>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9677.4512" end="2878.9553"/>
                </p14:media>
              </p:ext>
            </p:extLst>
          </p:nvPr>
        </p:nvPicPr>
        <p:blipFill>
          <a:blip r:embed="rId12"/>
          <a:stretch>
            <a:fillRect/>
          </a:stretch>
        </p:blipFill>
        <p:spPr>
          <a:xfrm>
            <a:off x="9414734" y="1701492"/>
            <a:ext cx="609600" cy="609600"/>
          </a:xfrm>
          <a:prstGeom prst="rect">
            <a:avLst/>
          </a:prstGeom>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par>
                                <p:cTn id="23" presetID="1" presetClass="entr" presetSubtype="0" fill="hold" nodeType="withEffect">
                                  <p:stCondLst>
                                    <p:cond delay="0"/>
                                  </p:stCondLst>
                                  <p:childTnLst>
                                    <p:set>
                                      <p:cBhvr>
                                        <p:cTn id="24" dur="1" fill="hold">
                                          <p:stCondLst>
                                            <p:cond delay="0"/>
                                          </p:stCondLst>
                                        </p:cTn>
                                        <p:tgtEl>
                                          <p:spTgt spid="10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5" presetID="32" presetClass="emph" presetSubtype="0" repeatCount="indefinite" fill="hold" nodeType="withEffect">
                                  <p:stCondLst>
                                    <p:cond delay="0"/>
                                  </p:stCondLst>
                                  <p:childTnLst>
                                    <p:animRot by="120000">
                                      <p:cBhvr>
                                        <p:cTn id="26" dur="200" fill="hold">
                                          <p:stCondLst>
                                            <p:cond delay="0"/>
                                          </p:stCondLst>
                                        </p:cTn>
                                        <p:tgtEl>
                                          <p:spTgt spid="1033"/>
                                        </p:tgtEl>
                                        <p:attrNameLst>
                                          <p:attrName>r</p:attrName>
                                        </p:attrNameLst>
                                      </p:cBhvr>
                                    </p:animRot>
                                    <p:animRot by="-240000">
                                      <p:cBhvr>
                                        <p:cTn id="27" dur="400" fill="hold">
                                          <p:stCondLst>
                                            <p:cond delay="400"/>
                                          </p:stCondLst>
                                        </p:cTn>
                                        <p:tgtEl>
                                          <p:spTgt spid="1033"/>
                                        </p:tgtEl>
                                        <p:attrNameLst>
                                          <p:attrName>r</p:attrName>
                                        </p:attrNameLst>
                                      </p:cBhvr>
                                    </p:animRot>
                                    <p:animRot by="240000">
                                      <p:cBhvr>
                                        <p:cTn id="28" dur="400" fill="hold">
                                          <p:stCondLst>
                                            <p:cond delay="800"/>
                                          </p:stCondLst>
                                        </p:cTn>
                                        <p:tgtEl>
                                          <p:spTgt spid="1033"/>
                                        </p:tgtEl>
                                        <p:attrNameLst>
                                          <p:attrName>r</p:attrName>
                                        </p:attrNameLst>
                                      </p:cBhvr>
                                    </p:animRot>
                                    <p:animRot by="-240000">
                                      <p:cBhvr>
                                        <p:cTn id="29" dur="400" fill="hold">
                                          <p:stCondLst>
                                            <p:cond delay="1200"/>
                                          </p:stCondLst>
                                        </p:cTn>
                                        <p:tgtEl>
                                          <p:spTgt spid="1033"/>
                                        </p:tgtEl>
                                        <p:attrNameLst>
                                          <p:attrName>r</p:attrName>
                                        </p:attrNameLst>
                                      </p:cBhvr>
                                    </p:animRot>
                                    <p:animRot by="120000">
                                      <p:cBhvr>
                                        <p:cTn id="30" dur="400" fill="hold">
                                          <p:stCondLst>
                                            <p:cond delay="1600"/>
                                          </p:stCondLst>
                                        </p:cTn>
                                        <p:tgtEl>
                                          <p:spTgt spid="1033"/>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10"/>
                                        </p:tgtEl>
                                        <p:attrNameLst>
                                          <p:attrName>r</p:attrName>
                                        </p:attrNameLst>
                                      </p:cBhvr>
                                    </p:animRot>
                                    <p:animRot by="-240000">
                                      <p:cBhvr>
                                        <p:cTn id="39" dur="200" fill="hold">
                                          <p:stCondLst>
                                            <p:cond delay="200"/>
                                          </p:stCondLst>
                                        </p:cTn>
                                        <p:tgtEl>
                                          <p:spTgt spid="10"/>
                                        </p:tgtEl>
                                        <p:attrNameLst>
                                          <p:attrName>r</p:attrName>
                                        </p:attrNameLst>
                                      </p:cBhvr>
                                    </p:animRot>
                                    <p:animRot by="240000">
                                      <p:cBhvr>
                                        <p:cTn id="40" dur="200" fill="hold">
                                          <p:stCondLst>
                                            <p:cond delay="400"/>
                                          </p:stCondLst>
                                        </p:cTn>
                                        <p:tgtEl>
                                          <p:spTgt spid="10"/>
                                        </p:tgtEl>
                                        <p:attrNameLst>
                                          <p:attrName>r</p:attrName>
                                        </p:attrNameLst>
                                      </p:cBhvr>
                                    </p:animRot>
                                    <p:animRot by="-240000">
                                      <p:cBhvr>
                                        <p:cTn id="41" dur="200" fill="hold">
                                          <p:stCondLst>
                                            <p:cond delay="600"/>
                                          </p:stCondLst>
                                        </p:cTn>
                                        <p:tgtEl>
                                          <p:spTgt spid="10"/>
                                        </p:tgtEl>
                                        <p:attrNameLst>
                                          <p:attrName>r</p:attrName>
                                        </p:attrNameLst>
                                      </p:cBhvr>
                                    </p:animRot>
                                    <p:animRot by="120000">
                                      <p:cBhvr>
                                        <p:cTn id="42" dur="200" fill="hold">
                                          <p:stCondLst>
                                            <p:cond delay="800"/>
                                          </p:stCondLst>
                                        </p:cTn>
                                        <p:tgtEl>
                                          <p:spTgt spid="10"/>
                                        </p:tgtEl>
                                        <p:attrNameLst>
                                          <p:attrName>r</p:attrName>
                                        </p:attrNameLst>
                                      </p:cBhvr>
                                    </p:animRot>
                                  </p:childTnLst>
                                </p:cTn>
                              </p:par>
                              <p:par>
                                <p:cTn id="43" presetID="1" presetClass="mediacall" presetSubtype="0" fill="hold" nodeType="withEffect">
                                  <p:stCondLst>
                                    <p:cond delay="0"/>
                                  </p:stCondLst>
                                  <p:childTnLst>
                                    <p:cmd type="call" cmd="playFrom(0.0)">
                                      <p:cBhvr>
                                        <p:cTn id="44" dur="19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3"/>
                </p:tgtEl>
              </p:cMediaNode>
            </p:audio>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977" fill="hold"/>
                                        <p:tgtEl>
                                          <p:spTgt spid="13"/>
                                        </p:tgtEl>
                                      </p:cBhvr>
                                    </p:cmd>
                                  </p:childTnLst>
                                </p:cTn>
                              </p:par>
                            </p:childTnLst>
                          </p:cTn>
                        </p:par>
                      </p:childTnLst>
                    </p:cTn>
                  </p:par>
                </p:childTnLst>
              </p:cTn>
              <p:nextCondLst>
                <p:cond evt="onClick" delay="0">
                  <p:tgtEl>
                    <p:spTgt spid="10"/>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473" y="1474200"/>
            <a:ext cx="1714501" cy="2011950"/>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71781" y="2162905"/>
              <a:ext cx="1229839"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year</a:t>
              </a:r>
            </a:p>
          </p:txBody>
        </p:sp>
      </p:gr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12487.0344"/>
                </p14:media>
              </p:ext>
            </p:extLst>
          </p:nvPr>
        </p:nvPicPr>
        <p:blipFill>
          <a:blip r:embed="rId10"/>
          <a:stretch>
            <a:fillRect/>
          </a:stretch>
        </p:blipFill>
        <p:spPr>
          <a:xfrm>
            <a:off x="9533965" y="1821006"/>
            <a:ext cx="609600" cy="609600"/>
          </a:xfrm>
          <a:prstGeom prst="rect">
            <a:avLst/>
          </a:prstGeom>
        </p:spPr>
      </p:pic>
      <p:pic>
        <p:nvPicPr>
          <p:cNvPr id="4" name="Picture 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390" y="1423178"/>
            <a:ext cx="1790010" cy="2062972"/>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12487.0344"/>
                </p14:media>
              </p:ext>
            </p:extLst>
          </p:nvPr>
        </p:nvPicPr>
        <p:blipFill>
          <a:blip r:embed="rId10"/>
          <a:stretch>
            <a:fillRect/>
          </a:stretch>
        </p:blipFill>
        <p:spPr>
          <a:xfrm>
            <a:off x="9459558" y="1198841"/>
            <a:ext cx="609600" cy="609600"/>
          </a:xfrm>
          <a:prstGeom prst="rect">
            <a:avLst/>
          </a:prstGeom>
        </p:spPr>
      </p:pic>
      <p:pic>
        <p:nvPicPr>
          <p:cNvPr id="1033" name="Picture 9" descr="Curved Arrows No Backgroun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2345572" y="1089852"/>
            <a:ext cx="1143000" cy="71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1033"/>
                                        </p:tgtEl>
                                        <p:attrNameLst>
                                          <p:attrName>r</p:attrName>
                                        </p:attrNameLst>
                                      </p:cBhvr>
                                    </p:animRot>
                                    <p:animRot by="-240000">
                                      <p:cBhvr>
                                        <p:cTn id="9" dur="400" fill="hold">
                                          <p:stCondLst>
                                            <p:cond delay="400"/>
                                          </p:stCondLst>
                                        </p:cTn>
                                        <p:tgtEl>
                                          <p:spTgt spid="1033"/>
                                        </p:tgtEl>
                                        <p:attrNameLst>
                                          <p:attrName>r</p:attrName>
                                        </p:attrNameLst>
                                      </p:cBhvr>
                                    </p:animRot>
                                    <p:animRot by="240000">
                                      <p:cBhvr>
                                        <p:cTn id="10" dur="400" fill="hold">
                                          <p:stCondLst>
                                            <p:cond delay="800"/>
                                          </p:stCondLst>
                                        </p:cTn>
                                        <p:tgtEl>
                                          <p:spTgt spid="1033"/>
                                        </p:tgtEl>
                                        <p:attrNameLst>
                                          <p:attrName>r</p:attrName>
                                        </p:attrNameLst>
                                      </p:cBhvr>
                                    </p:animRot>
                                    <p:animRot by="-240000">
                                      <p:cBhvr>
                                        <p:cTn id="11" dur="400" fill="hold">
                                          <p:stCondLst>
                                            <p:cond delay="1200"/>
                                          </p:stCondLst>
                                        </p:cTn>
                                        <p:tgtEl>
                                          <p:spTgt spid="1033"/>
                                        </p:tgtEl>
                                        <p:attrNameLst>
                                          <p:attrName>r</p:attrName>
                                        </p:attrNameLst>
                                      </p:cBhvr>
                                    </p:animRot>
                                    <p:animRot by="120000">
                                      <p:cBhvr>
                                        <p:cTn id="12" dur="400" fill="hold">
                                          <p:stCondLst>
                                            <p:cond delay="1600"/>
                                          </p:stCondLst>
                                        </p:cTn>
                                        <p:tgtEl>
                                          <p:spTgt spid="1033"/>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par>
                                <p:cTn id="25" presetID="1" presetClass="mediacall" presetSubtype="0" fill="hold" nodeType="withEffect">
                                  <p:stCondLst>
                                    <p:cond delay="0"/>
                                  </p:stCondLst>
                                  <p:childTnLst>
                                    <p:cmd type="call" cmd="playFrom(0.0)">
                                      <p:cBhvr>
                                        <p:cTn id="26" dur="204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046" fill="hold"/>
                                        <p:tgtEl>
                                          <p:spTgt spid="13"/>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i.pinimg.com/564x/22/7c/cc/227ccc2499a0af30e1b2b9bafe9da4d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28800" y="742950"/>
            <a:ext cx="5486400" cy="461665"/>
            <a:chOff x="533402" y="373303"/>
            <a:chExt cx="2552701" cy="503468"/>
          </a:xfrm>
        </p:grpSpPr>
        <p:sp>
          <p:nvSpPr>
            <p:cNvPr id="7" name="Rounded Rectangle 6"/>
            <p:cNvSpPr/>
            <p:nvPr/>
          </p:nvSpPr>
          <p:spPr>
            <a:xfrm>
              <a:off x="533402" y="373304"/>
              <a:ext cx="2552701"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8" name="TextBox 7"/>
            <p:cNvSpPr txBox="1"/>
            <p:nvPr/>
          </p:nvSpPr>
          <p:spPr>
            <a:xfrm>
              <a:off x="558450" y="373303"/>
              <a:ext cx="2527653" cy="5034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1. Listen </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nd point. Repe</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t. Tr. 11.1</a:t>
              </a:r>
            </a:p>
          </p:txBody>
        </p:sp>
      </p:grpSp>
      <p:sp>
        <p:nvSpPr>
          <p:cNvPr id="9" name="TextBox 8"/>
          <p:cNvSpPr txBox="1"/>
          <p:nvPr/>
        </p:nvSpPr>
        <p:spPr>
          <a:xfrm>
            <a:off x="765091" y="3198937"/>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yesterday</a:t>
            </a:r>
          </a:p>
        </p:txBody>
      </p:sp>
      <p:sp>
        <p:nvSpPr>
          <p:cNvPr id="10" name="TextBox 9"/>
          <p:cNvSpPr txBox="1"/>
          <p:nvPr/>
        </p:nvSpPr>
        <p:spPr>
          <a:xfrm>
            <a:off x="2743200" y="3198936"/>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week</a:t>
            </a:r>
          </a:p>
        </p:txBody>
      </p:sp>
      <p:sp>
        <p:nvSpPr>
          <p:cNvPr id="11" name="TextBox 10"/>
          <p:cNvSpPr txBox="1"/>
          <p:nvPr/>
        </p:nvSpPr>
        <p:spPr>
          <a:xfrm>
            <a:off x="4724400" y="3184581"/>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month</a:t>
            </a:r>
          </a:p>
        </p:txBody>
      </p:sp>
      <p:sp>
        <p:nvSpPr>
          <p:cNvPr id="12" name="TextBox 11"/>
          <p:cNvSpPr txBox="1"/>
          <p:nvPr/>
        </p:nvSpPr>
        <p:spPr>
          <a:xfrm>
            <a:off x="6734845" y="3159834"/>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year</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14" name="Picture 2 lo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75" t="16504" r="39263" b="17762"/>
          <a:stretch/>
        </p:blipFill>
        <p:spPr bwMode="auto">
          <a:xfrm>
            <a:off x="7466365" y="466244"/>
            <a:ext cx="561109" cy="976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track 1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77400" y="299336"/>
            <a:ext cx="609600" cy="609600"/>
          </a:xfrm>
          <a:prstGeom prst="rect">
            <a:avLst/>
          </a:prstGeom>
        </p:spPr>
      </p:pic>
      <p:pic>
        <p:nvPicPr>
          <p:cNvPr id="16" name="track 11.1.wav">
            <a:hlinkClick r:id="" action="ppaction://media"/>
          </p:cNvPr>
          <p:cNvPicPr>
            <a:picLocks noChangeAspect="1"/>
          </p:cNvPicPr>
          <p:nvPr>
            <a:audioFile r:link="rId3"/>
            <p:extLst>
              <p:ext uri="{DAA4B4D4-6D71-4841-9C94-3DE7FCFB9230}">
                <p14:media xmlns:p14="http://schemas.microsoft.com/office/powerpoint/2010/main" r:embed="rId1">
                  <p14:trim st="5549.7928" end="7665.6521"/>
                </p14:media>
              </p:ext>
            </p:extLst>
          </p:nvPr>
        </p:nvPicPr>
        <p:blipFill>
          <a:blip r:embed="rId10"/>
          <a:stretch>
            <a:fillRect/>
          </a:stretch>
        </p:blipFill>
        <p:spPr>
          <a:xfrm>
            <a:off x="9677400" y="861484"/>
            <a:ext cx="609600" cy="609600"/>
          </a:xfrm>
          <a:prstGeom prst="rect">
            <a:avLst/>
          </a:prstGeom>
        </p:spPr>
      </p:pic>
      <p:pic>
        <p:nvPicPr>
          <p:cNvPr id="17" name="track 11.1.wav">
            <a:hlinkClick r:id="" action="ppaction://media"/>
          </p:cNvPr>
          <p:cNvPicPr>
            <a:picLocks noChangeAspect="1"/>
          </p:cNvPicPr>
          <p:nvPr>
            <a:audioFile r:link="rId3"/>
            <p:extLst>
              <p:ext uri="{DAA4B4D4-6D71-4841-9C94-3DE7FCFB9230}">
                <p14:media xmlns:p14="http://schemas.microsoft.com/office/powerpoint/2010/main" r:embed="rId1">
                  <p14:trim st="7526.9064" end="5411.0489"/>
                </p14:media>
              </p:ext>
            </p:extLst>
          </p:nvPr>
        </p:nvPicPr>
        <p:blipFill>
          <a:blip r:embed="rId10"/>
          <a:stretch>
            <a:fillRect/>
          </a:stretch>
        </p:blipFill>
        <p:spPr>
          <a:xfrm>
            <a:off x="9677400" y="1471084"/>
            <a:ext cx="609600" cy="609600"/>
          </a:xfrm>
          <a:prstGeom prst="rect">
            <a:avLst/>
          </a:prstGeom>
        </p:spPr>
      </p:pic>
      <p:pic>
        <p:nvPicPr>
          <p:cNvPr id="18" name="track 11.1.wav">
            <a:hlinkClick r:id="" action="ppaction://media"/>
          </p:cNvPr>
          <p:cNvPicPr>
            <a:picLocks noChangeAspect="1"/>
          </p:cNvPicPr>
          <p:nvPr>
            <a:audioFile r:link="rId3"/>
            <p:extLst>
              <p:ext uri="{DAA4B4D4-6D71-4841-9C94-3DE7FCFB9230}">
                <p14:media xmlns:p14="http://schemas.microsoft.com/office/powerpoint/2010/main" r:embed="rId1">
                  <p14:trim st="9677.4512" end="2878.9553"/>
                </p14:media>
              </p:ext>
            </p:extLst>
          </p:nvPr>
        </p:nvPicPr>
        <p:blipFill>
          <a:blip r:embed="rId10"/>
          <a:stretch>
            <a:fillRect/>
          </a:stretch>
        </p:blipFill>
        <p:spPr>
          <a:xfrm>
            <a:off x="9677400" y="2080684"/>
            <a:ext cx="609600" cy="609600"/>
          </a:xfrm>
          <a:prstGeom prst="rect">
            <a:avLst/>
          </a:prstGeom>
        </p:spPr>
      </p:pic>
      <p:pic>
        <p:nvPicPr>
          <p:cNvPr id="19" name="track 11.1.wav">
            <a:hlinkClick r:id="" action="ppaction://media"/>
          </p:cNvPr>
          <p:cNvPicPr>
            <a:picLocks noChangeAspect="1"/>
          </p:cNvPicPr>
          <p:nvPr>
            <a:audioFile r:link="rId3"/>
            <p:extLst>
              <p:ext uri="{DAA4B4D4-6D71-4841-9C94-3DE7FCFB9230}">
                <p14:media xmlns:p14="http://schemas.microsoft.com/office/powerpoint/2010/main" r:embed="rId1">
                  <p14:trim st="12487.0344"/>
                </p14:media>
              </p:ext>
            </p:extLst>
          </p:nvPr>
        </p:nvPicPr>
        <p:blipFill>
          <a:blip r:embed="rId10"/>
          <a:stretch>
            <a:fillRect/>
          </a:stretch>
        </p:blipFill>
        <p:spPr>
          <a:xfrm>
            <a:off x="9677400" y="2724150"/>
            <a:ext cx="609600" cy="609600"/>
          </a:xfrm>
          <a:prstGeom prst="rect">
            <a:avLst/>
          </a:prstGeom>
        </p:spPr>
      </p:pic>
      <p:pic>
        <p:nvPicPr>
          <p:cNvPr id="2" name="Picture 1"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846" y="1471084"/>
            <a:ext cx="7564953" cy="1481666"/>
          </a:xfrm>
          <a:prstGeom prst="rect">
            <a:avLst/>
          </a:prstGeom>
        </p:spPr>
      </p:pic>
    </p:spTree>
    <p:extLst>
      <p:ext uri="{BB962C8B-B14F-4D97-AF65-F5344CB8AC3E}">
        <p14:creationId xmlns:p14="http://schemas.microsoft.com/office/powerpoint/2010/main" val="693234496"/>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2" name="chimes.wav"/>
          </p:stSnd>
        </p:sndAc>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audio>
              <p:cMediaNode vol="80000">
                <p:cTn id="4" fill="hold" display="0">
                  <p:stCondLst>
                    <p:cond delay="indefinite"/>
                  </p:stCondLst>
                  <p:endCondLst>
                    <p:cond evt="onStopAudio" delay="0">
                      <p:tgtEl>
                        <p:sldTgt/>
                      </p:tgtEl>
                    </p:cond>
                  </p:endCondLst>
                </p:cTn>
                <p:tgtEl>
                  <p:spTgt spid="17"/>
                </p:tgtEl>
              </p:cMediaNode>
            </p:audio>
            <p:audio>
              <p:cMediaNode vol="80000">
                <p:cTn id="5" fill="hold" display="0">
                  <p:stCondLst>
                    <p:cond delay="indefinite"/>
                  </p:stCondLst>
                  <p:endCondLst>
                    <p:cond evt="onStopAudio" delay="0">
                      <p:tgtEl>
                        <p:sldTgt/>
                      </p:tgtEl>
                    </p:cond>
                  </p:endCondLst>
                </p:cTn>
                <p:tgtEl>
                  <p:spTgt spid="18"/>
                </p:tgtEl>
              </p:cMediaNode>
            </p:audio>
            <p:audio>
              <p:cMediaNode vol="80000">
                <p:cTn id="6" fill="hold" display="0">
                  <p:stCondLst>
                    <p:cond delay="indefinite"/>
                  </p:stCondLst>
                  <p:endCondLst>
                    <p:cond evt="onStopAudio" delay="0">
                      <p:tgtEl>
                        <p:sldTgt/>
                      </p:tgtEl>
                    </p:cond>
                  </p:endCondLst>
                </p:cTn>
                <p:tgtEl>
                  <p:spTgt spid="19"/>
                </p:tgtEl>
              </p:cMediaNode>
            </p:audio>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533" fill="hold"/>
                                        <p:tgtEl>
                                          <p:spTgt spid="15"/>
                                        </p:tgtEl>
                                      </p:cBhvr>
                                    </p:cmd>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18" fill="hold"/>
                                        <p:tgtEl>
                                          <p:spTgt spid="16"/>
                                        </p:tgtEl>
                                      </p:cBhvr>
                                    </p:cmd>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95" fill="hold"/>
                                        <p:tgtEl>
                                          <p:spTgt spid="17"/>
                                        </p:tgtEl>
                                      </p:cBhvr>
                                    </p:cmd>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77" fill="hold"/>
                                        <p:tgtEl>
                                          <p:spTgt spid="18"/>
                                        </p:tgtEl>
                                      </p:cBhvr>
                                    </p:cmd>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46" fill="hold"/>
                                        <p:tgtEl>
                                          <p:spTgt spid="19"/>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Economics Lesson for Pre-K by Slidesgo">
  <a:themeElements>
    <a:clrScheme name="Simple Light">
      <a:dk1>
        <a:srgbClr val="6C3D7C"/>
      </a:dk1>
      <a:lt1>
        <a:srgbClr val="F8F6F1"/>
      </a:lt1>
      <a:dk2>
        <a:srgbClr val="FDE5E9"/>
      </a:dk2>
      <a:lt2>
        <a:srgbClr val="F37A91"/>
      </a:lt2>
      <a:accent1>
        <a:srgbClr val="7F4792"/>
      </a:accent1>
      <a:accent2>
        <a:srgbClr val="BDE7F9"/>
      </a:accent2>
      <a:accent3>
        <a:srgbClr val="B3F2C7"/>
      </a:accent3>
      <a:accent4>
        <a:srgbClr val="FFD870"/>
      </a:accent4>
      <a:accent5>
        <a:srgbClr val="FFA770"/>
      </a:accent5>
      <a:accent6>
        <a:srgbClr val="E6866F"/>
      </a:accent6>
      <a:hlink>
        <a:srgbClr val="6C3D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TotalTime>
  <Words>761</Words>
  <Application>Microsoft Office PowerPoint</Application>
  <PresentationFormat>On-screen Show (16:9)</PresentationFormat>
  <Paragraphs>171</Paragraphs>
  <Slides>22</Slides>
  <Notes>10</Notes>
  <HiddenSlides>0</HiddenSlides>
  <MMClips>19</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Arial</vt:lpstr>
      <vt:lpstr>Barlow</vt:lpstr>
      <vt:lpstr>Calibri</vt:lpstr>
      <vt:lpstr>Calibri Light</vt:lpstr>
      <vt:lpstr>Catamaran</vt:lpstr>
      <vt:lpstr>Changa One</vt:lpstr>
      <vt:lpstr>Comic Sans MS</vt:lpstr>
      <vt:lpstr>Londrina Solid</vt:lpstr>
      <vt:lpstr>Montserrat</vt:lpstr>
      <vt:lpstr>Roboto</vt:lpstr>
      <vt:lpstr>Times New Roman</vt:lpstr>
      <vt:lpstr>It's Springtime! MK Plan by Slidesgo</vt:lpstr>
      <vt:lpstr>Office Theme</vt:lpstr>
      <vt:lpstr>Economics Lesson for Pre-K by Slidesgo</vt:lpstr>
      <vt:lpstr>PowerPoint Presentation</vt:lpstr>
      <vt:lpstr>1</vt:lpstr>
      <vt:lpstr>PowerPoint Presentation</vt:lpstr>
      <vt:lpstr>2</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92</cp:revision>
  <dcterms:created xsi:type="dcterms:W3CDTF">2023-04-07T09:22:03Z</dcterms:created>
  <dcterms:modified xsi:type="dcterms:W3CDTF">2026-04-20T01:09:31Z</dcterms:modified>
</cp:coreProperties>
</file>