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1" r:id="rId3"/>
    <p:sldId id="287" r:id="rId4"/>
    <p:sldId id="258" r:id="rId5"/>
    <p:sldId id="291" r:id="rId6"/>
    <p:sldId id="289" r:id="rId7"/>
    <p:sldId id="290" r:id="rId8"/>
    <p:sldId id="265" r:id="rId9"/>
    <p:sldId id="266" r:id="rId10"/>
    <p:sldId id="278" r:id="rId11"/>
    <p:sldId id="263" r:id="rId12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961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5017" autoAdjust="0"/>
  </p:normalViewPr>
  <p:slideViewPr>
    <p:cSldViewPr snapToGrid="0">
      <p:cViewPr>
        <p:scale>
          <a:sx n="60" d="100"/>
          <a:sy n="60" d="100"/>
        </p:scale>
        <p:origin x="45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10/04/2023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10/04/2023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18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8487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7914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10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69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10/04/2023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0669336" y="4919206"/>
            <a:ext cx="1607172" cy="20939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6820" y="1445915"/>
            <a:ext cx="10909738" cy="3473291"/>
            <a:chOff x="646386" y="1572039"/>
            <a:chExt cx="10909738" cy="3473291"/>
          </a:xfrm>
        </p:grpSpPr>
        <p:sp>
          <p:nvSpPr>
            <p:cNvPr id="2" name="Rounded Rectangle 1"/>
            <p:cNvSpPr/>
            <p:nvPr/>
          </p:nvSpPr>
          <p:spPr>
            <a:xfrm>
              <a:off x="646386" y="1572039"/>
              <a:ext cx="10909738" cy="3473291"/>
            </a:xfrm>
            <a:prstGeom prst="roundRect">
              <a:avLst/>
            </a:prstGeom>
            <a:solidFill>
              <a:schemeClr val="bg1"/>
            </a:solidFill>
            <a:ln w="76200" cmpd="thickThin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</a:t>
              </a:r>
              <a:r>
                <a:rPr lang="en-US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xoá nhân vật được chọn. </a:t>
              </a:r>
              <a:endParaRPr lang="en-US" sz="4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</a:t>
              </a:r>
              <a:r>
                <a:rPr lang="en-US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 nhân vật.</a:t>
              </a:r>
            </a:p>
            <a:p>
              <a:pPr>
                <a:lnSpc>
                  <a:spcPct val="150000"/>
                </a:lnSpc>
              </a:pP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</a:t>
              </a:r>
              <a:r>
                <a:rPr lang="en-US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vi-VN" sz="4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4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 đổi phông nền sân khấu.</a:t>
              </a:r>
              <a:r>
                <a:rPr lang="vi-VN" sz="4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6851" y="1943992"/>
              <a:ext cx="653032" cy="67282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06851" y="2977929"/>
              <a:ext cx="674206" cy="66315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8383" y="3986433"/>
              <a:ext cx="637076" cy="671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4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069972" y="866056"/>
            <a:ext cx="8691788" cy="4339535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88925" y="1261976"/>
            <a:ext cx="725388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27</a:t>
            </a: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TẠO, XOÁ NHÂN VẬT THAY ĐỔI PHÔNG NỀN SÂN KHẤU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12" y="599794"/>
            <a:ext cx="11763375" cy="5819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447675"/>
            <a:ext cx="11791950" cy="596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1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567463" y="1340054"/>
            <a:ext cx="6423261" cy="2618910"/>
          </a:xfrm>
        </p:spPr>
        <p:txBody>
          <a:bodyPr rtlCol="0">
            <a:normAutofit fontScale="85000"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None/>
            </a:pPr>
            <a:r>
              <a:rPr lang="en-US" sz="3500" b="1" dirty="0" smtClean="0">
                <a:solidFill>
                  <a:srgbClr val="0000CC"/>
                </a:solidFill>
              </a:rPr>
              <a:t>a. </a:t>
            </a:r>
            <a:r>
              <a:rPr lang="en-US" sz="3500" b="1" dirty="0" err="1" smtClean="0">
                <a:solidFill>
                  <a:srgbClr val="0000CC"/>
                </a:solidFill>
              </a:rPr>
              <a:t>Xóa</a:t>
            </a:r>
            <a:r>
              <a:rPr lang="en-US" sz="3500" b="1" dirty="0" smtClean="0">
                <a:solidFill>
                  <a:srgbClr val="0000CC"/>
                </a:solidFill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</a:rPr>
              <a:t>nhân</a:t>
            </a:r>
            <a:r>
              <a:rPr lang="en-US" sz="3500" b="1" dirty="0" smtClean="0">
                <a:solidFill>
                  <a:srgbClr val="0000CC"/>
                </a:solidFill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</a:rPr>
              <a:t>vật</a:t>
            </a:r>
            <a:endParaRPr lang="en-US" sz="3500" b="1" dirty="0" smtClean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[1]  </a:t>
            </a:r>
            <a:r>
              <a:rPr lang="en-US" sz="3300" dirty="0" err="1" smtClean="0">
                <a:solidFill>
                  <a:srgbClr val="0000CC"/>
                </a:solidFill>
              </a:rPr>
              <a:t>Nháy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chuột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vào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nhân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vật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cần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xoá</a:t>
            </a:r>
            <a:r>
              <a:rPr lang="en-US" sz="3300" dirty="0" smtClean="0">
                <a:solidFill>
                  <a:srgbClr val="0000CC"/>
                </a:solidFill>
              </a:rPr>
              <a:t>. </a:t>
            </a:r>
          </a:p>
          <a:p>
            <a:pPr marL="576263" indent="-576263" algn="just">
              <a:lnSpc>
                <a:spcPct val="140000"/>
              </a:lnSpc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[2]  </a:t>
            </a:r>
            <a:r>
              <a:rPr lang="en-US" sz="3300" dirty="0" err="1" smtClean="0">
                <a:solidFill>
                  <a:srgbClr val="0000CC"/>
                </a:solidFill>
              </a:rPr>
              <a:t>Nháy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chuột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vào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lệnh</a:t>
            </a:r>
            <a:r>
              <a:rPr lang="en-US" sz="3300" dirty="0" smtClean="0">
                <a:solidFill>
                  <a:srgbClr val="0000CC"/>
                </a:solidFill>
              </a:rPr>
              <a:t>         </a:t>
            </a:r>
            <a:r>
              <a:rPr lang="en-US" sz="3300" dirty="0" err="1" smtClean="0">
                <a:solidFill>
                  <a:srgbClr val="0000CC"/>
                </a:solidFill>
              </a:rPr>
              <a:t>để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xoá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nhân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vật</a:t>
            </a:r>
            <a:endParaRPr lang="vi-VN" sz="33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151004"/>
            <a:ext cx="5515658" cy="707886"/>
            <a:chOff x="696578" y="1237719"/>
            <a:chExt cx="5515658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49410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THÊM, XÓA NHÂN VẬT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9437" y="130826"/>
            <a:ext cx="5047129" cy="620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7996" y="130825"/>
            <a:ext cx="5120380" cy="620715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52160" y="5247249"/>
            <a:ext cx="1533378" cy="393896"/>
            <a:chOff x="5852160" y="5247249"/>
            <a:chExt cx="1533378" cy="393896"/>
          </a:xfrm>
        </p:grpSpPr>
        <p:sp>
          <p:nvSpPr>
            <p:cNvPr id="13" name="Oval 12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6"/>
            </p:cNvCxnSpPr>
            <p:nvPr/>
          </p:nvCxnSpPr>
          <p:spPr>
            <a:xfrm>
              <a:off x="6288258" y="5444197"/>
              <a:ext cx="10972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877547" y="4635618"/>
            <a:ext cx="1918702" cy="611631"/>
            <a:chOff x="5852160" y="5247249"/>
            <a:chExt cx="1918702" cy="611631"/>
          </a:xfrm>
        </p:grpSpPr>
        <p:sp>
          <p:nvSpPr>
            <p:cNvPr id="22" name="Oval 21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6"/>
            </p:cNvCxnSpPr>
            <p:nvPr/>
          </p:nvCxnSpPr>
          <p:spPr>
            <a:xfrm>
              <a:off x="6288258" y="5444197"/>
              <a:ext cx="1482604" cy="41468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2301" y="130824"/>
            <a:ext cx="5064265" cy="61869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874" y="2748033"/>
            <a:ext cx="653032" cy="6728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3569" y="3552358"/>
            <a:ext cx="6398659" cy="3017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3569" y="3515079"/>
            <a:ext cx="6398659" cy="3009594"/>
          </a:xfrm>
          <a:prstGeom prst="rect">
            <a:avLst/>
          </a:prstGeom>
        </p:spPr>
      </p:pic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803212" y="896169"/>
            <a:ext cx="7834350" cy="2618910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None/>
            </a:pPr>
            <a:r>
              <a:rPr lang="en-US" sz="3500" b="1" dirty="0" smtClean="0">
                <a:solidFill>
                  <a:srgbClr val="0000CC"/>
                </a:solidFill>
              </a:rPr>
              <a:t>b. </a:t>
            </a:r>
            <a:r>
              <a:rPr lang="en-US" sz="3500" b="1" dirty="0" err="1" smtClean="0">
                <a:solidFill>
                  <a:srgbClr val="0000CC"/>
                </a:solidFill>
              </a:rPr>
              <a:t>Thêm</a:t>
            </a:r>
            <a:r>
              <a:rPr lang="en-US" sz="3500" b="1" dirty="0" smtClean="0">
                <a:solidFill>
                  <a:srgbClr val="0000CC"/>
                </a:solidFill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</a:rPr>
              <a:t>nhân</a:t>
            </a:r>
            <a:r>
              <a:rPr lang="en-US" sz="3500" b="1" dirty="0" smtClean="0">
                <a:solidFill>
                  <a:srgbClr val="0000CC"/>
                </a:solidFill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</a:rPr>
              <a:t>vật</a:t>
            </a:r>
            <a:endParaRPr lang="en-US" sz="3500" b="1" dirty="0" smtClean="0">
              <a:solidFill>
                <a:srgbClr val="0000CC"/>
              </a:solidFill>
            </a:endParaRPr>
          </a:p>
          <a:p>
            <a:pPr marL="0" indent="463550" algn="just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[1]  </a:t>
            </a:r>
            <a:r>
              <a:rPr lang="en-US" sz="3300" dirty="0" err="1" smtClean="0">
                <a:solidFill>
                  <a:srgbClr val="0000CC"/>
                </a:solidFill>
              </a:rPr>
              <a:t>Nháy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chuột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vào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lệnh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</a:p>
          <a:p>
            <a:pPr marL="0" indent="463550" algn="just">
              <a:lnSpc>
                <a:spcPct val="140000"/>
              </a:lnSpc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[2]  </a:t>
            </a:r>
            <a:r>
              <a:rPr lang="en-US" sz="3300" dirty="0" err="1" smtClean="0">
                <a:solidFill>
                  <a:srgbClr val="0000CC"/>
                </a:solidFill>
              </a:rPr>
              <a:t>Chọn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nhóm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nhân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vật</a:t>
            </a:r>
            <a:r>
              <a:rPr lang="en-US" sz="3300" dirty="0" smtClean="0">
                <a:solidFill>
                  <a:srgbClr val="0000CC"/>
                </a:solidFill>
              </a:rPr>
              <a:t>.</a:t>
            </a:r>
            <a:endParaRPr lang="vi-VN" sz="33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151004"/>
            <a:ext cx="5515658" cy="707886"/>
            <a:chOff x="696578" y="1237719"/>
            <a:chExt cx="5515658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49410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THÊM, XÓA NHÂN VẬT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018" y="1756490"/>
            <a:ext cx="674206" cy="6631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7356" y="3366924"/>
            <a:ext cx="6686093" cy="338812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323547" y="5049910"/>
            <a:ext cx="1918702" cy="611631"/>
            <a:chOff x="5852160" y="5247249"/>
            <a:chExt cx="1918702" cy="611631"/>
          </a:xfrm>
        </p:grpSpPr>
        <p:sp>
          <p:nvSpPr>
            <p:cNvPr id="22" name="Oval 21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6"/>
            </p:cNvCxnSpPr>
            <p:nvPr/>
          </p:nvCxnSpPr>
          <p:spPr>
            <a:xfrm>
              <a:off x="6288258" y="5444197"/>
              <a:ext cx="1482604" cy="4146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>
            <a:stCxn id="22" idx="0"/>
          </p:cNvCxnSpPr>
          <p:nvPr/>
        </p:nvCxnSpPr>
        <p:spPr>
          <a:xfrm flipV="1">
            <a:off x="5541596" y="3826412"/>
            <a:ext cx="0" cy="1223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161834" y="5922498"/>
            <a:ext cx="1533378" cy="393896"/>
            <a:chOff x="5852160" y="5247249"/>
            <a:chExt cx="1533378" cy="393896"/>
          </a:xfrm>
        </p:grpSpPr>
        <p:sp>
          <p:nvSpPr>
            <p:cNvPr id="13" name="Oval 12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6"/>
            </p:cNvCxnSpPr>
            <p:nvPr/>
          </p:nvCxnSpPr>
          <p:spPr>
            <a:xfrm>
              <a:off x="6288258" y="5444197"/>
              <a:ext cx="10972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0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151004"/>
            <a:ext cx="7884576" cy="707886"/>
            <a:chOff x="696578" y="1237719"/>
            <a:chExt cx="7884576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73100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 ĐỔI PHÔNG NỀN SÂN KHẤU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hỗ dành sẵn cho Nội dung 13"/>
          <p:cNvSpPr>
            <a:spLocks noGrp="1"/>
          </p:cNvSpPr>
          <p:nvPr>
            <p:ph idx="1"/>
          </p:nvPr>
        </p:nvSpPr>
        <p:spPr>
          <a:xfrm>
            <a:off x="1220738" y="1142218"/>
            <a:ext cx="10123983" cy="1795025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[1]  </a:t>
            </a:r>
            <a:r>
              <a:rPr lang="en-US" sz="3300" dirty="0" err="1" smtClean="0">
                <a:solidFill>
                  <a:srgbClr val="0000CC"/>
                </a:solidFill>
              </a:rPr>
              <a:t>Nháy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chuột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vào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lệnh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</a:p>
          <a:p>
            <a:pPr marL="576263" indent="-576263" algn="just">
              <a:lnSpc>
                <a:spcPct val="140000"/>
              </a:lnSpc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[2]  </a:t>
            </a:r>
            <a:r>
              <a:rPr lang="en-US" sz="3300" dirty="0" err="1" smtClean="0">
                <a:solidFill>
                  <a:srgbClr val="0000CC"/>
                </a:solidFill>
              </a:rPr>
              <a:t>Chọn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nhóm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và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phông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nền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phù</a:t>
            </a:r>
            <a:r>
              <a:rPr lang="en-US" sz="3300" dirty="0" smtClean="0">
                <a:solidFill>
                  <a:srgbClr val="0000CC"/>
                </a:solidFill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</a:rPr>
              <a:t>hợp</a:t>
            </a:r>
            <a:r>
              <a:rPr lang="en-US" sz="3300" dirty="0" smtClean="0">
                <a:solidFill>
                  <a:srgbClr val="0000CC"/>
                </a:solidFill>
              </a:rPr>
              <a:t>.</a:t>
            </a:r>
            <a:endParaRPr lang="vi-VN" sz="33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87" y="3135079"/>
            <a:ext cx="6564508" cy="312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91" y="1036203"/>
            <a:ext cx="637076" cy="6718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287065" y="5557041"/>
            <a:ext cx="1533378" cy="393896"/>
            <a:chOff x="5852160" y="5247249"/>
            <a:chExt cx="1533378" cy="393896"/>
          </a:xfrm>
        </p:grpSpPr>
        <p:sp>
          <p:nvSpPr>
            <p:cNvPr id="19" name="Oval 18"/>
            <p:cNvSpPr/>
            <p:nvPr/>
          </p:nvSpPr>
          <p:spPr>
            <a:xfrm>
              <a:off x="5852160" y="5247249"/>
              <a:ext cx="436098" cy="3938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9" idx="6"/>
            </p:cNvCxnSpPr>
            <p:nvPr/>
          </p:nvCxnSpPr>
          <p:spPr>
            <a:xfrm>
              <a:off x="6288258" y="5444197"/>
              <a:ext cx="109728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279" y="2902521"/>
            <a:ext cx="6836723" cy="384326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255641" y="3403707"/>
            <a:ext cx="2240318" cy="2394653"/>
            <a:chOff x="3519327" y="3826412"/>
            <a:chExt cx="2240318" cy="2394653"/>
          </a:xfrm>
        </p:grpSpPr>
        <p:grpSp>
          <p:nvGrpSpPr>
            <p:cNvPr id="21" name="Group 20"/>
            <p:cNvGrpSpPr/>
            <p:nvPr/>
          </p:nvGrpSpPr>
          <p:grpSpPr>
            <a:xfrm>
              <a:off x="3519327" y="5049910"/>
              <a:ext cx="2240318" cy="1171155"/>
              <a:chOff x="4047940" y="5247249"/>
              <a:chExt cx="2240318" cy="117115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852160" y="5247249"/>
                <a:ext cx="436098" cy="3938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" name="Straight Arrow Connector 22"/>
              <p:cNvCxnSpPr>
                <a:stCxn id="22" idx="3"/>
              </p:cNvCxnSpPr>
              <p:nvPr/>
            </p:nvCxnSpPr>
            <p:spPr>
              <a:xfrm flipH="1">
                <a:off x="4047940" y="5583460"/>
                <a:ext cx="1868085" cy="83494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>
              <a:stCxn id="22" idx="0"/>
            </p:cNvCxnSpPr>
            <p:nvPr/>
          </p:nvCxnSpPr>
          <p:spPr>
            <a:xfrm flipV="1">
              <a:off x="5541596" y="3826412"/>
              <a:ext cx="0" cy="1223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2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6176" y="151004"/>
            <a:ext cx="8618752" cy="707886"/>
            <a:chOff x="696578" y="1237719"/>
            <a:chExt cx="861875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324918"/>
              <a:ext cx="804419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CHO NHÂN VẬT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Chỗ dành sẵn cho Nội dung 13"/>
          <p:cNvSpPr>
            <a:spLocks noGrp="1"/>
          </p:cNvSpPr>
          <p:nvPr>
            <p:ph idx="1"/>
          </p:nvPr>
        </p:nvSpPr>
        <p:spPr>
          <a:xfrm>
            <a:off x="253218" y="987473"/>
            <a:ext cx="11774663" cy="1108614"/>
          </a:xfrm>
          <a:prstGeom prst="roundRect">
            <a:avLst/>
          </a:prstGeom>
          <a:solidFill>
            <a:schemeClr val="bg1"/>
          </a:solidFill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vi-VN" sz="2800" dirty="0">
                <a:solidFill>
                  <a:srgbClr val="0000CC"/>
                </a:solidFill>
              </a:rPr>
              <a:t>Hãy tạo chương trình diễn tả câu chuyện có một chú vẹt bay lượn trong rừng, cất tiếng hót và dừng lại ở giữa sân khấu, nói lời chào.</a:t>
            </a:r>
            <a:r>
              <a:rPr lang="vi-VN" sz="2800" dirty="0">
                <a:solidFill>
                  <a:srgbClr val="0000CC"/>
                </a:solidFill>
              </a:rPr>
              <a:t> </a:t>
            </a:r>
            <a:endParaRPr lang="vi-VN" sz="2800" b="1" dirty="0">
              <a:solidFill>
                <a:srgbClr val="0000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0100" y="2067951"/>
            <a:ext cx="3662017" cy="478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254872" y="2282615"/>
            <a:ext cx="7454221" cy="4301071"/>
            <a:chOff x="254872" y="2057527"/>
            <a:chExt cx="7454221" cy="4301071"/>
          </a:xfrm>
        </p:grpSpPr>
        <p:grpSp>
          <p:nvGrpSpPr>
            <p:cNvPr id="16" name="Group 15"/>
            <p:cNvGrpSpPr/>
            <p:nvPr/>
          </p:nvGrpSpPr>
          <p:grpSpPr>
            <a:xfrm>
              <a:off x="283008" y="2057527"/>
              <a:ext cx="7426085" cy="4301071"/>
              <a:chOff x="881618" y="1230534"/>
              <a:chExt cx="10797988" cy="5146378"/>
            </a:xfrm>
          </p:grpSpPr>
          <p:sp>
            <p:nvSpPr>
              <p:cNvPr id="20" name="矩形 76"/>
              <p:cNvSpPr/>
              <p:nvPr/>
            </p:nvSpPr>
            <p:spPr>
              <a:xfrm>
                <a:off x="881618" y="1543937"/>
                <a:ext cx="10797988" cy="4832975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97588D94-5857-2419-4696-28CAC447AA2C}"/>
                  </a:ext>
                </a:extLst>
              </p:cNvPr>
              <p:cNvSpPr/>
              <p:nvPr/>
            </p:nvSpPr>
            <p:spPr>
              <a:xfrm>
                <a:off x="1966476" y="1230534"/>
                <a:ext cx="8731277" cy="637735"/>
              </a:xfrm>
              <a:prstGeom prst="ellipse">
                <a:avLst/>
              </a:prstGeom>
              <a:solidFill>
                <a:srgbClr val="00B050"/>
              </a:solidFill>
              <a:ln w="1905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Em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cùng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bạn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thực</a:t>
                </a: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 </a:t>
                </a:r>
                <a:r>
                  <a:rPr kumimoji="0" lang="en-US" sz="2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itchFamily="34" charset="0"/>
                    <a:ea typeface="Tahoma" panose="020B0604030504040204" pitchFamily="34" charset="0"/>
                    <a:cs typeface="Arial" pitchFamily="34" charset="0"/>
                    <a:sym typeface="Arial"/>
                  </a:rPr>
                  <a:t>hiện</a:t>
                </a: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254872" y="2945982"/>
              <a:ext cx="7412017" cy="304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10000"/>
                </a:lnSpc>
                <a:spcAft>
                  <a:spcPts val="800"/>
                </a:spcAft>
                <a:buFont typeface="Wingdings" panose="05000000000000000000" pitchFamily="2" charset="2"/>
                <a:buChar char="v"/>
              </a:pP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như ở hình 27.3;</a:t>
              </a:r>
            </a:p>
            <a:p>
              <a:pPr marL="393700" indent="-168275" algn="just">
                <a:lnSpc>
                  <a:spcPct val="110000"/>
                </a:lnSpc>
                <a:spcAft>
                  <a:spcPts val="8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để chạy chương trình;</a:t>
              </a:r>
            </a:p>
            <a:p>
              <a:pPr marL="463550" indent="-238125" algn="just">
                <a:lnSpc>
                  <a:spcPct val="110000"/>
                </a:lnSpc>
                <a:spcAft>
                  <a:spcPts val="8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Lưu tệp </a:t>
              </a:r>
              <a:r>
                <a:rPr lang="vi-VN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vi-VN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ChuVetDangYeu</a:t>
              </a:r>
              <a:r>
                <a:rPr lang="vi-VN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 em;</a:t>
              </a:r>
            </a:p>
            <a:p>
              <a:pPr marL="463550" indent="-238125" algn="just">
                <a:lnSpc>
                  <a:spcPct val="110000"/>
                </a:lnSpc>
                <a:spcAft>
                  <a:spcPts val="800"/>
                </a:spcAft>
              </a:pP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 cách chú vẹt thực hiện các lệnh và ý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lệnh trong chương trình. 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0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45799" y="265993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0125" y="1317329"/>
            <a:ext cx="11832609" cy="5055342"/>
            <a:chOff x="150125" y="1317329"/>
            <a:chExt cx="11832609" cy="5055342"/>
          </a:xfrm>
        </p:grpSpPr>
        <p:grpSp>
          <p:nvGrpSpPr>
            <p:cNvPr id="13" name="Group 12"/>
            <p:cNvGrpSpPr/>
            <p:nvPr/>
          </p:nvGrpSpPr>
          <p:grpSpPr>
            <a:xfrm>
              <a:off x="150125" y="1317329"/>
              <a:ext cx="11832609" cy="5055342"/>
              <a:chOff x="150125" y="1078173"/>
              <a:chExt cx="11832609" cy="505534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0125" y="1078173"/>
                <a:ext cx="11832609" cy="5055342"/>
                <a:chOff x="150125" y="1078173"/>
                <a:chExt cx="11832609" cy="5055342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50125" y="1078173"/>
                  <a:ext cx="11832609" cy="5055342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200251" y="1713791"/>
                  <a:ext cx="6791387" cy="39002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 algn="just">
                    <a:lnSpc>
                      <a:spcPct val="114000"/>
                    </a:lnSpc>
                    <a:spcAft>
                      <a:spcPts val="800"/>
                    </a:spcAft>
                    <a:buClr>
                      <a:srgbClr val="FF0000"/>
                    </a:buClr>
                    <a:buFont typeface="Wingdings" panose="05000000000000000000" pitchFamily="2" charset="2"/>
                    <a:buChar char="v"/>
                  </a:pPr>
                  <a:r>
                    <a:rPr lang="vi-VN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Em cùng bạn </a:t>
                  </a:r>
                  <a:r>
                    <a:rPr lang="vi-VN" sz="2800" b="1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thực </a:t>
                  </a:r>
                  <a:r>
                    <a:rPr lang="vi-VN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hiện: </a:t>
                  </a:r>
                  <a:endParaRPr lang="en-US" sz="28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457200" indent="-119063">
                    <a:lnSpc>
                      <a:spcPct val="114000"/>
                    </a:lnSpc>
                    <a:spcAft>
                      <a:spcPts val="800"/>
                    </a:spcAft>
                  </a:pP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Kích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hoạt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mềm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Scratch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457200" indent="-119063">
                    <a:lnSpc>
                      <a:spcPct val="114000"/>
                    </a:lnSpc>
                    <a:spcAft>
                      <a:spcPts val="800"/>
                    </a:spcAft>
                  </a:pP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Xoá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vật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đang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trên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khấu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88975" indent="-350838">
                    <a:lnSpc>
                      <a:spcPct val="114000"/>
                    </a:lnSpc>
                    <a:spcAft>
                      <a:spcPts val="800"/>
                    </a:spcAft>
                  </a:pP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c.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Thêm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vào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khấu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vật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Butterfly 1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).</a:t>
                  </a:r>
                </a:p>
                <a:p>
                  <a:pPr marL="688975" indent="-350838">
                    <a:lnSpc>
                      <a:spcPct val="114000"/>
                    </a:lnSpc>
                    <a:spcAft>
                      <a:spcPts val="800"/>
                    </a:spcAft>
                  </a:pP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d.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đổi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phông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nền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sân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khấu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8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Water And…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).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26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7019776" y="1274589"/>
                <a:ext cx="0" cy="4633842"/>
              </a:xfrm>
              <a:prstGeom prst="line">
                <a:avLst/>
              </a:prstGeom>
              <a:ln w="38100">
                <a:solidFill>
                  <a:srgbClr val="0000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2020" y="2191917"/>
              <a:ext cx="4724400" cy="35909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75131" y="1341515"/>
            <a:ext cx="10026941" cy="4431488"/>
            <a:chOff x="1068692" y="1341515"/>
            <a:chExt cx="10026941" cy="44314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92" y="1341515"/>
              <a:ext cx="10026941" cy="443148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92307" y="2065561"/>
              <a:ext cx="8892253" cy="286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30000"/>
                </a:lnSpc>
                <a:spcAft>
                  <a:spcPts val="1000"/>
                </a:spcAft>
                <a:buFont typeface="Wingdings" panose="05000000000000000000" pitchFamily="2" charset="2"/>
                <a:buChar char="v"/>
              </a:pP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568325" algn="just" defTabSz="977900">
                <a:lnSpc>
                  <a:spcPct val="130000"/>
                </a:lnSpc>
                <a:spcAft>
                  <a:spcPts val="1000"/>
                </a:spcAft>
              </a:pP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ạo chương trình cho nhân vật Chú bướm bay lượn bên dòng suối, phát âm thanh và dừng lại ở giữa sân khấu, nói lời chào. 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4" b="100000" l="9662" r="97101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9837" y="3303033"/>
            <a:ext cx="2743540" cy="37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649</TotalTime>
  <Words>356</Words>
  <Application>Microsoft Office PowerPoint</Application>
  <PresentationFormat>Widescreen</PresentationFormat>
  <Paragraphs>55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Print</vt:lpstr>
      <vt:lpstr>Tahoma</vt:lpstr>
      <vt:lpstr>Wingdings</vt:lpstr>
      <vt:lpstr>Minh họa Thiên nhiên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108</cp:revision>
  <dcterms:created xsi:type="dcterms:W3CDTF">2023-03-30T02:48:00Z</dcterms:created>
  <dcterms:modified xsi:type="dcterms:W3CDTF">2023-04-10T15:34:54Z</dcterms:modified>
</cp:coreProperties>
</file>