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92" r:id="rId4"/>
    <p:sldId id="259" r:id="rId5"/>
    <p:sldId id="260" r:id="rId6"/>
    <p:sldId id="308" r:id="rId7"/>
    <p:sldId id="310" r:id="rId8"/>
    <p:sldId id="271" r:id="rId9"/>
    <p:sldId id="273" r:id="rId10"/>
    <p:sldId id="27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4DC2744-D41D-4133-AEFB-F7C792EA20D6}">
          <p14:sldIdLst>
            <p14:sldId id="256"/>
            <p14:sldId id="257"/>
            <p14:sldId id="292"/>
            <p14:sldId id="259"/>
            <p14:sldId id="260"/>
            <p14:sldId id="308"/>
            <p14:sldId id="310"/>
          </p14:sldIdLst>
        </p14:section>
        <p14:section name="Untitled Section" id="{37A238B5-3ED4-47CA-B4CF-78EDF3593EBB}">
          <p14:sldIdLst>
            <p14:sldId id="271"/>
            <p14:sldId id="273"/>
            <p14:sldId id="27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C4E2"/>
    <a:srgbClr val="B2D1F0"/>
    <a:srgbClr val="89B4DE"/>
    <a:srgbClr val="EEBEE4"/>
    <a:srgbClr val="B6F6C5"/>
    <a:srgbClr val="B7F5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50" autoAdjust="0"/>
    <p:restoredTop sz="94660"/>
  </p:normalViewPr>
  <p:slideViewPr>
    <p:cSldViewPr snapToGrid="0">
      <p:cViewPr varScale="1">
        <p:scale>
          <a:sx n="48" d="100"/>
          <a:sy n="48" d="100"/>
        </p:scale>
        <p:origin x="60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DF367-810D-4F32-A137-35130C8FAF82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D213D-B2D9-4B65-9947-049BEBBA73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DF367-810D-4F32-A137-35130C8FAF82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D213D-B2D9-4B65-9947-049BEBBA73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DF367-810D-4F32-A137-35130C8FAF82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D213D-B2D9-4B65-9947-049BEBBA73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DF367-810D-4F32-A137-35130C8FAF82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D213D-B2D9-4B65-9947-049BEBBA73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DF367-810D-4F32-A137-35130C8FAF82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D213D-B2D9-4B65-9947-049BEBBA73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DF367-810D-4F32-A137-35130C8FAF82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D213D-B2D9-4B65-9947-049BEBBA73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DF367-810D-4F32-A137-35130C8FAF82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D213D-B2D9-4B65-9947-049BEBBA73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DF367-810D-4F32-A137-35130C8FAF82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D213D-B2D9-4B65-9947-049BEBBA73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DF367-810D-4F32-A137-35130C8FAF82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D213D-B2D9-4B65-9947-049BEBBA73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DF367-810D-4F32-A137-35130C8FAF82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D213D-B2D9-4B65-9947-049BEBBA73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DF367-810D-4F32-A137-35130C8FAF82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D213D-B2D9-4B65-9947-049BEBBA73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DF367-810D-4F32-A137-35130C8FAF82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D213D-B2D9-4B65-9947-049BEBBA737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3.png"/><Relationship Id="rId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889"/>
            <a:ext cx="12192000" cy="68868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008" y="1164713"/>
            <a:ext cx="5721985" cy="7683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4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44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4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4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lớp 2</a:t>
            </a:r>
          </a:p>
        </p:txBody>
      </p:sp>
      <p:sp>
        <p:nvSpPr>
          <p:cNvPr id="6" name="Rectangle 5"/>
          <p:cNvSpPr/>
          <p:nvPr/>
        </p:nvSpPr>
        <p:spPr>
          <a:xfrm>
            <a:off x="154546" y="1874683"/>
            <a:ext cx="11821554" cy="23069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ĐỀ: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BÓNG RỔ</a:t>
            </a:r>
          </a:p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CHUYỀN BÓNG BẰNG HAI TAY</a:t>
            </a:r>
          </a:p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THEO HÀNG NGANG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568"/>
    </mc:Choice>
    <mc:Fallback xmlns="">
      <p:transition spd="slow" advTm="28568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1568">
        <p15:prstTrans prst="airplane"/>
      </p:transition>
    </mc:Choice>
    <mc:Fallback xmlns="">
      <p:transition spd="slow" advClick="0" advTm="115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68"/>
            <a:ext cx="12192000" cy="6850632"/>
          </a:xfrm>
          <a:prstGeom prst="rect">
            <a:avLst/>
          </a:prstGeom>
        </p:spPr>
      </p:pic>
      <p:sp>
        <p:nvSpPr>
          <p:cNvPr id="3" name="Flowchart: Terminator 2"/>
          <p:cNvSpPr/>
          <p:nvPr/>
        </p:nvSpPr>
        <p:spPr>
          <a:xfrm>
            <a:off x="2454790" y="2054883"/>
            <a:ext cx="4129803" cy="703385"/>
          </a:xfrm>
          <a:prstGeom prst="flowChartTerminator">
            <a:avLst/>
          </a:prstGeom>
          <a:solidFill>
            <a:srgbClr val="EEBE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C00000"/>
                </a:solidFill>
                <a:latin typeface="+mj-lt"/>
              </a:rPr>
              <a:t>NỘI DUNG BÀI HỌC 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2221" y="2635176"/>
            <a:ext cx="90749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+mj-lt"/>
              </a:rPr>
              <a:t>Trò chơi </a:t>
            </a:r>
            <a:r>
              <a:rPr lang="vi-VN" sz="2400" dirty="0" smtClean="0">
                <a:solidFill>
                  <a:srgbClr val="002060"/>
                </a:solidFill>
                <a:latin typeface="+mj-lt"/>
              </a:rPr>
              <a:t>“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vi-VN" sz="2400" dirty="0" smtClean="0">
                <a:solidFill>
                  <a:srgbClr val="002060"/>
                </a:solidFill>
                <a:latin typeface="+mj-lt"/>
              </a:rPr>
              <a:t>”</a:t>
            </a:r>
            <a:endParaRPr lang="vi-VN" sz="2400" dirty="0">
              <a:solidFill>
                <a:srgbClr val="002060"/>
              </a:solidFill>
              <a:latin typeface="+mj-lt"/>
            </a:endParaRPr>
          </a:p>
          <a:p>
            <a:pPr>
              <a:lnSpc>
                <a:spcPct val="200000"/>
              </a:lnSpc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rgbClr val="002060"/>
                </a:solidFill>
                <a:latin typeface="+mj-lt"/>
              </a:rPr>
              <a:t>. </a:t>
            </a:r>
            <a:r>
              <a:rPr lang="vi-VN" sz="2400" dirty="0">
                <a:solidFill>
                  <a:srgbClr val="002060"/>
                </a:solidFill>
                <a:latin typeface="+mj-lt"/>
              </a:rPr>
              <a:t>Thực hiện nâng cao sức vóc với bài thể lực</a:t>
            </a:r>
            <a:r>
              <a:rPr lang="en-US" sz="2400" dirty="0">
                <a:solidFill>
                  <a:srgbClr val="002060"/>
                </a:solidFill>
                <a:latin typeface="+mj-lt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5498">
        <p14:reveal/>
      </p:transition>
    </mc:Choice>
    <mc:Fallback xmlns="">
      <p:transition spd="slow" advTm="254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403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1" t="14942" r="48970" b="7757"/>
          <a:stretch>
            <a:fillRect/>
          </a:stretch>
        </p:blipFill>
        <p:spPr>
          <a:xfrm>
            <a:off x="10253300" y="5581755"/>
            <a:ext cx="1093143" cy="1120823"/>
          </a:xfrm>
          <a:prstGeom prst="rect">
            <a:avLst/>
          </a:prstGeom>
        </p:spPr>
      </p:pic>
      <p:sp>
        <p:nvSpPr>
          <p:cNvPr id="5" name="Diamond 4"/>
          <p:cNvSpPr/>
          <p:nvPr/>
        </p:nvSpPr>
        <p:spPr>
          <a:xfrm>
            <a:off x="1762664" y="63512"/>
            <a:ext cx="9183632" cy="1269806"/>
          </a:xfrm>
          <a:prstGeom prst="diamon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973" y="-82662"/>
            <a:ext cx="2474027" cy="1514329"/>
          </a:xfrm>
          <a:prstGeom prst="rect">
            <a:avLst/>
          </a:prstGeom>
        </p:spPr>
      </p:pic>
      <p:sp>
        <p:nvSpPr>
          <p:cNvPr id="6" name="Flowchart: Terminator 5"/>
          <p:cNvSpPr/>
          <p:nvPr/>
        </p:nvSpPr>
        <p:spPr>
          <a:xfrm>
            <a:off x="3431560" y="1482776"/>
            <a:ext cx="7914882" cy="733246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3431559" y="2487137"/>
            <a:ext cx="7914883" cy="733246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3431560" y="3602845"/>
            <a:ext cx="7914882" cy="733246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lowchart: Terminator 8"/>
          <p:cNvSpPr/>
          <p:nvPr/>
        </p:nvSpPr>
        <p:spPr>
          <a:xfrm>
            <a:off x="3431560" y="4693087"/>
            <a:ext cx="7914882" cy="733246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Diamond 9"/>
          <p:cNvSpPr/>
          <p:nvPr/>
        </p:nvSpPr>
        <p:spPr>
          <a:xfrm>
            <a:off x="2534413" y="1449831"/>
            <a:ext cx="897147" cy="733246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1" name="Diamond 10"/>
          <p:cNvSpPr/>
          <p:nvPr/>
        </p:nvSpPr>
        <p:spPr>
          <a:xfrm>
            <a:off x="2535660" y="2480690"/>
            <a:ext cx="897147" cy="733246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2" name="Diamond 11"/>
          <p:cNvSpPr/>
          <p:nvPr/>
        </p:nvSpPr>
        <p:spPr>
          <a:xfrm>
            <a:off x="2522958" y="3615599"/>
            <a:ext cx="897147" cy="733246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3" name="Diamond 12"/>
          <p:cNvSpPr/>
          <p:nvPr/>
        </p:nvSpPr>
        <p:spPr>
          <a:xfrm>
            <a:off x="2534413" y="4646458"/>
            <a:ext cx="897147" cy="733246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4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5539">
        <p:circle/>
      </p:transition>
    </mc:Choice>
    <mc:Fallback xmlns="">
      <p:transition spd="slow" advTm="25539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779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38427" y="2238637"/>
            <a:ext cx="524855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72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</a:rPr>
              <a:t>K</a:t>
            </a:r>
            <a:r>
              <a:rPr lang="en-US" sz="72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</a:rPr>
              <a:t>HỞI</a:t>
            </a:r>
            <a:r>
              <a:rPr lang="vi-VN" sz="72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en-US" sz="72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</a:rPr>
              <a:t>ĐỘNG</a:t>
            </a:r>
            <a:r>
              <a:rPr lang="vi-VN" sz="72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endParaRPr lang="en-US" sz="72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713150" y="3637037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CHUYỀN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</a:p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 HAI TAY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THEO HÀNG NGANG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2837688" cy="7315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9521" y="-228600"/>
            <a:ext cx="11320530" cy="13361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120203" y="-66545"/>
            <a:ext cx="9186929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CHUYỀN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 BẰNG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 TỪ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 QUA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862884" y="649619"/>
            <a:ext cx="2846231" cy="30909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547797" y="5009882"/>
            <a:ext cx="2047741" cy="18481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8789" y="-228600"/>
            <a:ext cx="11217498" cy="12846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95482" y="-94097"/>
            <a:ext cx="80965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CHUYỀN BÓNG BẰNG HAI TAY TỪ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6901801" y="434820"/>
            <a:ext cx="4649273" cy="503834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6231" y="-1"/>
            <a:ext cx="15136843" cy="755724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78521" y="171107"/>
            <a:ext cx="47916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3200" b="1" dirty="0">
                <a:ln w="0"/>
                <a:solidFill>
                  <a:srgbClr val="FF0000"/>
                </a:solidFill>
                <a:latin typeface="+mj-lt"/>
              </a:rPr>
              <a:t>TRÒ </a:t>
            </a:r>
            <a:r>
              <a:rPr lang="vi-VN" sz="3200" b="1" dirty="0" smtClean="0">
                <a:ln w="0"/>
                <a:solidFill>
                  <a:srgbClr val="FF0000"/>
                </a:solidFill>
                <a:latin typeface="+mj-lt"/>
              </a:rPr>
              <a:t>CHƠI: </a:t>
            </a:r>
            <a:r>
              <a:rPr lang="en-US" sz="3200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 BÓNG</a:t>
            </a:r>
            <a:endParaRPr lang="en-US" sz="3200" b="1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5472" y="498589"/>
            <a:ext cx="11866527" cy="1052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u="sng" dirty="0">
                <a:solidFill>
                  <a:srgbClr val="FF0000"/>
                </a:solidFill>
                <a:latin typeface="+mj-lt"/>
              </a:rPr>
              <a:t>Chuẩn bị</a:t>
            </a:r>
            <a:r>
              <a:rPr lang="vi-VN" b="1" dirty="0">
                <a:solidFill>
                  <a:srgbClr val="FF0000"/>
                </a:solidFill>
                <a:latin typeface="+mj-lt"/>
              </a:rPr>
              <a:t>:</a:t>
            </a:r>
            <a:r>
              <a:rPr lang="vi-VN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000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 sân trường</a:t>
            </a:r>
            <a:r>
              <a:rPr lang="en-US" sz="2000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ác em tham gia chơi đứng </a:t>
            </a:r>
            <a:r>
              <a:rPr lang="vi-VN" sz="2000" b="0" i="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b="0" i="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000" b="0" i="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000" b="0" i="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2000" b="0" i="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0" i="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0" i="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000" b="0" i="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0" i="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b="0" i="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b="0" i="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0" i="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b="0" i="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sz="2000" b="0" i="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000" b="0" i="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vi-VN" sz="2000" b="0" i="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(nếu số lượng đông có thể xếp thành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vi-VN" sz="2000" b="0" i="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b="0" i="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000" b="0" i="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000" b="0" i="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sz="2000" b="0" i="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000" b="0" i="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2-4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2-4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99446" y="1467323"/>
            <a:ext cx="48140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u="sng" dirty="0">
                <a:solidFill>
                  <a:srgbClr val="FF0000"/>
                </a:solidFill>
                <a:latin typeface="+mj-lt"/>
              </a:rPr>
              <a:t>Cách chơi</a:t>
            </a:r>
            <a:r>
              <a:rPr lang="vi-VN" b="1" dirty="0">
                <a:solidFill>
                  <a:srgbClr val="FF0000"/>
                </a:solidFill>
                <a:latin typeface="+mj-lt"/>
              </a:rPr>
              <a:t>:</a:t>
            </a:r>
            <a:r>
              <a:rPr lang="vi-VN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endParaRPr lang="en-US" sz="2000" b="0" i="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155" descr="lăn bóng tiếp sứ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046" y="1806820"/>
            <a:ext cx="4443584" cy="2775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5597">
        <p:circle/>
      </p:transition>
    </mc:Choice>
    <mc:Fallback xmlns="">
      <p:transition spd="slow" advTm="55597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62929" y="1538585"/>
            <a:ext cx="623760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THẢ LỎNG</a:t>
            </a:r>
          </a:p>
        </p:txBody>
      </p:sp>
      <p:pic>
        <p:nvPicPr>
          <p:cNvPr id="5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5883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0.7|4.4|0.7|4|1|4.8|0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289</Words>
  <Application>Microsoft Office PowerPoint</Application>
  <PresentationFormat>Widescreen</PresentationFormat>
  <Paragraphs>27</Paragraphs>
  <Slides>10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81</cp:revision>
  <dcterms:created xsi:type="dcterms:W3CDTF">2021-12-10T09:19:00Z</dcterms:created>
  <dcterms:modified xsi:type="dcterms:W3CDTF">2026-03-24T07:50:57Z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6FB219E8E31C4F10987604079D8DF7F2</vt:lpwstr>
  </property>
  <property fmtid="{D5CDD505-2E9C-101B-9397-08002B2CF9AE}" pid="3" name="KSOProductBuildVer">
    <vt:lpwstr>1033-11.2.0.11486</vt:lpwstr>
  </property>
</Properties>
</file>