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2"/>
  </p:notesMasterIdLst>
  <p:sldIdLst>
    <p:sldId id="436" r:id="rId2"/>
    <p:sldId id="465" r:id="rId3"/>
    <p:sldId id="466" r:id="rId4"/>
    <p:sldId id="467" r:id="rId5"/>
    <p:sldId id="468" r:id="rId6"/>
    <p:sldId id="469" r:id="rId7"/>
    <p:sldId id="470" r:id="rId8"/>
    <p:sldId id="471" r:id="rId9"/>
    <p:sldId id="472" r:id="rId10"/>
    <p:sldId id="47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0000"/>
    <a:srgbClr val="FF3399"/>
    <a:srgbClr val="9933FF"/>
    <a:srgbClr val="FFFF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93" autoAdjust="0"/>
  </p:normalViewPr>
  <p:slideViewPr>
    <p:cSldViewPr>
      <p:cViewPr varScale="1">
        <p:scale>
          <a:sx n="100" d="100"/>
          <a:sy n="100" d="100"/>
        </p:scale>
        <p:origin x="946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6023E-4294-4F4D-AED9-64A65435149F}" type="datetimeFigureOut">
              <a:rPr lang="en-SG" smtClean="0"/>
              <a:t>4/6/2025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39E19-F5C8-42DC-BED1-46D566AFAE5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52750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39E19-F5C8-42DC-BED1-46D566AFAE54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26961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Sai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: The two brothers…</a:t>
            </a:r>
          </a:p>
        </p:txBody>
      </p:sp>
    </p:spTree>
    <p:extLst>
      <p:ext uri="{BB962C8B-B14F-4D97-AF65-F5344CB8AC3E}">
        <p14:creationId xmlns:p14="http://schemas.microsoft.com/office/powerpoint/2010/main" val="422492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02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570587"/>
      </p:ext>
    </p:extLst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3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28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0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079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05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309EB-572C-4398-9393-C469A81BDF26}" type="datetimeFigureOut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4/6/2025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F50E7-C665-4580-A517-F17936B485B7}" type="slidenum">
              <a:rPr lang="en-S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S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73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11" Type="http://schemas.openxmlformats.org/officeDocument/2006/relationships/image" Target="../media/image19.jpg"/><Relationship Id="rId5" Type="http://schemas.openxmlformats.org/officeDocument/2006/relationships/audio" Target="../media/audio5.wav"/><Relationship Id="rId10" Type="http://schemas.openxmlformats.org/officeDocument/2006/relationships/image" Target="../media/image25.jpg"/><Relationship Id="rId4" Type="http://schemas.openxmlformats.org/officeDocument/2006/relationships/audio" Target="../media/audio4.wav"/><Relationship Id="rId9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3.xml"/><Relationship Id="rId18" Type="http://schemas.openxmlformats.org/officeDocument/2006/relationships/image" Target="../media/image10.gif"/><Relationship Id="rId3" Type="http://schemas.openxmlformats.org/officeDocument/2006/relationships/audio" Target="../media/audio2.wav"/><Relationship Id="rId7" Type="http://schemas.openxmlformats.org/officeDocument/2006/relationships/slide" Target="slide9.xml"/><Relationship Id="rId12" Type="http://schemas.openxmlformats.org/officeDocument/2006/relationships/slide" Target="slide6.xml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slide" Target="slide5.xml"/><Relationship Id="rId5" Type="http://schemas.openxmlformats.org/officeDocument/2006/relationships/image" Target="../media/image1.jpg"/><Relationship Id="rId15" Type="http://schemas.openxmlformats.org/officeDocument/2006/relationships/image" Target="../media/image7.png"/><Relationship Id="rId10" Type="http://schemas.openxmlformats.org/officeDocument/2006/relationships/slide" Target="slide8.xml"/><Relationship Id="rId19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openxmlformats.org/officeDocument/2006/relationships/slide" Target="slide7.xml"/><Relationship Id="rId1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1.jpg"/><Relationship Id="rId4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.jpg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1.jpg"/><Relationship Id="rId4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.jpg"/><Relationship Id="rId4" Type="http://schemas.openxmlformats.org/officeDocument/2006/relationships/audio" Target="../media/audio5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audio" Target="../media/audio5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1.jpg"/><Relationship Id="rId5" Type="http://schemas.openxmlformats.org/officeDocument/2006/relationships/image" Target="../media/image1.jpg"/><Relationship Id="rId10" Type="http://schemas.openxmlformats.org/officeDocument/2006/relationships/image" Target="../media/image20.jpg"/><Relationship Id="rId4" Type="http://schemas.openxmlformats.org/officeDocument/2006/relationships/audio" Target="../media/audio4.wav"/><Relationship Id="rId9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audio" Target="../media/audio5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.jpg"/><Relationship Id="rId10" Type="http://schemas.openxmlformats.org/officeDocument/2006/relationships/image" Target="../media/image19.jpg"/><Relationship Id="rId4" Type="http://schemas.openxmlformats.org/officeDocument/2006/relationships/audio" Target="../media/audio4.wav"/><Relationship Id="rId9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../media/audio5.wav"/><Relationship Id="rId7" Type="http://schemas.openxmlformats.org/officeDocument/2006/relationships/slide" Target="slide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.jpg"/><Relationship Id="rId10" Type="http://schemas.openxmlformats.org/officeDocument/2006/relationships/image" Target="../media/image22.jpg"/><Relationship Id="rId4" Type="http://schemas.openxmlformats.org/officeDocument/2006/relationships/audio" Target="../media/audio4.wav"/><Relationship Id="rId9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305;p35"/>
          <p:cNvGrpSpPr/>
          <p:nvPr/>
        </p:nvGrpSpPr>
        <p:grpSpPr>
          <a:xfrm>
            <a:off x="3425085" y="2342186"/>
            <a:ext cx="1679737" cy="2452783"/>
            <a:chOff x="517131" y="1513337"/>
            <a:chExt cx="2158662" cy="2816053"/>
          </a:xfrm>
        </p:grpSpPr>
        <p:sp>
          <p:nvSpPr>
            <p:cNvPr id="91" name="Google Shape;306;p35"/>
            <p:cNvSpPr/>
            <p:nvPr/>
          </p:nvSpPr>
          <p:spPr>
            <a:xfrm rot="2868544">
              <a:off x="851449" y="3508729"/>
              <a:ext cx="755267" cy="478374"/>
            </a:xfrm>
            <a:custGeom>
              <a:avLst/>
              <a:gdLst/>
              <a:ahLst/>
              <a:cxnLst/>
              <a:rect l="l" t="t" r="r" b="b"/>
              <a:pathLst>
                <a:path w="9228" h="5845" extrusionOk="0">
                  <a:moveTo>
                    <a:pt x="2657" y="1"/>
                  </a:moveTo>
                  <a:lnTo>
                    <a:pt x="2287" y="175"/>
                  </a:lnTo>
                  <a:lnTo>
                    <a:pt x="625" y="966"/>
                  </a:lnTo>
                  <a:lnTo>
                    <a:pt x="0" y="1264"/>
                  </a:lnTo>
                  <a:cubicBezTo>
                    <a:pt x="0" y="1264"/>
                    <a:pt x="225" y="1446"/>
                    <a:pt x="610" y="1743"/>
                  </a:cubicBezTo>
                  <a:cubicBezTo>
                    <a:pt x="1235" y="2208"/>
                    <a:pt x="2273" y="2963"/>
                    <a:pt x="3485" y="3703"/>
                  </a:cubicBezTo>
                  <a:cubicBezTo>
                    <a:pt x="5118" y="4691"/>
                    <a:pt x="7144" y="5634"/>
                    <a:pt x="8835" y="5845"/>
                  </a:cubicBezTo>
                  <a:lnTo>
                    <a:pt x="9227" y="4066"/>
                  </a:lnTo>
                  <a:lnTo>
                    <a:pt x="9227" y="4066"/>
                  </a:lnTo>
                  <a:cubicBezTo>
                    <a:pt x="9223" y="4077"/>
                    <a:pt x="9206" y="4082"/>
                    <a:pt x="9179" y="4082"/>
                  </a:cubicBezTo>
                  <a:cubicBezTo>
                    <a:pt x="8850" y="4082"/>
                    <a:pt x="6952" y="3340"/>
                    <a:pt x="5191" y="2208"/>
                  </a:cubicBezTo>
                  <a:cubicBezTo>
                    <a:pt x="4422" y="1707"/>
                    <a:pt x="3674" y="1141"/>
                    <a:pt x="3093" y="524"/>
                  </a:cubicBezTo>
                  <a:cubicBezTo>
                    <a:pt x="2933" y="349"/>
                    <a:pt x="2788" y="182"/>
                    <a:pt x="2657" y="1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07;p35"/>
            <p:cNvSpPr/>
            <p:nvPr/>
          </p:nvSpPr>
          <p:spPr>
            <a:xfrm rot="2868544">
              <a:off x="1280664" y="4051955"/>
              <a:ext cx="130134" cy="274257"/>
            </a:xfrm>
            <a:custGeom>
              <a:avLst/>
              <a:gdLst/>
              <a:ahLst/>
              <a:cxnLst/>
              <a:rect l="l" t="t" r="r" b="b"/>
              <a:pathLst>
                <a:path w="1590" h="3351" extrusionOk="0">
                  <a:moveTo>
                    <a:pt x="827" y="1"/>
                  </a:moveTo>
                  <a:cubicBezTo>
                    <a:pt x="587" y="1"/>
                    <a:pt x="341" y="277"/>
                    <a:pt x="341" y="277"/>
                  </a:cubicBezTo>
                  <a:lnTo>
                    <a:pt x="189" y="996"/>
                  </a:lnTo>
                  <a:lnTo>
                    <a:pt x="0" y="1932"/>
                  </a:lnTo>
                  <a:cubicBezTo>
                    <a:pt x="0" y="1932"/>
                    <a:pt x="407" y="2578"/>
                    <a:pt x="777" y="3000"/>
                  </a:cubicBezTo>
                  <a:cubicBezTo>
                    <a:pt x="954" y="3203"/>
                    <a:pt x="1124" y="3350"/>
                    <a:pt x="1234" y="3350"/>
                  </a:cubicBezTo>
                  <a:cubicBezTo>
                    <a:pt x="1242" y="3350"/>
                    <a:pt x="1249" y="3349"/>
                    <a:pt x="1256" y="3348"/>
                  </a:cubicBezTo>
                  <a:cubicBezTo>
                    <a:pt x="1590" y="3290"/>
                    <a:pt x="1350" y="538"/>
                    <a:pt x="1082" y="146"/>
                  </a:cubicBezTo>
                  <a:cubicBezTo>
                    <a:pt x="1007" y="40"/>
                    <a:pt x="917" y="1"/>
                    <a:pt x="8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08;p35"/>
            <p:cNvSpPr/>
            <p:nvPr/>
          </p:nvSpPr>
          <p:spPr>
            <a:xfrm rot="2868773">
              <a:off x="1289626" y="4054914"/>
              <a:ext cx="79150" cy="222844"/>
            </a:xfrm>
            <a:custGeom>
              <a:avLst/>
              <a:gdLst/>
              <a:ahLst/>
              <a:cxnLst/>
              <a:rect l="l" t="t" r="r" b="b"/>
              <a:pathLst>
                <a:path w="937" h="2723" extrusionOk="0">
                  <a:moveTo>
                    <a:pt x="341" y="0"/>
                  </a:moveTo>
                  <a:lnTo>
                    <a:pt x="0" y="1655"/>
                  </a:lnTo>
                  <a:cubicBezTo>
                    <a:pt x="0" y="1655"/>
                    <a:pt x="44" y="1728"/>
                    <a:pt x="123" y="1837"/>
                  </a:cubicBezTo>
                  <a:cubicBezTo>
                    <a:pt x="189" y="1946"/>
                    <a:pt x="290" y="2091"/>
                    <a:pt x="399" y="2243"/>
                  </a:cubicBezTo>
                  <a:cubicBezTo>
                    <a:pt x="516" y="2403"/>
                    <a:pt x="646" y="2577"/>
                    <a:pt x="777" y="2723"/>
                  </a:cubicBezTo>
                  <a:cubicBezTo>
                    <a:pt x="929" y="2606"/>
                    <a:pt x="937" y="2236"/>
                    <a:pt x="878" y="1808"/>
                  </a:cubicBezTo>
                  <a:cubicBezTo>
                    <a:pt x="849" y="1634"/>
                    <a:pt x="813" y="1452"/>
                    <a:pt x="777" y="1278"/>
                  </a:cubicBezTo>
                  <a:cubicBezTo>
                    <a:pt x="646" y="733"/>
                    <a:pt x="465" y="203"/>
                    <a:pt x="341" y="0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09;p35"/>
            <p:cNvSpPr/>
            <p:nvPr/>
          </p:nvSpPr>
          <p:spPr>
            <a:xfrm rot="2868617">
              <a:off x="1270088" y="4165646"/>
              <a:ext cx="70922" cy="78580"/>
            </a:xfrm>
            <a:custGeom>
              <a:avLst/>
              <a:gdLst/>
              <a:ahLst/>
              <a:cxnLst/>
              <a:rect l="l" t="t" r="r" b="b"/>
              <a:pathLst>
                <a:path w="763" h="960" extrusionOk="0">
                  <a:moveTo>
                    <a:pt x="661" y="1"/>
                  </a:moveTo>
                  <a:cubicBezTo>
                    <a:pt x="356" y="102"/>
                    <a:pt x="116" y="393"/>
                    <a:pt x="0" y="560"/>
                  </a:cubicBezTo>
                  <a:cubicBezTo>
                    <a:pt x="73" y="669"/>
                    <a:pt x="174" y="814"/>
                    <a:pt x="276" y="959"/>
                  </a:cubicBezTo>
                  <a:cubicBezTo>
                    <a:pt x="349" y="799"/>
                    <a:pt x="574" y="632"/>
                    <a:pt x="762" y="531"/>
                  </a:cubicBezTo>
                  <a:cubicBezTo>
                    <a:pt x="733" y="357"/>
                    <a:pt x="697" y="175"/>
                    <a:pt x="6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10;p35"/>
            <p:cNvSpPr/>
            <p:nvPr/>
          </p:nvSpPr>
          <p:spPr>
            <a:xfrm rot="2868544">
              <a:off x="1337025" y="3351317"/>
              <a:ext cx="533713" cy="448092"/>
            </a:xfrm>
            <a:custGeom>
              <a:avLst/>
              <a:gdLst/>
              <a:ahLst/>
              <a:cxnLst/>
              <a:rect l="l" t="t" r="r" b="b"/>
              <a:pathLst>
                <a:path w="6521" h="5475" extrusionOk="0">
                  <a:moveTo>
                    <a:pt x="4952" y="1"/>
                  </a:moveTo>
                  <a:cubicBezTo>
                    <a:pt x="4952" y="1"/>
                    <a:pt x="4546" y="1220"/>
                    <a:pt x="4074" y="2084"/>
                  </a:cubicBezTo>
                  <a:cubicBezTo>
                    <a:pt x="3810" y="2556"/>
                    <a:pt x="3533" y="2921"/>
                    <a:pt x="3287" y="2921"/>
                  </a:cubicBezTo>
                  <a:cubicBezTo>
                    <a:pt x="3276" y="2921"/>
                    <a:pt x="3265" y="2921"/>
                    <a:pt x="3253" y="2919"/>
                  </a:cubicBezTo>
                  <a:cubicBezTo>
                    <a:pt x="2556" y="2817"/>
                    <a:pt x="1366" y="1961"/>
                    <a:pt x="1366" y="1961"/>
                  </a:cubicBezTo>
                  <a:lnTo>
                    <a:pt x="1" y="4523"/>
                  </a:lnTo>
                  <a:cubicBezTo>
                    <a:pt x="1" y="4523"/>
                    <a:pt x="2354" y="5474"/>
                    <a:pt x="3816" y="5474"/>
                  </a:cubicBezTo>
                  <a:cubicBezTo>
                    <a:pt x="3827" y="5474"/>
                    <a:pt x="3838" y="5474"/>
                    <a:pt x="3849" y="5474"/>
                  </a:cubicBezTo>
                  <a:cubicBezTo>
                    <a:pt x="4270" y="5474"/>
                    <a:pt x="4604" y="5387"/>
                    <a:pt x="4792" y="5184"/>
                  </a:cubicBezTo>
                  <a:cubicBezTo>
                    <a:pt x="5649" y="4247"/>
                    <a:pt x="6520" y="625"/>
                    <a:pt x="6520" y="625"/>
                  </a:cubicBezTo>
                  <a:lnTo>
                    <a:pt x="4952" y="1"/>
                  </a:ln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11;p35"/>
            <p:cNvSpPr/>
            <p:nvPr/>
          </p:nvSpPr>
          <p:spPr>
            <a:xfrm rot="2868544">
              <a:off x="1796181" y="3546210"/>
              <a:ext cx="296607" cy="118509"/>
            </a:xfrm>
            <a:custGeom>
              <a:avLst/>
              <a:gdLst/>
              <a:ahLst/>
              <a:cxnLst/>
              <a:rect l="l" t="t" r="r" b="b"/>
              <a:pathLst>
                <a:path w="3624" h="1448" extrusionOk="0">
                  <a:moveTo>
                    <a:pt x="1084" y="0"/>
                  </a:moveTo>
                  <a:cubicBezTo>
                    <a:pt x="779" y="0"/>
                    <a:pt x="540" y="21"/>
                    <a:pt x="436" y="69"/>
                  </a:cubicBezTo>
                  <a:cubicBezTo>
                    <a:pt x="0" y="265"/>
                    <a:pt x="429" y="816"/>
                    <a:pt x="429" y="816"/>
                  </a:cubicBezTo>
                  <a:lnTo>
                    <a:pt x="1118" y="1092"/>
                  </a:lnTo>
                  <a:lnTo>
                    <a:pt x="2004" y="1448"/>
                  </a:lnTo>
                  <a:cubicBezTo>
                    <a:pt x="2004" y="1448"/>
                    <a:pt x="2708" y="1165"/>
                    <a:pt x="3187" y="874"/>
                  </a:cubicBezTo>
                  <a:cubicBezTo>
                    <a:pt x="3434" y="729"/>
                    <a:pt x="3623" y="577"/>
                    <a:pt x="3623" y="461"/>
                  </a:cubicBezTo>
                  <a:cubicBezTo>
                    <a:pt x="3623" y="207"/>
                    <a:pt x="2037" y="0"/>
                    <a:pt x="10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12;p35"/>
            <p:cNvSpPr/>
            <p:nvPr/>
          </p:nvSpPr>
          <p:spPr>
            <a:xfrm rot="2868643">
              <a:off x="1810659" y="3586731"/>
              <a:ext cx="226855" cy="72239"/>
            </a:xfrm>
            <a:custGeom>
              <a:avLst/>
              <a:gdLst/>
              <a:ahLst/>
              <a:cxnLst/>
              <a:rect l="l" t="t" r="r" b="b"/>
              <a:pathLst>
                <a:path w="2760" h="838" extrusionOk="0">
                  <a:moveTo>
                    <a:pt x="1730" y="0"/>
                  </a:moveTo>
                  <a:cubicBezTo>
                    <a:pt x="1681" y="0"/>
                    <a:pt x="1632" y="1"/>
                    <a:pt x="1583" y="3"/>
                  </a:cubicBezTo>
                  <a:cubicBezTo>
                    <a:pt x="952" y="10"/>
                    <a:pt x="255" y="112"/>
                    <a:pt x="1" y="206"/>
                  </a:cubicBezTo>
                  <a:lnTo>
                    <a:pt x="1576" y="838"/>
                  </a:lnTo>
                  <a:cubicBezTo>
                    <a:pt x="1576" y="838"/>
                    <a:pt x="1620" y="823"/>
                    <a:pt x="1692" y="794"/>
                  </a:cubicBezTo>
                  <a:cubicBezTo>
                    <a:pt x="1823" y="736"/>
                    <a:pt x="2048" y="635"/>
                    <a:pt x="2280" y="526"/>
                  </a:cubicBezTo>
                  <a:cubicBezTo>
                    <a:pt x="2440" y="439"/>
                    <a:pt x="2614" y="351"/>
                    <a:pt x="2759" y="264"/>
                  </a:cubicBezTo>
                  <a:cubicBezTo>
                    <a:pt x="2694" y="134"/>
                    <a:pt x="2455" y="54"/>
                    <a:pt x="2150" y="25"/>
                  </a:cubicBezTo>
                  <a:cubicBezTo>
                    <a:pt x="2019" y="8"/>
                    <a:pt x="1876" y="0"/>
                    <a:pt x="1730" y="0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13;p35"/>
            <p:cNvSpPr/>
            <p:nvPr/>
          </p:nvSpPr>
          <p:spPr>
            <a:xfrm rot="2868184">
              <a:off x="1937064" y="3620928"/>
              <a:ext cx="57124" cy="73193"/>
            </a:xfrm>
            <a:custGeom>
              <a:avLst/>
              <a:gdLst/>
              <a:ahLst/>
              <a:cxnLst/>
              <a:rect l="l" t="t" r="r" b="b"/>
              <a:pathLst>
                <a:path w="698" h="795" extrusionOk="0">
                  <a:moveTo>
                    <a:pt x="147" y="0"/>
                  </a:moveTo>
                  <a:cubicBezTo>
                    <a:pt x="98" y="0"/>
                    <a:pt x="49" y="1"/>
                    <a:pt x="0" y="3"/>
                  </a:cubicBezTo>
                  <a:cubicBezTo>
                    <a:pt x="117" y="250"/>
                    <a:pt x="117" y="635"/>
                    <a:pt x="109" y="794"/>
                  </a:cubicBezTo>
                  <a:cubicBezTo>
                    <a:pt x="240" y="736"/>
                    <a:pt x="465" y="635"/>
                    <a:pt x="697" y="526"/>
                  </a:cubicBezTo>
                  <a:cubicBezTo>
                    <a:pt x="683" y="373"/>
                    <a:pt x="625" y="177"/>
                    <a:pt x="567" y="25"/>
                  </a:cubicBezTo>
                  <a:cubicBezTo>
                    <a:pt x="436" y="8"/>
                    <a:pt x="293" y="0"/>
                    <a:pt x="1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14;p35"/>
            <p:cNvSpPr/>
            <p:nvPr/>
          </p:nvSpPr>
          <p:spPr>
            <a:xfrm rot="2868544">
              <a:off x="990658" y="3076361"/>
              <a:ext cx="666138" cy="757624"/>
            </a:xfrm>
            <a:custGeom>
              <a:avLst/>
              <a:gdLst/>
              <a:ahLst/>
              <a:cxnLst/>
              <a:rect l="l" t="t" r="r" b="b"/>
              <a:pathLst>
                <a:path w="8139" h="9257" extrusionOk="0">
                  <a:moveTo>
                    <a:pt x="7624" y="0"/>
                  </a:moveTo>
                  <a:lnTo>
                    <a:pt x="4023" y="1387"/>
                  </a:lnTo>
                  <a:lnTo>
                    <a:pt x="1" y="5692"/>
                  </a:lnTo>
                  <a:lnTo>
                    <a:pt x="2513" y="9256"/>
                  </a:lnTo>
                  <a:cubicBezTo>
                    <a:pt x="2513" y="9256"/>
                    <a:pt x="2898" y="8516"/>
                    <a:pt x="3899" y="8189"/>
                  </a:cubicBezTo>
                  <a:cubicBezTo>
                    <a:pt x="4901" y="7863"/>
                    <a:pt x="5526" y="7630"/>
                    <a:pt x="5903" y="6846"/>
                  </a:cubicBezTo>
                  <a:cubicBezTo>
                    <a:pt x="6281" y="6062"/>
                    <a:pt x="6629" y="5365"/>
                    <a:pt x="7108" y="4922"/>
                  </a:cubicBezTo>
                  <a:cubicBezTo>
                    <a:pt x="7580" y="4480"/>
                    <a:pt x="8139" y="3942"/>
                    <a:pt x="7907" y="3137"/>
                  </a:cubicBezTo>
                  <a:cubicBezTo>
                    <a:pt x="7674" y="2323"/>
                    <a:pt x="7464" y="1910"/>
                    <a:pt x="7696" y="1438"/>
                  </a:cubicBezTo>
                  <a:cubicBezTo>
                    <a:pt x="7921" y="959"/>
                    <a:pt x="7972" y="472"/>
                    <a:pt x="76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15;p35"/>
            <p:cNvSpPr/>
            <p:nvPr/>
          </p:nvSpPr>
          <p:spPr>
            <a:xfrm rot="-2699926">
              <a:off x="495827" y="2836663"/>
              <a:ext cx="935089" cy="327049"/>
            </a:xfrm>
            <a:custGeom>
              <a:avLst/>
              <a:gdLst/>
              <a:ahLst/>
              <a:cxnLst/>
              <a:rect l="l" t="t" r="r" b="b"/>
              <a:pathLst>
                <a:path w="11425" h="3996" extrusionOk="0">
                  <a:moveTo>
                    <a:pt x="1748" y="1"/>
                  </a:moveTo>
                  <a:cubicBezTo>
                    <a:pt x="1479" y="1"/>
                    <a:pt x="1610" y="560"/>
                    <a:pt x="1733" y="923"/>
                  </a:cubicBezTo>
                  <a:cubicBezTo>
                    <a:pt x="1516" y="734"/>
                    <a:pt x="1291" y="560"/>
                    <a:pt x="1051" y="408"/>
                  </a:cubicBezTo>
                  <a:cubicBezTo>
                    <a:pt x="943" y="339"/>
                    <a:pt x="738" y="174"/>
                    <a:pt x="574" y="174"/>
                  </a:cubicBezTo>
                  <a:cubicBezTo>
                    <a:pt x="528" y="174"/>
                    <a:pt x="485" y="187"/>
                    <a:pt x="448" y="219"/>
                  </a:cubicBezTo>
                  <a:cubicBezTo>
                    <a:pt x="296" y="357"/>
                    <a:pt x="427" y="545"/>
                    <a:pt x="536" y="647"/>
                  </a:cubicBezTo>
                  <a:cubicBezTo>
                    <a:pt x="724" y="836"/>
                    <a:pt x="942" y="1017"/>
                    <a:pt x="1167" y="1170"/>
                  </a:cubicBezTo>
                  <a:cubicBezTo>
                    <a:pt x="1130" y="1174"/>
                    <a:pt x="1093" y="1176"/>
                    <a:pt x="1056" y="1176"/>
                  </a:cubicBezTo>
                  <a:cubicBezTo>
                    <a:pt x="797" y="1176"/>
                    <a:pt x="521" y="1079"/>
                    <a:pt x="267" y="1054"/>
                  </a:cubicBezTo>
                  <a:cubicBezTo>
                    <a:pt x="254" y="1053"/>
                    <a:pt x="240" y="1052"/>
                    <a:pt x="226" y="1052"/>
                  </a:cubicBezTo>
                  <a:cubicBezTo>
                    <a:pt x="132" y="1052"/>
                    <a:pt x="27" y="1079"/>
                    <a:pt x="27" y="1199"/>
                  </a:cubicBezTo>
                  <a:cubicBezTo>
                    <a:pt x="20" y="1359"/>
                    <a:pt x="274" y="1475"/>
                    <a:pt x="390" y="1525"/>
                  </a:cubicBezTo>
                  <a:cubicBezTo>
                    <a:pt x="543" y="1598"/>
                    <a:pt x="703" y="1649"/>
                    <a:pt x="862" y="1692"/>
                  </a:cubicBezTo>
                  <a:cubicBezTo>
                    <a:pt x="835" y="1692"/>
                    <a:pt x="805" y="1691"/>
                    <a:pt x="773" y="1691"/>
                  </a:cubicBezTo>
                  <a:cubicBezTo>
                    <a:pt x="464" y="1691"/>
                    <a:pt x="0" y="1732"/>
                    <a:pt x="93" y="1976"/>
                  </a:cubicBezTo>
                  <a:cubicBezTo>
                    <a:pt x="151" y="2121"/>
                    <a:pt x="405" y="2164"/>
                    <a:pt x="536" y="2193"/>
                  </a:cubicBezTo>
                  <a:cubicBezTo>
                    <a:pt x="681" y="2222"/>
                    <a:pt x="819" y="2237"/>
                    <a:pt x="964" y="2244"/>
                  </a:cubicBezTo>
                  <a:cubicBezTo>
                    <a:pt x="666" y="2288"/>
                    <a:pt x="93" y="2389"/>
                    <a:pt x="260" y="2629"/>
                  </a:cubicBezTo>
                  <a:cubicBezTo>
                    <a:pt x="347" y="2760"/>
                    <a:pt x="608" y="2774"/>
                    <a:pt x="739" y="2781"/>
                  </a:cubicBezTo>
                  <a:cubicBezTo>
                    <a:pt x="828" y="2791"/>
                    <a:pt x="918" y="2795"/>
                    <a:pt x="1007" y="2795"/>
                  </a:cubicBezTo>
                  <a:cubicBezTo>
                    <a:pt x="1186" y="2795"/>
                    <a:pt x="1363" y="2779"/>
                    <a:pt x="1537" y="2760"/>
                  </a:cubicBezTo>
                  <a:cubicBezTo>
                    <a:pt x="1545" y="2760"/>
                    <a:pt x="1545" y="2767"/>
                    <a:pt x="1552" y="2774"/>
                  </a:cubicBezTo>
                  <a:cubicBezTo>
                    <a:pt x="1700" y="2875"/>
                    <a:pt x="1872" y="2925"/>
                    <a:pt x="2050" y="2925"/>
                  </a:cubicBezTo>
                  <a:cubicBezTo>
                    <a:pt x="2116" y="2925"/>
                    <a:pt x="2182" y="2919"/>
                    <a:pt x="2249" y="2905"/>
                  </a:cubicBezTo>
                  <a:cubicBezTo>
                    <a:pt x="2263" y="2905"/>
                    <a:pt x="2271" y="2898"/>
                    <a:pt x="2278" y="2890"/>
                  </a:cubicBezTo>
                  <a:cubicBezTo>
                    <a:pt x="2875" y="3150"/>
                    <a:pt x="5012" y="3996"/>
                    <a:pt x="7387" y="3996"/>
                  </a:cubicBezTo>
                  <a:cubicBezTo>
                    <a:pt x="8736" y="3996"/>
                    <a:pt x="10162" y="3722"/>
                    <a:pt x="11425" y="2912"/>
                  </a:cubicBezTo>
                  <a:lnTo>
                    <a:pt x="9850" y="1003"/>
                  </a:lnTo>
                  <a:cubicBezTo>
                    <a:pt x="9850" y="1003"/>
                    <a:pt x="7725" y="1775"/>
                    <a:pt x="5621" y="1775"/>
                  </a:cubicBezTo>
                  <a:cubicBezTo>
                    <a:pt x="5337" y="1775"/>
                    <a:pt x="5053" y="1761"/>
                    <a:pt x="4775" y="1729"/>
                  </a:cubicBezTo>
                  <a:cubicBezTo>
                    <a:pt x="3193" y="1547"/>
                    <a:pt x="2568" y="1373"/>
                    <a:pt x="2343" y="1300"/>
                  </a:cubicBezTo>
                  <a:cubicBezTo>
                    <a:pt x="2278" y="967"/>
                    <a:pt x="2183" y="640"/>
                    <a:pt x="2046" y="328"/>
                  </a:cubicBezTo>
                  <a:cubicBezTo>
                    <a:pt x="1995" y="226"/>
                    <a:pt x="1900" y="8"/>
                    <a:pt x="1748" y="1"/>
                  </a:cubicBezTo>
                  <a:close/>
                </a:path>
              </a:pathLst>
            </a:custGeom>
            <a:solidFill>
              <a:srgbClr val="FEC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16;p35"/>
            <p:cNvSpPr/>
            <p:nvPr/>
          </p:nvSpPr>
          <p:spPr>
            <a:xfrm rot="2868544">
              <a:off x="880486" y="2778930"/>
              <a:ext cx="700595" cy="565128"/>
            </a:xfrm>
            <a:custGeom>
              <a:avLst/>
              <a:gdLst/>
              <a:ahLst/>
              <a:cxnLst/>
              <a:rect l="l" t="t" r="r" b="b"/>
              <a:pathLst>
                <a:path w="8560" h="6905" extrusionOk="0">
                  <a:moveTo>
                    <a:pt x="3297" y="1"/>
                  </a:moveTo>
                  <a:lnTo>
                    <a:pt x="1" y="1366"/>
                  </a:lnTo>
                  <a:cubicBezTo>
                    <a:pt x="1" y="1366"/>
                    <a:pt x="197" y="1809"/>
                    <a:pt x="596" y="2477"/>
                  </a:cubicBezTo>
                  <a:cubicBezTo>
                    <a:pt x="799" y="2825"/>
                    <a:pt x="1053" y="3232"/>
                    <a:pt x="1365" y="3660"/>
                  </a:cubicBezTo>
                  <a:cubicBezTo>
                    <a:pt x="1482" y="3820"/>
                    <a:pt x="1605" y="3987"/>
                    <a:pt x="1736" y="4154"/>
                  </a:cubicBezTo>
                  <a:cubicBezTo>
                    <a:pt x="1983" y="4480"/>
                    <a:pt x="2266" y="4821"/>
                    <a:pt x="2571" y="5155"/>
                  </a:cubicBezTo>
                  <a:cubicBezTo>
                    <a:pt x="2716" y="5308"/>
                    <a:pt x="2861" y="5460"/>
                    <a:pt x="3013" y="5613"/>
                  </a:cubicBezTo>
                  <a:cubicBezTo>
                    <a:pt x="3384" y="5983"/>
                    <a:pt x="3790" y="6339"/>
                    <a:pt x="4226" y="6680"/>
                  </a:cubicBezTo>
                  <a:cubicBezTo>
                    <a:pt x="4327" y="6752"/>
                    <a:pt x="4429" y="6832"/>
                    <a:pt x="4538" y="6905"/>
                  </a:cubicBezTo>
                  <a:cubicBezTo>
                    <a:pt x="4538" y="6905"/>
                    <a:pt x="7768" y="6012"/>
                    <a:pt x="8560" y="2607"/>
                  </a:cubicBezTo>
                  <a:cubicBezTo>
                    <a:pt x="8560" y="2607"/>
                    <a:pt x="8465" y="2571"/>
                    <a:pt x="8284" y="2513"/>
                  </a:cubicBezTo>
                  <a:cubicBezTo>
                    <a:pt x="8059" y="2433"/>
                    <a:pt x="7696" y="2310"/>
                    <a:pt x="7275" y="2157"/>
                  </a:cubicBezTo>
                  <a:cubicBezTo>
                    <a:pt x="7130" y="2099"/>
                    <a:pt x="6977" y="2041"/>
                    <a:pt x="6825" y="1983"/>
                  </a:cubicBezTo>
                  <a:cubicBezTo>
                    <a:pt x="6425" y="1823"/>
                    <a:pt x="5990" y="1649"/>
                    <a:pt x="5569" y="1453"/>
                  </a:cubicBezTo>
                  <a:cubicBezTo>
                    <a:pt x="5453" y="1402"/>
                    <a:pt x="5336" y="1351"/>
                    <a:pt x="5220" y="1293"/>
                  </a:cubicBezTo>
                  <a:cubicBezTo>
                    <a:pt x="4727" y="1061"/>
                    <a:pt x="4262" y="807"/>
                    <a:pt x="3906" y="553"/>
                  </a:cubicBezTo>
                  <a:cubicBezTo>
                    <a:pt x="3638" y="364"/>
                    <a:pt x="3427" y="182"/>
                    <a:pt x="32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17;p35"/>
            <p:cNvSpPr/>
            <p:nvPr/>
          </p:nvSpPr>
          <p:spPr>
            <a:xfrm rot="2868544">
              <a:off x="1031245" y="2902305"/>
              <a:ext cx="416592" cy="302493"/>
            </a:xfrm>
            <a:custGeom>
              <a:avLst/>
              <a:gdLst/>
              <a:ahLst/>
              <a:cxnLst/>
              <a:rect l="l" t="t" r="r" b="b"/>
              <a:pathLst>
                <a:path w="5090" h="3696" extrusionOk="0">
                  <a:moveTo>
                    <a:pt x="3834" y="0"/>
                  </a:moveTo>
                  <a:cubicBezTo>
                    <a:pt x="2759" y="1285"/>
                    <a:pt x="1090" y="2200"/>
                    <a:pt x="1" y="2694"/>
                  </a:cubicBezTo>
                  <a:cubicBezTo>
                    <a:pt x="248" y="3027"/>
                    <a:pt x="531" y="3361"/>
                    <a:pt x="836" y="3695"/>
                  </a:cubicBezTo>
                  <a:cubicBezTo>
                    <a:pt x="2672" y="3056"/>
                    <a:pt x="4342" y="1365"/>
                    <a:pt x="5090" y="523"/>
                  </a:cubicBezTo>
                  <a:cubicBezTo>
                    <a:pt x="4690" y="370"/>
                    <a:pt x="4255" y="189"/>
                    <a:pt x="3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18;p35"/>
            <p:cNvSpPr/>
            <p:nvPr/>
          </p:nvSpPr>
          <p:spPr>
            <a:xfrm rot="2868544">
              <a:off x="1031612" y="3012733"/>
              <a:ext cx="432061" cy="370177"/>
            </a:xfrm>
            <a:custGeom>
              <a:avLst/>
              <a:gdLst/>
              <a:ahLst/>
              <a:cxnLst/>
              <a:rect l="l" t="t" r="r" b="b"/>
              <a:pathLst>
                <a:path w="5279" h="4523" extrusionOk="0">
                  <a:moveTo>
                    <a:pt x="4262" y="0"/>
                  </a:moveTo>
                  <a:cubicBezTo>
                    <a:pt x="3362" y="1140"/>
                    <a:pt x="1823" y="2781"/>
                    <a:pt x="0" y="3456"/>
                  </a:cubicBezTo>
                  <a:cubicBezTo>
                    <a:pt x="371" y="3826"/>
                    <a:pt x="777" y="4189"/>
                    <a:pt x="1213" y="4523"/>
                  </a:cubicBezTo>
                  <a:cubicBezTo>
                    <a:pt x="2353" y="4029"/>
                    <a:pt x="4298" y="2860"/>
                    <a:pt x="5278" y="356"/>
                  </a:cubicBezTo>
                  <a:cubicBezTo>
                    <a:pt x="5046" y="276"/>
                    <a:pt x="4683" y="153"/>
                    <a:pt x="42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19;p35"/>
            <p:cNvSpPr/>
            <p:nvPr/>
          </p:nvSpPr>
          <p:spPr>
            <a:xfrm rot="2868544">
              <a:off x="1067961" y="2713067"/>
              <a:ext cx="232359" cy="191186"/>
            </a:xfrm>
            <a:custGeom>
              <a:avLst/>
              <a:gdLst/>
              <a:ahLst/>
              <a:cxnLst/>
              <a:rect l="l" t="t" r="r" b="b"/>
              <a:pathLst>
                <a:path w="2839" h="2336" extrusionOk="0">
                  <a:moveTo>
                    <a:pt x="2519" y="1"/>
                  </a:moveTo>
                  <a:lnTo>
                    <a:pt x="0" y="683"/>
                  </a:lnTo>
                  <a:cubicBezTo>
                    <a:pt x="0" y="683"/>
                    <a:pt x="731" y="2336"/>
                    <a:pt x="1716" y="2336"/>
                  </a:cubicBezTo>
                  <a:cubicBezTo>
                    <a:pt x="1746" y="2336"/>
                    <a:pt x="1777" y="2334"/>
                    <a:pt x="1808" y="2331"/>
                  </a:cubicBezTo>
                  <a:cubicBezTo>
                    <a:pt x="2839" y="2215"/>
                    <a:pt x="2520" y="1"/>
                    <a:pt x="2519" y="1"/>
                  </a:cubicBezTo>
                  <a:close/>
                </a:path>
              </a:pathLst>
            </a:custGeom>
            <a:solidFill>
              <a:srgbClr val="FEC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20;p35"/>
            <p:cNvSpPr/>
            <p:nvPr/>
          </p:nvSpPr>
          <p:spPr>
            <a:xfrm rot="2868544">
              <a:off x="831567" y="2190617"/>
              <a:ext cx="285885" cy="228916"/>
            </a:xfrm>
            <a:custGeom>
              <a:avLst/>
              <a:gdLst/>
              <a:ahLst/>
              <a:cxnLst/>
              <a:rect l="l" t="t" r="r" b="b"/>
              <a:pathLst>
                <a:path w="3493" h="2797" extrusionOk="0">
                  <a:moveTo>
                    <a:pt x="1699" y="1"/>
                  </a:moveTo>
                  <a:cubicBezTo>
                    <a:pt x="820" y="1"/>
                    <a:pt x="92" y="556"/>
                    <a:pt x="44" y="1290"/>
                  </a:cubicBezTo>
                  <a:cubicBezTo>
                    <a:pt x="0" y="2059"/>
                    <a:pt x="719" y="2727"/>
                    <a:pt x="1655" y="2792"/>
                  </a:cubicBezTo>
                  <a:cubicBezTo>
                    <a:pt x="1699" y="2795"/>
                    <a:pt x="1743" y="2796"/>
                    <a:pt x="1786" y="2796"/>
                  </a:cubicBezTo>
                  <a:cubicBezTo>
                    <a:pt x="2665" y="2796"/>
                    <a:pt x="3393" y="2241"/>
                    <a:pt x="3441" y="1507"/>
                  </a:cubicBezTo>
                  <a:cubicBezTo>
                    <a:pt x="3492" y="738"/>
                    <a:pt x="2773" y="63"/>
                    <a:pt x="1830" y="5"/>
                  </a:cubicBezTo>
                  <a:cubicBezTo>
                    <a:pt x="1786" y="2"/>
                    <a:pt x="1742" y="1"/>
                    <a:pt x="1699" y="1"/>
                  </a:cubicBezTo>
                  <a:close/>
                </a:path>
              </a:pathLst>
            </a:custGeom>
            <a:solidFill>
              <a:srgbClr val="FEC7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21;p35"/>
            <p:cNvSpPr/>
            <p:nvPr/>
          </p:nvSpPr>
          <p:spPr>
            <a:xfrm rot="2868544">
              <a:off x="888771" y="2269683"/>
              <a:ext cx="149204" cy="42804"/>
            </a:xfrm>
            <a:custGeom>
              <a:avLst/>
              <a:gdLst/>
              <a:ahLst/>
              <a:cxnLst/>
              <a:rect l="l" t="t" r="r" b="b"/>
              <a:pathLst>
                <a:path w="1823" h="523" extrusionOk="0">
                  <a:moveTo>
                    <a:pt x="769" y="1"/>
                  </a:moveTo>
                  <a:cubicBezTo>
                    <a:pt x="305" y="1"/>
                    <a:pt x="19" y="278"/>
                    <a:pt x="15" y="283"/>
                  </a:cubicBezTo>
                  <a:cubicBezTo>
                    <a:pt x="0" y="304"/>
                    <a:pt x="0" y="333"/>
                    <a:pt x="15" y="348"/>
                  </a:cubicBezTo>
                  <a:cubicBezTo>
                    <a:pt x="27" y="356"/>
                    <a:pt x="39" y="362"/>
                    <a:pt x="51" y="362"/>
                  </a:cubicBezTo>
                  <a:cubicBezTo>
                    <a:pt x="60" y="362"/>
                    <a:pt x="70" y="358"/>
                    <a:pt x="80" y="348"/>
                  </a:cubicBezTo>
                  <a:cubicBezTo>
                    <a:pt x="85" y="344"/>
                    <a:pt x="343" y="93"/>
                    <a:pt x="767" y="93"/>
                  </a:cubicBezTo>
                  <a:cubicBezTo>
                    <a:pt x="1034" y="93"/>
                    <a:pt x="1367" y="192"/>
                    <a:pt x="1743" y="515"/>
                  </a:cubicBezTo>
                  <a:cubicBezTo>
                    <a:pt x="1750" y="522"/>
                    <a:pt x="1764" y="522"/>
                    <a:pt x="1772" y="522"/>
                  </a:cubicBezTo>
                  <a:cubicBezTo>
                    <a:pt x="1786" y="522"/>
                    <a:pt x="1801" y="515"/>
                    <a:pt x="1808" y="508"/>
                  </a:cubicBezTo>
                  <a:cubicBezTo>
                    <a:pt x="1822" y="486"/>
                    <a:pt x="1822" y="457"/>
                    <a:pt x="1801" y="442"/>
                  </a:cubicBezTo>
                  <a:cubicBezTo>
                    <a:pt x="1406" y="105"/>
                    <a:pt x="1054" y="1"/>
                    <a:pt x="769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22;p35"/>
            <p:cNvSpPr/>
            <p:nvPr/>
          </p:nvSpPr>
          <p:spPr>
            <a:xfrm rot="2868544">
              <a:off x="920488" y="2270084"/>
              <a:ext cx="53609" cy="75132"/>
            </a:xfrm>
            <a:custGeom>
              <a:avLst/>
              <a:gdLst/>
              <a:ahLst/>
              <a:cxnLst/>
              <a:rect l="l" t="t" r="r" b="b"/>
              <a:pathLst>
                <a:path w="655" h="918" extrusionOk="0">
                  <a:moveTo>
                    <a:pt x="608" y="0"/>
                  </a:moveTo>
                  <a:cubicBezTo>
                    <a:pt x="602" y="0"/>
                    <a:pt x="596" y="1"/>
                    <a:pt x="589" y="3"/>
                  </a:cubicBezTo>
                  <a:cubicBezTo>
                    <a:pt x="320" y="83"/>
                    <a:pt x="160" y="206"/>
                    <a:pt x="95" y="380"/>
                  </a:cubicBezTo>
                  <a:cubicBezTo>
                    <a:pt x="1" y="634"/>
                    <a:pt x="168" y="888"/>
                    <a:pt x="175" y="896"/>
                  </a:cubicBezTo>
                  <a:cubicBezTo>
                    <a:pt x="182" y="910"/>
                    <a:pt x="197" y="917"/>
                    <a:pt x="211" y="917"/>
                  </a:cubicBezTo>
                  <a:cubicBezTo>
                    <a:pt x="226" y="917"/>
                    <a:pt x="233" y="917"/>
                    <a:pt x="240" y="910"/>
                  </a:cubicBezTo>
                  <a:cubicBezTo>
                    <a:pt x="262" y="896"/>
                    <a:pt x="269" y="867"/>
                    <a:pt x="255" y="845"/>
                  </a:cubicBezTo>
                  <a:cubicBezTo>
                    <a:pt x="248" y="845"/>
                    <a:pt x="102" y="620"/>
                    <a:pt x="182" y="416"/>
                  </a:cubicBezTo>
                  <a:cubicBezTo>
                    <a:pt x="233" y="264"/>
                    <a:pt x="378" y="155"/>
                    <a:pt x="618" y="90"/>
                  </a:cubicBezTo>
                  <a:cubicBezTo>
                    <a:pt x="640" y="83"/>
                    <a:pt x="654" y="53"/>
                    <a:pt x="647" y="32"/>
                  </a:cubicBezTo>
                  <a:cubicBezTo>
                    <a:pt x="641" y="10"/>
                    <a:pt x="627" y="0"/>
                    <a:pt x="608" y="0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23;p35"/>
            <p:cNvSpPr/>
            <p:nvPr/>
          </p:nvSpPr>
          <p:spPr>
            <a:xfrm rot="2868544">
              <a:off x="879414" y="1828990"/>
              <a:ext cx="1134374" cy="1053733"/>
            </a:xfrm>
            <a:custGeom>
              <a:avLst/>
              <a:gdLst/>
              <a:ahLst/>
              <a:cxnLst/>
              <a:rect l="l" t="t" r="r" b="b"/>
              <a:pathLst>
                <a:path w="13860" h="12875" extrusionOk="0">
                  <a:moveTo>
                    <a:pt x="7885" y="0"/>
                  </a:moveTo>
                  <a:cubicBezTo>
                    <a:pt x="6872" y="0"/>
                    <a:pt x="5806" y="252"/>
                    <a:pt x="4763" y="792"/>
                  </a:cubicBezTo>
                  <a:cubicBezTo>
                    <a:pt x="2171" y="2127"/>
                    <a:pt x="1" y="4697"/>
                    <a:pt x="2208" y="9126"/>
                  </a:cubicBezTo>
                  <a:cubicBezTo>
                    <a:pt x="2462" y="9634"/>
                    <a:pt x="2563" y="10207"/>
                    <a:pt x="2571" y="10788"/>
                  </a:cubicBezTo>
                  <a:cubicBezTo>
                    <a:pt x="2571" y="11035"/>
                    <a:pt x="2621" y="11282"/>
                    <a:pt x="2723" y="11507"/>
                  </a:cubicBezTo>
                  <a:cubicBezTo>
                    <a:pt x="3115" y="12405"/>
                    <a:pt x="4214" y="12874"/>
                    <a:pt x="5605" y="12874"/>
                  </a:cubicBezTo>
                  <a:cubicBezTo>
                    <a:pt x="6609" y="12874"/>
                    <a:pt x="7765" y="12629"/>
                    <a:pt x="8916" y="12124"/>
                  </a:cubicBezTo>
                  <a:cubicBezTo>
                    <a:pt x="10622" y="11369"/>
                    <a:pt x="11914" y="10222"/>
                    <a:pt x="12487" y="9089"/>
                  </a:cubicBezTo>
                  <a:cubicBezTo>
                    <a:pt x="12582" y="8901"/>
                    <a:pt x="12683" y="8705"/>
                    <a:pt x="12799" y="8523"/>
                  </a:cubicBezTo>
                  <a:cubicBezTo>
                    <a:pt x="13859" y="6926"/>
                    <a:pt x="13787" y="5053"/>
                    <a:pt x="13025" y="3311"/>
                  </a:cubicBezTo>
                  <a:cubicBezTo>
                    <a:pt x="12114" y="1235"/>
                    <a:pt x="10129" y="0"/>
                    <a:pt x="7885" y="0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24;p35"/>
            <p:cNvSpPr/>
            <p:nvPr/>
          </p:nvSpPr>
          <p:spPr>
            <a:xfrm rot="2868544">
              <a:off x="1629551" y="2532200"/>
              <a:ext cx="948995" cy="683146"/>
            </a:xfrm>
            <a:custGeom>
              <a:avLst/>
              <a:gdLst/>
              <a:ahLst/>
              <a:cxnLst/>
              <a:rect l="l" t="t" r="r" b="b"/>
              <a:pathLst>
                <a:path w="11595" h="8347" extrusionOk="0">
                  <a:moveTo>
                    <a:pt x="2384" y="1"/>
                  </a:moveTo>
                  <a:cubicBezTo>
                    <a:pt x="2198" y="1"/>
                    <a:pt x="2013" y="21"/>
                    <a:pt x="1830" y="63"/>
                  </a:cubicBezTo>
                  <a:cubicBezTo>
                    <a:pt x="1112" y="222"/>
                    <a:pt x="480" y="730"/>
                    <a:pt x="153" y="1391"/>
                  </a:cubicBezTo>
                  <a:cubicBezTo>
                    <a:pt x="23" y="1660"/>
                    <a:pt x="1" y="1950"/>
                    <a:pt x="37" y="2255"/>
                  </a:cubicBezTo>
                  <a:cubicBezTo>
                    <a:pt x="132" y="2923"/>
                    <a:pt x="531" y="3627"/>
                    <a:pt x="720" y="4230"/>
                  </a:cubicBezTo>
                  <a:cubicBezTo>
                    <a:pt x="937" y="4854"/>
                    <a:pt x="1075" y="5798"/>
                    <a:pt x="1620" y="6226"/>
                  </a:cubicBezTo>
                  <a:cubicBezTo>
                    <a:pt x="1874" y="6429"/>
                    <a:pt x="2193" y="6545"/>
                    <a:pt x="2469" y="6712"/>
                  </a:cubicBezTo>
                  <a:cubicBezTo>
                    <a:pt x="2868" y="6966"/>
                    <a:pt x="3246" y="7235"/>
                    <a:pt x="3667" y="7453"/>
                  </a:cubicBezTo>
                  <a:cubicBezTo>
                    <a:pt x="4495" y="7888"/>
                    <a:pt x="5395" y="8201"/>
                    <a:pt x="6331" y="8310"/>
                  </a:cubicBezTo>
                  <a:cubicBezTo>
                    <a:pt x="6553" y="8334"/>
                    <a:pt x="6778" y="8347"/>
                    <a:pt x="7002" y="8347"/>
                  </a:cubicBezTo>
                  <a:cubicBezTo>
                    <a:pt x="8224" y="8347"/>
                    <a:pt x="9456" y="7975"/>
                    <a:pt x="10382" y="7184"/>
                  </a:cubicBezTo>
                  <a:cubicBezTo>
                    <a:pt x="10999" y="6662"/>
                    <a:pt x="11478" y="5943"/>
                    <a:pt x="11595" y="5152"/>
                  </a:cubicBezTo>
                  <a:lnTo>
                    <a:pt x="11595" y="5152"/>
                  </a:lnTo>
                  <a:cubicBezTo>
                    <a:pt x="10919" y="5645"/>
                    <a:pt x="10172" y="5921"/>
                    <a:pt x="9344" y="5957"/>
                  </a:cubicBezTo>
                  <a:cubicBezTo>
                    <a:pt x="9787" y="5682"/>
                    <a:pt x="10128" y="5246"/>
                    <a:pt x="10302" y="4752"/>
                  </a:cubicBezTo>
                  <a:lnTo>
                    <a:pt x="10302" y="4752"/>
                  </a:lnTo>
                  <a:cubicBezTo>
                    <a:pt x="9817" y="5220"/>
                    <a:pt x="9143" y="5454"/>
                    <a:pt x="8469" y="5454"/>
                  </a:cubicBezTo>
                  <a:cubicBezTo>
                    <a:pt x="7791" y="5454"/>
                    <a:pt x="7113" y="5218"/>
                    <a:pt x="6622" y="4745"/>
                  </a:cubicBezTo>
                  <a:cubicBezTo>
                    <a:pt x="5613" y="3772"/>
                    <a:pt x="5511" y="2168"/>
                    <a:pt x="4625" y="1079"/>
                  </a:cubicBezTo>
                  <a:cubicBezTo>
                    <a:pt x="4083" y="418"/>
                    <a:pt x="3233" y="1"/>
                    <a:pt x="23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25;p35"/>
            <p:cNvSpPr/>
            <p:nvPr/>
          </p:nvSpPr>
          <p:spPr>
            <a:xfrm rot="2868544">
              <a:off x="1646222" y="2179752"/>
              <a:ext cx="377634" cy="716620"/>
            </a:xfrm>
            <a:custGeom>
              <a:avLst/>
              <a:gdLst/>
              <a:ahLst/>
              <a:cxnLst/>
              <a:rect l="l" t="t" r="r" b="b"/>
              <a:pathLst>
                <a:path w="4614" h="8756" extrusionOk="0">
                  <a:moveTo>
                    <a:pt x="1450" y="1"/>
                  </a:moveTo>
                  <a:cubicBezTo>
                    <a:pt x="1044" y="1"/>
                    <a:pt x="717" y="355"/>
                    <a:pt x="574" y="1204"/>
                  </a:cubicBezTo>
                  <a:cubicBezTo>
                    <a:pt x="0" y="4608"/>
                    <a:pt x="2555" y="8754"/>
                    <a:pt x="2555" y="8754"/>
                  </a:cubicBezTo>
                  <a:cubicBezTo>
                    <a:pt x="2555" y="8754"/>
                    <a:pt x="2571" y="8755"/>
                    <a:pt x="2600" y="8755"/>
                  </a:cubicBezTo>
                  <a:cubicBezTo>
                    <a:pt x="2860" y="8755"/>
                    <a:pt x="4178" y="8614"/>
                    <a:pt x="4407" y="5777"/>
                  </a:cubicBezTo>
                  <a:cubicBezTo>
                    <a:pt x="4614" y="3210"/>
                    <a:pt x="2673" y="1"/>
                    <a:pt x="14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26;p35"/>
            <p:cNvSpPr/>
            <p:nvPr/>
          </p:nvSpPr>
          <p:spPr>
            <a:xfrm rot="2868544">
              <a:off x="1457818" y="2735242"/>
              <a:ext cx="304955" cy="235545"/>
            </a:xfrm>
            <a:custGeom>
              <a:avLst/>
              <a:gdLst/>
              <a:ahLst/>
              <a:cxnLst/>
              <a:rect l="l" t="t" r="r" b="b"/>
              <a:pathLst>
                <a:path w="3726" h="2878" extrusionOk="0">
                  <a:moveTo>
                    <a:pt x="2076" y="0"/>
                  </a:moveTo>
                  <a:cubicBezTo>
                    <a:pt x="1847" y="0"/>
                    <a:pt x="1609" y="42"/>
                    <a:pt x="1373" y="128"/>
                  </a:cubicBezTo>
                  <a:cubicBezTo>
                    <a:pt x="495" y="462"/>
                    <a:pt x="1" y="1312"/>
                    <a:pt x="270" y="2031"/>
                  </a:cubicBezTo>
                  <a:cubicBezTo>
                    <a:pt x="467" y="2563"/>
                    <a:pt x="1024" y="2877"/>
                    <a:pt x="1654" y="2877"/>
                  </a:cubicBezTo>
                  <a:cubicBezTo>
                    <a:pt x="1882" y="2877"/>
                    <a:pt x="2120" y="2836"/>
                    <a:pt x="2353" y="2749"/>
                  </a:cubicBezTo>
                  <a:cubicBezTo>
                    <a:pt x="3232" y="2415"/>
                    <a:pt x="3725" y="1566"/>
                    <a:pt x="3457" y="847"/>
                  </a:cubicBezTo>
                  <a:cubicBezTo>
                    <a:pt x="3259" y="314"/>
                    <a:pt x="2706" y="0"/>
                    <a:pt x="2076" y="0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27;p35"/>
            <p:cNvSpPr/>
            <p:nvPr/>
          </p:nvSpPr>
          <p:spPr>
            <a:xfrm rot="2868544">
              <a:off x="1553268" y="2833507"/>
              <a:ext cx="139710" cy="68667"/>
            </a:xfrm>
            <a:custGeom>
              <a:avLst/>
              <a:gdLst/>
              <a:ahLst/>
              <a:cxnLst/>
              <a:rect l="l" t="t" r="r" b="b"/>
              <a:pathLst>
                <a:path w="1707" h="839" extrusionOk="0">
                  <a:moveTo>
                    <a:pt x="1204" y="1"/>
                  </a:moveTo>
                  <a:cubicBezTo>
                    <a:pt x="873" y="1"/>
                    <a:pt x="418" y="145"/>
                    <a:pt x="15" y="773"/>
                  </a:cubicBezTo>
                  <a:cubicBezTo>
                    <a:pt x="1" y="788"/>
                    <a:pt x="8" y="817"/>
                    <a:pt x="30" y="831"/>
                  </a:cubicBezTo>
                  <a:cubicBezTo>
                    <a:pt x="37" y="839"/>
                    <a:pt x="44" y="839"/>
                    <a:pt x="59" y="839"/>
                  </a:cubicBezTo>
                  <a:cubicBezTo>
                    <a:pt x="73" y="839"/>
                    <a:pt x="88" y="831"/>
                    <a:pt x="95" y="817"/>
                  </a:cubicBezTo>
                  <a:cubicBezTo>
                    <a:pt x="476" y="223"/>
                    <a:pt x="898" y="86"/>
                    <a:pt x="1203" y="86"/>
                  </a:cubicBezTo>
                  <a:cubicBezTo>
                    <a:pt x="1450" y="86"/>
                    <a:pt x="1621" y="175"/>
                    <a:pt x="1634" y="185"/>
                  </a:cubicBezTo>
                  <a:cubicBezTo>
                    <a:pt x="1640" y="187"/>
                    <a:pt x="1645" y="188"/>
                    <a:pt x="1651" y="188"/>
                  </a:cubicBezTo>
                  <a:cubicBezTo>
                    <a:pt x="1669" y="188"/>
                    <a:pt x="1689" y="180"/>
                    <a:pt x="1699" y="163"/>
                  </a:cubicBezTo>
                  <a:cubicBezTo>
                    <a:pt x="1707" y="142"/>
                    <a:pt x="1699" y="113"/>
                    <a:pt x="1678" y="105"/>
                  </a:cubicBezTo>
                  <a:cubicBezTo>
                    <a:pt x="1674" y="102"/>
                    <a:pt x="1482" y="1"/>
                    <a:pt x="1204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28;p35"/>
            <p:cNvSpPr/>
            <p:nvPr/>
          </p:nvSpPr>
          <p:spPr>
            <a:xfrm rot="2868544">
              <a:off x="1577188" y="2847738"/>
              <a:ext cx="64903" cy="63101"/>
            </a:xfrm>
            <a:custGeom>
              <a:avLst/>
              <a:gdLst/>
              <a:ahLst/>
              <a:cxnLst/>
              <a:rect l="l" t="t" r="r" b="b"/>
              <a:pathLst>
                <a:path w="793" h="771" extrusionOk="0">
                  <a:moveTo>
                    <a:pt x="52" y="1"/>
                  </a:moveTo>
                  <a:cubicBezTo>
                    <a:pt x="23" y="1"/>
                    <a:pt x="1" y="22"/>
                    <a:pt x="1" y="44"/>
                  </a:cubicBezTo>
                  <a:cubicBezTo>
                    <a:pt x="1" y="73"/>
                    <a:pt x="23" y="88"/>
                    <a:pt x="44" y="88"/>
                  </a:cubicBezTo>
                  <a:lnTo>
                    <a:pt x="52" y="88"/>
                  </a:lnTo>
                  <a:cubicBezTo>
                    <a:pt x="298" y="88"/>
                    <a:pt x="465" y="153"/>
                    <a:pt x="560" y="276"/>
                  </a:cubicBezTo>
                  <a:cubicBezTo>
                    <a:pt x="690" y="458"/>
                    <a:pt x="618" y="712"/>
                    <a:pt x="618" y="712"/>
                  </a:cubicBezTo>
                  <a:cubicBezTo>
                    <a:pt x="611" y="734"/>
                    <a:pt x="618" y="763"/>
                    <a:pt x="647" y="770"/>
                  </a:cubicBezTo>
                  <a:lnTo>
                    <a:pt x="661" y="770"/>
                  </a:lnTo>
                  <a:cubicBezTo>
                    <a:pt x="676" y="770"/>
                    <a:pt x="698" y="763"/>
                    <a:pt x="705" y="741"/>
                  </a:cubicBezTo>
                  <a:cubicBezTo>
                    <a:pt x="705" y="726"/>
                    <a:pt x="792" y="443"/>
                    <a:pt x="632" y="226"/>
                  </a:cubicBezTo>
                  <a:cubicBezTo>
                    <a:pt x="523" y="73"/>
                    <a:pt x="327" y="1"/>
                    <a:pt x="52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29;p35"/>
            <p:cNvSpPr/>
            <p:nvPr/>
          </p:nvSpPr>
          <p:spPr>
            <a:xfrm rot="2868544">
              <a:off x="1086337" y="1676381"/>
              <a:ext cx="848489" cy="921392"/>
            </a:xfrm>
            <a:custGeom>
              <a:avLst/>
              <a:gdLst/>
              <a:ahLst/>
              <a:cxnLst/>
              <a:rect l="l" t="t" r="r" b="b"/>
              <a:pathLst>
                <a:path w="10367" h="11258" extrusionOk="0">
                  <a:moveTo>
                    <a:pt x="7966" y="1"/>
                  </a:moveTo>
                  <a:cubicBezTo>
                    <a:pt x="7837" y="1"/>
                    <a:pt x="7701" y="9"/>
                    <a:pt x="7557" y="27"/>
                  </a:cubicBezTo>
                  <a:cubicBezTo>
                    <a:pt x="5314" y="303"/>
                    <a:pt x="1002" y="1820"/>
                    <a:pt x="269" y="5116"/>
                  </a:cubicBezTo>
                  <a:cubicBezTo>
                    <a:pt x="0" y="6358"/>
                    <a:pt x="189" y="7526"/>
                    <a:pt x="545" y="8514"/>
                  </a:cubicBezTo>
                  <a:cubicBezTo>
                    <a:pt x="1118" y="10147"/>
                    <a:pt x="2134" y="11258"/>
                    <a:pt x="2134" y="11258"/>
                  </a:cubicBezTo>
                  <a:cubicBezTo>
                    <a:pt x="2134" y="11258"/>
                    <a:pt x="1125" y="7926"/>
                    <a:pt x="1605" y="6793"/>
                  </a:cubicBezTo>
                  <a:cubicBezTo>
                    <a:pt x="1605" y="6793"/>
                    <a:pt x="4828" y="5515"/>
                    <a:pt x="6556" y="4339"/>
                  </a:cubicBezTo>
                  <a:lnTo>
                    <a:pt x="6556" y="4339"/>
                  </a:lnTo>
                  <a:cubicBezTo>
                    <a:pt x="6512" y="4390"/>
                    <a:pt x="5801" y="5254"/>
                    <a:pt x="4980" y="5748"/>
                  </a:cubicBezTo>
                  <a:cubicBezTo>
                    <a:pt x="4980" y="5748"/>
                    <a:pt x="8959" y="5552"/>
                    <a:pt x="10338" y="2561"/>
                  </a:cubicBezTo>
                  <a:cubicBezTo>
                    <a:pt x="10367" y="2495"/>
                    <a:pt x="10316" y="1820"/>
                    <a:pt x="9960" y="1181"/>
                  </a:cubicBezTo>
                  <a:cubicBezTo>
                    <a:pt x="9630" y="579"/>
                    <a:pt x="9029" y="1"/>
                    <a:pt x="79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30;p35"/>
            <p:cNvSpPr/>
            <p:nvPr/>
          </p:nvSpPr>
          <p:spPr>
            <a:xfrm rot="2868544">
              <a:off x="1174988" y="1700944"/>
              <a:ext cx="815260" cy="696814"/>
            </a:xfrm>
            <a:custGeom>
              <a:avLst/>
              <a:gdLst/>
              <a:ahLst/>
              <a:cxnLst/>
              <a:rect l="l" t="t" r="r" b="b"/>
              <a:pathLst>
                <a:path w="9961" h="8514" extrusionOk="0">
                  <a:moveTo>
                    <a:pt x="7966" y="1"/>
                  </a:moveTo>
                  <a:cubicBezTo>
                    <a:pt x="7837" y="1"/>
                    <a:pt x="7701" y="9"/>
                    <a:pt x="7557" y="27"/>
                  </a:cubicBezTo>
                  <a:cubicBezTo>
                    <a:pt x="5314" y="303"/>
                    <a:pt x="1002" y="1820"/>
                    <a:pt x="269" y="5116"/>
                  </a:cubicBezTo>
                  <a:cubicBezTo>
                    <a:pt x="0" y="6358"/>
                    <a:pt x="189" y="7534"/>
                    <a:pt x="545" y="8514"/>
                  </a:cubicBezTo>
                  <a:cubicBezTo>
                    <a:pt x="363" y="6750"/>
                    <a:pt x="987" y="4564"/>
                    <a:pt x="3695" y="2488"/>
                  </a:cubicBezTo>
                  <a:cubicBezTo>
                    <a:pt x="5333" y="1238"/>
                    <a:pt x="6911" y="911"/>
                    <a:pt x="8114" y="911"/>
                  </a:cubicBezTo>
                  <a:cubicBezTo>
                    <a:pt x="8943" y="911"/>
                    <a:pt x="9593" y="1066"/>
                    <a:pt x="9960" y="1181"/>
                  </a:cubicBezTo>
                  <a:cubicBezTo>
                    <a:pt x="9630" y="579"/>
                    <a:pt x="9029" y="1"/>
                    <a:pt x="7966" y="1"/>
                  </a:cubicBezTo>
                  <a:close/>
                </a:path>
              </a:pathLst>
            </a:custGeom>
            <a:solidFill>
              <a:srgbClr val="FFD8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31;p35"/>
            <p:cNvSpPr/>
            <p:nvPr/>
          </p:nvSpPr>
          <p:spPr>
            <a:xfrm rot="2868544">
              <a:off x="1335429" y="2542449"/>
              <a:ext cx="45833" cy="73986"/>
            </a:xfrm>
            <a:custGeom>
              <a:avLst/>
              <a:gdLst/>
              <a:ahLst/>
              <a:cxnLst/>
              <a:rect l="l" t="t" r="r" b="b"/>
              <a:pathLst>
                <a:path w="560" h="904" extrusionOk="0">
                  <a:moveTo>
                    <a:pt x="168" y="1"/>
                  </a:moveTo>
                  <a:cubicBezTo>
                    <a:pt x="158" y="1"/>
                    <a:pt x="148" y="2"/>
                    <a:pt x="138" y="6"/>
                  </a:cubicBezTo>
                  <a:cubicBezTo>
                    <a:pt x="29" y="42"/>
                    <a:pt x="0" y="274"/>
                    <a:pt x="80" y="514"/>
                  </a:cubicBezTo>
                  <a:cubicBezTo>
                    <a:pt x="153" y="739"/>
                    <a:pt x="286" y="903"/>
                    <a:pt x="391" y="903"/>
                  </a:cubicBezTo>
                  <a:cubicBezTo>
                    <a:pt x="401" y="903"/>
                    <a:pt x="411" y="902"/>
                    <a:pt x="421" y="899"/>
                  </a:cubicBezTo>
                  <a:cubicBezTo>
                    <a:pt x="537" y="862"/>
                    <a:pt x="559" y="637"/>
                    <a:pt x="479" y="390"/>
                  </a:cubicBezTo>
                  <a:cubicBezTo>
                    <a:pt x="413" y="166"/>
                    <a:pt x="275" y="1"/>
                    <a:pt x="168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32;p35"/>
            <p:cNvSpPr/>
            <p:nvPr/>
          </p:nvSpPr>
          <p:spPr>
            <a:xfrm rot="2868544">
              <a:off x="1052304" y="2311499"/>
              <a:ext cx="45833" cy="73986"/>
            </a:xfrm>
            <a:custGeom>
              <a:avLst/>
              <a:gdLst/>
              <a:ahLst/>
              <a:cxnLst/>
              <a:rect l="l" t="t" r="r" b="b"/>
              <a:pathLst>
                <a:path w="560" h="904" extrusionOk="0">
                  <a:moveTo>
                    <a:pt x="168" y="1"/>
                  </a:moveTo>
                  <a:cubicBezTo>
                    <a:pt x="158" y="1"/>
                    <a:pt x="148" y="2"/>
                    <a:pt x="138" y="6"/>
                  </a:cubicBezTo>
                  <a:cubicBezTo>
                    <a:pt x="29" y="42"/>
                    <a:pt x="0" y="274"/>
                    <a:pt x="80" y="521"/>
                  </a:cubicBezTo>
                  <a:cubicBezTo>
                    <a:pt x="153" y="739"/>
                    <a:pt x="286" y="903"/>
                    <a:pt x="391" y="903"/>
                  </a:cubicBezTo>
                  <a:cubicBezTo>
                    <a:pt x="402" y="903"/>
                    <a:pt x="412" y="902"/>
                    <a:pt x="421" y="899"/>
                  </a:cubicBezTo>
                  <a:cubicBezTo>
                    <a:pt x="537" y="862"/>
                    <a:pt x="559" y="637"/>
                    <a:pt x="487" y="390"/>
                  </a:cubicBezTo>
                  <a:cubicBezTo>
                    <a:pt x="414" y="165"/>
                    <a:pt x="275" y="1"/>
                    <a:pt x="168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33;p35"/>
            <p:cNvSpPr/>
            <p:nvPr/>
          </p:nvSpPr>
          <p:spPr>
            <a:xfrm rot="2868544">
              <a:off x="1439726" y="2369262"/>
              <a:ext cx="162299" cy="51807"/>
            </a:xfrm>
            <a:custGeom>
              <a:avLst/>
              <a:gdLst/>
              <a:ahLst/>
              <a:cxnLst/>
              <a:rect l="l" t="t" r="r" b="b"/>
              <a:pathLst>
                <a:path w="1983" h="633" extrusionOk="0">
                  <a:moveTo>
                    <a:pt x="1024" y="1"/>
                  </a:moveTo>
                  <a:cubicBezTo>
                    <a:pt x="698" y="1"/>
                    <a:pt x="218" y="233"/>
                    <a:pt x="37" y="487"/>
                  </a:cubicBezTo>
                  <a:cubicBezTo>
                    <a:pt x="1" y="523"/>
                    <a:pt x="15" y="581"/>
                    <a:pt x="51" y="610"/>
                  </a:cubicBezTo>
                  <a:cubicBezTo>
                    <a:pt x="66" y="625"/>
                    <a:pt x="88" y="632"/>
                    <a:pt x="110" y="632"/>
                  </a:cubicBezTo>
                  <a:cubicBezTo>
                    <a:pt x="131" y="632"/>
                    <a:pt x="160" y="618"/>
                    <a:pt x="175" y="596"/>
                  </a:cubicBezTo>
                  <a:cubicBezTo>
                    <a:pt x="335" y="385"/>
                    <a:pt x="748" y="182"/>
                    <a:pt x="1032" y="182"/>
                  </a:cubicBezTo>
                  <a:cubicBezTo>
                    <a:pt x="1286" y="182"/>
                    <a:pt x="1641" y="298"/>
                    <a:pt x="1808" y="516"/>
                  </a:cubicBezTo>
                  <a:cubicBezTo>
                    <a:pt x="1829" y="537"/>
                    <a:pt x="1856" y="549"/>
                    <a:pt x="1882" y="549"/>
                  </a:cubicBezTo>
                  <a:cubicBezTo>
                    <a:pt x="1901" y="549"/>
                    <a:pt x="1921" y="543"/>
                    <a:pt x="1939" y="531"/>
                  </a:cubicBezTo>
                  <a:cubicBezTo>
                    <a:pt x="1975" y="502"/>
                    <a:pt x="1983" y="443"/>
                    <a:pt x="1954" y="400"/>
                  </a:cubicBezTo>
                  <a:cubicBezTo>
                    <a:pt x="1750" y="139"/>
                    <a:pt x="1336" y="1"/>
                    <a:pt x="1039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34;p35"/>
            <p:cNvSpPr/>
            <p:nvPr/>
          </p:nvSpPr>
          <p:spPr>
            <a:xfrm rot="2868544">
              <a:off x="1130848" y="2098941"/>
              <a:ext cx="120640" cy="69076"/>
            </a:xfrm>
            <a:custGeom>
              <a:avLst/>
              <a:gdLst/>
              <a:ahLst/>
              <a:cxnLst/>
              <a:rect l="l" t="t" r="r" b="b"/>
              <a:pathLst>
                <a:path w="1474" h="844" extrusionOk="0">
                  <a:moveTo>
                    <a:pt x="672" y="1"/>
                  </a:moveTo>
                  <a:cubicBezTo>
                    <a:pt x="613" y="1"/>
                    <a:pt x="551" y="10"/>
                    <a:pt x="487" y="31"/>
                  </a:cubicBezTo>
                  <a:cubicBezTo>
                    <a:pt x="58" y="169"/>
                    <a:pt x="0" y="568"/>
                    <a:pt x="29" y="764"/>
                  </a:cubicBezTo>
                  <a:cubicBezTo>
                    <a:pt x="37" y="808"/>
                    <a:pt x="73" y="844"/>
                    <a:pt x="116" y="844"/>
                  </a:cubicBezTo>
                  <a:lnTo>
                    <a:pt x="131" y="844"/>
                  </a:lnTo>
                  <a:cubicBezTo>
                    <a:pt x="182" y="837"/>
                    <a:pt x="211" y="793"/>
                    <a:pt x="204" y="742"/>
                  </a:cubicBezTo>
                  <a:cubicBezTo>
                    <a:pt x="204" y="721"/>
                    <a:pt x="153" y="329"/>
                    <a:pt x="537" y="205"/>
                  </a:cubicBezTo>
                  <a:cubicBezTo>
                    <a:pt x="581" y="191"/>
                    <a:pt x="623" y="184"/>
                    <a:pt x="665" y="184"/>
                  </a:cubicBezTo>
                  <a:cubicBezTo>
                    <a:pt x="1018" y="184"/>
                    <a:pt x="1285" y="655"/>
                    <a:pt x="1285" y="655"/>
                  </a:cubicBezTo>
                  <a:cubicBezTo>
                    <a:pt x="1305" y="685"/>
                    <a:pt x="1335" y="705"/>
                    <a:pt x="1366" y="705"/>
                  </a:cubicBezTo>
                  <a:cubicBezTo>
                    <a:pt x="1381" y="705"/>
                    <a:pt x="1395" y="701"/>
                    <a:pt x="1409" y="692"/>
                  </a:cubicBezTo>
                  <a:cubicBezTo>
                    <a:pt x="1452" y="670"/>
                    <a:pt x="1474" y="612"/>
                    <a:pt x="1445" y="568"/>
                  </a:cubicBezTo>
                  <a:cubicBezTo>
                    <a:pt x="1432" y="542"/>
                    <a:pt x="1124" y="1"/>
                    <a:pt x="672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35;p35"/>
            <p:cNvSpPr/>
            <p:nvPr/>
          </p:nvSpPr>
          <p:spPr>
            <a:xfrm rot="2868544">
              <a:off x="1072961" y="2419780"/>
              <a:ext cx="41741" cy="50579"/>
            </a:xfrm>
            <a:custGeom>
              <a:avLst/>
              <a:gdLst/>
              <a:ahLst/>
              <a:cxnLst/>
              <a:rect l="l" t="t" r="r" b="b"/>
              <a:pathLst>
                <a:path w="510" h="618" extrusionOk="0">
                  <a:moveTo>
                    <a:pt x="436" y="1"/>
                  </a:moveTo>
                  <a:cubicBezTo>
                    <a:pt x="422" y="1"/>
                    <a:pt x="81" y="8"/>
                    <a:pt x="44" y="269"/>
                  </a:cubicBezTo>
                  <a:cubicBezTo>
                    <a:pt x="1" y="538"/>
                    <a:pt x="436" y="611"/>
                    <a:pt x="451" y="618"/>
                  </a:cubicBezTo>
                  <a:lnTo>
                    <a:pt x="458" y="618"/>
                  </a:lnTo>
                  <a:cubicBezTo>
                    <a:pt x="480" y="618"/>
                    <a:pt x="502" y="596"/>
                    <a:pt x="509" y="574"/>
                  </a:cubicBezTo>
                  <a:cubicBezTo>
                    <a:pt x="509" y="553"/>
                    <a:pt x="495" y="531"/>
                    <a:pt x="465" y="524"/>
                  </a:cubicBezTo>
                  <a:cubicBezTo>
                    <a:pt x="465" y="524"/>
                    <a:pt x="102" y="465"/>
                    <a:pt x="132" y="284"/>
                  </a:cubicBezTo>
                  <a:cubicBezTo>
                    <a:pt x="161" y="95"/>
                    <a:pt x="436" y="88"/>
                    <a:pt x="444" y="88"/>
                  </a:cubicBezTo>
                  <a:cubicBezTo>
                    <a:pt x="465" y="88"/>
                    <a:pt x="487" y="66"/>
                    <a:pt x="487" y="44"/>
                  </a:cubicBezTo>
                  <a:cubicBezTo>
                    <a:pt x="487" y="15"/>
                    <a:pt x="465" y="1"/>
                    <a:pt x="436" y="1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36;p35"/>
            <p:cNvSpPr/>
            <p:nvPr/>
          </p:nvSpPr>
          <p:spPr>
            <a:xfrm rot="2868544">
              <a:off x="1084918" y="2511954"/>
              <a:ext cx="197411" cy="166960"/>
            </a:xfrm>
            <a:custGeom>
              <a:avLst/>
              <a:gdLst/>
              <a:ahLst/>
              <a:cxnLst/>
              <a:rect l="l" t="t" r="r" b="b"/>
              <a:pathLst>
                <a:path w="2412" h="2040" extrusionOk="0">
                  <a:moveTo>
                    <a:pt x="2005" y="0"/>
                  </a:moveTo>
                  <a:cubicBezTo>
                    <a:pt x="1997" y="8"/>
                    <a:pt x="1997" y="15"/>
                    <a:pt x="1990" y="22"/>
                  </a:cubicBezTo>
                  <a:cubicBezTo>
                    <a:pt x="1750" y="392"/>
                    <a:pt x="473" y="1169"/>
                    <a:pt x="103" y="1285"/>
                  </a:cubicBezTo>
                  <a:cubicBezTo>
                    <a:pt x="73" y="1293"/>
                    <a:pt x="52" y="1296"/>
                    <a:pt x="35" y="1296"/>
                  </a:cubicBezTo>
                  <a:cubicBezTo>
                    <a:pt x="19" y="1296"/>
                    <a:pt x="8" y="1293"/>
                    <a:pt x="1" y="1285"/>
                  </a:cubicBezTo>
                  <a:lnTo>
                    <a:pt x="1" y="1285"/>
                  </a:lnTo>
                  <a:cubicBezTo>
                    <a:pt x="30" y="1336"/>
                    <a:pt x="429" y="1968"/>
                    <a:pt x="1054" y="2033"/>
                  </a:cubicBezTo>
                  <a:cubicBezTo>
                    <a:pt x="1089" y="2037"/>
                    <a:pt x="1125" y="2039"/>
                    <a:pt x="1161" y="2039"/>
                  </a:cubicBezTo>
                  <a:cubicBezTo>
                    <a:pt x="1328" y="2039"/>
                    <a:pt x="1509" y="1996"/>
                    <a:pt x="1700" y="1895"/>
                  </a:cubicBezTo>
                  <a:cubicBezTo>
                    <a:pt x="2353" y="1554"/>
                    <a:pt x="2411" y="1046"/>
                    <a:pt x="2317" y="647"/>
                  </a:cubicBezTo>
                  <a:cubicBezTo>
                    <a:pt x="2237" y="305"/>
                    <a:pt x="2048" y="44"/>
                    <a:pt x="2019" y="15"/>
                  </a:cubicBezTo>
                  <a:cubicBezTo>
                    <a:pt x="2012" y="0"/>
                    <a:pt x="2005" y="0"/>
                    <a:pt x="2005" y="0"/>
                  </a:cubicBezTo>
                  <a:close/>
                </a:path>
              </a:pathLst>
            </a:custGeom>
            <a:solidFill>
              <a:srgbClr val="281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37;p35"/>
            <p:cNvSpPr/>
            <p:nvPr/>
          </p:nvSpPr>
          <p:spPr>
            <a:xfrm rot="2868544">
              <a:off x="1137361" y="2588071"/>
              <a:ext cx="111228" cy="114090"/>
            </a:xfrm>
            <a:custGeom>
              <a:avLst/>
              <a:gdLst/>
              <a:ahLst/>
              <a:cxnLst/>
              <a:rect l="l" t="t" r="r" b="b"/>
              <a:pathLst>
                <a:path w="1359" h="1394" extrusionOk="0">
                  <a:moveTo>
                    <a:pt x="1264" y="1"/>
                  </a:moveTo>
                  <a:lnTo>
                    <a:pt x="1264" y="1"/>
                  </a:lnTo>
                  <a:cubicBezTo>
                    <a:pt x="1162" y="30"/>
                    <a:pt x="1053" y="80"/>
                    <a:pt x="959" y="138"/>
                  </a:cubicBezTo>
                  <a:cubicBezTo>
                    <a:pt x="567" y="385"/>
                    <a:pt x="298" y="785"/>
                    <a:pt x="88" y="1198"/>
                  </a:cubicBezTo>
                  <a:cubicBezTo>
                    <a:pt x="59" y="1264"/>
                    <a:pt x="30" y="1322"/>
                    <a:pt x="1" y="1387"/>
                  </a:cubicBezTo>
                  <a:cubicBezTo>
                    <a:pt x="36" y="1391"/>
                    <a:pt x="72" y="1393"/>
                    <a:pt x="108" y="1393"/>
                  </a:cubicBezTo>
                  <a:cubicBezTo>
                    <a:pt x="275" y="1393"/>
                    <a:pt x="456" y="1350"/>
                    <a:pt x="647" y="1249"/>
                  </a:cubicBezTo>
                  <a:cubicBezTo>
                    <a:pt x="1300" y="908"/>
                    <a:pt x="1358" y="400"/>
                    <a:pt x="1264" y="1"/>
                  </a:cubicBezTo>
                  <a:close/>
                </a:path>
              </a:pathLst>
            </a:custGeom>
            <a:solidFill>
              <a:srgbClr val="EB63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38;p35"/>
            <p:cNvSpPr/>
            <p:nvPr/>
          </p:nvSpPr>
          <p:spPr>
            <a:xfrm rot="2868544">
              <a:off x="1117789" y="2513015"/>
              <a:ext cx="154524" cy="108770"/>
            </a:xfrm>
            <a:custGeom>
              <a:avLst/>
              <a:gdLst/>
              <a:ahLst/>
              <a:cxnLst/>
              <a:rect l="l" t="t" r="r" b="b"/>
              <a:pathLst>
                <a:path w="1888" h="1329" extrusionOk="0">
                  <a:moveTo>
                    <a:pt x="1888" y="0"/>
                  </a:moveTo>
                  <a:lnTo>
                    <a:pt x="1888" y="0"/>
                  </a:lnTo>
                  <a:cubicBezTo>
                    <a:pt x="1648" y="370"/>
                    <a:pt x="371" y="1147"/>
                    <a:pt x="1" y="1263"/>
                  </a:cubicBezTo>
                  <a:cubicBezTo>
                    <a:pt x="109" y="1306"/>
                    <a:pt x="231" y="1328"/>
                    <a:pt x="352" y="1328"/>
                  </a:cubicBezTo>
                  <a:cubicBezTo>
                    <a:pt x="458" y="1328"/>
                    <a:pt x="563" y="1312"/>
                    <a:pt x="661" y="1278"/>
                  </a:cubicBezTo>
                  <a:cubicBezTo>
                    <a:pt x="973" y="1176"/>
                    <a:pt x="1227" y="959"/>
                    <a:pt x="1452" y="726"/>
                  </a:cubicBezTo>
                  <a:cubicBezTo>
                    <a:pt x="1648" y="516"/>
                    <a:pt x="1830" y="269"/>
                    <a:pt x="18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39;p35"/>
            <p:cNvSpPr/>
            <p:nvPr/>
          </p:nvSpPr>
          <p:spPr>
            <a:xfrm rot="2868544">
              <a:off x="1279834" y="2632536"/>
              <a:ext cx="208623" cy="178991"/>
            </a:xfrm>
            <a:custGeom>
              <a:avLst/>
              <a:gdLst/>
              <a:ahLst/>
              <a:cxnLst/>
              <a:rect l="l" t="t" r="r" b="b"/>
              <a:pathLst>
                <a:path w="2549" h="2187" extrusionOk="0">
                  <a:moveTo>
                    <a:pt x="1312" y="0"/>
                  </a:moveTo>
                  <a:cubicBezTo>
                    <a:pt x="1190" y="0"/>
                    <a:pt x="1066" y="19"/>
                    <a:pt x="944" y="59"/>
                  </a:cubicBezTo>
                  <a:cubicBezTo>
                    <a:pt x="341" y="248"/>
                    <a:pt x="0" y="872"/>
                    <a:pt x="182" y="1446"/>
                  </a:cubicBezTo>
                  <a:cubicBezTo>
                    <a:pt x="326" y="1897"/>
                    <a:pt x="761" y="2187"/>
                    <a:pt x="1237" y="2187"/>
                  </a:cubicBezTo>
                  <a:cubicBezTo>
                    <a:pt x="1358" y="2187"/>
                    <a:pt x="1482" y="2168"/>
                    <a:pt x="1605" y="2128"/>
                  </a:cubicBezTo>
                  <a:cubicBezTo>
                    <a:pt x="2207" y="1939"/>
                    <a:pt x="2548" y="1315"/>
                    <a:pt x="2367" y="742"/>
                  </a:cubicBezTo>
                  <a:cubicBezTo>
                    <a:pt x="2222" y="290"/>
                    <a:pt x="1787" y="0"/>
                    <a:pt x="1312" y="0"/>
                  </a:cubicBezTo>
                  <a:close/>
                </a:path>
              </a:pathLst>
            </a:custGeom>
            <a:solidFill>
              <a:srgbClr val="FF94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40;p35"/>
            <p:cNvSpPr/>
            <p:nvPr/>
          </p:nvSpPr>
          <p:spPr>
            <a:xfrm rot="2868544">
              <a:off x="911185" y="2312842"/>
              <a:ext cx="130789" cy="156239"/>
            </a:xfrm>
            <a:custGeom>
              <a:avLst/>
              <a:gdLst/>
              <a:ahLst/>
              <a:cxnLst/>
              <a:rect l="l" t="t" r="r" b="b"/>
              <a:pathLst>
                <a:path w="1598" h="1909" extrusionOk="0">
                  <a:moveTo>
                    <a:pt x="642" y="1"/>
                  </a:moveTo>
                  <a:cubicBezTo>
                    <a:pt x="595" y="1"/>
                    <a:pt x="548" y="7"/>
                    <a:pt x="501" y="22"/>
                  </a:cubicBezTo>
                  <a:cubicBezTo>
                    <a:pt x="153" y="138"/>
                    <a:pt x="0" y="646"/>
                    <a:pt x="167" y="1161"/>
                  </a:cubicBezTo>
                  <a:cubicBezTo>
                    <a:pt x="306" y="1603"/>
                    <a:pt x="643" y="1908"/>
                    <a:pt x="958" y="1908"/>
                  </a:cubicBezTo>
                  <a:cubicBezTo>
                    <a:pt x="1005" y="1908"/>
                    <a:pt x="1051" y="1901"/>
                    <a:pt x="1097" y="1887"/>
                  </a:cubicBezTo>
                  <a:cubicBezTo>
                    <a:pt x="1452" y="1771"/>
                    <a:pt x="1598" y="1263"/>
                    <a:pt x="1438" y="755"/>
                  </a:cubicBezTo>
                  <a:cubicBezTo>
                    <a:pt x="1293" y="306"/>
                    <a:pt x="960" y="1"/>
                    <a:pt x="642" y="1"/>
                  </a:cubicBezTo>
                  <a:close/>
                </a:path>
              </a:pathLst>
            </a:custGeom>
            <a:solidFill>
              <a:srgbClr val="FF94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41;p35"/>
            <p:cNvSpPr/>
            <p:nvPr/>
          </p:nvSpPr>
          <p:spPr>
            <a:xfrm rot="2868544">
              <a:off x="1261450" y="2908244"/>
              <a:ext cx="852090" cy="391948"/>
            </a:xfrm>
            <a:custGeom>
              <a:avLst/>
              <a:gdLst/>
              <a:ahLst/>
              <a:cxnLst/>
              <a:rect l="l" t="t" r="r" b="b"/>
              <a:pathLst>
                <a:path w="10411" h="4789" extrusionOk="0">
                  <a:moveTo>
                    <a:pt x="9396" y="0"/>
                  </a:moveTo>
                  <a:cubicBezTo>
                    <a:pt x="9124" y="0"/>
                    <a:pt x="8797" y="766"/>
                    <a:pt x="8690" y="1006"/>
                  </a:cubicBezTo>
                  <a:cubicBezTo>
                    <a:pt x="8654" y="805"/>
                    <a:pt x="8607" y="257"/>
                    <a:pt x="8417" y="257"/>
                  </a:cubicBezTo>
                  <a:cubicBezTo>
                    <a:pt x="8381" y="257"/>
                    <a:pt x="8339" y="277"/>
                    <a:pt x="8291" y="324"/>
                  </a:cubicBezTo>
                  <a:cubicBezTo>
                    <a:pt x="8167" y="447"/>
                    <a:pt x="8175" y="694"/>
                    <a:pt x="8160" y="854"/>
                  </a:cubicBezTo>
                  <a:cubicBezTo>
                    <a:pt x="8146" y="1115"/>
                    <a:pt x="8160" y="1384"/>
                    <a:pt x="8182" y="1645"/>
                  </a:cubicBezTo>
                  <a:cubicBezTo>
                    <a:pt x="6370" y="2663"/>
                    <a:pt x="3242" y="2808"/>
                    <a:pt x="1609" y="2808"/>
                  </a:cubicBezTo>
                  <a:cubicBezTo>
                    <a:pt x="958" y="2808"/>
                    <a:pt x="545" y="2785"/>
                    <a:pt x="545" y="2785"/>
                  </a:cubicBezTo>
                  <a:lnTo>
                    <a:pt x="0" y="3104"/>
                  </a:lnTo>
                  <a:cubicBezTo>
                    <a:pt x="291" y="4179"/>
                    <a:pt x="2657" y="4789"/>
                    <a:pt x="2657" y="4789"/>
                  </a:cubicBezTo>
                  <a:cubicBezTo>
                    <a:pt x="6084" y="4658"/>
                    <a:pt x="8385" y="2988"/>
                    <a:pt x="8683" y="2756"/>
                  </a:cubicBezTo>
                  <a:cubicBezTo>
                    <a:pt x="8806" y="2879"/>
                    <a:pt x="8922" y="3003"/>
                    <a:pt x="9053" y="3119"/>
                  </a:cubicBezTo>
                  <a:cubicBezTo>
                    <a:pt x="9127" y="3187"/>
                    <a:pt x="9241" y="3300"/>
                    <a:pt x="9354" y="3300"/>
                  </a:cubicBezTo>
                  <a:cubicBezTo>
                    <a:pt x="9385" y="3300"/>
                    <a:pt x="9415" y="3292"/>
                    <a:pt x="9445" y="3271"/>
                  </a:cubicBezTo>
                  <a:cubicBezTo>
                    <a:pt x="9554" y="3199"/>
                    <a:pt x="9540" y="3032"/>
                    <a:pt x="9496" y="2923"/>
                  </a:cubicBezTo>
                  <a:cubicBezTo>
                    <a:pt x="9467" y="2836"/>
                    <a:pt x="9409" y="2763"/>
                    <a:pt x="9351" y="2698"/>
                  </a:cubicBezTo>
                  <a:cubicBezTo>
                    <a:pt x="9271" y="2604"/>
                    <a:pt x="9213" y="2509"/>
                    <a:pt x="9148" y="2408"/>
                  </a:cubicBezTo>
                  <a:cubicBezTo>
                    <a:pt x="9452" y="2255"/>
                    <a:pt x="9743" y="2074"/>
                    <a:pt x="10026" y="1870"/>
                  </a:cubicBezTo>
                  <a:cubicBezTo>
                    <a:pt x="10135" y="1798"/>
                    <a:pt x="10411" y="1660"/>
                    <a:pt x="10411" y="1493"/>
                  </a:cubicBezTo>
                  <a:cubicBezTo>
                    <a:pt x="10408" y="1358"/>
                    <a:pt x="10334" y="1310"/>
                    <a:pt x="10230" y="1310"/>
                  </a:cubicBezTo>
                  <a:cubicBezTo>
                    <a:pt x="10069" y="1310"/>
                    <a:pt x="9836" y="1425"/>
                    <a:pt x="9677" y="1522"/>
                  </a:cubicBezTo>
                  <a:cubicBezTo>
                    <a:pt x="9794" y="1391"/>
                    <a:pt x="9903" y="1253"/>
                    <a:pt x="9975" y="1094"/>
                  </a:cubicBezTo>
                  <a:cubicBezTo>
                    <a:pt x="10033" y="992"/>
                    <a:pt x="10142" y="781"/>
                    <a:pt x="10048" y="665"/>
                  </a:cubicBezTo>
                  <a:cubicBezTo>
                    <a:pt x="10015" y="626"/>
                    <a:pt x="9976" y="609"/>
                    <a:pt x="9933" y="609"/>
                  </a:cubicBezTo>
                  <a:cubicBezTo>
                    <a:pt x="9738" y="609"/>
                    <a:pt x="9461" y="961"/>
                    <a:pt x="9336" y="1152"/>
                  </a:cubicBezTo>
                  <a:lnTo>
                    <a:pt x="9322" y="1152"/>
                  </a:lnTo>
                  <a:cubicBezTo>
                    <a:pt x="9351" y="1043"/>
                    <a:pt x="9431" y="890"/>
                    <a:pt x="9445" y="847"/>
                  </a:cubicBezTo>
                  <a:cubicBezTo>
                    <a:pt x="9481" y="731"/>
                    <a:pt x="9511" y="614"/>
                    <a:pt x="9532" y="498"/>
                  </a:cubicBezTo>
                  <a:cubicBezTo>
                    <a:pt x="9547" y="382"/>
                    <a:pt x="9605" y="92"/>
                    <a:pt x="9467" y="19"/>
                  </a:cubicBezTo>
                  <a:cubicBezTo>
                    <a:pt x="9444" y="6"/>
                    <a:pt x="9420" y="0"/>
                    <a:pt x="9396" y="0"/>
                  </a:cubicBezTo>
                  <a:close/>
                </a:path>
              </a:pathLst>
            </a:custGeom>
            <a:solidFill>
              <a:srgbClr val="FECE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668" y="2478451"/>
            <a:ext cx="2320058" cy="2505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Google Shape;158;p24"/>
          <p:cNvSpPr txBox="1">
            <a:spLocks/>
          </p:cNvSpPr>
          <p:nvPr/>
        </p:nvSpPr>
        <p:spPr>
          <a:xfrm>
            <a:off x="3355037" y="1020782"/>
            <a:ext cx="5799321" cy="1283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Game :Horserace</a:t>
            </a:r>
          </a:p>
          <a:p>
            <a:r>
              <a:rPr lang="en-US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Look and answer </a:t>
            </a:r>
          </a:p>
        </p:txBody>
      </p:sp>
      <p:sp>
        <p:nvSpPr>
          <p:cNvPr id="222" name="Rounded Rectangle 221">
            <a:hlinkClick r:id="" action="ppaction://hlinkshowjump?jump=nextslide"/>
          </p:cNvPr>
          <p:cNvSpPr/>
          <p:nvPr/>
        </p:nvSpPr>
        <p:spPr>
          <a:xfrm>
            <a:off x="7586662" y="4272604"/>
            <a:ext cx="957263" cy="494518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/>
          <a:scene3d>
            <a:camera prst="perspectiveLeft"/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Arial Black" panose="020B0A04020102020204" pitchFamily="34" charset="0"/>
              </a:rPr>
              <a:t>PLAY</a:t>
            </a:r>
          </a:p>
        </p:txBody>
      </p:sp>
      <p:pic>
        <p:nvPicPr>
          <p:cNvPr id="3076" name="Picture 4" descr="Cờ cá ngựa – Wikipedia tiếng Việ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55" y="1682353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71EADA1-103D-EFC7-ECCB-23EA2ED6DC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616405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82" y="-332183"/>
            <a:ext cx="1713804" cy="17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82639" y="907098"/>
            <a:ext cx="7287905" cy="390461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0747" y="4454649"/>
            <a:ext cx="1371600" cy="390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>
            <a:hlinkClick r:id="rId8" action="ppaction://hlinksldjump"/>
          </p:cNvPr>
          <p:cNvSpPr/>
          <p:nvPr/>
        </p:nvSpPr>
        <p:spPr>
          <a:xfrm>
            <a:off x="7585527" y="314325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24235" y="1101406"/>
            <a:ext cx="498918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Comic Sans MS" pitchFamily="66" charset="0"/>
              </a:rPr>
              <a:t>I’d like to visit Wanaka Hill.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230" y="2513655"/>
            <a:ext cx="1801292" cy="11894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92" y="2499748"/>
            <a:ext cx="1931534" cy="12148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BB4851-9668-0F12-BA56-7622628145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3" y="2499077"/>
            <a:ext cx="1710586" cy="116938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93975833"/>
      </p:ext>
    </p:extLst>
  </p:cSld>
  <p:clrMapOvr>
    <a:masterClrMapping/>
  </p:clrMapOvr>
  <p:transition spd="slow">
    <p:push dir="u"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Ý tưởng viết game cờ cá ngựa c++ - programming - Dạy Nhau Học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" t="6661" r="6379" b="7087"/>
          <a:stretch/>
        </p:blipFill>
        <p:spPr bwMode="auto">
          <a:xfrm>
            <a:off x="2270926" y="266862"/>
            <a:ext cx="5251830" cy="482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2" name="Heart 241">
            <a:hlinkClick r:id="rId7" action="ppaction://hlinksldjump"/>
            <a:extLst>
              <a:ext uri="{FF2B5EF4-FFF2-40B4-BE49-F238E27FC236}">
                <a16:creationId xmlns:a16="http://schemas.microsoft.com/office/drawing/2014/main" id="{5F5B57A4-4D96-4305-A676-21FE298079BB}"/>
              </a:ext>
            </a:extLst>
          </p:cNvPr>
          <p:cNvSpPr/>
          <p:nvPr/>
        </p:nvSpPr>
        <p:spPr>
          <a:xfrm>
            <a:off x="257494" y="3495956"/>
            <a:ext cx="731912" cy="563864"/>
          </a:xfrm>
          <a:prstGeom prst="hear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243" name="Heart 242">
            <a:hlinkClick r:id="rId8" action="ppaction://hlinksldjump"/>
            <a:extLst>
              <a:ext uri="{FF2B5EF4-FFF2-40B4-BE49-F238E27FC236}">
                <a16:creationId xmlns:a16="http://schemas.microsoft.com/office/drawing/2014/main" id="{9D22B43D-FC78-4EF8-80F2-DD48C649EB43}"/>
              </a:ext>
            </a:extLst>
          </p:cNvPr>
          <p:cNvSpPr/>
          <p:nvPr/>
        </p:nvSpPr>
        <p:spPr>
          <a:xfrm>
            <a:off x="1134735" y="3508874"/>
            <a:ext cx="731912" cy="563864"/>
          </a:xfrm>
          <a:prstGeom prst="hear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44" name="Heart 43">
            <a:hlinkClick r:id="rId9" action="ppaction://hlinksldjump"/>
            <a:extLst>
              <a:ext uri="{FF2B5EF4-FFF2-40B4-BE49-F238E27FC236}">
                <a16:creationId xmlns:a16="http://schemas.microsoft.com/office/drawing/2014/main" id="{D1EC04FD-1466-4652-84D9-71C3F32AA0D0}"/>
              </a:ext>
            </a:extLst>
          </p:cNvPr>
          <p:cNvSpPr/>
          <p:nvPr/>
        </p:nvSpPr>
        <p:spPr>
          <a:xfrm>
            <a:off x="281262" y="2833036"/>
            <a:ext cx="731912" cy="563864"/>
          </a:xfrm>
          <a:prstGeom prst="heart">
            <a:avLst/>
          </a:prstGeom>
          <a:solidFill>
            <a:srgbClr val="00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45" name="Heart 44">
            <a:hlinkClick r:id="rId10" action="ppaction://hlinksldjump"/>
            <a:extLst>
              <a:ext uri="{FF2B5EF4-FFF2-40B4-BE49-F238E27FC236}">
                <a16:creationId xmlns:a16="http://schemas.microsoft.com/office/drawing/2014/main" id="{247E2EB7-A522-416D-B098-DD95329A5A8F}"/>
              </a:ext>
            </a:extLst>
          </p:cNvPr>
          <p:cNvSpPr/>
          <p:nvPr/>
        </p:nvSpPr>
        <p:spPr>
          <a:xfrm>
            <a:off x="1158503" y="2845954"/>
            <a:ext cx="731912" cy="563864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59" name="Heart 58">
            <a:hlinkClick r:id="rId11" action="ppaction://hlinksldjump"/>
            <a:extLst>
              <a:ext uri="{FF2B5EF4-FFF2-40B4-BE49-F238E27FC236}">
                <a16:creationId xmlns:a16="http://schemas.microsoft.com/office/drawing/2014/main" id="{BE9E5718-16FD-4F64-8BC8-4B47CFF9F31A}"/>
              </a:ext>
            </a:extLst>
          </p:cNvPr>
          <p:cNvSpPr/>
          <p:nvPr/>
        </p:nvSpPr>
        <p:spPr>
          <a:xfrm>
            <a:off x="304348" y="2167522"/>
            <a:ext cx="731912" cy="563864"/>
          </a:xfrm>
          <a:prstGeom prst="hear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60" name="Heart 59">
            <a:hlinkClick r:id="rId12" action="ppaction://hlinksldjump"/>
            <a:extLst>
              <a:ext uri="{FF2B5EF4-FFF2-40B4-BE49-F238E27FC236}">
                <a16:creationId xmlns:a16="http://schemas.microsoft.com/office/drawing/2014/main" id="{E4A9514D-C166-421C-A363-E6F0F9F98E94}"/>
              </a:ext>
            </a:extLst>
          </p:cNvPr>
          <p:cNvSpPr/>
          <p:nvPr/>
        </p:nvSpPr>
        <p:spPr>
          <a:xfrm>
            <a:off x="1193440" y="2189986"/>
            <a:ext cx="731912" cy="563864"/>
          </a:xfrm>
          <a:prstGeom prst="heart">
            <a:avLst/>
          </a:prstGeom>
          <a:solidFill>
            <a:srgbClr val="00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62" name="Heart 61">
            <a:hlinkClick r:id="rId13" action="ppaction://hlinksldjump"/>
            <a:extLst>
              <a:ext uri="{FF2B5EF4-FFF2-40B4-BE49-F238E27FC236}">
                <a16:creationId xmlns:a16="http://schemas.microsoft.com/office/drawing/2014/main" id="{7B018FE0-F270-49FB-952D-D698FE0F0099}"/>
              </a:ext>
            </a:extLst>
          </p:cNvPr>
          <p:cNvSpPr/>
          <p:nvPr/>
        </p:nvSpPr>
        <p:spPr>
          <a:xfrm>
            <a:off x="329360" y="1588042"/>
            <a:ext cx="731912" cy="563864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63" name="Heart 62">
            <a:hlinkClick r:id="rId14" action="ppaction://hlinksldjump"/>
            <a:extLst>
              <a:ext uri="{FF2B5EF4-FFF2-40B4-BE49-F238E27FC236}">
                <a16:creationId xmlns:a16="http://schemas.microsoft.com/office/drawing/2014/main" id="{39F31CEA-865C-4173-82D0-F2E3D5C4318C}"/>
              </a:ext>
            </a:extLst>
          </p:cNvPr>
          <p:cNvSpPr/>
          <p:nvPr/>
        </p:nvSpPr>
        <p:spPr>
          <a:xfrm>
            <a:off x="1181973" y="1600960"/>
            <a:ext cx="731912" cy="563864"/>
          </a:xfrm>
          <a:prstGeom prst="hear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300" b="1" dirty="0">
                <a:solidFill>
                  <a:prstClr val="white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4220" y="655414"/>
            <a:ext cx="887506" cy="17397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370164" y="3007290"/>
            <a:ext cx="887506" cy="17352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 rot="5400000">
            <a:off x="5685088" y="1775510"/>
            <a:ext cx="800410" cy="18342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 rot="5400000">
            <a:off x="3154707" y="1819677"/>
            <a:ext cx="800410" cy="18342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07A7BE8-B441-4D0D-93B7-7A77DFE2FA71}"/>
              </a:ext>
            </a:extLst>
          </p:cNvPr>
          <p:cNvSpPr/>
          <p:nvPr/>
        </p:nvSpPr>
        <p:spPr>
          <a:xfrm flipH="1">
            <a:off x="4527518" y="885563"/>
            <a:ext cx="617220" cy="479873"/>
          </a:xfrm>
          <a:prstGeom prst="rect">
            <a:avLst/>
          </a:prstGeom>
          <a:solidFill>
            <a:srgbClr val="2E6CA4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0220C83-1142-49DC-ABE1-BB1C270FA63F}"/>
              </a:ext>
            </a:extLst>
          </p:cNvPr>
          <p:cNvSpPr/>
          <p:nvPr/>
        </p:nvSpPr>
        <p:spPr>
          <a:xfrm flipH="1">
            <a:off x="4527518" y="1611191"/>
            <a:ext cx="617220" cy="532809"/>
          </a:xfrm>
          <a:prstGeom prst="rect">
            <a:avLst/>
          </a:prstGeom>
          <a:solidFill>
            <a:srgbClr val="2E6CA4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376D258F-668A-4B7D-BE37-B666616E18F1}"/>
              </a:ext>
            </a:extLst>
          </p:cNvPr>
          <p:cNvSpPr/>
          <p:nvPr/>
        </p:nvSpPr>
        <p:spPr>
          <a:xfrm rot="16200000" flipV="1">
            <a:off x="2899364" y="2403667"/>
            <a:ext cx="617220" cy="590025"/>
          </a:xfrm>
          <a:prstGeom prst="rect">
            <a:avLst/>
          </a:prstGeom>
          <a:solidFill>
            <a:srgbClr val="FFC000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723D141F-3FFE-4394-BB51-2230CD1EA64E}"/>
              </a:ext>
            </a:extLst>
          </p:cNvPr>
          <p:cNvSpPr/>
          <p:nvPr/>
        </p:nvSpPr>
        <p:spPr>
          <a:xfrm rot="16200000" flipV="1">
            <a:off x="3714804" y="2381584"/>
            <a:ext cx="617220" cy="599020"/>
          </a:xfrm>
          <a:prstGeom prst="rect">
            <a:avLst/>
          </a:prstGeom>
          <a:solidFill>
            <a:srgbClr val="FFC000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BD09D84-2D4E-42FC-A61B-46A403BDE416}"/>
              </a:ext>
            </a:extLst>
          </p:cNvPr>
          <p:cNvSpPr/>
          <p:nvPr/>
        </p:nvSpPr>
        <p:spPr>
          <a:xfrm>
            <a:off x="4546185" y="3120065"/>
            <a:ext cx="617221" cy="563716"/>
          </a:xfrm>
          <a:prstGeom prst="rect">
            <a:avLst/>
          </a:prstGeom>
          <a:solidFill>
            <a:srgbClr val="4A8522"/>
          </a:solidFill>
          <a:ln w="12700">
            <a:solidFill>
              <a:srgbClr val="AFCF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32C9279-66C1-41C1-9144-F6B39205325D}"/>
              </a:ext>
            </a:extLst>
          </p:cNvPr>
          <p:cNvSpPr/>
          <p:nvPr/>
        </p:nvSpPr>
        <p:spPr>
          <a:xfrm>
            <a:off x="4546185" y="3819330"/>
            <a:ext cx="617220" cy="553470"/>
          </a:xfrm>
          <a:prstGeom prst="rect">
            <a:avLst/>
          </a:prstGeom>
          <a:solidFill>
            <a:srgbClr val="4A8522"/>
          </a:solidFill>
          <a:ln w="12700">
            <a:solidFill>
              <a:srgbClr val="AFCF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86CF5CBC-EDF8-47D3-BAE9-525305C1D3E1}"/>
              </a:ext>
            </a:extLst>
          </p:cNvPr>
          <p:cNvSpPr/>
          <p:nvPr/>
        </p:nvSpPr>
        <p:spPr>
          <a:xfrm rot="16200000">
            <a:off x="5403237" y="2403771"/>
            <a:ext cx="617220" cy="562574"/>
          </a:xfrm>
          <a:prstGeom prst="rect">
            <a:avLst/>
          </a:prstGeom>
          <a:solidFill>
            <a:srgbClr val="FF0000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262BB680-A354-4E73-86F7-2C850C5BA389}"/>
              </a:ext>
            </a:extLst>
          </p:cNvPr>
          <p:cNvSpPr/>
          <p:nvPr/>
        </p:nvSpPr>
        <p:spPr>
          <a:xfrm rot="16200000">
            <a:off x="6192251" y="2392977"/>
            <a:ext cx="617220" cy="584162"/>
          </a:xfrm>
          <a:prstGeom prst="rect">
            <a:avLst/>
          </a:prstGeom>
          <a:solidFill>
            <a:srgbClr val="FF0000"/>
          </a:solidFill>
          <a:ln w="12700">
            <a:solidFill>
              <a:srgbClr val="8C8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800" b="1" i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6B18A0-A736-4E2F-AFE0-C3E6CE1834BE}"/>
              </a:ext>
            </a:extLst>
          </p:cNvPr>
          <p:cNvSpPr/>
          <p:nvPr/>
        </p:nvSpPr>
        <p:spPr>
          <a:xfrm>
            <a:off x="4527518" y="2353082"/>
            <a:ext cx="617220" cy="548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D6D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b="1" i="1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" name="Graphic 21" descr="Trophy">
            <a:extLst>
              <a:ext uri="{FF2B5EF4-FFF2-40B4-BE49-F238E27FC236}">
                <a16:creationId xmlns:a16="http://schemas.microsoft.com/office/drawing/2014/main" id="{5F6C1E40-A7A8-41B5-A287-C2BB5529DC6A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85" y="2356513"/>
            <a:ext cx="551081" cy="551081"/>
          </a:xfrm>
          <a:prstGeom prst="rect">
            <a:avLst/>
          </a:prstGeom>
        </p:spPr>
      </p:pic>
      <p:pic>
        <p:nvPicPr>
          <p:cNvPr id="247" name="Picture 246">
            <a:extLst>
              <a:ext uri="{FF2B5EF4-FFF2-40B4-BE49-F238E27FC236}">
                <a16:creationId xmlns:a16="http://schemas.microsoft.com/office/drawing/2014/main" id="{3A530223-8EEB-4D94-B23C-334FE5C8DCA6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660" y="62297"/>
            <a:ext cx="450328" cy="578123"/>
          </a:xfrm>
          <a:prstGeom prst="rect">
            <a:avLst/>
          </a:prstGeom>
        </p:spPr>
      </p:pic>
      <p:pic>
        <p:nvPicPr>
          <p:cNvPr id="249" name="Picture 248">
            <a:extLst>
              <a:ext uri="{FF2B5EF4-FFF2-40B4-BE49-F238E27FC236}">
                <a16:creationId xmlns:a16="http://schemas.microsoft.com/office/drawing/2014/main" id="{E22F02EA-C79B-4DE3-9C10-888373554CCA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500" y="2318708"/>
            <a:ext cx="449406" cy="583014"/>
          </a:xfrm>
          <a:prstGeom prst="rect">
            <a:avLst/>
          </a:prstGeom>
        </p:spPr>
      </p:pic>
      <p:pic>
        <p:nvPicPr>
          <p:cNvPr id="248" name="Picture 247">
            <a:extLst>
              <a:ext uri="{FF2B5EF4-FFF2-40B4-BE49-F238E27FC236}">
                <a16:creationId xmlns:a16="http://schemas.microsoft.com/office/drawing/2014/main" id="{6E5FFACD-866F-48E1-8BE1-8045598D96D6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322" y="2324985"/>
            <a:ext cx="448781" cy="582202"/>
          </a:xfrm>
          <a:prstGeom prst="rect">
            <a:avLst/>
          </a:prstGeom>
        </p:spPr>
      </p:pic>
      <p:pic>
        <p:nvPicPr>
          <p:cNvPr id="55" name="Picture 6" descr="Pin on Cute 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18" y="14634"/>
            <a:ext cx="1894707" cy="130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hlinkClick r:id="" action="ppaction://noaction"/>
          </p:cNvPr>
          <p:cNvSpPr/>
          <p:nvPr/>
        </p:nvSpPr>
        <p:spPr>
          <a:xfrm>
            <a:off x="7645380" y="4674535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Next</a:t>
            </a:r>
          </a:p>
        </p:txBody>
      </p:sp>
      <p:pic>
        <p:nvPicPr>
          <p:cNvPr id="240" name="Picture 239">
            <a:extLst>
              <a:ext uri="{FF2B5EF4-FFF2-40B4-BE49-F238E27FC236}">
                <a16:creationId xmlns:a16="http://schemas.microsoft.com/office/drawing/2014/main" id="{BD88EA17-A8FF-43E3-8D2A-18A3436FEF28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251" y="4380726"/>
            <a:ext cx="449406" cy="583014"/>
          </a:xfrm>
          <a:prstGeom prst="rect">
            <a:avLst/>
          </a:prstGeom>
        </p:spPr>
      </p:pic>
      <p:pic>
        <p:nvPicPr>
          <p:cNvPr id="5" name="Picture 2" descr="Champion trophy cartoon Royalty Free Vector Image">
            <a:extLst>
              <a:ext uri="{FF2B5EF4-FFF2-40B4-BE49-F238E27FC236}">
                <a16:creationId xmlns:a16="http://schemas.microsoft.com/office/drawing/2014/main" id="{F44180BE-4F6E-4E98-92F7-C81410339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8" t="5961" r="11402" b="13930"/>
          <a:stretch/>
        </p:blipFill>
        <p:spPr bwMode="auto">
          <a:xfrm>
            <a:off x="4499992" y="2217371"/>
            <a:ext cx="674892" cy="80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088970"/>
      </p:ext>
    </p:extLst>
  </p:cSld>
  <p:clrMapOvr>
    <a:masterClrMapping/>
  </p:clrMapOvr>
  <p:transition spd="slow">
    <p:push dir="u"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-0.00117 -0.135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678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13564 L -0.0013 -0.246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57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-0.24699 L -0.00286 -0.428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90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4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-0.00143 0.126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63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24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0.12685 L -0.00196 0.27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719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24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6 0.27106 L -0.00143 0.3858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57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24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0.07721 0.000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4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1 0.0007 L 0.16758 -0.0210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8" y="-108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4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58 -0.02106 L 0.23307 -0.0245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-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24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L -0.08255 -0.000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8" y="-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55 -0.00047 L -0.16055 -0.0053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25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55 -0.00533 L -0.23932 -0.0270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-10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</p:childTnLst>
        </p:cTn>
      </p:par>
    </p:tnLst>
    <p:bldLst>
      <p:bldP spid="242" grpId="0" animBg="1"/>
      <p:bldP spid="243" grpId="0" animBg="1"/>
      <p:bldP spid="44" grpId="0" animBg="1"/>
      <p:bldP spid="45" grpId="0" animBg="1"/>
      <p:bldP spid="59" grpId="0" animBg="1"/>
      <p:bldP spid="60" grpId="0" animBg="1"/>
      <p:bldP spid="62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51008" y="707539"/>
            <a:ext cx="7117594" cy="3900917"/>
          </a:xfrm>
          <a:prstGeom prst="rect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24197" y="4490429"/>
            <a:ext cx="1371600" cy="390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hlinkClick r:id="rId6" action="ppaction://hlinksldjump"/>
          </p:cNvPr>
          <p:cNvSpPr/>
          <p:nvPr/>
        </p:nvSpPr>
        <p:spPr>
          <a:xfrm>
            <a:off x="7573307" y="151219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236937" y="1548064"/>
            <a:ext cx="3172868" cy="718857"/>
            <a:chOff x="1376326" y="955455"/>
            <a:chExt cx="4230491" cy="958476"/>
          </a:xfrm>
        </p:grpSpPr>
        <p:sp>
          <p:nvSpPr>
            <p:cNvPr id="17" name="Google Shape;1173;p43">
              <a:extLst>
                <a:ext uri="{FF2B5EF4-FFF2-40B4-BE49-F238E27FC236}">
                  <a16:creationId xmlns:a16="http://schemas.microsoft.com/office/drawing/2014/main" id="{0FD5FF9E-2260-7C44-A45B-4E25D6128E28}"/>
                </a:ext>
              </a:extLst>
            </p:cNvPr>
            <p:cNvSpPr/>
            <p:nvPr/>
          </p:nvSpPr>
          <p:spPr>
            <a:xfrm rot="2700000" flipH="1">
              <a:off x="1390161" y="941620"/>
              <a:ext cx="958476" cy="986146"/>
            </a:xfrm>
            <a:prstGeom prst="roundRect">
              <a:avLst>
                <a:gd name="adj" fmla="val 26193"/>
              </a:avLst>
            </a:prstGeom>
            <a:solidFill>
              <a:srgbClr val="FF6600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26" name="Google Shape;1175;p43">
              <a:extLst>
                <a:ext uri="{FF2B5EF4-FFF2-40B4-BE49-F238E27FC236}">
                  <a16:creationId xmlns:a16="http://schemas.microsoft.com/office/drawing/2014/main" id="{F4750B42-592F-C845-A21C-69414937EEF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391500" y="1164752"/>
              <a:ext cx="3215317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None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national park</a:t>
              </a:r>
            </a:p>
          </p:txBody>
        </p:sp>
        <p:sp>
          <p:nvSpPr>
            <p:cNvPr id="27" name="Google Shape;1177;p43">
              <a:extLst>
                <a:ext uri="{FF2B5EF4-FFF2-40B4-BE49-F238E27FC236}">
                  <a16:creationId xmlns:a16="http://schemas.microsoft.com/office/drawing/2014/main" id="{9AE48743-CFDB-5F4C-AC8E-6CE7ADB9869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71514" y="1178117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a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090784" y="3422683"/>
            <a:ext cx="3512280" cy="689642"/>
            <a:chOff x="1181456" y="3454947"/>
            <a:chExt cx="4683040" cy="919522"/>
          </a:xfrm>
        </p:grpSpPr>
        <p:sp>
          <p:nvSpPr>
            <p:cNvPr id="29" name="Google Shape;1171;p43">
              <a:extLst>
                <a:ext uri="{FF2B5EF4-FFF2-40B4-BE49-F238E27FC236}">
                  <a16:creationId xmlns:a16="http://schemas.microsoft.com/office/drawing/2014/main" id="{67E14D0A-28D6-9D4E-B885-4D92AE75D0A6}"/>
                </a:ext>
              </a:extLst>
            </p:cNvPr>
            <p:cNvSpPr/>
            <p:nvPr/>
          </p:nvSpPr>
          <p:spPr>
            <a:xfrm rot="-2700000">
              <a:off x="1331538" y="3454947"/>
              <a:ext cx="915756" cy="919522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30" name="Google Shape;1180;p43">
              <a:extLst>
                <a:ext uri="{FF2B5EF4-FFF2-40B4-BE49-F238E27FC236}">
                  <a16:creationId xmlns:a16="http://schemas.microsoft.com/office/drawing/2014/main" id="{7B8BF933-616E-0646-9074-FDB402309E2C}"/>
                </a:ext>
              </a:extLst>
            </p:cNvPr>
            <p:cNvSpPr txBox="1">
              <a:spLocks/>
            </p:cNvSpPr>
            <p:nvPr/>
          </p:nvSpPr>
          <p:spPr>
            <a:xfrm>
              <a:off x="1181456" y="3518089"/>
              <a:ext cx="1251368" cy="638638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c</a:t>
              </a:r>
            </a:p>
          </p:txBody>
        </p:sp>
        <p:sp>
          <p:nvSpPr>
            <p:cNvPr id="31" name="Google Shape;1182;p43">
              <a:extLst>
                <a:ext uri="{FF2B5EF4-FFF2-40B4-BE49-F238E27FC236}">
                  <a16:creationId xmlns:a16="http://schemas.microsoft.com/office/drawing/2014/main" id="{E6BEF068-662C-F249-B084-337B9A1BA6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226827" y="3676299"/>
              <a:ext cx="3637669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bay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27820" y="2509109"/>
            <a:ext cx="3375243" cy="679041"/>
            <a:chOff x="1364170" y="2236849"/>
            <a:chExt cx="4500324" cy="905388"/>
          </a:xfrm>
        </p:grpSpPr>
        <p:sp>
          <p:nvSpPr>
            <p:cNvPr id="33" name="Google Shape;1172;p43">
              <a:extLst>
                <a:ext uri="{FF2B5EF4-FFF2-40B4-BE49-F238E27FC236}">
                  <a16:creationId xmlns:a16="http://schemas.microsoft.com/office/drawing/2014/main" id="{6E25BA31-7D27-FE4A-B817-F23F6ECD46FE}"/>
                </a:ext>
              </a:extLst>
            </p:cNvPr>
            <p:cNvSpPr/>
            <p:nvPr/>
          </p:nvSpPr>
          <p:spPr>
            <a:xfrm rot="2700000" flipH="1">
              <a:off x="1380545" y="2220474"/>
              <a:ext cx="905388" cy="938137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4" name="Google Shape;1179;p43">
              <a:extLst>
                <a:ext uri="{FF2B5EF4-FFF2-40B4-BE49-F238E27FC236}">
                  <a16:creationId xmlns:a16="http://schemas.microsoft.com/office/drawing/2014/main" id="{B40AAF67-71A8-F543-8A14-20B9B2FF0E45}"/>
                </a:ext>
              </a:extLst>
            </p:cNvPr>
            <p:cNvSpPr txBox="1">
              <a:spLocks/>
            </p:cNvSpPr>
            <p:nvPr/>
          </p:nvSpPr>
          <p:spPr>
            <a:xfrm>
              <a:off x="2271072" y="2435367"/>
              <a:ext cx="3593422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hill</a:t>
              </a:r>
            </a:p>
          </p:txBody>
        </p:sp>
        <p:sp>
          <p:nvSpPr>
            <p:cNvPr id="35" name="Google Shape;1183;p43">
              <a:extLst>
                <a:ext uri="{FF2B5EF4-FFF2-40B4-BE49-F238E27FC236}">
                  <a16:creationId xmlns:a16="http://schemas.microsoft.com/office/drawing/2014/main" id="{7339E1AB-BA35-1943-AC3A-7574817F765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19950" y="2396524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b</a:t>
              </a:r>
            </a:p>
          </p:txBody>
        </p:sp>
      </p:grpSp>
      <p:pic>
        <p:nvPicPr>
          <p:cNvPr id="18" name="Picture 2" descr="G:\Giáo Án  WW4\unit 10\unit10\shutterstock_710904682.jpg">
            <a:extLst>
              <a:ext uri="{FF2B5EF4-FFF2-40B4-BE49-F238E27FC236}">
                <a16:creationId xmlns:a16="http://schemas.microsoft.com/office/drawing/2014/main" id="{7380DFAB-8F79-462C-B861-DCD9373D9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979" y="1769600"/>
            <a:ext cx="2701115" cy="191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210595"/>
      </p:ext>
    </p:extLst>
  </p:cSld>
  <p:clrMapOvr>
    <a:masterClrMapping/>
  </p:clrMapOvr>
  <p:transition spd="slow">
    <p:push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200" y="-158869"/>
            <a:ext cx="1713804" cy="17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10720" y="766607"/>
            <a:ext cx="8154243" cy="4006499"/>
          </a:xfrm>
          <a:prstGeom prst="rect">
            <a:avLst/>
          </a:prstGeom>
          <a:solidFill>
            <a:schemeClr val="bg1">
              <a:alpha val="89804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0720" y="4270009"/>
            <a:ext cx="1371600" cy="390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hlinkClick r:id="rId7" action="ppaction://hlinksldjump"/>
          </p:cNvPr>
          <p:cNvSpPr/>
          <p:nvPr/>
        </p:nvSpPr>
        <p:spPr>
          <a:xfrm>
            <a:off x="7687045" y="139059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236937" y="1548064"/>
            <a:ext cx="4310877" cy="718857"/>
            <a:chOff x="1376326" y="955455"/>
            <a:chExt cx="5747836" cy="958476"/>
          </a:xfrm>
        </p:grpSpPr>
        <p:sp>
          <p:nvSpPr>
            <p:cNvPr id="21" name="Google Shape;1173;p43">
              <a:extLst>
                <a:ext uri="{FF2B5EF4-FFF2-40B4-BE49-F238E27FC236}">
                  <a16:creationId xmlns:a16="http://schemas.microsoft.com/office/drawing/2014/main" id="{0FD5FF9E-2260-7C44-A45B-4E25D6128E28}"/>
                </a:ext>
              </a:extLst>
            </p:cNvPr>
            <p:cNvSpPr/>
            <p:nvPr/>
          </p:nvSpPr>
          <p:spPr>
            <a:xfrm rot="2700000" flipH="1">
              <a:off x="1390161" y="941620"/>
              <a:ext cx="958476" cy="986146"/>
            </a:xfrm>
            <a:prstGeom prst="roundRect">
              <a:avLst>
                <a:gd name="adj" fmla="val 26193"/>
              </a:avLst>
            </a:prstGeom>
            <a:solidFill>
              <a:srgbClr val="FF6600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22" name="Google Shape;1175;p43">
              <a:extLst>
                <a:ext uri="{FF2B5EF4-FFF2-40B4-BE49-F238E27FC236}">
                  <a16:creationId xmlns:a16="http://schemas.microsoft.com/office/drawing/2014/main" id="{F4750B42-592F-C845-A21C-69414937EEF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391499" y="1164752"/>
              <a:ext cx="4732663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None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bay</a:t>
              </a:r>
            </a:p>
          </p:txBody>
        </p:sp>
        <p:sp>
          <p:nvSpPr>
            <p:cNvPr id="23" name="Google Shape;1177;p43">
              <a:extLst>
                <a:ext uri="{FF2B5EF4-FFF2-40B4-BE49-F238E27FC236}">
                  <a16:creationId xmlns:a16="http://schemas.microsoft.com/office/drawing/2014/main" id="{9AE48743-CFDB-5F4C-AC8E-6CE7ADB9869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71514" y="1178117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a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138634" y="2547232"/>
            <a:ext cx="4542249" cy="689642"/>
            <a:chOff x="1181456" y="3454947"/>
            <a:chExt cx="6056332" cy="919522"/>
          </a:xfrm>
        </p:grpSpPr>
        <p:sp>
          <p:nvSpPr>
            <p:cNvPr id="31" name="Google Shape;1171;p43">
              <a:extLst>
                <a:ext uri="{FF2B5EF4-FFF2-40B4-BE49-F238E27FC236}">
                  <a16:creationId xmlns:a16="http://schemas.microsoft.com/office/drawing/2014/main" id="{67E14D0A-28D6-9D4E-B885-4D92AE75D0A6}"/>
                </a:ext>
              </a:extLst>
            </p:cNvPr>
            <p:cNvSpPr/>
            <p:nvPr/>
          </p:nvSpPr>
          <p:spPr>
            <a:xfrm rot="-2700000">
              <a:off x="1331538" y="3454947"/>
              <a:ext cx="915756" cy="919522"/>
            </a:xfrm>
            <a:prstGeom prst="roundRect">
              <a:avLst>
                <a:gd name="adj" fmla="val 26193"/>
              </a:avLst>
            </a:prstGeom>
            <a:solidFill>
              <a:srgbClr val="00B0F0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32" name="Google Shape;1180;p43">
              <a:extLst>
                <a:ext uri="{FF2B5EF4-FFF2-40B4-BE49-F238E27FC236}">
                  <a16:creationId xmlns:a16="http://schemas.microsoft.com/office/drawing/2014/main" id="{7B8BF933-616E-0646-9074-FDB402309E2C}"/>
                </a:ext>
              </a:extLst>
            </p:cNvPr>
            <p:cNvSpPr txBox="1">
              <a:spLocks/>
            </p:cNvSpPr>
            <p:nvPr/>
          </p:nvSpPr>
          <p:spPr>
            <a:xfrm>
              <a:off x="1181456" y="3518089"/>
              <a:ext cx="1251368" cy="638638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b</a:t>
              </a:r>
            </a:p>
          </p:txBody>
        </p:sp>
        <p:sp>
          <p:nvSpPr>
            <p:cNvPr id="33" name="Google Shape;1182;p43">
              <a:extLst>
                <a:ext uri="{FF2B5EF4-FFF2-40B4-BE49-F238E27FC236}">
                  <a16:creationId xmlns:a16="http://schemas.microsoft.com/office/drawing/2014/main" id="{E6BEF068-662C-F249-B084-337B9A1BA6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404250" y="3676299"/>
              <a:ext cx="4833538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hill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51516" y="3590968"/>
            <a:ext cx="4296299" cy="679041"/>
            <a:chOff x="1364170" y="2236849"/>
            <a:chExt cx="5728399" cy="905388"/>
          </a:xfrm>
        </p:grpSpPr>
        <p:sp>
          <p:nvSpPr>
            <p:cNvPr id="35" name="Google Shape;1172;p43">
              <a:extLst>
                <a:ext uri="{FF2B5EF4-FFF2-40B4-BE49-F238E27FC236}">
                  <a16:creationId xmlns:a16="http://schemas.microsoft.com/office/drawing/2014/main" id="{6E25BA31-7D27-FE4A-B817-F23F6ECD46FE}"/>
                </a:ext>
              </a:extLst>
            </p:cNvPr>
            <p:cNvSpPr/>
            <p:nvPr/>
          </p:nvSpPr>
          <p:spPr>
            <a:xfrm rot="2700000" flipH="1">
              <a:off x="1380545" y="2220474"/>
              <a:ext cx="905388" cy="938137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6" name="Google Shape;1179;p43">
              <a:extLst>
                <a:ext uri="{FF2B5EF4-FFF2-40B4-BE49-F238E27FC236}">
                  <a16:creationId xmlns:a16="http://schemas.microsoft.com/office/drawing/2014/main" id="{B40AAF67-71A8-F543-8A14-20B9B2FF0E45}"/>
                </a:ext>
              </a:extLst>
            </p:cNvPr>
            <p:cNvSpPr txBox="1">
              <a:spLocks/>
            </p:cNvSpPr>
            <p:nvPr/>
          </p:nvSpPr>
          <p:spPr>
            <a:xfrm>
              <a:off x="2271073" y="2435368"/>
              <a:ext cx="4821496" cy="508351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  island</a:t>
              </a:r>
            </a:p>
          </p:txBody>
        </p:sp>
        <p:sp>
          <p:nvSpPr>
            <p:cNvPr id="37" name="Google Shape;1183;p43">
              <a:extLst>
                <a:ext uri="{FF2B5EF4-FFF2-40B4-BE49-F238E27FC236}">
                  <a16:creationId xmlns:a16="http://schemas.microsoft.com/office/drawing/2014/main" id="{7339E1AB-BA35-1943-AC3A-7574817F765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19950" y="2396524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c</a:t>
              </a:r>
            </a:p>
          </p:txBody>
        </p:sp>
      </p:grpSp>
      <p:pic>
        <p:nvPicPr>
          <p:cNvPr id="20" name="Picture 2" descr="G:\Giáo Án  WW4\unit 10\unit10\pexels-lisa-fotios-1107717.jpg">
            <a:extLst>
              <a:ext uri="{FF2B5EF4-FFF2-40B4-BE49-F238E27FC236}">
                <a16:creationId xmlns:a16="http://schemas.microsoft.com/office/drawing/2014/main" id="{EBACEDEC-4371-4A2E-993C-BE60EC3B2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22" y="1554935"/>
            <a:ext cx="3469439" cy="231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405421"/>
      </p:ext>
    </p:extLst>
  </p:cSld>
  <p:clrMapOvr>
    <a:masterClrMapping/>
  </p:clrMapOvr>
  <p:transition spd="slow">
    <p:push dir="r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51115" y="788159"/>
            <a:ext cx="7260002" cy="4075667"/>
          </a:xfrm>
          <a:prstGeom prst="rect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664770" y="233705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236937" y="1548064"/>
            <a:ext cx="4035752" cy="718857"/>
            <a:chOff x="1376326" y="955455"/>
            <a:chExt cx="5381002" cy="958476"/>
          </a:xfrm>
        </p:grpSpPr>
        <p:sp>
          <p:nvSpPr>
            <p:cNvPr id="11" name="Google Shape;1173;p43">
              <a:extLst>
                <a:ext uri="{FF2B5EF4-FFF2-40B4-BE49-F238E27FC236}">
                  <a16:creationId xmlns:a16="http://schemas.microsoft.com/office/drawing/2014/main" id="{0FD5FF9E-2260-7C44-A45B-4E25D6128E28}"/>
                </a:ext>
              </a:extLst>
            </p:cNvPr>
            <p:cNvSpPr/>
            <p:nvPr/>
          </p:nvSpPr>
          <p:spPr>
            <a:xfrm rot="2700000" flipH="1">
              <a:off x="1390161" y="941620"/>
              <a:ext cx="958476" cy="986146"/>
            </a:xfrm>
            <a:prstGeom prst="roundRect">
              <a:avLst>
                <a:gd name="adj" fmla="val 26193"/>
              </a:avLst>
            </a:prstGeom>
            <a:solidFill>
              <a:srgbClr val="FF6600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13" name="Google Shape;1175;p43">
              <a:extLst>
                <a:ext uri="{FF2B5EF4-FFF2-40B4-BE49-F238E27FC236}">
                  <a16:creationId xmlns:a16="http://schemas.microsoft.com/office/drawing/2014/main" id="{F4750B42-592F-C845-A21C-69414937EEF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556927" y="1180518"/>
              <a:ext cx="4200401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None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bay</a:t>
              </a:r>
            </a:p>
          </p:txBody>
        </p:sp>
        <p:sp>
          <p:nvSpPr>
            <p:cNvPr id="17" name="Google Shape;1177;p43">
              <a:extLst>
                <a:ext uri="{FF2B5EF4-FFF2-40B4-BE49-F238E27FC236}">
                  <a16:creationId xmlns:a16="http://schemas.microsoft.com/office/drawing/2014/main" id="{9AE48743-CFDB-5F4C-AC8E-6CE7ADB9869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71514" y="1178117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a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90784" y="3422683"/>
            <a:ext cx="3971667" cy="689642"/>
            <a:chOff x="1181456" y="3454947"/>
            <a:chExt cx="5295555" cy="919522"/>
          </a:xfrm>
        </p:grpSpPr>
        <p:sp>
          <p:nvSpPr>
            <p:cNvPr id="20" name="Google Shape;1171;p43">
              <a:extLst>
                <a:ext uri="{FF2B5EF4-FFF2-40B4-BE49-F238E27FC236}">
                  <a16:creationId xmlns:a16="http://schemas.microsoft.com/office/drawing/2014/main" id="{67E14D0A-28D6-9D4E-B885-4D92AE75D0A6}"/>
                </a:ext>
              </a:extLst>
            </p:cNvPr>
            <p:cNvSpPr/>
            <p:nvPr/>
          </p:nvSpPr>
          <p:spPr>
            <a:xfrm rot="-2700000">
              <a:off x="1331538" y="3454947"/>
              <a:ext cx="915756" cy="919522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21" name="Google Shape;1180;p43">
              <a:extLst>
                <a:ext uri="{FF2B5EF4-FFF2-40B4-BE49-F238E27FC236}">
                  <a16:creationId xmlns:a16="http://schemas.microsoft.com/office/drawing/2014/main" id="{7B8BF933-616E-0646-9074-FDB402309E2C}"/>
                </a:ext>
              </a:extLst>
            </p:cNvPr>
            <p:cNvSpPr txBox="1">
              <a:spLocks/>
            </p:cNvSpPr>
            <p:nvPr/>
          </p:nvSpPr>
          <p:spPr>
            <a:xfrm>
              <a:off x="1181456" y="3518089"/>
              <a:ext cx="1251368" cy="638638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c</a:t>
              </a:r>
            </a:p>
          </p:txBody>
        </p:sp>
        <p:sp>
          <p:nvSpPr>
            <p:cNvPr id="22" name="Google Shape;1182;p43">
              <a:extLst>
                <a:ext uri="{FF2B5EF4-FFF2-40B4-BE49-F238E27FC236}">
                  <a16:creationId xmlns:a16="http://schemas.microsoft.com/office/drawing/2014/main" id="{E6BEF068-662C-F249-B084-337B9A1BA6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432824" y="3676299"/>
              <a:ext cx="4044187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national park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227820" y="2509109"/>
            <a:ext cx="4012921" cy="679041"/>
            <a:chOff x="1364170" y="2236849"/>
            <a:chExt cx="5350561" cy="905388"/>
          </a:xfrm>
        </p:grpSpPr>
        <p:sp>
          <p:nvSpPr>
            <p:cNvPr id="24" name="Google Shape;1172;p43">
              <a:extLst>
                <a:ext uri="{FF2B5EF4-FFF2-40B4-BE49-F238E27FC236}">
                  <a16:creationId xmlns:a16="http://schemas.microsoft.com/office/drawing/2014/main" id="{6E25BA31-7D27-FE4A-B817-F23F6ECD46FE}"/>
                </a:ext>
              </a:extLst>
            </p:cNvPr>
            <p:cNvSpPr/>
            <p:nvPr/>
          </p:nvSpPr>
          <p:spPr>
            <a:xfrm rot="2700000" flipH="1">
              <a:off x="1380545" y="2220474"/>
              <a:ext cx="905388" cy="938137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5" name="Google Shape;1179;p43">
              <a:extLst>
                <a:ext uri="{FF2B5EF4-FFF2-40B4-BE49-F238E27FC236}">
                  <a16:creationId xmlns:a16="http://schemas.microsoft.com/office/drawing/2014/main" id="{B40AAF67-71A8-F543-8A14-20B9B2FF0E45}"/>
                </a:ext>
              </a:extLst>
            </p:cNvPr>
            <p:cNvSpPr txBox="1">
              <a:spLocks/>
            </p:cNvSpPr>
            <p:nvPr/>
          </p:nvSpPr>
          <p:spPr>
            <a:xfrm>
              <a:off x="2556927" y="2435367"/>
              <a:ext cx="4157804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island</a:t>
              </a:r>
            </a:p>
          </p:txBody>
        </p:sp>
        <p:sp>
          <p:nvSpPr>
            <p:cNvPr id="26" name="Google Shape;1183;p43">
              <a:extLst>
                <a:ext uri="{FF2B5EF4-FFF2-40B4-BE49-F238E27FC236}">
                  <a16:creationId xmlns:a16="http://schemas.microsoft.com/office/drawing/2014/main" id="{7339E1AB-BA35-1943-AC3A-7574817F765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19950" y="2396524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b</a:t>
              </a:r>
            </a:p>
          </p:txBody>
        </p:sp>
      </p:grpSp>
      <p:pic>
        <p:nvPicPr>
          <p:cNvPr id="27" name="Picture 3" descr="G:\Giáo Án  WW4\unit 10\unit10\shutterstock_1985778197.jpg">
            <a:extLst>
              <a:ext uri="{FF2B5EF4-FFF2-40B4-BE49-F238E27FC236}">
                <a16:creationId xmlns:a16="http://schemas.microsoft.com/office/drawing/2014/main" id="{E1A3A5A1-9896-4F21-A9C0-D15DD87591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3"/>
          <a:stretch/>
        </p:blipFill>
        <p:spPr bwMode="auto">
          <a:xfrm>
            <a:off x="5085668" y="1673263"/>
            <a:ext cx="2788677" cy="191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921707"/>
      </p:ext>
    </p:extLst>
  </p:cSld>
  <p:clrMapOvr>
    <a:masterClrMapping/>
  </p:clrMapOvr>
  <p:transition spd="slow">
    <p:push dir="d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65" y="-321958"/>
            <a:ext cx="1713804" cy="17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30433" y="654494"/>
            <a:ext cx="7227230" cy="4095588"/>
          </a:xfrm>
          <a:prstGeom prst="rect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4909" y="3123576"/>
            <a:ext cx="456048" cy="284693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08153" y="4018137"/>
            <a:ext cx="456048" cy="284693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>
            <a:spAutoFit/>
          </a:bodyPr>
          <a:lstStyle/>
          <a:p>
            <a:endParaRPr lang="en-US" dirty="0"/>
          </a:p>
        </p:txBody>
      </p:sp>
      <p:sp>
        <p:nvSpPr>
          <p:cNvPr id="17" name="Rounded Rectangle 16">
            <a:hlinkClick r:id="rId7" action="ppaction://hlinksldjump"/>
          </p:cNvPr>
          <p:cNvSpPr/>
          <p:nvPr/>
        </p:nvSpPr>
        <p:spPr>
          <a:xfrm>
            <a:off x="7664770" y="169907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236937" y="3508485"/>
            <a:ext cx="3555381" cy="718857"/>
            <a:chOff x="1376326" y="955455"/>
            <a:chExt cx="4740508" cy="958476"/>
          </a:xfrm>
        </p:grpSpPr>
        <p:sp>
          <p:nvSpPr>
            <p:cNvPr id="21" name="Google Shape;1173;p43">
              <a:extLst>
                <a:ext uri="{FF2B5EF4-FFF2-40B4-BE49-F238E27FC236}">
                  <a16:creationId xmlns:a16="http://schemas.microsoft.com/office/drawing/2014/main" id="{0FD5FF9E-2260-7C44-A45B-4E25D6128E28}"/>
                </a:ext>
              </a:extLst>
            </p:cNvPr>
            <p:cNvSpPr/>
            <p:nvPr/>
          </p:nvSpPr>
          <p:spPr>
            <a:xfrm rot="2700000" flipH="1">
              <a:off x="1390161" y="941620"/>
              <a:ext cx="958476" cy="986146"/>
            </a:xfrm>
            <a:prstGeom prst="roundRect">
              <a:avLst>
                <a:gd name="adj" fmla="val 26193"/>
              </a:avLst>
            </a:prstGeom>
            <a:solidFill>
              <a:srgbClr val="FF6600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24" name="Google Shape;1175;p43">
              <a:extLst>
                <a:ext uri="{FF2B5EF4-FFF2-40B4-BE49-F238E27FC236}">
                  <a16:creationId xmlns:a16="http://schemas.microsoft.com/office/drawing/2014/main" id="{F4750B42-592F-C845-A21C-69414937EEF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901517" y="1164752"/>
              <a:ext cx="3215317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None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national park</a:t>
              </a:r>
            </a:p>
          </p:txBody>
        </p:sp>
        <p:sp>
          <p:nvSpPr>
            <p:cNvPr id="25" name="Google Shape;1177;p43">
              <a:extLst>
                <a:ext uri="{FF2B5EF4-FFF2-40B4-BE49-F238E27FC236}">
                  <a16:creationId xmlns:a16="http://schemas.microsoft.com/office/drawing/2014/main" id="{9AE48743-CFDB-5F4C-AC8E-6CE7ADB9869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71514" y="1178117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c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175971" y="1472905"/>
            <a:ext cx="3817169" cy="689642"/>
            <a:chOff x="1181456" y="3454947"/>
            <a:chExt cx="5089558" cy="919522"/>
          </a:xfrm>
        </p:grpSpPr>
        <p:sp>
          <p:nvSpPr>
            <p:cNvPr id="27" name="Google Shape;1171;p43">
              <a:extLst>
                <a:ext uri="{FF2B5EF4-FFF2-40B4-BE49-F238E27FC236}">
                  <a16:creationId xmlns:a16="http://schemas.microsoft.com/office/drawing/2014/main" id="{67E14D0A-28D6-9D4E-B885-4D92AE75D0A6}"/>
                </a:ext>
              </a:extLst>
            </p:cNvPr>
            <p:cNvSpPr/>
            <p:nvPr/>
          </p:nvSpPr>
          <p:spPr>
            <a:xfrm rot="-2700000">
              <a:off x="1331538" y="3454947"/>
              <a:ext cx="915756" cy="919522"/>
            </a:xfrm>
            <a:prstGeom prst="roundRect">
              <a:avLst>
                <a:gd name="adj" fmla="val 26193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28" name="Google Shape;1180;p43">
              <a:extLst>
                <a:ext uri="{FF2B5EF4-FFF2-40B4-BE49-F238E27FC236}">
                  <a16:creationId xmlns:a16="http://schemas.microsoft.com/office/drawing/2014/main" id="{7B8BF933-616E-0646-9074-FDB402309E2C}"/>
                </a:ext>
              </a:extLst>
            </p:cNvPr>
            <p:cNvSpPr txBox="1">
              <a:spLocks/>
            </p:cNvSpPr>
            <p:nvPr/>
          </p:nvSpPr>
          <p:spPr>
            <a:xfrm>
              <a:off x="1181456" y="3518089"/>
              <a:ext cx="1251368" cy="638638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a</a:t>
              </a:r>
            </a:p>
          </p:txBody>
        </p:sp>
        <p:sp>
          <p:nvSpPr>
            <p:cNvPr id="29" name="Google Shape;1182;p43">
              <a:extLst>
                <a:ext uri="{FF2B5EF4-FFF2-40B4-BE49-F238E27FC236}">
                  <a16:creationId xmlns:a16="http://schemas.microsoft.com/office/drawing/2014/main" id="{E6BEF068-662C-F249-B084-337B9A1BA6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226827" y="3676299"/>
              <a:ext cx="4044187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island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27820" y="2509109"/>
            <a:ext cx="3589634" cy="679041"/>
            <a:chOff x="1364170" y="2236849"/>
            <a:chExt cx="4786179" cy="905388"/>
          </a:xfrm>
        </p:grpSpPr>
        <p:sp>
          <p:nvSpPr>
            <p:cNvPr id="31" name="Google Shape;1172;p43">
              <a:extLst>
                <a:ext uri="{FF2B5EF4-FFF2-40B4-BE49-F238E27FC236}">
                  <a16:creationId xmlns:a16="http://schemas.microsoft.com/office/drawing/2014/main" id="{6E25BA31-7D27-FE4A-B817-F23F6ECD46FE}"/>
                </a:ext>
              </a:extLst>
            </p:cNvPr>
            <p:cNvSpPr/>
            <p:nvPr/>
          </p:nvSpPr>
          <p:spPr>
            <a:xfrm rot="2700000" flipH="1">
              <a:off x="1380545" y="2220474"/>
              <a:ext cx="905388" cy="938137"/>
            </a:xfrm>
            <a:prstGeom prst="roundRect">
              <a:avLst>
                <a:gd name="adj" fmla="val 261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7175" dist="19050" dir="5400000" algn="bl" rotWithShape="0">
                <a:srgbClr val="000000">
                  <a:alpha val="25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2" name="Google Shape;1179;p43">
              <a:extLst>
                <a:ext uri="{FF2B5EF4-FFF2-40B4-BE49-F238E27FC236}">
                  <a16:creationId xmlns:a16="http://schemas.microsoft.com/office/drawing/2014/main" id="{B40AAF67-71A8-F543-8A14-20B9B2FF0E45}"/>
                </a:ext>
              </a:extLst>
            </p:cNvPr>
            <p:cNvSpPr txBox="1">
              <a:spLocks/>
            </p:cNvSpPr>
            <p:nvPr/>
          </p:nvSpPr>
          <p:spPr>
            <a:xfrm>
              <a:off x="2556927" y="2476351"/>
              <a:ext cx="3593422" cy="508350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buClr>
                  <a:schemeClr val="dk1"/>
                </a:buClr>
                <a:buSzPts val="1100"/>
              </a:pPr>
              <a:r>
                <a:rPr lang="en-US" sz="2400" b="1" dirty="0">
                  <a:solidFill>
                    <a:srgbClr val="0F2E66"/>
                  </a:solidFill>
                  <a:latin typeface="Comic Sans MS" pitchFamily="66" charset="0"/>
                </a:rPr>
                <a:t>hill</a:t>
              </a:r>
            </a:p>
          </p:txBody>
        </p:sp>
        <p:sp>
          <p:nvSpPr>
            <p:cNvPr id="33" name="Google Shape;1183;p43">
              <a:extLst>
                <a:ext uri="{FF2B5EF4-FFF2-40B4-BE49-F238E27FC236}">
                  <a16:creationId xmlns:a16="http://schemas.microsoft.com/office/drawing/2014/main" id="{7339E1AB-BA35-1943-AC3A-7574817F765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19950" y="2396524"/>
              <a:ext cx="839374" cy="428376"/>
            </a:xfrm>
            <a:prstGeom prst="rect">
              <a:avLst/>
            </a:prstGeom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Comic Sans MS" pitchFamily="66" charset="0"/>
                </a:rPr>
                <a:t>b</a:t>
              </a:r>
            </a:p>
          </p:txBody>
        </p:sp>
      </p:grpSp>
      <p:pic>
        <p:nvPicPr>
          <p:cNvPr id="34" name="Picture 2" descr="G:\Giáo Án  WW4\unit 10\unit10\pexels-sophie-dale-5043636.jpg">
            <a:extLst>
              <a:ext uri="{FF2B5EF4-FFF2-40B4-BE49-F238E27FC236}">
                <a16:creationId xmlns:a16="http://schemas.microsoft.com/office/drawing/2014/main" id="{DC064A2C-03F1-4C90-9E3D-3F45624130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7" r="12951"/>
          <a:stretch/>
        </p:blipFill>
        <p:spPr bwMode="auto">
          <a:xfrm>
            <a:off x="4858289" y="1665982"/>
            <a:ext cx="3327872" cy="219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030189"/>
      </p:ext>
    </p:extLst>
  </p:cSld>
  <p:clrMapOvr>
    <a:masterClrMapping/>
  </p:clrMapOvr>
  <p:transition spd="slow">
    <p:push dir="u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983" y="-165288"/>
            <a:ext cx="1553244" cy="155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77742" y="735114"/>
            <a:ext cx="7238674" cy="3886822"/>
          </a:xfrm>
          <a:prstGeom prst="rect">
            <a:avLst/>
          </a:prstGeom>
          <a:solidFill>
            <a:srgbClr val="FFFF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664770" y="239056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30878" y="1222828"/>
            <a:ext cx="713240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I’d like to visit Cuc Phuong national park.</a:t>
            </a:r>
            <a:endParaRPr lang="en-US" sz="27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3" name="Picture 10" descr="Baby Hearts Sticker by One Love Doula for iOS &amp;amp; Android | GIPHY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216" y="3525907"/>
            <a:ext cx="1977106" cy="197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60" y="2478921"/>
            <a:ext cx="1962201" cy="134139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54" y="2493395"/>
            <a:ext cx="1993085" cy="132691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28" y="2524494"/>
            <a:ext cx="1862115" cy="131379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30673396"/>
      </p:ext>
    </p:extLst>
  </p:cSld>
  <p:clrMapOvr>
    <a:masterClrMapping/>
  </p:clrMapOvr>
  <p:transition spd="slow">
    <p:push dir="r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648" y="-227936"/>
            <a:ext cx="1713804" cy="17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77254" y="907099"/>
            <a:ext cx="7953474" cy="3889302"/>
          </a:xfrm>
          <a:prstGeom prst="rect">
            <a:avLst/>
          </a:prstGeom>
          <a:solidFill>
            <a:srgbClr val="FFFFFF">
              <a:alpha val="89804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0747" y="4454649"/>
            <a:ext cx="1371600" cy="390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>
            <a:hlinkClick r:id="rId7" action="ppaction://hlinksldjump"/>
          </p:cNvPr>
          <p:cNvSpPr/>
          <p:nvPr/>
        </p:nvSpPr>
        <p:spPr>
          <a:xfrm>
            <a:off x="7664770" y="314325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40947" y="1200962"/>
            <a:ext cx="507895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I’d like to visit Ha Long Bay.</a:t>
            </a:r>
            <a:endParaRPr lang="en-US" sz="27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364" y="2275660"/>
            <a:ext cx="2238635" cy="165877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92" y="2275660"/>
            <a:ext cx="2271523" cy="165877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6" y="2275662"/>
            <a:ext cx="2426470" cy="165877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33278321"/>
      </p:ext>
    </p:extLst>
  </p:cSld>
  <p:clrMapOvr>
    <a:masterClrMapping/>
  </p:clrMapOvr>
  <p:transition spd="slow">
    <p:push dir="u"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475" y="4962"/>
            <a:ext cx="1386885" cy="138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22615" y="907098"/>
            <a:ext cx="7117594" cy="3831384"/>
          </a:xfrm>
          <a:prstGeom prst="rect">
            <a:avLst/>
          </a:prstGeom>
          <a:solidFill>
            <a:schemeClr val="bg1">
              <a:alpha val="89804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2300" dirty="0">
              <a:solidFill>
                <a:schemeClr val="tx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37937" y="4259771"/>
            <a:ext cx="1371600" cy="390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7664770" y="233705"/>
            <a:ext cx="1370033" cy="42078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000" b="1" dirty="0">
                <a:latin typeface="Comic Sans MS" panose="030F0702030302020204" pitchFamily="66" charset="0"/>
              </a:rPr>
              <a:t>Back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00017" y="1007207"/>
            <a:ext cx="616258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Comic Sans MS" pitchFamily="66" charset="0"/>
              </a:rPr>
              <a:t>She’d like to visit </a:t>
            </a:r>
            <a:r>
              <a:rPr lang="en-US" sz="2700" b="1" dirty="0" err="1">
                <a:solidFill>
                  <a:srgbClr val="FF0000"/>
                </a:solidFill>
                <a:latin typeface="Comic Sans MS" pitchFamily="66" charset="0"/>
              </a:rPr>
              <a:t>Phu</a:t>
            </a:r>
            <a:r>
              <a:rPr lang="en-US" sz="2700" b="1" dirty="0">
                <a:solidFill>
                  <a:srgbClr val="FF0000"/>
                </a:solidFill>
                <a:latin typeface="Comic Sans MS" pitchFamily="66" charset="0"/>
              </a:rPr>
              <a:t> Quoc Island.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459" y="2266449"/>
            <a:ext cx="2076344" cy="14835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13" y="2255265"/>
            <a:ext cx="2186475" cy="149470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56" y="2255265"/>
            <a:ext cx="2229341" cy="149470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78073102"/>
      </p:ext>
    </p:extLst>
  </p:cSld>
  <p:clrMapOvr>
    <a:masterClrMapping/>
  </p:clrMapOvr>
  <p:transition spd="slow">
    <p:push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 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4191</TotalTime>
  <Words>101</Words>
  <Application>Microsoft Office PowerPoint</Application>
  <PresentationFormat>On-screen Show (16:9)</PresentationFormat>
  <Paragraphs>58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Comic Sans MS</vt:lpstr>
      <vt:lpstr>Tahoma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LAPTOP-HP</dc:creator>
  <cp:lastModifiedBy>Long Trịnh</cp:lastModifiedBy>
  <cp:revision>200</cp:revision>
  <dcterms:created xsi:type="dcterms:W3CDTF">2021-06-13T00:39:44Z</dcterms:created>
  <dcterms:modified xsi:type="dcterms:W3CDTF">2025-06-04T02:34:38Z</dcterms:modified>
</cp:coreProperties>
</file>