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  <p:sldMasterId id="2147483692" r:id="rId3"/>
  </p:sldMasterIdLst>
  <p:notesMasterIdLst>
    <p:notesMasterId r:id="rId24"/>
  </p:notesMasterIdLst>
  <p:sldIdLst>
    <p:sldId id="256" r:id="rId4"/>
    <p:sldId id="3242" r:id="rId5"/>
    <p:sldId id="257" r:id="rId6"/>
    <p:sldId id="260" r:id="rId7"/>
    <p:sldId id="3256" r:id="rId8"/>
    <p:sldId id="3270" r:id="rId9"/>
    <p:sldId id="3255" r:id="rId10"/>
    <p:sldId id="269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265" r:id="rId23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omic Sans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Showcard Gothic" panose="04020904020102020604" pitchFamily="82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Wedge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>
        <p:scale>
          <a:sx n="29" d="100"/>
          <a:sy n="29" d="100"/>
        </p:scale>
        <p:origin x="1533" y="651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sọc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78681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1524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4517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7904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60446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76661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289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79966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19374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21582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163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fade/>
    <p:sndAc>
      <p:stSnd>
        <p:snd r:embed="rId13" name="chimes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gif"/><Relationship Id="rId18" Type="http://schemas.openxmlformats.org/officeDocument/2006/relationships/image" Target="../media/image67.png"/><Relationship Id="rId3" Type="http://schemas.microsoft.com/office/2007/relationships/media" Target="../media/media5.mp3"/><Relationship Id="rId21" Type="http://schemas.openxmlformats.org/officeDocument/2006/relationships/image" Target="../media/image105.png"/><Relationship Id="rId7" Type="http://schemas.openxmlformats.org/officeDocument/2006/relationships/image" Target="../media/image68.jpeg"/><Relationship Id="rId12" Type="http://schemas.openxmlformats.org/officeDocument/2006/relationships/slide" Target="slide9.xml"/><Relationship Id="rId17" Type="http://schemas.openxmlformats.org/officeDocument/2006/relationships/image" Target="../media/image102.png"/><Relationship Id="rId25" Type="http://schemas.openxmlformats.org/officeDocument/2006/relationships/audio" Target="../media/audio1.wav"/><Relationship Id="rId2" Type="http://schemas.microsoft.com/office/2007/relationships/media" Target="../media/media4.mp3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8.jpeg"/><Relationship Id="rId24" Type="http://schemas.openxmlformats.org/officeDocument/2006/relationships/image" Target="../media/image9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23" Type="http://schemas.openxmlformats.org/officeDocument/2006/relationships/image" Target="../media/image107.png"/><Relationship Id="rId10" Type="http://schemas.openxmlformats.org/officeDocument/2006/relationships/image" Target="../media/image75.png"/><Relationship Id="rId19" Type="http://schemas.openxmlformats.org/officeDocument/2006/relationships/image" Target="../media/image10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4.png"/><Relationship Id="rId14" Type="http://schemas.openxmlformats.org/officeDocument/2006/relationships/image" Target="../media/image100.gif"/><Relationship Id="rId22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00.gif"/><Relationship Id="rId18" Type="http://schemas.openxmlformats.org/officeDocument/2006/relationships/image" Target="../media/image108.png"/><Relationship Id="rId3" Type="http://schemas.microsoft.com/office/2007/relationships/media" Target="../media/media5.mp3"/><Relationship Id="rId21" Type="http://schemas.openxmlformats.org/officeDocument/2006/relationships/image" Target="../media/image96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67.png"/><Relationship Id="rId2" Type="http://schemas.microsoft.com/office/2007/relationships/media" Target="../media/media4.mp3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1.png"/><Relationship Id="rId10" Type="http://schemas.openxmlformats.org/officeDocument/2006/relationships/image" Target="../media/image98.jpeg"/><Relationship Id="rId19" Type="http://schemas.openxmlformats.org/officeDocument/2006/relationships/image" Target="../media/image10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7.png"/><Relationship Id="rId14" Type="http://schemas.openxmlformats.org/officeDocument/2006/relationships/image" Target="../media/image20.png"/><Relationship Id="rId22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00.gif"/><Relationship Id="rId18" Type="http://schemas.openxmlformats.org/officeDocument/2006/relationships/image" Target="../media/image112.png"/><Relationship Id="rId3" Type="http://schemas.microsoft.com/office/2007/relationships/media" Target="../media/media4.mp3"/><Relationship Id="rId21" Type="http://schemas.openxmlformats.org/officeDocument/2006/relationships/image" Target="../media/image67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11.png"/><Relationship Id="rId2" Type="http://schemas.microsoft.com/office/2007/relationships/media" Target="../media/media5.mp3"/><Relationship Id="rId16" Type="http://schemas.openxmlformats.org/officeDocument/2006/relationships/image" Target="../media/image110.png"/><Relationship Id="rId20" Type="http://schemas.openxmlformats.org/officeDocument/2006/relationships/image" Target="../media/image10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23" Type="http://schemas.openxmlformats.org/officeDocument/2006/relationships/audio" Target="../media/audio10.wav"/><Relationship Id="rId10" Type="http://schemas.openxmlformats.org/officeDocument/2006/relationships/image" Target="../media/image98.jpeg"/><Relationship Id="rId19" Type="http://schemas.openxmlformats.org/officeDocument/2006/relationships/image" Target="../media/image10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9.png"/><Relationship Id="rId14" Type="http://schemas.openxmlformats.org/officeDocument/2006/relationships/image" Target="../media/image20.png"/><Relationship Id="rId22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99.gif"/><Relationship Id="rId18" Type="http://schemas.openxmlformats.org/officeDocument/2006/relationships/image" Target="../media/image113.png"/><Relationship Id="rId3" Type="http://schemas.microsoft.com/office/2007/relationships/media" Target="../media/media5.mp3"/><Relationship Id="rId21" Type="http://schemas.openxmlformats.org/officeDocument/2006/relationships/image" Target="../media/image102.png"/><Relationship Id="rId7" Type="http://schemas.openxmlformats.org/officeDocument/2006/relationships/audio" Target="../media/audio2.wav"/><Relationship Id="rId12" Type="http://schemas.openxmlformats.org/officeDocument/2006/relationships/slide" Target="slide9.xml"/><Relationship Id="rId17" Type="http://schemas.openxmlformats.org/officeDocument/2006/relationships/image" Target="../media/image111.png"/><Relationship Id="rId2" Type="http://schemas.microsoft.com/office/2007/relationships/media" Target="../media/media4.mp3"/><Relationship Id="rId16" Type="http://schemas.openxmlformats.org/officeDocument/2006/relationships/image" Target="../media/image105.png"/><Relationship Id="rId20" Type="http://schemas.openxmlformats.org/officeDocument/2006/relationships/image" Target="../media/image10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98.jpeg"/><Relationship Id="rId24" Type="http://schemas.openxmlformats.org/officeDocument/2006/relationships/audio" Target="../media/audio10.wav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0.png"/><Relationship Id="rId23" Type="http://schemas.openxmlformats.org/officeDocument/2006/relationships/image" Target="../media/image96.png"/><Relationship Id="rId10" Type="http://schemas.openxmlformats.org/officeDocument/2006/relationships/image" Target="../media/image81.png"/><Relationship Id="rId19" Type="http://schemas.openxmlformats.org/officeDocument/2006/relationships/image" Target="../media/image1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0.png"/><Relationship Id="rId14" Type="http://schemas.openxmlformats.org/officeDocument/2006/relationships/image" Target="../media/image100.gif"/><Relationship Id="rId2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00.gif"/><Relationship Id="rId18" Type="http://schemas.openxmlformats.org/officeDocument/2006/relationships/image" Target="../media/image114.png"/><Relationship Id="rId3" Type="http://schemas.microsoft.com/office/2007/relationships/media" Target="../media/media5.mp3"/><Relationship Id="rId21" Type="http://schemas.openxmlformats.org/officeDocument/2006/relationships/image" Target="../media/image67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13.png"/><Relationship Id="rId2" Type="http://schemas.microsoft.com/office/2007/relationships/media" Target="../media/media4.mp3"/><Relationship Id="rId16" Type="http://schemas.openxmlformats.org/officeDocument/2006/relationships/image" Target="../media/image112.png"/><Relationship Id="rId20" Type="http://schemas.openxmlformats.org/officeDocument/2006/relationships/image" Target="../media/image10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23" Type="http://schemas.openxmlformats.org/officeDocument/2006/relationships/audio" Target="../media/audio10.wav"/><Relationship Id="rId10" Type="http://schemas.openxmlformats.org/officeDocument/2006/relationships/image" Target="../media/image98.jpeg"/><Relationship Id="rId19" Type="http://schemas.openxmlformats.org/officeDocument/2006/relationships/image" Target="../media/image10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3.png"/><Relationship Id="rId14" Type="http://schemas.openxmlformats.org/officeDocument/2006/relationships/image" Target="../media/image20.png"/><Relationship Id="rId22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99.gif"/><Relationship Id="rId18" Type="http://schemas.openxmlformats.org/officeDocument/2006/relationships/image" Target="../media/image112.png"/><Relationship Id="rId3" Type="http://schemas.openxmlformats.org/officeDocument/2006/relationships/audio" Target="NULL" TargetMode="External"/><Relationship Id="rId21" Type="http://schemas.openxmlformats.org/officeDocument/2006/relationships/image" Target="../media/image101.png"/><Relationship Id="rId7" Type="http://schemas.openxmlformats.org/officeDocument/2006/relationships/audio" Target="../media/audio2.wav"/><Relationship Id="rId12" Type="http://schemas.openxmlformats.org/officeDocument/2006/relationships/slide" Target="slide9.xml"/><Relationship Id="rId17" Type="http://schemas.openxmlformats.org/officeDocument/2006/relationships/image" Target="../media/image111.pn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98.jpeg"/><Relationship Id="rId24" Type="http://schemas.openxmlformats.org/officeDocument/2006/relationships/image" Target="../media/image9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0.png"/><Relationship Id="rId23" Type="http://schemas.openxmlformats.org/officeDocument/2006/relationships/image" Target="../media/image67.png"/><Relationship Id="rId10" Type="http://schemas.openxmlformats.org/officeDocument/2006/relationships/image" Target="../media/image85.png"/><Relationship Id="rId19" Type="http://schemas.openxmlformats.org/officeDocument/2006/relationships/image" Target="../media/image113.png"/><Relationship Id="rId4" Type="http://schemas.microsoft.com/office/2007/relationships/media" Target="../media/media5.mp3"/><Relationship Id="rId9" Type="http://schemas.openxmlformats.org/officeDocument/2006/relationships/image" Target="../media/image84.png"/><Relationship Id="rId14" Type="http://schemas.openxmlformats.org/officeDocument/2006/relationships/image" Target="../media/image100.gif"/><Relationship Id="rId22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0.gif"/><Relationship Id="rId18" Type="http://schemas.openxmlformats.org/officeDocument/2006/relationships/image" Target="../media/image113.png"/><Relationship Id="rId3" Type="http://schemas.microsoft.com/office/2007/relationships/media" Target="../media/media5.mp3"/><Relationship Id="rId21" Type="http://schemas.openxmlformats.org/officeDocument/2006/relationships/image" Target="../media/image102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12.png"/><Relationship Id="rId2" Type="http://schemas.microsoft.com/office/2007/relationships/media" Target="../media/media4.mp3"/><Relationship Id="rId16" Type="http://schemas.openxmlformats.org/officeDocument/2006/relationships/image" Target="../media/image110.png"/><Relationship Id="rId20" Type="http://schemas.openxmlformats.org/officeDocument/2006/relationships/image" Target="../media/image10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23" Type="http://schemas.openxmlformats.org/officeDocument/2006/relationships/image" Target="../media/image96.png"/><Relationship Id="rId10" Type="http://schemas.openxmlformats.org/officeDocument/2006/relationships/image" Target="../media/image98.jpeg"/><Relationship Id="rId19" Type="http://schemas.openxmlformats.org/officeDocument/2006/relationships/image" Target="../media/image10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7.png"/><Relationship Id="rId14" Type="http://schemas.openxmlformats.org/officeDocument/2006/relationships/image" Target="../media/image20.png"/><Relationship Id="rId2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0.gif"/><Relationship Id="rId18" Type="http://schemas.openxmlformats.org/officeDocument/2006/relationships/image" Target="../media/image109.png"/><Relationship Id="rId3" Type="http://schemas.microsoft.com/office/2007/relationships/media" Target="../media/media5.mp3"/><Relationship Id="rId21" Type="http://schemas.openxmlformats.org/officeDocument/2006/relationships/image" Target="../media/image67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14.png"/><Relationship Id="rId2" Type="http://schemas.microsoft.com/office/2007/relationships/media" Target="../media/media4.mp3"/><Relationship Id="rId16" Type="http://schemas.openxmlformats.org/officeDocument/2006/relationships/image" Target="../media/image115.png"/><Relationship Id="rId20" Type="http://schemas.openxmlformats.org/officeDocument/2006/relationships/image" Target="../media/image10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23" Type="http://schemas.openxmlformats.org/officeDocument/2006/relationships/audio" Target="../media/audio10.wav"/><Relationship Id="rId10" Type="http://schemas.openxmlformats.org/officeDocument/2006/relationships/image" Target="../media/image98.jpeg"/><Relationship Id="rId19" Type="http://schemas.openxmlformats.org/officeDocument/2006/relationships/image" Target="../media/image10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9.png"/><Relationship Id="rId14" Type="http://schemas.openxmlformats.org/officeDocument/2006/relationships/image" Target="../media/image20.png"/><Relationship Id="rId22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00.gif"/><Relationship Id="rId18" Type="http://schemas.openxmlformats.org/officeDocument/2006/relationships/image" Target="../media/image116.png"/><Relationship Id="rId3" Type="http://schemas.microsoft.com/office/2007/relationships/media" Target="../media/media5.mp3"/><Relationship Id="rId21" Type="http://schemas.openxmlformats.org/officeDocument/2006/relationships/image" Target="../media/image102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13.png"/><Relationship Id="rId2" Type="http://schemas.microsoft.com/office/2007/relationships/media" Target="../media/media4.mp3"/><Relationship Id="rId16" Type="http://schemas.openxmlformats.org/officeDocument/2006/relationships/image" Target="../media/image111.png"/><Relationship Id="rId20" Type="http://schemas.openxmlformats.org/officeDocument/2006/relationships/image" Target="../media/image10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23" Type="http://schemas.openxmlformats.org/officeDocument/2006/relationships/image" Target="../media/image96.png"/><Relationship Id="rId10" Type="http://schemas.openxmlformats.org/officeDocument/2006/relationships/image" Target="../media/image98.jpeg"/><Relationship Id="rId19" Type="http://schemas.openxmlformats.org/officeDocument/2006/relationships/image" Target="../media/image10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1.png"/><Relationship Id="rId14" Type="http://schemas.openxmlformats.org/officeDocument/2006/relationships/image" Target="../media/image20.png"/><Relationship Id="rId2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0.gif"/><Relationship Id="rId18" Type="http://schemas.openxmlformats.org/officeDocument/2006/relationships/image" Target="../media/image101.png"/><Relationship Id="rId3" Type="http://schemas.microsoft.com/office/2007/relationships/media" Target="../media/media5.mp3"/><Relationship Id="rId21" Type="http://schemas.openxmlformats.org/officeDocument/2006/relationships/image" Target="../media/image96.png"/><Relationship Id="rId7" Type="http://schemas.openxmlformats.org/officeDocument/2006/relationships/image" Target="../media/image68.jpeg"/><Relationship Id="rId12" Type="http://schemas.openxmlformats.org/officeDocument/2006/relationships/image" Target="../media/image99.gif"/><Relationship Id="rId17" Type="http://schemas.openxmlformats.org/officeDocument/2006/relationships/image" Target="../media/image109.png"/><Relationship Id="rId2" Type="http://schemas.microsoft.com/office/2007/relationships/media" Target="../media/media4.mp3"/><Relationship Id="rId16" Type="http://schemas.openxmlformats.org/officeDocument/2006/relationships/image" Target="../media/image110.png"/><Relationship Id="rId20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10" Type="http://schemas.openxmlformats.org/officeDocument/2006/relationships/image" Target="../media/image98.jpeg"/><Relationship Id="rId19" Type="http://schemas.openxmlformats.org/officeDocument/2006/relationships/image" Target="../media/image10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3.png"/><Relationship Id="rId14" Type="http://schemas.openxmlformats.org/officeDocument/2006/relationships/image" Target="../media/image20.png"/><Relationship Id="rId22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21" Type="http://schemas.openxmlformats.org/officeDocument/2006/relationships/image" Target="../media/image38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1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svg"/><Relationship Id="rId23" Type="http://schemas.openxmlformats.org/officeDocument/2006/relationships/image" Target="../media/image19.svg"/><Relationship Id="rId10" Type="http://schemas.openxmlformats.org/officeDocument/2006/relationships/image" Target="../media/image28.png"/><Relationship Id="rId19" Type="http://schemas.openxmlformats.org/officeDocument/2006/relationships/image" Target="../media/image36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1.svg"/><Relationship Id="rId3" Type="http://schemas.openxmlformats.org/officeDocument/2006/relationships/image" Target="../media/image37.png"/><Relationship Id="rId7" Type="http://schemas.openxmlformats.org/officeDocument/2006/relationships/image" Target="../media/image119.svg"/><Relationship Id="rId12" Type="http://schemas.openxmlformats.org/officeDocument/2006/relationships/image" Target="../media/image120.png"/><Relationship Id="rId2" Type="http://schemas.openxmlformats.org/officeDocument/2006/relationships/image" Target="../media/image4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11" Type="http://schemas.openxmlformats.org/officeDocument/2006/relationships/image" Target="../media/image34.svg"/><Relationship Id="rId5" Type="http://schemas.openxmlformats.org/officeDocument/2006/relationships/image" Target="../media/image117.png"/><Relationship Id="rId15" Type="http://schemas.openxmlformats.org/officeDocument/2006/relationships/image" Target="../media/image123.svg"/><Relationship Id="rId10" Type="http://schemas.openxmlformats.org/officeDocument/2006/relationships/image" Target="../media/image33.png"/><Relationship Id="rId4" Type="http://schemas.openxmlformats.org/officeDocument/2006/relationships/image" Target="../media/image38.svg"/><Relationship Id="rId9" Type="http://schemas.openxmlformats.org/officeDocument/2006/relationships/image" Target="../media/image17.svg"/><Relationship Id="rId1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18" Type="http://schemas.openxmlformats.org/officeDocument/2006/relationships/image" Target="../media/image5.svg"/><Relationship Id="rId3" Type="http://schemas.openxmlformats.org/officeDocument/2006/relationships/image" Target="../media/image37.png"/><Relationship Id="rId21" Type="http://schemas.openxmlformats.org/officeDocument/2006/relationships/image" Target="../media/image44.png"/><Relationship Id="rId7" Type="http://schemas.openxmlformats.org/officeDocument/2006/relationships/image" Target="../media/image39.png"/><Relationship Id="rId12" Type="http://schemas.openxmlformats.org/officeDocument/2006/relationships/image" Target="../media/image36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openxmlformats.org/officeDocument/2006/relationships/image" Target="../media/image32.svg"/><Relationship Id="rId19" Type="http://schemas.openxmlformats.org/officeDocument/2006/relationships/image" Target="../media/image42.png"/><Relationship Id="rId4" Type="http://schemas.openxmlformats.org/officeDocument/2006/relationships/image" Target="../media/image38.svg"/><Relationship Id="rId9" Type="http://schemas.openxmlformats.org/officeDocument/2006/relationships/image" Target="../media/image31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sv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9.sv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18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18" Type="http://schemas.openxmlformats.org/officeDocument/2006/relationships/image" Target="../media/image5.svg"/><Relationship Id="rId3" Type="http://schemas.openxmlformats.org/officeDocument/2006/relationships/image" Target="../media/image37.png"/><Relationship Id="rId21" Type="http://schemas.openxmlformats.org/officeDocument/2006/relationships/image" Target="../media/image44.png"/><Relationship Id="rId7" Type="http://schemas.openxmlformats.org/officeDocument/2006/relationships/image" Target="../media/image39.png"/><Relationship Id="rId12" Type="http://schemas.openxmlformats.org/officeDocument/2006/relationships/image" Target="../media/image36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openxmlformats.org/officeDocument/2006/relationships/image" Target="../media/image32.svg"/><Relationship Id="rId19" Type="http://schemas.openxmlformats.org/officeDocument/2006/relationships/image" Target="../media/image42.png"/><Relationship Id="rId4" Type="http://schemas.openxmlformats.org/officeDocument/2006/relationships/image" Target="../media/image38.svg"/><Relationship Id="rId9" Type="http://schemas.openxmlformats.org/officeDocument/2006/relationships/image" Target="../media/image31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microsoft.com/office/2007/relationships/media" Target="../media/media2.mp3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3.jpeg"/><Relationship Id="rId4" Type="http://schemas.openxmlformats.org/officeDocument/2006/relationships/audio" Target="../media/media2.mp3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18" Type="http://schemas.openxmlformats.org/officeDocument/2006/relationships/image" Target="../media/image5.svg"/><Relationship Id="rId3" Type="http://schemas.openxmlformats.org/officeDocument/2006/relationships/image" Target="../media/image37.png"/><Relationship Id="rId21" Type="http://schemas.openxmlformats.org/officeDocument/2006/relationships/image" Target="../media/image44.png"/><Relationship Id="rId7" Type="http://schemas.openxmlformats.org/officeDocument/2006/relationships/image" Target="../media/image39.png"/><Relationship Id="rId12" Type="http://schemas.openxmlformats.org/officeDocument/2006/relationships/image" Target="../media/image36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openxmlformats.org/officeDocument/2006/relationships/image" Target="../media/image32.svg"/><Relationship Id="rId19" Type="http://schemas.openxmlformats.org/officeDocument/2006/relationships/image" Target="../media/image42.png"/><Relationship Id="rId4" Type="http://schemas.openxmlformats.org/officeDocument/2006/relationships/image" Target="../media/image38.svg"/><Relationship Id="rId9" Type="http://schemas.openxmlformats.org/officeDocument/2006/relationships/image" Target="../media/image31.pn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0.png"/><Relationship Id="rId12" Type="http://schemas.openxmlformats.org/officeDocument/2006/relationships/image" Target="../media/image6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jpeg"/><Relationship Id="rId10" Type="http://schemas.openxmlformats.org/officeDocument/2006/relationships/image" Target="../media/image7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slide" Target="slide14.xml"/><Relationship Id="rId26" Type="http://schemas.openxmlformats.org/officeDocument/2006/relationships/image" Target="../media/image87.png"/><Relationship Id="rId39" Type="http://schemas.openxmlformats.org/officeDocument/2006/relationships/image" Target="../media/image96.png"/><Relationship Id="rId21" Type="http://schemas.openxmlformats.org/officeDocument/2006/relationships/slide" Target="slide15.xml"/><Relationship Id="rId34" Type="http://schemas.openxmlformats.org/officeDocument/2006/relationships/image" Target="../media/image92.png"/><Relationship Id="rId7" Type="http://schemas.openxmlformats.org/officeDocument/2006/relationships/image" Target="../media/image74.png"/><Relationship Id="rId12" Type="http://schemas.openxmlformats.org/officeDocument/2006/relationships/slide" Target="slide12.xml"/><Relationship Id="rId17" Type="http://schemas.openxmlformats.org/officeDocument/2006/relationships/image" Target="../media/image81.png"/><Relationship Id="rId25" Type="http://schemas.openxmlformats.org/officeDocument/2006/relationships/image" Target="../media/image86.png"/><Relationship Id="rId33" Type="http://schemas.openxmlformats.org/officeDocument/2006/relationships/slide" Target="slide19.xml"/><Relationship Id="rId38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11" Type="http://schemas.openxmlformats.org/officeDocument/2006/relationships/image" Target="../media/image77.png"/><Relationship Id="rId24" Type="http://schemas.openxmlformats.org/officeDocument/2006/relationships/slide" Target="slide16.xml"/><Relationship Id="rId32" Type="http://schemas.openxmlformats.org/officeDocument/2006/relationships/image" Target="../media/image91.png"/><Relationship Id="rId37" Type="http://schemas.openxmlformats.org/officeDocument/2006/relationships/slide" Target="slide20.xml"/><Relationship Id="rId5" Type="http://schemas.openxmlformats.org/officeDocument/2006/relationships/image" Target="../media/image73.jpeg"/><Relationship Id="rId15" Type="http://schemas.openxmlformats.org/officeDocument/2006/relationships/slide" Target="slide13.xml"/><Relationship Id="rId23" Type="http://schemas.openxmlformats.org/officeDocument/2006/relationships/image" Target="../media/image85.png"/><Relationship Id="rId28" Type="http://schemas.openxmlformats.org/officeDocument/2006/relationships/image" Target="../media/image88.png"/><Relationship Id="rId36" Type="http://schemas.openxmlformats.org/officeDocument/2006/relationships/image" Target="../media/image94.gif"/><Relationship Id="rId10" Type="http://schemas.openxmlformats.org/officeDocument/2006/relationships/image" Target="../media/image76.png"/><Relationship Id="rId19" Type="http://schemas.openxmlformats.org/officeDocument/2006/relationships/image" Target="../media/image82.png"/><Relationship Id="rId31" Type="http://schemas.openxmlformats.org/officeDocument/2006/relationships/image" Target="../media/image90.png"/><Relationship Id="rId4" Type="http://schemas.openxmlformats.org/officeDocument/2006/relationships/image" Target="../media/image68.jpeg"/><Relationship Id="rId9" Type="http://schemas.openxmlformats.org/officeDocument/2006/relationships/slide" Target="slide11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slide" Target="slide17.xml"/><Relationship Id="rId30" Type="http://schemas.openxmlformats.org/officeDocument/2006/relationships/slide" Target="slide18.xml"/><Relationship Id="rId35" Type="http://schemas.openxmlformats.org/officeDocument/2006/relationships/image" Target="../media/image93.png"/><Relationship Id="rId8" Type="http://schemas.openxmlformats.org/officeDocument/2006/relationships/image" Target="../media/image75.png"/><Relationship Id="rId3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47612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81454">
            <a:off x="4792118" y="6017205"/>
            <a:ext cx="7670920" cy="2157802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900575" y="6314607"/>
            <a:ext cx="8027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 time &amp; project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Period 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2">
            <a:extLst>
              <a:ext uri="{FF2B5EF4-FFF2-40B4-BE49-F238E27FC236}">
                <a16:creationId xmlns:a16="http://schemas.microsoft.com/office/drawing/2014/main" id="{6A2A715B-B43D-4007-FE00-01C69CB5F6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4363">
            <a:off x="4175968" y="4834910"/>
            <a:ext cx="1441748" cy="183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30100" y="576610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32355" y="8380080"/>
            <a:ext cx="3245539" cy="334066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9146" y="6962055"/>
            <a:ext cx="3075973" cy="1197297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4" y="6407294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4103" y="850006"/>
            <a:ext cx="7379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887F5-CD80-94A2-F553-3742D1812C2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8" name="Объект 12">
            <a:extLst>
              <a:ext uri="{FF2B5EF4-FFF2-40B4-BE49-F238E27FC236}">
                <a16:creationId xmlns:a16="http://schemas.microsoft.com/office/drawing/2014/main" id="{B3811C82-B7EA-70F9-BE10-7AABFECA35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841" y="850005"/>
            <a:ext cx="11916043" cy="2340115"/>
          </a:xfrm>
          <a:prstGeom prst="rect">
            <a:avLst/>
          </a:prstGeom>
        </p:spPr>
      </p:pic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8A08F91B-CC6D-B592-BEB3-0B7A58454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936251"/>
            <a:ext cx="6244001" cy="1785938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B4A47E9D-6E75-3008-5542-03A731F7A1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1925E-3710-163E-37BA-412BBE6D6194}"/>
              </a:ext>
            </a:extLst>
          </p:cNvPr>
          <p:cNvSpPr txBox="1"/>
          <p:nvPr/>
        </p:nvSpPr>
        <p:spPr>
          <a:xfrm>
            <a:off x="3158542" y="1357837"/>
            <a:ext cx="11500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 I _____ at home all weekend.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B3D42-E104-5727-95C3-4B2830F5906A}"/>
              </a:ext>
            </a:extLst>
          </p:cNvPr>
          <p:cNvSpPr txBox="1"/>
          <p:nvPr/>
        </p:nvSpPr>
        <p:spPr>
          <a:xfrm>
            <a:off x="2704749" y="4160494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A. stay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8ABEA-A73E-E911-C14A-DC3B7D9DCE20}"/>
              </a:ext>
            </a:extLst>
          </p:cNvPr>
          <p:cNvSpPr txBox="1"/>
          <p:nvPr/>
        </p:nvSpPr>
        <p:spPr>
          <a:xfrm>
            <a:off x="10047684" y="4283561"/>
            <a:ext cx="5301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B. stayed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3444AC9-9319-3DFD-1733-99399D5F0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82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" y="4791393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7AEA9D7D-791D-8594-046E-078CE75AE9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90600" y="5766101"/>
            <a:ext cx="736600" cy="736600"/>
          </a:xfrm>
          <a:prstGeom prst="rect">
            <a:avLst/>
          </a:prstGeom>
        </p:spPr>
      </p:pic>
      <p:pic>
        <p:nvPicPr>
          <p:cNvPr id="20" name="Рисунок 25">
            <a:extLst>
              <a:ext uri="{FF2B5EF4-FFF2-40B4-BE49-F238E27FC236}">
                <a16:creationId xmlns:a16="http://schemas.microsoft.com/office/drawing/2014/main" id="{4E41B6A6-8267-DD41-2484-BEA3B632D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24297">
            <a:off x="1104154" y="2292935"/>
            <a:ext cx="1221209" cy="15507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43C248-F98B-DCA3-E744-6B76B413DB0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29223">
            <a:off x="12475120" y="8616519"/>
            <a:ext cx="1128225" cy="10668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7FD468-F5B7-1CC1-0B4D-1EB7584BB30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168" y="7776684"/>
            <a:ext cx="2349532" cy="2510316"/>
          </a:xfrm>
          <a:prstGeom prst="rect">
            <a:avLst/>
          </a:prstGeom>
        </p:spPr>
      </p:pic>
      <p:pic>
        <p:nvPicPr>
          <p:cNvPr id="23" name="Рисунок 19">
            <a:extLst>
              <a:ext uri="{FF2B5EF4-FFF2-40B4-BE49-F238E27FC236}">
                <a16:creationId xmlns:a16="http://schemas.microsoft.com/office/drawing/2014/main" id="{2803FF9B-65C0-56FE-0BA2-64F3BCD86BC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5166" y="2321107"/>
            <a:ext cx="2107846" cy="1904552"/>
          </a:xfrm>
          <a:prstGeom prst="rect">
            <a:avLst/>
          </a:prstGeom>
        </p:spPr>
      </p:pic>
      <p:pic>
        <p:nvPicPr>
          <p:cNvPr id="24" name="Рисунок 18">
            <a:extLst>
              <a:ext uri="{FF2B5EF4-FFF2-40B4-BE49-F238E27FC236}">
                <a16:creationId xmlns:a16="http://schemas.microsoft.com/office/drawing/2014/main" id="{A77EA172-8358-95EC-ECCA-6AB5EC91BE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008" y="6592576"/>
            <a:ext cx="2205990" cy="1960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FF7E9-5E20-07C5-F477-D307ADF6744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3457" y="8774849"/>
            <a:ext cx="1381196" cy="1381196"/>
          </a:xfrm>
          <a:prstGeom prst="rect">
            <a:avLst/>
          </a:prstGeom>
        </p:spPr>
      </p:pic>
      <p:pic>
        <p:nvPicPr>
          <p:cNvPr id="28" name="Рисунок 36">
            <a:extLst>
              <a:ext uri="{FF2B5EF4-FFF2-40B4-BE49-F238E27FC236}">
                <a16:creationId xmlns:a16="http://schemas.microsoft.com/office/drawing/2014/main" id="{75CFA6E5-C6CA-4916-9F30-8C16BA6C00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97" y="5891793"/>
            <a:ext cx="6244001" cy="1785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59F338-4B75-4A96-B6F5-5427E1EC9DC5}"/>
              </a:ext>
            </a:extLst>
          </p:cNvPr>
          <p:cNvSpPr txBox="1"/>
          <p:nvPr/>
        </p:nvSpPr>
        <p:spPr>
          <a:xfrm>
            <a:off x="2593546" y="6116036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C. stays</a:t>
            </a:r>
          </a:p>
        </p:txBody>
      </p:sp>
      <p:pic>
        <p:nvPicPr>
          <p:cNvPr id="30" name="Рисунок 36">
            <a:extLst>
              <a:ext uri="{FF2B5EF4-FFF2-40B4-BE49-F238E27FC236}">
                <a16:creationId xmlns:a16="http://schemas.microsoft.com/office/drawing/2014/main" id="{1FB7AA3F-6F3F-4B7E-8858-8EA9D62E90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662" y="6142222"/>
            <a:ext cx="6244001" cy="17859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67E23D-DCE4-4212-A658-4D4EE6A117DB}"/>
              </a:ext>
            </a:extLst>
          </p:cNvPr>
          <p:cNvSpPr txBox="1"/>
          <p:nvPr/>
        </p:nvSpPr>
        <p:spPr>
          <a:xfrm>
            <a:off x="9200411" y="6366465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D. staying</a:t>
            </a:r>
          </a:p>
        </p:txBody>
      </p:sp>
      <p:pic>
        <p:nvPicPr>
          <p:cNvPr id="34" name="oh no">
            <a:hlinkClick r:id="" action="ppaction://media"/>
            <a:extLst>
              <a:ext uri="{FF2B5EF4-FFF2-40B4-BE49-F238E27FC236}">
                <a16:creationId xmlns:a16="http://schemas.microsoft.com/office/drawing/2014/main" id="{93D47512-8A95-4C9F-A59C-3743D3667D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5733" y="6116036"/>
            <a:ext cx="736600" cy="736600"/>
          </a:xfrm>
          <a:prstGeom prst="rect">
            <a:avLst/>
          </a:prstGeom>
        </p:spPr>
      </p:pic>
      <p:pic>
        <p:nvPicPr>
          <p:cNvPr id="35" name="oh no">
            <a:hlinkClick r:id="" action="ppaction://media"/>
            <a:extLst>
              <a:ext uri="{FF2B5EF4-FFF2-40B4-BE49-F238E27FC236}">
                <a16:creationId xmlns:a16="http://schemas.microsoft.com/office/drawing/2014/main" id="{323BA168-C86C-4E7A-B8F9-D53826C471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110" y="6224276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  <p:bldP spid="29" grpId="0"/>
      <p:bldP spid="29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69873" y="5630012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40085" y="8925658"/>
            <a:ext cx="2514613" cy="195751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81" y="7818095"/>
            <a:ext cx="3130021" cy="1218335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B224E-7BB4-8AC9-F2E7-3F6B2D531A8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Объект 12">
            <a:extLst>
              <a:ext uri="{FF2B5EF4-FFF2-40B4-BE49-F238E27FC236}">
                <a16:creationId xmlns:a16="http://schemas.microsoft.com/office/drawing/2014/main" id="{1888E3FC-7BAD-AA22-54CB-F3929B99DE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886895"/>
            <a:ext cx="13868400" cy="2228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FF7C8-1D8D-9FCC-8F98-8A856EB32938}"/>
              </a:ext>
            </a:extLst>
          </p:cNvPr>
          <p:cNvSpPr txBox="1"/>
          <p:nvPr/>
        </p:nvSpPr>
        <p:spPr>
          <a:xfrm>
            <a:off x="2507994" y="1527977"/>
            <a:ext cx="1339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Mike ______ to the cinema last night.</a:t>
            </a:r>
          </a:p>
        </p:txBody>
      </p:sp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AC9F6F79-4FA3-8216-434F-D6E84A2CD8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944" y="3745304"/>
            <a:ext cx="6244002" cy="1785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01EA0-77C1-7B2F-5CAE-AA8BC7C1940E}"/>
              </a:ext>
            </a:extLst>
          </p:cNvPr>
          <p:cNvSpPr txBox="1"/>
          <p:nvPr/>
        </p:nvSpPr>
        <p:spPr>
          <a:xfrm>
            <a:off x="2357193" y="4136536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A. went</a:t>
            </a:r>
          </a:p>
        </p:txBody>
      </p:sp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FFA2CF49-7A9C-E9D1-ED18-ABB09E42B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981" y="3695700"/>
            <a:ext cx="6244002" cy="1785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8B37B0-E383-C1E6-0F71-E78205108798}"/>
              </a:ext>
            </a:extLst>
          </p:cNvPr>
          <p:cNvSpPr txBox="1"/>
          <p:nvPr/>
        </p:nvSpPr>
        <p:spPr>
          <a:xfrm>
            <a:off x="9488175" y="4020649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B. go</a:t>
            </a:r>
          </a:p>
        </p:txBody>
      </p:sp>
      <p:pic>
        <p:nvPicPr>
          <p:cNvPr id="14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F124B70A-4A2E-20C8-A369-6B9B53897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9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0" y="4161759"/>
            <a:ext cx="736600" cy="736600"/>
          </a:xfrm>
          <a:prstGeom prst="rect">
            <a:avLst/>
          </a:prstGeom>
        </p:spPr>
      </p:pic>
      <p:pic>
        <p:nvPicPr>
          <p:cNvPr id="15" name="oh no">
            <a:hlinkClick r:id="" action="ppaction://media"/>
            <a:extLst>
              <a:ext uri="{FF2B5EF4-FFF2-40B4-BE49-F238E27FC236}">
                <a16:creationId xmlns:a16="http://schemas.microsoft.com/office/drawing/2014/main" id="{63DB193F-D11B-5087-4F29-D60922E1A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1" y="5199656"/>
            <a:ext cx="736599" cy="736599"/>
          </a:xfrm>
          <a:prstGeom prst="rect">
            <a:avLst/>
          </a:prstGeom>
        </p:spPr>
      </p:pic>
      <p:pic>
        <p:nvPicPr>
          <p:cNvPr id="16" name="Рисунок 35">
            <a:extLst>
              <a:ext uri="{FF2B5EF4-FFF2-40B4-BE49-F238E27FC236}">
                <a16:creationId xmlns:a16="http://schemas.microsoft.com/office/drawing/2014/main" id="{2ED44DB6-F72A-2DD0-2BD1-8FEED1A67C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0844" y="2767437"/>
            <a:ext cx="1670752" cy="1606982"/>
          </a:xfrm>
          <a:prstGeom prst="rect">
            <a:avLst/>
          </a:prstGeom>
        </p:spPr>
      </p:pic>
      <p:pic>
        <p:nvPicPr>
          <p:cNvPr id="17" name="Рисунок 34">
            <a:extLst>
              <a:ext uri="{FF2B5EF4-FFF2-40B4-BE49-F238E27FC236}">
                <a16:creationId xmlns:a16="http://schemas.microsoft.com/office/drawing/2014/main" id="{DAC5FCE7-4DC9-1F29-17D4-2B2CC4DBF9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07994">
            <a:off x="11104793" y="9311618"/>
            <a:ext cx="1234169" cy="612148"/>
          </a:xfrm>
          <a:prstGeom prst="rect">
            <a:avLst/>
          </a:prstGeom>
        </p:spPr>
      </p:pic>
      <p:pic>
        <p:nvPicPr>
          <p:cNvPr id="20" name="Рисунок 21">
            <a:extLst>
              <a:ext uri="{FF2B5EF4-FFF2-40B4-BE49-F238E27FC236}">
                <a16:creationId xmlns:a16="http://schemas.microsoft.com/office/drawing/2014/main" id="{FA03B7C6-46BF-D497-FA02-B2CB6F358DD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AE22-5A7B-4988-E8E0-042B615F04C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906" y="8756019"/>
            <a:ext cx="1381196" cy="1381196"/>
          </a:xfrm>
          <a:prstGeom prst="rect">
            <a:avLst/>
          </a:prstGeom>
        </p:spPr>
      </p:pic>
      <p:pic>
        <p:nvPicPr>
          <p:cNvPr id="23" name="Рисунок 36">
            <a:extLst>
              <a:ext uri="{FF2B5EF4-FFF2-40B4-BE49-F238E27FC236}">
                <a16:creationId xmlns:a16="http://schemas.microsoft.com/office/drawing/2014/main" id="{0EA43D85-5DA0-4A95-B482-586652C42A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29" y="5841929"/>
            <a:ext cx="6244002" cy="1785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32F19B-8DAC-4BAD-9AC4-1532FAFBDCB2}"/>
              </a:ext>
            </a:extLst>
          </p:cNvPr>
          <p:cNvSpPr txBox="1"/>
          <p:nvPr/>
        </p:nvSpPr>
        <p:spPr>
          <a:xfrm>
            <a:off x="2429523" y="6166878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C. going</a:t>
            </a:r>
          </a:p>
        </p:txBody>
      </p:sp>
      <p:pic>
        <p:nvPicPr>
          <p:cNvPr id="25" name="Рисунок 36">
            <a:extLst>
              <a:ext uri="{FF2B5EF4-FFF2-40B4-BE49-F238E27FC236}">
                <a16:creationId xmlns:a16="http://schemas.microsoft.com/office/drawing/2014/main" id="{9FF06ECA-CE32-42B3-8D10-CDA6A18DF7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653" y="5855940"/>
            <a:ext cx="6244002" cy="17859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29150C-0CFD-4471-A388-D75519D27E28}"/>
              </a:ext>
            </a:extLst>
          </p:cNvPr>
          <p:cNvSpPr txBox="1"/>
          <p:nvPr/>
        </p:nvSpPr>
        <p:spPr>
          <a:xfrm>
            <a:off x="9253847" y="6180889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D. going</a:t>
            </a:r>
          </a:p>
        </p:txBody>
      </p:sp>
      <p:pic>
        <p:nvPicPr>
          <p:cNvPr id="27" name="oh no">
            <a:hlinkClick r:id="" action="ppaction://media"/>
            <a:extLst>
              <a:ext uri="{FF2B5EF4-FFF2-40B4-BE49-F238E27FC236}">
                <a16:creationId xmlns:a16="http://schemas.microsoft.com/office/drawing/2014/main" id="{89DBD84B-04A3-46C3-AFD9-EF87453F1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58355" y="5715015"/>
            <a:ext cx="736599" cy="736599"/>
          </a:xfrm>
          <a:prstGeom prst="rect">
            <a:avLst/>
          </a:prstGeom>
        </p:spPr>
      </p:pic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708E8776-13BA-4448-85B5-5752E03AD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4091" y="5352056"/>
            <a:ext cx="736599" cy="73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7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/>
      <p:bldP spid="11" grpId="1"/>
      <p:bldP spid="13" grpId="0"/>
      <p:bldP spid="13" grpId="1"/>
      <p:bldP spid="24" grpId="0"/>
      <p:bldP spid="24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86909" y="5739165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64540" y="8986751"/>
            <a:ext cx="2168388" cy="32566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52087" y="7470610"/>
            <a:ext cx="2998623" cy="79993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756B2-9256-61E3-0FB7-4ABDB0D659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4C4A3747-CE0F-8AF2-395F-E5B028371C0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28">
            <a:extLst>
              <a:ext uri="{FF2B5EF4-FFF2-40B4-BE49-F238E27FC236}">
                <a16:creationId xmlns:a16="http://schemas.microsoft.com/office/drawing/2014/main" id="{A67A81F5-79EF-4A44-1CD4-ED0A9B9370F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3933974"/>
            <a:ext cx="2925387" cy="920412"/>
          </a:xfrm>
          <a:prstGeom prst="rect">
            <a:avLst/>
          </a:prstGeom>
        </p:spPr>
      </p:pic>
      <p:pic>
        <p:nvPicPr>
          <p:cNvPr id="10" name="Рисунок 17">
            <a:extLst>
              <a:ext uri="{FF2B5EF4-FFF2-40B4-BE49-F238E27FC236}">
                <a16:creationId xmlns:a16="http://schemas.microsoft.com/office/drawing/2014/main" id="{DED34ACB-EC04-7D99-AA1A-A31D8232F92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224A6DC8-EB35-18DA-7E6F-0C16BFF430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id="{43381280-A2B7-D5E8-D37E-648C326519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646" y="647699"/>
            <a:ext cx="13305554" cy="2262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5BAE2-AC15-5677-60E6-2A9CA84C5539}"/>
              </a:ext>
            </a:extLst>
          </p:cNvPr>
          <p:cNvSpPr txBox="1"/>
          <p:nvPr/>
        </p:nvSpPr>
        <p:spPr>
          <a:xfrm>
            <a:off x="3251216" y="1163611"/>
            <a:ext cx="13603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This type of film makes you laugh. </a:t>
            </a:r>
          </a:p>
        </p:txBody>
      </p:sp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5A17C494-C64B-95E9-7AF0-F3C84733B8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981" y="5577947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E5BB8354-D86E-BBED-C8BC-16A8C70B5D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876" y="3467100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B4D7FF-B013-5C09-AD17-381AB1CAE319}"/>
              </a:ext>
            </a:extLst>
          </p:cNvPr>
          <p:cNvSpPr txBox="1"/>
          <p:nvPr/>
        </p:nvSpPr>
        <p:spPr>
          <a:xfrm>
            <a:off x="3251216" y="3770289"/>
            <a:ext cx="452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A. adventure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ECBEB-06FC-B085-32E6-50674016D897}"/>
              </a:ext>
            </a:extLst>
          </p:cNvPr>
          <p:cNvSpPr txBox="1"/>
          <p:nvPr/>
        </p:nvSpPr>
        <p:spPr>
          <a:xfrm>
            <a:off x="10006977" y="5834477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D. comedy</a:t>
            </a:r>
          </a:p>
        </p:txBody>
      </p:sp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C342D9C4-43B2-A3F7-7472-D0A59CFF1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2460" y="4351635"/>
            <a:ext cx="660400" cy="660400"/>
          </a:xfrm>
          <a:prstGeom prst="rect">
            <a:avLst/>
          </a:prstGeom>
        </p:spPr>
      </p:pic>
      <p:pic>
        <p:nvPicPr>
          <p:cNvPr id="21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EABDA9D-2D92-F3C0-EC90-12359386E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86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45318" y="5596983"/>
            <a:ext cx="926115" cy="926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954D0-AE41-9C3C-0FD3-B677C1BABC7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2098" y="8816110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DD172879-8FEF-40CA-877C-2EBBDB0983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5456182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EC558E-A92D-4630-A34B-4D98F2660DA9}"/>
              </a:ext>
            </a:extLst>
          </p:cNvPr>
          <p:cNvSpPr txBox="1"/>
          <p:nvPr/>
        </p:nvSpPr>
        <p:spPr>
          <a:xfrm>
            <a:off x="3331304" y="5714838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C. musical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55AC0FFB-5155-4AEC-8E0A-D2BA1E00BF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90" y="3406981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95A5A4-76BD-4DE9-AF65-F25E1E59E36F}"/>
              </a:ext>
            </a:extLst>
          </p:cNvPr>
          <p:cNvSpPr txBox="1"/>
          <p:nvPr/>
        </p:nvSpPr>
        <p:spPr>
          <a:xfrm>
            <a:off x="8903576" y="3782572"/>
            <a:ext cx="570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B. science fiction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92F01723-B9D1-4B6D-89FC-BE190BC86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6850" y="4723197"/>
            <a:ext cx="660400" cy="6604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DE24717C-E2D7-4775-8800-36D74B240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2460" y="5053397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6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6" grpId="0"/>
      <p:bldP spid="16" grpId="1"/>
      <p:bldP spid="17" grpId="0"/>
      <p:bldP spid="17" grpId="1"/>
      <p:bldP spid="25" grpId="0"/>
      <p:bldP spid="25" grpId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08896" y="57165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83161" y="8828520"/>
            <a:ext cx="2754675" cy="283541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7354" y="7368334"/>
            <a:ext cx="2610758" cy="1016216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2244" y="5927375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891" y="6407294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9E7C14-1582-84C3-7565-D590B0D8988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389FA49-1347-5D5D-EDFF-4C928B41F08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5F8E2E3C-A04D-56B9-AACB-AD8BC21B833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233" y="7975891"/>
            <a:ext cx="2349532" cy="2510316"/>
          </a:xfrm>
          <a:prstGeom prst="rect">
            <a:avLst/>
          </a:prstGeom>
        </p:spPr>
      </p:pic>
      <p:pic>
        <p:nvPicPr>
          <p:cNvPr id="6" name="Рисунок 17">
            <a:extLst>
              <a:ext uri="{FF2B5EF4-FFF2-40B4-BE49-F238E27FC236}">
                <a16:creationId xmlns:a16="http://schemas.microsoft.com/office/drawing/2014/main" id="{77512B22-CBDE-0C1E-DD25-A82305835D8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7F6A0CFD-1982-4CAD-EDAC-CA9FF4D5054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CBB15F2D-BFED-D4F0-0278-DF0437E5B4B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FA1C6FE9-82E9-0417-C780-57782F6918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014" y="250836"/>
            <a:ext cx="12968159" cy="2848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27C74-A5D3-FB7B-1B61-4D91EA209170}"/>
              </a:ext>
            </a:extLst>
          </p:cNvPr>
          <p:cNvSpPr txBox="1"/>
          <p:nvPr/>
        </p:nvSpPr>
        <p:spPr>
          <a:xfrm>
            <a:off x="2514600" y="1192361"/>
            <a:ext cx="12617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The story was about a___________. 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DF56A80-E65C-4560-B9C6-E3816E0535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90" y="3963640"/>
            <a:ext cx="6469193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848F48D9-C8AC-7E35-CEA0-D61336B793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72" y="4000500"/>
            <a:ext cx="6469193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018827-30A8-30D7-A25A-9B106FF4FE0F}"/>
              </a:ext>
            </a:extLst>
          </p:cNvPr>
          <p:cNvSpPr txBox="1"/>
          <p:nvPr/>
        </p:nvSpPr>
        <p:spPr>
          <a:xfrm>
            <a:off x="1741264" y="4345380"/>
            <a:ext cx="62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beautiful princess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87ACD-F914-83CF-E849-1B9DB4C06462}"/>
              </a:ext>
            </a:extLst>
          </p:cNvPr>
          <p:cNvSpPr txBox="1"/>
          <p:nvPr/>
        </p:nvSpPr>
        <p:spPr>
          <a:xfrm>
            <a:off x="8610600" y="4345380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princess beautiful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004EFC7-3C6D-9937-0DB4-D79EF72B1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38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23154" y="4185496"/>
            <a:ext cx="406400" cy="406400"/>
          </a:xfrm>
          <a:prstGeom prst="rect">
            <a:avLst/>
          </a:prstGeom>
        </p:spPr>
      </p:pic>
      <p:pic>
        <p:nvPicPr>
          <p:cNvPr id="21" name="oh no">
            <a:hlinkClick r:id="" action="ppaction://media"/>
            <a:extLst>
              <a:ext uri="{FF2B5EF4-FFF2-40B4-BE49-F238E27FC236}">
                <a16:creationId xmlns:a16="http://schemas.microsoft.com/office/drawing/2014/main" id="{B4BD7577-CE0D-7A18-4D4E-309FE14A91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97687" y="5667524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C534A-A3BC-5880-20CA-3BB48BDE53E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1602" y="8819839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28D3D4A4-6D9F-4A2B-A23D-092F77103B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720" y="5946396"/>
            <a:ext cx="6469193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B1E8F0-EA17-4A15-80C4-8B4840B43406}"/>
              </a:ext>
            </a:extLst>
          </p:cNvPr>
          <p:cNvSpPr txBox="1"/>
          <p:nvPr/>
        </p:nvSpPr>
        <p:spPr>
          <a:xfrm>
            <a:off x="1608130" y="6328136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princess beautifully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CD08234-2923-4D8F-B420-4717CEA7BD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088" y="6080301"/>
            <a:ext cx="6469193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EBAFD6-3D28-49CA-A1CA-9E584CF6B302}"/>
              </a:ext>
            </a:extLst>
          </p:cNvPr>
          <p:cNvSpPr txBox="1"/>
          <p:nvPr/>
        </p:nvSpPr>
        <p:spPr>
          <a:xfrm>
            <a:off x="8622498" y="6462041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beautifully princess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4ADDDB2F-0916-47E3-A896-989E1FF79B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3178" y="6616501"/>
            <a:ext cx="406400" cy="4064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C427A90B-BD6B-4077-B4B3-B85831BE7B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45287" y="5819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1915" y="5469710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28795" y="8985240"/>
            <a:ext cx="2163557" cy="25281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90100" y="7839172"/>
            <a:ext cx="3022589" cy="660937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B61A8-C3B8-9889-E3A6-1F2327AD2F5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DCCF97F5-3C10-3188-35AC-691EA90DB10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EB7350B0-2643-4B33-7E91-C607D5E98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DBE2811C-83BF-F58B-C1C8-3FDB8A11EF1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9F99BEFD-60F8-25C0-66F1-7CFDABED6F8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5419">
            <a:off x="988058" y="2421119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7F1FCE11-7946-A4D0-8DD8-2DC3A2B612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094" y="241374"/>
            <a:ext cx="13427839" cy="350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D86D01-1FFA-A57C-B926-E8D5BDEF18D0}"/>
              </a:ext>
            </a:extLst>
          </p:cNvPr>
          <p:cNvSpPr txBox="1"/>
          <p:nvPr/>
        </p:nvSpPr>
        <p:spPr>
          <a:xfrm>
            <a:off x="2720067" y="550748"/>
            <a:ext cx="13563600" cy="244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________ action film did you prefer?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- I preferred Transformers.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72E62F36-DCA3-78B3-F92F-77EA697F7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6C887934-9350-D7C4-5BC1-F627098F74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189" y="3995511"/>
            <a:ext cx="6244002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BE78B2-9C05-ABA2-97AF-43BF3EF9A96F}"/>
              </a:ext>
            </a:extLst>
          </p:cNvPr>
          <p:cNvSpPr txBox="1"/>
          <p:nvPr/>
        </p:nvSpPr>
        <p:spPr>
          <a:xfrm>
            <a:off x="3015979" y="4345207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DA7836-674F-86C9-02B9-DD0686AFF0DF}"/>
              </a:ext>
            </a:extLst>
          </p:cNvPr>
          <p:cNvSpPr txBox="1"/>
          <p:nvPr/>
        </p:nvSpPr>
        <p:spPr>
          <a:xfrm>
            <a:off x="10059619" y="4317683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Which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0958B5A0-22EA-8EAA-751A-182E904E03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9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4225" y="4118948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00CEA45D-C28A-602A-32F9-15D59EBC54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9150" y="5343092"/>
            <a:ext cx="765326" cy="765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7B145-C3DA-6AA3-1EA3-743C33C0D2B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4910" y="8802932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317BCF26-76C2-4B42-9FEC-130583E695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457" y="5955501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8E54AB-E008-4D40-9F2B-2EFD2462EBFD}"/>
              </a:ext>
            </a:extLst>
          </p:cNvPr>
          <p:cNvSpPr txBox="1"/>
          <p:nvPr/>
        </p:nvSpPr>
        <p:spPr>
          <a:xfrm>
            <a:off x="2999247" y="6305197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D7F670C0-998E-4561-B357-7A8C6E6548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620" y="6037553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CC0D80F-93A5-4496-AB00-889BD6D87270}"/>
              </a:ext>
            </a:extLst>
          </p:cNvPr>
          <p:cNvSpPr txBox="1"/>
          <p:nvPr/>
        </p:nvSpPr>
        <p:spPr>
          <a:xfrm>
            <a:off x="10096410" y="6387249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6AD62EF6-AB57-407B-AD83-66D48B4DD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66750" y="5495492"/>
            <a:ext cx="765326" cy="765326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1185E281-B383-48C6-962F-D79441E54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63470" y="6626024"/>
            <a:ext cx="765326" cy="7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1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45970" y="5782158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63632" y="8774138"/>
            <a:ext cx="2503423" cy="339138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92271" y="7423228"/>
            <a:ext cx="3014822" cy="669313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591" y="5614983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DC877-B01A-FFBE-4D2D-C7E2B36F13D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6" name="Рисунок 21">
            <a:extLst>
              <a:ext uri="{FF2B5EF4-FFF2-40B4-BE49-F238E27FC236}">
                <a16:creationId xmlns:a16="http://schemas.microsoft.com/office/drawing/2014/main" id="{FE1EAC05-BDC5-A787-7E70-3964705AF0B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17">
            <a:extLst>
              <a:ext uri="{FF2B5EF4-FFF2-40B4-BE49-F238E27FC236}">
                <a16:creationId xmlns:a16="http://schemas.microsoft.com/office/drawing/2014/main" id="{3EAA18AF-A364-709A-649D-9A187A91C09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D023712B-0522-2B91-8664-F5341AC1BE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1" name="Рисунок 26">
            <a:extLst>
              <a:ext uri="{FF2B5EF4-FFF2-40B4-BE49-F238E27FC236}">
                <a16:creationId xmlns:a16="http://schemas.microsoft.com/office/drawing/2014/main" id="{7C406097-39F7-4D6C-3550-6C902CB523B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2" name="Рисунок 34">
            <a:extLst>
              <a:ext uri="{FF2B5EF4-FFF2-40B4-BE49-F238E27FC236}">
                <a16:creationId xmlns:a16="http://schemas.microsoft.com/office/drawing/2014/main" id="{5F86BE20-F5C1-1C2A-D380-D726F2BEE8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0478">
            <a:off x="9660645" y="7330089"/>
            <a:ext cx="1701107" cy="84375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4C5067D-F26F-3D57-BF94-CCBB419D16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801" y="647700"/>
            <a:ext cx="14209661" cy="2729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DE6607-C570-74C0-D20D-7EFC9C1E47A4}"/>
              </a:ext>
            </a:extLst>
          </p:cNvPr>
          <p:cNvSpPr txBox="1"/>
          <p:nvPr/>
        </p:nvSpPr>
        <p:spPr>
          <a:xfrm>
            <a:off x="3280788" y="1598875"/>
            <a:ext cx="1276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This is where films are planned and made.</a:t>
            </a:r>
          </a:p>
        </p:txBody>
      </p:sp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D30A4E97-E47B-8428-65A2-18652D81F6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223" y="4124639"/>
            <a:ext cx="6244002" cy="1785938"/>
          </a:xfrm>
          <a:prstGeom prst="rect">
            <a:avLst/>
          </a:prstGeom>
        </p:spPr>
      </p:pic>
      <p:pic>
        <p:nvPicPr>
          <p:cNvPr id="16" name="Рисунок 36">
            <a:extLst>
              <a:ext uri="{FF2B5EF4-FFF2-40B4-BE49-F238E27FC236}">
                <a16:creationId xmlns:a16="http://schemas.microsoft.com/office/drawing/2014/main" id="{05F28CDD-DB11-2270-517F-A546BD307D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716" y="4076700"/>
            <a:ext cx="6244002" cy="1785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75D3C1-BE50-9150-DA3C-91AA389450EC}"/>
              </a:ext>
            </a:extLst>
          </p:cNvPr>
          <p:cNvSpPr txBox="1"/>
          <p:nvPr/>
        </p:nvSpPr>
        <p:spPr>
          <a:xfrm>
            <a:off x="2986983" y="4478813"/>
            <a:ext cx="408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film studio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0FDFB-538B-9B02-944B-A569C1DAC30A}"/>
              </a:ext>
            </a:extLst>
          </p:cNvPr>
          <p:cNvSpPr txBox="1"/>
          <p:nvPr/>
        </p:nvSpPr>
        <p:spPr>
          <a:xfrm>
            <a:off x="9723734" y="4478813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pic>
        <p:nvPicPr>
          <p:cNvPr id="20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2FDEA10D-F0EC-FF59-8D83-83529FAF3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4400" y="4960895"/>
            <a:ext cx="557088" cy="557088"/>
          </a:xfrm>
          <a:prstGeom prst="rect">
            <a:avLst/>
          </a:prstGeom>
        </p:spPr>
      </p:pic>
      <p:pic>
        <p:nvPicPr>
          <p:cNvPr id="22" name="oh no">
            <a:hlinkClick r:id="" action="ppaction://media"/>
            <a:extLst>
              <a:ext uri="{FF2B5EF4-FFF2-40B4-BE49-F238E27FC236}">
                <a16:creationId xmlns:a16="http://schemas.microsoft.com/office/drawing/2014/main" id="{54C636FD-FF97-4A5B-9301-964FCE429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05211" y="5699387"/>
            <a:ext cx="960574" cy="764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044DB-C3F5-8743-8887-4D37BEFE4C8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8864" y="8780646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7AB2BD05-A5C0-497D-9AC7-86C902A303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415" y="5984779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F326FA-550D-4131-A315-5B657CF3539C}"/>
              </a:ext>
            </a:extLst>
          </p:cNvPr>
          <p:cNvSpPr txBox="1"/>
          <p:nvPr/>
        </p:nvSpPr>
        <p:spPr>
          <a:xfrm>
            <a:off x="2952926" y="6338953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cinema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DC484342-65BC-423F-ADC3-ED70907937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384" y="6143083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F546BE-4A10-4FE9-B541-4D9E57A12DC6}"/>
              </a:ext>
            </a:extLst>
          </p:cNvPr>
          <p:cNvSpPr txBox="1"/>
          <p:nvPr/>
        </p:nvSpPr>
        <p:spPr>
          <a:xfrm>
            <a:off x="9718895" y="6497257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stage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B6A67114-6EFC-45AE-A3FF-5424CEE0F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-1752811" y="6616634"/>
            <a:ext cx="684600" cy="545106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1BDBA008-CD24-4992-BFEC-B494234B86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52811" y="5851787"/>
            <a:ext cx="960574" cy="7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7" grpId="0"/>
      <p:bldP spid="17" grpId="1"/>
      <p:bldP spid="19" grpId="0"/>
      <p:bldP spid="19" grpId="1"/>
      <p:bldP spid="25" grpId="0"/>
      <p:bldP spid="25" grpId="1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7537" y="5943599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5016" y="8806286"/>
            <a:ext cx="2531793" cy="30490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254187" y="7200638"/>
            <a:ext cx="2807511" cy="933993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73B81-BA6F-32AC-25DE-188149FA699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E4C5908-8E26-4614-BF22-DF31BBE4C62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8">
            <a:extLst>
              <a:ext uri="{FF2B5EF4-FFF2-40B4-BE49-F238E27FC236}">
                <a16:creationId xmlns:a16="http://schemas.microsoft.com/office/drawing/2014/main" id="{C161CE6C-FAEB-8305-838C-71437C0BB54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683294"/>
            <a:ext cx="2925387" cy="920412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FE287955-05E6-C11A-F71B-F6CD2BA358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1D9EA948-DBD5-6594-30AA-C0714CB1529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36E22CC9-B2A2-749D-A777-28D7F80D3C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0478">
            <a:off x="9286420" y="6388137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92FE81C7-ECD2-B754-EA77-06FD73C931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04" y="814349"/>
            <a:ext cx="13542291" cy="2424151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853E81E2-3C79-EA86-ED80-10374CA756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244" y="5917043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C8C034CC-AF81-CBA3-BEC1-5DBFF36E5A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29" y="3759319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5000A-C62F-9CF9-C000-6B937275467B}"/>
              </a:ext>
            </a:extLst>
          </p:cNvPr>
          <p:cNvSpPr txBox="1"/>
          <p:nvPr/>
        </p:nvSpPr>
        <p:spPr>
          <a:xfrm>
            <a:off x="3164321" y="1347587"/>
            <a:ext cx="108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Did you ______ any movie yesterday?</a:t>
            </a:r>
          </a:p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- Yes, I did.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614A8-0652-B9D0-FDB6-282490E7740D}"/>
              </a:ext>
            </a:extLst>
          </p:cNvPr>
          <p:cNvSpPr txBox="1"/>
          <p:nvPr/>
        </p:nvSpPr>
        <p:spPr>
          <a:xfrm>
            <a:off x="2312016" y="4064103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4EEFE-B246-E036-9533-70CF8EBA870F}"/>
              </a:ext>
            </a:extLst>
          </p:cNvPr>
          <p:cNvSpPr txBox="1"/>
          <p:nvPr/>
        </p:nvSpPr>
        <p:spPr>
          <a:xfrm>
            <a:off x="8758272" y="6198357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680382BB-721F-BA2B-0AFC-BC18AC4A45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4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61842" y="4980126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32757212-7C9E-95C0-05A1-ABD054574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56944" y="6073412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A629A0-4289-B075-36AA-C0A239771C9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6656" y="8748596"/>
            <a:ext cx="1381196" cy="1381196"/>
          </a:xfrm>
          <a:prstGeom prst="rect">
            <a:avLst/>
          </a:prstGeom>
        </p:spPr>
      </p:pic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DA36657-2C89-41E0-906C-4418BE1B50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948" y="3834660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9888DE-C263-4B72-B6D7-CE8E2D61F711}"/>
              </a:ext>
            </a:extLst>
          </p:cNvPr>
          <p:cNvSpPr txBox="1"/>
          <p:nvPr/>
        </p:nvSpPr>
        <p:spPr>
          <a:xfrm>
            <a:off x="8808035" y="4139444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watching</a:t>
            </a:r>
          </a:p>
        </p:txBody>
      </p:sp>
      <p:pic>
        <p:nvPicPr>
          <p:cNvPr id="28" name="Рисунок 36">
            <a:extLst>
              <a:ext uri="{FF2B5EF4-FFF2-40B4-BE49-F238E27FC236}">
                <a16:creationId xmlns:a16="http://schemas.microsoft.com/office/drawing/2014/main" id="{EB707D55-C7BC-4A0D-99F7-FF0AE9274F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938" y="5765455"/>
            <a:ext cx="6244002" cy="1785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F338DD-D1B3-419D-8264-5EAC8C8BE497}"/>
              </a:ext>
            </a:extLst>
          </p:cNvPr>
          <p:cNvSpPr txBox="1"/>
          <p:nvPr/>
        </p:nvSpPr>
        <p:spPr>
          <a:xfrm>
            <a:off x="2167025" y="6070239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watches</a:t>
            </a:r>
          </a:p>
        </p:txBody>
      </p:sp>
      <p:pic>
        <p:nvPicPr>
          <p:cNvPr id="30" name="oh no">
            <a:hlinkClick r:id="" action="ppaction://media"/>
            <a:extLst>
              <a:ext uri="{FF2B5EF4-FFF2-40B4-BE49-F238E27FC236}">
                <a16:creationId xmlns:a16="http://schemas.microsoft.com/office/drawing/2014/main" id="{5FDE8E7E-AD90-4189-8F8D-72E31E9F0F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19381" y="6718781"/>
            <a:ext cx="736600" cy="736600"/>
          </a:xfrm>
          <a:prstGeom prst="rect">
            <a:avLst/>
          </a:prstGeom>
        </p:spPr>
      </p:pic>
      <p:pic>
        <p:nvPicPr>
          <p:cNvPr id="32" name="oh no">
            <a:hlinkClick r:id="" action="ppaction://media"/>
            <a:extLst>
              <a:ext uri="{FF2B5EF4-FFF2-40B4-BE49-F238E27FC236}">
                <a16:creationId xmlns:a16="http://schemas.microsoft.com/office/drawing/2014/main" id="{382C5B8A-329D-45F9-9845-0AB05B21E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4544" y="6225812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7" grpId="0"/>
      <p:bldP spid="27" grpId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5469" y="58011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8777" y="8702384"/>
            <a:ext cx="2764587" cy="284561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5454" y="7243258"/>
            <a:ext cx="2620151" cy="1019872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3530B-BA93-89F8-51AB-5DD5A35FBB3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C7376A91-0675-1B47-B18A-2E3C34E190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7528C59-2BE3-26F2-292E-14535F1865E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1500"/>
            <a:ext cx="2925387" cy="946002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542B3A0D-AB09-72D6-F50D-1AFD61E66AE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682FC771-A81C-4FB9-8B3C-6C171123BE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E3979E7C-D221-E1D8-08AC-33021C7A3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841" y="236023"/>
            <a:ext cx="11916043" cy="3509514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A643AC57-D9CC-3FDD-3D5D-3D8F7204F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F4F9D4FF-842A-CF1C-0F6F-CD85F356E9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97" y="3973817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72C28-A842-75E1-3D89-51506C441DFA}"/>
              </a:ext>
            </a:extLst>
          </p:cNvPr>
          <p:cNvSpPr txBox="1"/>
          <p:nvPr/>
        </p:nvSpPr>
        <p:spPr>
          <a:xfrm>
            <a:off x="3352800" y="783763"/>
            <a:ext cx="10933454" cy="244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E225C"/>
                </a:solidFill>
                <a:latin typeface="Comic Sans MS" panose="030F0702030302020204" pitchFamily="66" charset="0"/>
              </a:rPr>
              <a:t>_____did you get to the cinema?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E225C"/>
                </a:solidFill>
                <a:latin typeface="Comic Sans MS" panose="030F0702030302020204" pitchFamily="66" charset="0"/>
              </a:rPr>
              <a:t>- I got there at nine o’clock.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BDB37-0E2A-7E04-BF6F-C7AAD5BAB39C}"/>
              </a:ext>
            </a:extLst>
          </p:cNvPr>
          <p:cNvSpPr txBox="1"/>
          <p:nvPr/>
        </p:nvSpPr>
        <p:spPr>
          <a:xfrm>
            <a:off x="1821731" y="4337334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When 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FC2F6B6-0454-7973-1A90-47FC7FCCD8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862" y="3883020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9EEF5E-2A26-58C4-5FEE-8F16BA65C8BB}"/>
              </a:ext>
            </a:extLst>
          </p:cNvPr>
          <p:cNvSpPr txBox="1"/>
          <p:nvPr/>
        </p:nvSpPr>
        <p:spPr>
          <a:xfrm>
            <a:off x="8704772" y="4220170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Where 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9F4065D-9F78-F881-82E7-641111EBE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8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4569877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F87E372D-BD17-8819-0093-B54533CCD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5815983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6B783F-3A57-23B4-EAD2-62380942019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7442" y="8850505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64ADD1F6-30C6-41E9-964A-BDB3FCFEA2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077" y="5893566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338426-7408-44E9-ABDE-FB48F47530AD}"/>
              </a:ext>
            </a:extLst>
          </p:cNvPr>
          <p:cNvSpPr txBox="1"/>
          <p:nvPr/>
        </p:nvSpPr>
        <p:spPr>
          <a:xfrm>
            <a:off x="2067987" y="6230716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How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8B16D8B6-B3E7-4203-81FB-B995538137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883" y="5789911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08508C-A449-4150-931A-760018CB99F0}"/>
              </a:ext>
            </a:extLst>
          </p:cNvPr>
          <p:cNvSpPr txBox="1"/>
          <p:nvPr/>
        </p:nvSpPr>
        <p:spPr>
          <a:xfrm>
            <a:off x="8666793" y="6127061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DBF58ECF-EB63-4168-858E-6F03FCD578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919965" y="6552583"/>
            <a:ext cx="736600" cy="7366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8951B37B-AB06-44B9-8C15-BFDB9FFE17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10292" y="8110018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/>
      <p:bldP spid="12" grpId="1"/>
      <p:bldP spid="16" grpId="0"/>
      <p:bldP spid="25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48591" y="585716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8747" y="8892797"/>
            <a:ext cx="2465384" cy="309172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8056" y="7203753"/>
            <a:ext cx="2846766" cy="909496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E719F-8694-E083-2669-6E759EBC67F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2CFCCCFD-C173-029B-A03E-5439979B262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17">
            <a:extLst>
              <a:ext uri="{FF2B5EF4-FFF2-40B4-BE49-F238E27FC236}">
                <a16:creationId xmlns:a16="http://schemas.microsoft.com/office/drawing/2014/main" id="{797671E2-B413-EAA0-FD72-05FCD29FBF0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6" name="Рисунок 26">
            <a:extLst>
              <a:ext uri="{FF2B5EF4-FFF2-40B4-BE49-F238E27FC236}">
                <a16:creationId xmlns:a16="http://schemas.microsoft.com/office/drawing/2014/main" id="{65B5AC31-2C0F-D1EF-0765-C1DB8CC183B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60321AAF-FE9F-5ED3-86A2-18634CAC111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5419">
            <a:off x="11813368" y="7610697"/>
            <a:ext cx="1660040" cy="1475591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C838EE55-5384-984A-A28F-39E533F6AA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0478">
            <a:off x="3499688" y="8926746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871548F0-42F4-A5FC-9C07-A6DE3EF6A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398" y="495299"/>
            <a:ext cx="11916043" cy="2790775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BC84CE65-FA74-1B07-FF5F-4AF73AA623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960" y="5751539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90381F13-9CAA-F094-4ABD-0F63279DE9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960" y="3741498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D4CE8-047C-A902-8D56-3A7503029701}"/>
              </a:ext>
            </a:extLst>
          </p:cNvPr>
          <p:cNvSpPr txBox="1"/>
          <p:nvPr/>
        </p:nvSpPr>
        <p:spPr>
          <a:xfrm>
            <a:off x="4699837" y="1321124"/>
            <a:ext cx="940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John looks ________. </a:t>
            </a:r>
            <a:endParaRPr lang="en-US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28A5F-B3FB-CAA5-83FC-C99703B860C0}"/>
              </a:ext>
            </a:extLst>
          </p:cNvPr>
          <p:cNvSpPr txBox="1"/>
          <p:nvPr/>
        </p:nvSpPr>
        <p:spPr>
          <a:xfrm>
            <a:off x="2873941" y="4061574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very happily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4D13B-D7F9-C710-0CA0-FE29D5319FA9}"/>
              </a:ext>
            </a:extLst>
          </p:cNvPr>
          <p:cNvSpPr txBox="1"/>
          <p:nvPr/>
        </p:nvSpPr>
        <p:spPr>
          <a:xfrm>
            <a:off x="2940541" y="613592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very happy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4FA170C-491F-40D4-710B-D09BA09011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7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61721" y="4514380"/>
            <a:ext cx="756972" cy="756972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693B5A81-6F80-C2C4-2B21-1E7DD3C22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857266" y="5271352"/>
            <a:ext cx="756972" cy="75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2103B6-9C9D-6F14-28F1-03115655F58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1586" y="8698411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4057F228-16B3-4E4C-9F3D-E62ABCF8A7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241" y="3676204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1DBF99-771E-44DB-98D4-8F5FE3F6B84C}"/>
              </a:ext>
            </a:extLst>
          </p:cNvPr>
          <p:cNvSpPr txBox="1"/>
          <p:nvPr/>
        </p:nvSpPr>
        <p:spPr>
          <a:xfrm>
            <a:off x="9419222" y="399628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happy very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EF1DA4F-0537-466E-937E-AA83EF52E8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598" y="5888902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D8CF70-0E39-4DD0-992D-290152B81352}"/>
              </a:ext>
            </a:extLst>
          </p:cNvPr>
          <p:cNvSpPr txBox="1"/>
          <p:nvPr/>
        </p:nvSpPr>
        <p:spPr>
          <a:xfrm>
            <a:off x="9472579" y="6208978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happily very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781409C7-B113-49DD-A4D3-AC506F6AA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04866" y="5423752"/>
            <a:ext cx="756972" cy="756972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9720137B-4F04-494B-85D5-597A962D0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52466" y="5576152"/>
            <a:ext cx="756972" cy="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2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1516" y="8583778"/>
            <a:ext cx="2904591" cy="298972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871" y="6981372"/>
            <a:ext cx="2752842" cy="107152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636BA-D583-BFF7-6D99-54F10323483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EA5FDAD6-2200-64EF-34E2-9754DD56A6B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089055F-28CD-03E5-DAE6-84D100B3ED4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683" y="8626180"/>
            <a:ext cx="2925387" cy="920412"/>
          </a:xfrm>
          <a:prstGeom prst="rect">
            <a:avLst/>
          </a:prstGeom>
        </p:spPr>
      </p:pic>
      <p:pic>
        <p:nvPicPr>
          <p:cNvPr id="8" name="Рисунок 34">
            <a:extLst>
              <a:ext uri="{FF2B5EF4-FFF2-40B4-BE49-F238E27FC236}">
                <a16:creationId xmlns:a16="http://schemas.microsoft.com/office/drawing/2014/main" id="{E01AD0C3-5D61-73AE-E7DF-3EA22C6129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0" name="Объект 12">
            <a:extLst>
              <a:ext uri="{FF2B5EF4-FFF2-40B4-BE49-F238E27FC236}">
                <a16:creationId xmlns:a16="http://schemas.microsoft.com/office/drawing/2014/main" id="{3824734D-DD55-74DB-373B-EFE5018FA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5" y="740408"/>
            <a:ext cx="16369679" cy="2351402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CFB9AE1C-D184-7DFD-CD52-C8A7280947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341" y="3438468"/>
            <a:ext cx="6244002" cy="1785938"/>
          </a:xfrm>
          <a:prstGeom prst="rect">
            <a:avLst/>
          </a:prstGeom>
        </p:spPr>
      </p:pic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4F792F5E-8687-28DE-2684-4CE58EE3BE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28" y="3518744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B8054-325C-D827-11E1-EAD686C59F73}"/>
              </a:ext>
            </a:extLst>
          </p:cNvPr>
          <p:cNvSpPr txBox="1"/>
          <p:nvPr/>
        </p:nvSpPr>
        <p:spPr>
          <a:xfrm>
            <a:off x="1003125" y="1055283"/>
            <a:ext cx="154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This type of film is stories about supernatural events, magic and unreal things.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5B79B-6EF3-B50B-5CCB-68A57A2CB8A5}"/>
              </a:ext>
            </a:extLst>
          </p:cNvPr>
          <p:cNvSpPr txBox="1"/>
          <p:nvPr/>
        </p:nvSpPr>
        <p:spPr>
          <a:xfrm>
            <a:off x="2970241" y="3874347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adventure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FF60F-F311-118D-C14E-EB5AF31A0991}"/>
              </a:ext>
            </a:extLst>
          </p:cNvPr>
          <p:cNvSpPr txBox="1"/>
          <p:nvPr/>
        </p:nvSpPr>
        <p:spPr>
          <a:xfrm>
            <a:off x="10331090" y="3795656"/>
            <a:ext cx="402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fantasy</a:t>
            </a:r>
          </a:p>
        </p:txBody>
      </p:sp>
      <p:pic>
        <p:nvPicPr>
          <p:cNvPr id="15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38F9BBC-5023-A28B-7E93-3437A59A47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2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4691082"/>
            <a:ext cx="631767" cy="631767"/>
          </a:xfrm>
          <a:prstGeom prst="rect">
            <a:avLst/>
          </a:prstGeom>
        </p:spPr>
      </p:pic>
      <p:pic>
        <p:nvPicPr>
          <p:cNvPr id="16" name="oh no">
            <a:hlinkClick r:id="" action="ppaction://media"/>
            <a:extLst>
              <a:ext uri="{FF2B5EF4-FFF2-40B4-BE49-F238E27FC236}">
                <a16:creationId xmlns:a16="http://schemas.microsoft.com/office/drawing/2014/main" id="{BE5DC8A2-09DA-9F5E-E309-2A7CF1D9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94503" y="5253934"/>
            <a:ext cx="631767" cy="631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C5523-6FAB-71B6-689F-82501A33689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327" y="8817791"/>
            <a:ext cx="1381196" cy="1381196"/>
          </a:xfrm>
          <a:prstGeom prst="rect">
            <a:avLst/>
          </a:prstGeom>
        </p:spPr>
      </p:pic>
      <p:pic>
        <p:nvPicPr>
          <p:cNvPr id="22" name="Рисунок 36">
            <a:extLst>
              <a:ext uri="{FF2B5EF4-FFF2-40B4-BE49-F238E27FC236}">
                <a16:creationId xmlns:a16="http://schemas.microsoft.com/office/drawing/2014/main" id="{31D827DC-D634-4B40-B358-1D49615A1F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28" y="5408694"/>
            <a:ext cx="6244002" cy="17859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F5CAF7-2F4C-4884-B806-4B051B3AE50D}"/>
              </a:ext>
            </a:extLst>
          </p:cNvPr>
          <p:cNvSpPr txBox="1"/>
          <p:nvPr/>
        </p:nvSpPr>
        <p:spPr>
          <a:xfrm>
            <a:off x="2970241" y="5764297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comedy</a:t>
            </a:r>
          </a:p>
        </p:txBody>
      </p:sp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2241B5DC-5682-44DC-86FB-7B695C7720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516" y="5573733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A72057-F5D8-4D86-A2D1-72C497B903DC}"/>
              </a:ext>
            </a:extLst>
          </p:cNvPr>
          <p:cNvSpPr txBox="1"/>
          <p:nvPr/>
        </p:nvSpPr>
        <p:spPr>
          <a:xfrm>
            <a:off x="10331089" y="5929336"/>
            <a:ext cx="3931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26" name="oh no">
            <a:hlinkClick r:id="" action="ppaction://media"/>
            <a:extLst>
              <a:ext uri="{FF2B5EF4-FFF2-40B4-BE49-F238E27FC236}">
                <a16:creationId xmlns:a16="http://schemas.microsoft.com/office/drawing/2014/main" id="{1F494C7D-B2C3-4082-875E-C71EB5236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42103" y="5406334"/>
            <a:ext cx="631767" cy="631767"/>
          </a:xfrm>
          <a:prstGeom prst="rect">
            <a:avLst/>
          </a:prstGeom>
        </p:spPr>
      </p:pic>
      <p:pic>
        <p:nvPicPr>
          <p:cNvPr id="27" name="oh no">
            <a:hlinkClick r:id="" action="ppaction://media"/>
            <a:extLst>
              <a:ext uri="{FF2B5EF4-FFF2-40B4-BE49-F238E27FC236}">
                <a16:creationId xmlns:a16="http://schemas.microsoft.com/office/drawing/2014/main" id="{F76B2811-7637-4657-9B29-8D2CDF154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89703" y="5558734"/>
            <a:ext cx="631767" cy="6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8C83B05F-46F4-2BFC-7900-9F3718A4D6D7}"/>
              </a:ext>
            </a:extLst>
          </p:cNvPr>
          <p:cNvSpPr/>
          <p:nvPr/>
        </p:nvSpPr>
        <p:spPr>
          <a:xfrm>
            <a:off x="-5286" y="-31349"/>
            <a:ext cx="1829328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5136" y="507740"/>
            <a:ext cx="10591479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oogle Shape;9001;p134">
            <a:extLst>
              <a:ext uri="{FF2B5EF4-FFF2-40B4-BE49-F238E27FC236}">
                <a16:creationId xmlns:a16="http://schemas.microsoft.com/office/drawing/2014/main" id="{AD3182A1-7CD4-8BB2-6C75-7315528B3FD3}"/>
              </a:ext>
            </a:extLst>
          </p:cNvPr>
          <p:cNvGrpSpPr/>
          <p:nvPr/>
        </p:nvGrpSpPr>
        <p:grpSpPr>
          <a:xfrm rot="16200000">
            <a:off x="6049198" y="-1135213"/>
            <a:ext cx="5187077" cy="13417026"/>
            <a:chOff x="1454807" y="1810421"/>
            <a:chExt cx="1031766" cy="2789030"/>
          </a:xfrm>
        </p:grpSpPr>
        <p:sp>
          <p:nvSpPr>
            <p:cNvPr id="24" name="Google Shape;9003;p134">
              <a:extLst>
                <a:ext uri="{FF2B5EF4-FFF2-40B4-BE49-F238E27FC236}">
                  <a16:creationId xmlns:a16="http://schemas.microsoft.com/office/drawing/2014/main" id="{5FAAFB6C-A7DB-1B25-4F96-9ABD8375DAC9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9004;p134">
              <a:extLst>
                <a:ext uri="{FF2B5EF4-FFF2-40B4-BE49-F238E27FC236}">
                  <a16:creationId xmlns:a16="http://schemas.microsoft.com/office/drawing/2014/main" id="{E4BCFA60-A2A9-C481-CA0C-2C25F1F25821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005;p134">
              <a:extLst>
                <a:ext uri="{FF2B5EF4-FFF2-40B4-BE49-F238E27FC236}">
                  <a16:creationId xmlns:a16="http://schemas.microsoft.com/office/drawing/2014/main" id="{4885D701-CBD8-4CAD-B6B7-397F0B46E3F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9006;p134">
              <a:extLst>
                <a:ext uri="{FF2B5EF4-FFF2-40B4-BE49-F238E27FC236}">
                  <a16:creationId xmlns:a16="http://schemas.microsoft.com/office/drawing/2014/main" id="{5097C9A7-1ECB-A31B-3011-53A053E8C9A0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007;p134">
              <a:extLst>
                <a:ext uri="{FF2B5EF4-FFF2-40B4-BE49-F238E27FC236}">
                  <a16:creationId xmlns:a16="http://schemas.microsoft.com/office/drawing/2014/main" id="{974F2601-3FFF-15BE-5E6A-CB739FFB0F7C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8;p134">
              <a:extLst>
                <a:ext uri="{FF2B5EF4-FFF2-40B4-BE49-F238E27FC236}">
                  <a16:creationId xmlns:a16="http://schemas.microsoft.com/office/drawing/2014/main" id="{9903C08B-AE71-9CB2-B827-713A02A808DC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09;p134">
              <a:extLst>
                <a:ext uri="{FF2B5EF4-FFF2-40B4-BE49-F238E27FC236}">
                  <a16:creationId xmlns:a16="http://schemas.microsoft.com/office/drawing/2014/main" id="{B14378BD-3FBE-8191-00A0-18A80061892C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10;p134">
              <a:extLst>
                <a:ext uri="{FF2B5EF4-FFF2-40B4-BE49-F238E27FC236}">
                  <a16:creationId xmlns:a16="http://schemas.microsoft.com/office/drawing/2014/main" id="{178D5B65-3F15-67FD-E7EF-15A252897BE5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11;p134">
              <a:extLst>
                <a:ext uri="{FF2B5EF4-FFF2-40B4-BE49-F238E27FC236}">
                  <a16:creationId xmlns:a16="http://schemas.microsoft.com/office/drawing/2014/main" id="{F3D66CE1-130A-6B0C-6A6F-E3AABB706406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13;p134">
              <a:extLst>
                <a:ext uri="{FF2B5EF4-FFF2-40B4-BE49-F238E27FC236}">
                  <a16:creationId xmlns:a16="http://schemas.microsoft.com/office/drawing/2014/main" id="{47A2773E-5F92-9494-D7A4-8F2B88AA2535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14;p134">
              <a:extLst>
                <a:ext uri="{FF2B5EF4-FFF2-40B4-BE49-F238E27FC236}">
                  <a16:creationId xmlns:a16="http://schemas.microsoft.com/office/drawing/2014/main" id="{05DEBAA3-2C10-39FB-5A32-4B047569C3AA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15;p134">
              <a:extLst>
                <a:ext uri="{FF2B5EF4-FFF2-40B4-BE49-F238E27FC236}">
                  <a16:creationId xmlns:a16="http://schemas.microsoft.com/office/drawing/2014/main" id="{052A7DCC-6964-63CC-D4AE-8B55F6F6C01A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16;p134">
              <a:extLst>
                <a:ext uri="{FF2B5EF4-FFF2-40B4-BE49-F238E27FC236}">
                  <a16:creationId xmlns:a16="http://schemas.microsoft.com/office/drawing/2014/main" id="{5CBDAAF5-E127-5EF7-4F2E-7C415DE5C77C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9017;p134">
              <a:extLst>
                <a:ext uri="{FF2B5EF4-FFF2-40B4-BE49-F238E27FC236}">
                  <a16:creationId xmlns:a16="http://schemas.microsoft.com/office/drawing/2014/main" id="{86046AE3-4507-47EE-51B4-9EDCF6BC334A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68" name="Google Shape;9018;p134">
                <a:extLst>
                  <a:ext uri="{FF2B5EF4-FFF2-40B4-BE49-F238E27FC236}">
                    <a16:creationId xmlns:a16="http://schemas.microsoft.com/office/drawing/2014/main" id="{4B7E2FBF-6B2D-A5B9-DC81-809DAF357BE2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9019;p134">
                <a:extLst>
                  <a:ext uri="{FF2B5EF4-FFF2-40B4-BE49-F238E27FC236}">
                    <a16:creationId xmlns:a16="http://schemas.microsoft.com/office/drawing/2014/main" id="{31B5E987-A424-34CB-16CC-4EEF64D0EFB1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9020;p134">
                <a:extLst>
                  <a:ext uri="{FF2B5EF4-FFF2-40B4-BE49-F238E27FC236}">
                    <a16:creationId xmlns:a16="http://schemas.microsoft.com/office/drawing/2014/main" id="{D187950A-679C-FA38-E53A-52ABD186908B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9021;p134">
                <a:extLst>
                  <a:ext uri="{FF2B5EF4-FFF2-40B4-BE49-F238E27FC236}">
                    <a16:creationId xmlns:a16="http://schemas.microsoft.com/office/drawing/2014/main" id="{A8DA38A5-FACB-A2B4-975E-E27C9F8EDFB4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9022;p134">
                <a:extLst>
                  <a:ext uri="{FF2B5EF4-FFF2-40B4-BE49-F238E27FC236}">
                    <a16:creationId xmlns:a16="http://schemas.microsoft.com/office/drawing/2014/main" id="{4189A5A7-92C8-9857-327D-C1503FA730B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23;p134">
                <a:extLst>
                  <a:ext uri="{FF2B5EF4-FFF2-40B4-BE49-F238E27FC236}">
                    <a16:creationId xmlns:a16="http://schemas.microsoft.com/office/drawing/2014/main" id="{FB9DC3FE-6047-4F94-635F-981E4B63F301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9024;p134">
              <a:extLst>
                <a:ext uri="{FF2B5EF4-FFF2-40B4-BE49-F238E27FC236}">
                  <a16:creationId xmlns:a16="http://schemas.microsoft.com/office/drawing/2014/main" id="{904358F9-D11E-8BA4-A6B4-2C6DB57EFA47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61" name="Google Shape;9025;p134">
                <a:extLst>
                  <a:ext uri="{FF2B5EF4-FFF2-40B4-BE49-F238E27FC236}">
                    <a16:creationId xmlns:a16="http://schemas.microsoft.com/office/drawing/2014/main" id="{BAC49939-4168-2232-2D21-4369767C08E7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9026;p134">
                <a:extLst>
                  <a:ext uri="{FF2B5EF4-FFF2-40B4-BE49-F238E27FC236}">
                    <a16:creationId xmlns:a16="http://schemas.microsoft.com/office/drawing/2014/main" id="{9B48A435-810D-A77A-4DBC-7C58662575C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9027;p134">
                <a:extLst>
                  <a:ext uri="{FF2B5EF4-FFF2-40B4-BE49-F238E27FC236}">
                    <a16:creationId xmlns:a16="http://schemas.microsoft.com/office/drawing/2014/main" id="{400FD927-FA6E-B04C-6413-772E8C7AC81C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9028;p134">
                <a:extLst>
                  <a:ext uri="{FF2B5EF4-FFF2-40B4-BE49-F238E27FC236}">
                    <a16:creationId xmlns:a16="http://schemas.microsoft.com/office/drawing/2014/main" id="{39FAEF0F-3462-5473-69A4-138A53D9E320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9029;p134">
                <a:extLst>
                  <a:ext uri="{FF2B5EF4-FFF2-40B4-BE49-F238E27FC236}">
                    <a16:creationId xmlns:a16="http://schemas.microsoft.com/office/drawing/2014/main" id="{DDE608BA-C1E2-1BC0-38B9-0E0D7C46B1A5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9030;p134">
                <a:extLst>
                  <a:ext uri="{FF2B5EF4-FFF2-40B4-BE49-F238E27FC236}">
                    <a16:creationId xmlns:a16="http://schemas.microsoft.com/office/drawing/2014/main" id="{7EAA2469-6BFE-C43B-393A-8B4DFD3F6CE1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9031;p134">
                <a:extLst>
                  <a:ext uri="{FF2B5EF4-FFF2-40B4-BE49-F238E27FC236}">
                    <a16:creationId xmlns:a16="http://schemas.microsoft.com/office/drawing/2014/main" id="{65711EF0-0CB2-036C-9BD4-16D78BD66236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9" name="Google Shape;9034;p134">
              <a:extLst>
                <a:ext uri="{FF2B5EF4-FFF2-40B4-BE49-F238E27FC236}">
                  <a16:creationId xmlns:a16="http://schemas.microsoft.com/office/drawing/2014/main" id="{962E4C1A-5578-AD71-380B-A88ABBC18634}"/>
                </a:ext>
              </a:extLst>
            </p:cNvPr>
            <p:cNvSpPr/>
            <p:nvPr/>
          </p:nvSpPr>
          <p:spPr>
            <a:xfrm>
              <a:off x="1606031" y="2097671"/>
              <a:ext cx="57901" cy="214977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" name="Google Shape;9036;p134">
              <a:extLst>
                <a:ext uri="{FF2B5EF4-FFF2-40B4-BE49-F238E27FC236}">
                  <a16:creationId xmlns:a16="http://schemas.microsoft.com/office/drawing/2014/main" id="{20FF8CDF-A4E6-A809-CFBC-F49A94DAFA19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49" name="Google Shape;9037;p134">
                <a:extLst>
                  <a:ext uri="{FF2B5EF4-FFF2-40B4-BE49-F238E27FC236}">
                    <a16:creationId xmlns:a16="http://schemas.microsoft.com/office/drawing/2014/main" id="{A804270B-F8EE-7747-DD23-9BCCABAFE4AC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9038;p134">
                <a:extLst>
                  <a:ext uri="{FF2B5EF4-FFF2-40B4-BE49-F238E27FC236}">
                    <a16:creationId xmlns:a16="http://schemas.microsoft.com/office/drawing/2014/main" id="{F2462378-4FC6-9E96-E001-44EBAF49CEE7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39;p134">
                <a:extLst>
                  <a:ext uri="{FF2B5EF4-FFF2-40B4-BE49-F238E27FC236}">
                    <a16:creationId xmlns:a16="http://schemas.microsoft.com/office/drawing/2014/main" id="{6560B8B7-3FCE-14BB-CCC6-5C3B7B8EB86B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40;p134">
                <a:extLst>
                  <a:ext uri="{FF2B5EF4-FFF2-40B4-BE49-F238E27FC236}">
                    <a16:creationId xmlns:a16="http://schemas.microsoft.com/office/drawing/2014/main" id="{DEBE3475-D799-5BCD-4869-1A301B9A0EF6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41;p134">
                <a:extLst>
                  <a:ext uri="{FF2B5EF4-FFF2-40B4-BE49-F238E27FC236}">
                    <a16:creationId xmlns:a16="http://schemas.microsoft.com/office/drawing/2014/main" id="{6BCEE6A4-23BD-5125-40CE-836827890022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42;p134">
                <a:extLst>
                  <a:ext uri="{FF2B5EF4-FFF2-40B4-BE49-F238E27FC236}">
                    <a16:creationId xmlns:a16="http://schemas.microsoft.com/office/drawing/2014/main" id="{49F67514-733D-7B04-AA64-52009D993E83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43;p134">
                <a:extLst>
                  <a:ext uri="{FF2B5EF4-FFF2-40B4-BE49-F238E27FC236}">
                    <a16:creationId xmlns:a16="http://schemas.microsoft.com/office/drawing/2014/main" id="{9476FCC1-33E7-1CCF-0D80-C86EF7CB56E0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9044;p134">
                <a:extLst>
                  <a:ext uri="{FF2B5EF4-FFF2-40B4-BE49-F238E27FC236}">
                    <a16:creationId xmlns:a16="http://schemas.microsoft.com/office/drawing/2014/main" id="{4E2DF620-0C40-CA25-EA54-311E25156965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9045;p134">
                <a:extLst>
                  <a:ext uri="{FF2B5EF4-FFF2-40B4-BE49-F238E27FC236}">
                    <a16:creationId xmlns:a16="http://schemas.microsoft.com/office/drawing/2014/main" id="{744D5FB2-9E54-87FF-5D53-86C4D7E677A4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9046;p134">
              <a:extLst>
                <a:ext uri="{FF2B5EF4-FFF2-40B4-BE49-F238E27FC236}">
                  <a16:creationId xmlns:a16="http://schemas.microsoft.com/office/drawing/2014/main" id="{348C1878-9162-44BA-FAA7-1530F154C3C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43" name="Google Shape;9047;p134">
                <a:extLst>
                  <a:ext uri="{FF2B5EF4-FFF2-40B4-BE49-F238E27FC236}">
                    <a16:creationId xmlns:a16="http://schemas.microsoft.com/office/drawing/2014/main" id="{6E2D10EC-FB71-4639-77C6-B49B972CD7CD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48;p134">
                <a:extLst>
                  <a:ext uri="{FF2B5EF4-FFF2-40B4-BE49-F238E27FC236}">
                    <a16:creationId xmlns:a16="http://schemas.microsoft.com/office/drawing/2014/main" id="{38768E18-D119-723E-6844-0732285A2A45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49;p134">
                <a:extLst>
                  <a:ext uri="{FF2B5EF4-FFF2-40B4-BE49-F238E27FC236}">
                    <a16:creationId xmlns:a16="http://schemas.microsoft.com/office/drawing/2014/main" id="{1336EB9B-11F5-AFBE-1C8C-A7E563093084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50;p134">
                <a:extLst>
                  <a:ext uri="{FF2B5EF4-FFF2-40B4-BE49-F238E27FC236}">
                    <a16:creationId xmlns:a16="http://schemas.microsoft.com/office/drawing/2014/main" id="{70B3428A-59F2-7B05-3E39-BDD792C9B323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51;p134">
                <a:extLst>
                  <a:ext uri="{FF2B5EF4-FFF2-40B4-BE49-F238E27FC236}">
                    <a16:creationId xmlns:a16="http://schemas.microsoft.com/office/drawing/2014/main" id="{CF4613F1-AEE9-D29F-8DAF-6B01AC27240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52;p134">
                <a:extLst>
                  <a:ext uri="{FF2B5EF4-FFF2-40B4-BE49-F238E27FC236}">
                    <a16:creationId xmlns:a16="http://schemas.microsoft.com/office/drawing/2014/main" id="{A2C4E5BE-9ED1-6F20-DD3E-31D7F0B4CBAB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E47ED3-3C3B-12BC-E5AE-020ADE740A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522" y="2203239"/>
            <a:ext cx="3589034" cy="3340370"/>
          </a:xfrm>
          <a:prstGeom prst="rect">
            <a:avLst/>
          </a:prstGeom>
        </p:spPr>
      </p:pic>
      <p:sp>
        <p:nvSpPr>
          <p:cNvPr id="75" name="Google Shape;5651;p37">
            <a:extLst>
              <a:ext uri="{FF2B5EF4-FFF2-40B4-BE49-F238E27FC236}">
                <a16:creationId xmlns:a16="http://schemas.microsoft.com/office/drawing/2014/main" id="{4CB0D566-4C1B-1EFD-F2E7-78F1D848B8FD}"/>
              </a:ext>
            </a:extLst>
          </p:cNvPr>
          <p:cNvSpPr txBox="1">
            <a:spLocks/>
          </p:cNvSpPr>
          <p:nvPr/>
        </p:nvSpPr>
        <p:spPr>
          <a:xfrm>
            <a:off x="4315768" y="4434356"/>
            <a:ext cx="3839760" cy="11663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Warm-up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6" name="Google Shape;5646;p37">
            <a:extLst>
              <a:ext uri="{FF2B5EF4-FFF2-40B4-BE49-F238E27FC236}">
                <a16:creationId xmlns:a16="http://schemas.microsoft.com/office/drawing/2014/main" id="{0AAC3779-74CD-5DB3-EC71-49DDE128670E}"/>
              </a:ext>
            </a:extLst>
          </p:cNvPr>
          <p:cNvSpPr txBox="1">
            <a:spLocks/>
          </p:cNvSpPr>
          <p:nvPr/>
        </p:nvSpPr>
        <p:spPr>
          <a:xfrm>
            <a:off x="5359261" y="2407079"/>
            <a:ext cx="1453218" cy="81950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A69C1A-44C4-788E-4FFA-7F2214AF24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758" y="2109106"/>
            <a:ext cx="3633170" cy="3341732"/>
          </a:xfrm>
          <a:prstGeom prst="rect">
            <a:avLst/>
          </a:prstGeom>
        </p:spPr>
      </p:pic>
      <p:sp>
        <p:nvSpPr>
          <p:cNvPr id="78" name="Google Shape;5654;p37">
            <a:extLst>
              <a:ext uri="{FF2B5EF4-FFF2-40B4-BE49-F238E27FC236}">
                <a16:creationId xmlns:a16="http://schemas.microsoft.com/office/drawing/2014/main" id="{60515514-42CD-778A-BFFC-1FB3A14AC129}"/>
              </a:ext>
            </a:extLst>
          </p:cNvPr>
          <p:cNvSpPr txBox="1">
            <a:spLocks/>
          </p:cNvSpPr>
          <p:nvPr/>
        </p:nvSpPr>
        <p:spPr>
          <a:xfrm>
            <a:off x="9138714" y="4352890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Production</a:t>
            </a:r>
          </a:p>
        </p:txBody>
      </p:sp>
      <p:sp>
        <p:nvSpPr>
          <p:cNvPr id="80" name="Google Shape;5652;p37">
            <a:extLst>
              <a:ext uri="{FF2B5EF4-FFF2-40B4-BE49-F238E27FC236}">
                <a16:creationId xmlns:a16="http://schemas.microsoft.com/office/drawing/2014/main" id="{3BAC3CBF-C738-80BF-89C6-E3D918F16910}"/>
              </a:ext>
            </a:extLst>
          </p:cNvPr>
          <p:cNvSpPr txBox="1">
            <a:spLocks/>
          </p:cNvSpPr>
          <p:nvPr/>
        </p:nvSpPr>
        <p:spPr>
          <a:xfrm>
            <a:off x="10345272" y="2275963"/>
            <a:ext cx="1462800" cy="8785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7EB246-57B0-71A9-93E5-1C393416F5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670" y="5364039"/>
            <a:ext cx="3606903" cy="3296051"/>
          </a:xfrm>
          <a:prstGeom prst="rect">
            <a:avLst/>
          </a:prstGeom>
        </p:spPr>
      </p:pic>
      <p:sp>
        <p:nvSpPr>
          <p:cNvPr id="84" name="Google Shape;5645;p37">
            <a:extLst>
              <a:ext uri="{FF2B5EF4-FFF2-40B4-BE49-F238E27FC236}">
                <a16:creationId xmlns:a16="http://schemas.microsoft.com/office/drawing/2014/main" id="{D0CB5A29-9790-A487-ADBD-E65CA54E9AAF}"/>
              </a:ext>
            </a:extLst>
          </p:cNvPr>
          <p:cNvSpPr txBox="1">
            <a:spLocks/>
          </p:cNvSpPr>
          <p:nvPr/>
        </p:nvSpPr>
        <p:spPr>
          <a:xfrm>
            <a:off x="6705600" y="7627156"/>
            <a:ext cx="4023600" cy="10215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Review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Practice</a:t>
            </a:r>
          </a:p>
        </p:txBody>
      </p:sp>
      <p:sp>
        <p:nvSpPr>
          <p:cNvPr id="87" name="Google Shape;5655;p37">
            <a:extLst>
              <a:ext uri="{FF2B5EF4-FFF2-40B4-BE49-F238E27FC236}">
                <a16:creationId xmlns:a16="http://schemas.microsoft.com/office/drawing/2014/main" id="{DB3C213D-A808-0F2D-51C9-89292FCF07DF}"/>
              </a:ext>
            </a:extLst>
          </p:cNvPr>
          <p:cNvSpPr txBox="1">
            <a:spLocks/>
          </p:cNvSpPr>
          <p:nvPr/>
        </p:nvSpPr>
        <p:spPr>
          <a:xfrm>
            <a:off x="7902606" y="5243244"/>
            <a:ext cx="1504608" cy="10148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6573F95-3CC9-AE1F-B18A-2BFB169A13C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6752" y="5420245"/>
            <a:ext cx="3504498" cy="3262251"/>
          </a:xfrm>
          <a:prstGeom prst="rect">
            <a:avLst/>
          </a:prstGeom>
        </p:spPr>
      </p:pic>
      <p:sp>
        <p:nvSpPr>
          <p:cNvPr id="89" name="Google Shape;5660;p37">
            <a:extLst>
              <a:ext uri="{FF2B5EF4-FFF2-40B4-BE49-F238E27FC236}">
                <a16:creationId xmlns:a16="http://schemas.microsoft.com/office/drawing/2014/main" id="{081C50DE-AD1C-9B87-BD03-2AB0B782F0C0}"/>
              </a:ext>
            </a:extLst>
          </p:cNvPr>
          <p:cNvSpPr txBox="1">
            <a:spLocks/>
          </p:cNvSpPr>
          <p:nvPr/>
        </p:nvSpPr>
        <p:spPr>
          <a:xfrm>
            <a:off x="11651170" y="7557337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Wrap–up &amp; Assessment</a:t>
            </a:r>
          </a:p>
        </p:txBody>
      </p:sp>
      <p:sp>
        <p:nvSpPr>
          <p:cNvPr id="90" name="Google Shape;5658;p37">
            <a:extLst>
              <a:ext uri="{FF2B5EF4-FFF2-40B4-BE49-F238E27FC236}">
                <a16:creationId xmlns:a16="http://schemas.microsoft.com/office/drawing/2014/main" id="{A7C6C69C-0678-3614-72B8-1D5336B6F9ED}"/>
              </a:ext>
            </a:extLst>
          </p:cNvPr>
          <p:cNvSpPr txBox="1">
            <a:spLocks/>
          </p:cNvSpPr>
          <p:nvPr/>
        </p:nvSpPr>
        <p:spPr>
          <a:xfrm>
            <a:off x="12846132" y="5328768"/>
            <a:ext cx="14628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8642F04-D1DE-2A92-54E5-4EF44F2E1E0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8095">
            <a:off x="14161297" y="7697422"/>
            <a:ext cx="4523021" cy="25215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57AEBC2-7373-E460-B846-8228A150381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" y="3340304"/>
            <a:ext cx="3394349" cy="65810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CAA0BB-42A2-70ED-0249-C7A10870C36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178" y="214000"/>
            <a:ext cx="2144903" cy="1028441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30A50EBD-5E08-6A3A-F110-37688F2A9C34}"/>
              </a:ext>
            </a:extLst>
          </p:cNvPr>
          <p:cNvSpPr/>
          <p:nvPr/>
        </p:nvSpPr>
        <p:spPr>
          <a:xfrm>
            <a:off x="7043804" y="9194345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22B17BA-C2DA-381B-ACF7-AEB890D81B48}"/>
              </a:ext>
            </a:extLst>
          </p:cNvPr>
          <p:cNvSpPr/>
          <p:nvPr/>
        </p:nvSpPr>
        <p:spPr>
          <a:xfrm>
            <a:off x="2165158" y="1794273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44057A1-93E9-113B-E03A-7F18084A921C}"/>
              </a:ext>
            </a:extLst>
          </p:cNvPr>
          <p:cNvSpPr/>
          <p:nvPr/>
        </p:nvSpPr>
        <p:spPr>
          <a:xfrm rot="-2449221">
            <a:off x="7832438" y="67167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55D5D4-E91B-CA88-B36F-4B01C7FAFD57}"/>
              </a:ext>
            </a:extLst>
          </p:cNvPr>
          <p:cNvSpPr/>
          <p:nvPr/>
        </p:nvSpPr>
        <p:spPr>
          <a:xfrm rot="5400000" flipH="1" flipV="1">
            <a:off x="16575166" y="171587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1C4A4B4-E300-93A6-8D3E-FA64FEBEED39}"/>
              </a:ext>
            </a:extLst>
          </p:cNvPr>
          <p:cNvSpPr/>
          <p:nvPr/>
        </p:nvSpPr>
        <p:spPr>
          <a:xfrm>
            <a:off x="16076645" y="5143500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E521BDE-526D-4687-6D4B-0802C35CB164}"/>
              </a:ext>
            </a:extLst>
          </p:cNvPr>
          <p:cNvSpPr/>
          <p:nvPr/>
        </p:nvSpPr>
        <p:spPr>
          <a:xfrm rot="-9939157">
            <a:off x="9558396" y="8508019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FAE1EF9-4AA3-4879-AF42-31D59612125A}"/>
              </a:ext>
            </a:extLst>
          </p:cNvPr>
          <p:cNvSpPr/>
          <p:nvPr/>
        </p:nvSpPr>
        <p:spPr>
          <a:xfrm rot="-9939157">
            <a:off x="9703981" y="-184906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366009" y="2928978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time &amp; Project –Period 1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C238DA3-8C85-5A5A-829E-257CB9D2F43A}"/>
              </a:ext>
            </a:extLst>
          </p:cNvPr>
          <p:cNvGrpSpPr/>
          <p:nvPr/>
        </p:nvGrpSpPr>
        <p:grpSpPr>
          <a:xfrm>
            <a:off x="-143934" y="-304006"/>
            <a:ext cx="18889133" cy="2552246"/>
            <a:chOff x="-118944" y="-57150"/>
            <a:chExt cx="4935537" cy="118248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A384AC20-2E8D-47BF-BD8D-04EE1156D93D}"/>
                </a:ext>
              </a:extLst>
            </p:cNvPr>
            <p:cNvSpPr/>
            <p:nvPr/>
          </p:nvSpPr>
          <p:spPr>
            <a:xfrm>
              <a:off x="-118944" y="0"/>
              <a:ext cx="4816592" cy="1125333"/>
            </a:xfrm>
            <a:custGeom>
              <a:avLst/>
              <a:gdLst/>
              <a:ahLst/>
              <a:cxnLst/>
              <a:rect l="l" t="t" r="r" b="b"/>
              <a:pathLst>
                <a:path w="4816592" h="1125333">
                  <a:moveTo>
                    <a:pt x="0" y="0"/>
                  </a:moveTo>
                  <a:lnTo>
                    <a:pt x="4816592" y="0"/>
                  </a:lnTo>
                  <a:lnTo>
                    <a:pt x="4816592" y="1125333"/>
                  </a:lnTo>
                  <a:lnTo>
                    <a:pt x="0" y="1125333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23761340-3CC1-17EF-09B9-841C9E26C64C}"/>
                </a:ext>
              </a:extLst>
            </p:cNvPr>
            <p:cNvSpPr txBox="1"/>
            <p:nvPr/>
          </p:nvSpPr>
          <p:spPr>
            <a:xfrm>
              <a:off x="0" y="-57150"/>
              <a:ext cx="4816593" cy="118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17278" y="1175127"/>
            <a:ext cx="10579718" cy="9231381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10738706" y="1406993"/>
            <a:ext cx="688917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advert, autograph, director, film studio, make-up, set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C2AEF-46FF-6B85-DE99-652C513BFEAF}"/>
              </a:ext>
            </a:extLst>
          </p:cNvPr>
          <p:cNvSpPr txBox="1"/>
          <p:nvPr/>
        </p:nvSpPr>
        <p:spPr>
          <a:xfrm>
            <a:off x="9520454" y="3636991"/>
            <a:ext cx="7993340" cy="55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Grammar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Positive form: 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V (past form)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Negative form: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didn’t + infini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tive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 form: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+ S + infinitive Verb + …?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Yes, S + did. 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No, S + didn’t.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4484231" y="7669650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115603" y="3477310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790710" y="8861433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id="{F47402A9-4333-4496-A8EF-0264074DDC0C}"/>
              </a:ext>
            </a:extLst>
          </p:cNvPr>
          <p:cNvSpPr/>
          <p:nvPr/>
        </p:nvSpPr>
        <p:spPr>
          <a:xfrm rot="918116">
            <a:off x="5804511" y="8770160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6F5E9"/>
                </a:solidFill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4381830" y="2581429"/>
            <a:ext cx="9056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425" y="5444770"/>
            <a:ext cx="5610284" cy="5610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573;p47" descr="5">
            <a:extLst>
              <a:ext uri="{FF2B5EF4-FFF2-40B4-BE49-F238E27FC236}">
                <a16:creationId xmlns:a16="http://schemas.microsoft.com/office/drawing/2014/main" id="{92B4E57B-E64E-72D2-30E3-B46511587A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85800" y="1989236"/>
            <a:ext cx="19070677" cy="8398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3"/>
          <p:cNvGrpSpPr/>
          <p:nvPr/>
        </p:nvGrpSpPr>
        <p:grpSpPr>
          <a:xfrm>
            <a:off x="0" y="4078"/>
            <a:ext cx="18288000" cy="1980160"/>
            <a:chOff x="0" y="0"/>
            <a:chExt cx="4460047" cy="1599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047" cy="1599694"/>
            </a:xfrm>
            <a:custGeom>
              <a:avLst/>
              <a:gdLst/>
              <a:ahLst/>
              <a:cxnLst/>
              <a:rect l="l" t="t" r="r" b="b"/>
              <a:pathLst>
                <a:path w="4460047" h="1599694">
                  <a:moveTo>
                    <a:pt x="0" y="0"/>
                  </a:moveTo>
                  <a:lnTo>
                    <a:pt x="4460047" y="0"/>
                  </a:lnTo>
                  <a:lnTo>
                    <a:pt x="4460047" y="1599694"/>
                  </a:lnTo>
                  <a:lnTo>
                    <a:pt x="0" y="1599694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0047" cy="1656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399009">
            <a:off x="184315" y="8536534"/>
            <a:ext cx="2236815" cy="2628969"/>
          </a:xfrm>
          <a:custGeom>
            <a:avLst/>
            <a:gdLst/>
            <a:ahLst/>
            <a:cxnLst/>
            <a:rect l="l" t="t" r="r" b="b"/>
            <a:pathLst>
              <a:path w="2236815" h="2628969">
                <a:moveTo>
                  <a:pt x="0" y="0"/>
                </a:moveTo>
                <a:lnTo>
                  <a:pt x="2236815" y="0"/>
                </a:lnTo>
                <a:lnTo>
                  <a:pt x="2236815" y="2628969"/>
                </a:lnTo>
                <a:lnTo>
                  <a:pt x="0" y="262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276680" flipH="1">
            <a:off x="11195804" y="-493648"/>
            <a:ext cx="3846164" cy="3783664"/>
          </a:xfrm>
          <a:custGeom>
            <a:avLst/>
            <a:gdLst/>
            <a:ahLst/>
            <a:cxnLst/>
            <a:rect l="l" t="t" r="r" b="b"/>
            <a:pathLst>
              <a:path w="3846164" h="3783664">
                <a:moveTo>
                  <a:pt x="3846163" y="0"/>
                </a:moveTo>
                <a:lnTo>
                  <a:pt x="0" y="0"/>
                </a:lnTo>
                <a:lnTo>
                  <a:pt x="0" y="3783663"/>
                </a:lnTo>
                <a:lnTo>
                  <a:pt x="3846163" y="3783663"/>
                </a:lnTo>
                <a:lnTo>
                  <a:pt x="38461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686742">
            <a:off x="15252194" y="7558245"/>
            <a:ext cx="2306899" cy="2487288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986399" flipH="1" flipV="1">
            <a:off x="-131743" y="143502"/>
            <a:ext cx="1996376" cy="1964416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524000" y="695951"/>
            <a:ext cx="1056618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4400" b="1" spc="435" dirty="0">
                <a:solidFill>
                  <a:schemeClr val="bg1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1 Unscramble the words.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2E560D-D030-1E28-C77A-DBD6D086119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DB1ACF-46E1-EC3C-E8BA-2A80906854A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0512" y="7962900"/>
            <a:ext cx="2869219" cy="2424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E41F5-EAFA-49FB-8880-171C2FD3E7F7}"/>
              </a:ext>
            </a:extLst>
          </p:cNvPr>
          <p:cNvSpPr/>
          <p:nvPr/>
        </p:nvSpPr>
        <p:spPr>
          <a:xfrm>
            <a:off x="1221664" y="3619784"/>
            <a:ext cx="7541336" cy="4604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1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ratacresch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2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tedirroc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3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yemcod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4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macrea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5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notorac</a:t>
            </a:r>
            <a:r>
              <a:rPr lang="en-US" sz="36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__________</a:t>
            </a:r>
            <a:endParaRPr lang="en-US" sz="3600" dirty="0">
              <a:latin typeface="Comic Sans" panose="020B0604020202020204" charset="0"/>
              <a:cs typeface="Comic Sans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66A1A-E2A8-459F-A6A3-8CD76F93E0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3354589"/>
            <a:ext cx="3095625" cy="22656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3F026-E563-40FF-8362-28BC0A23D0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87150" y="3354589"/>
            <a:ext cx="3095625" cy="225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1BE63-C8BD-4E33-B906-CB07B79103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35175" y="3357493"/>
            <a:ext cx="3095625" cy="224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CB1F1F-D35D-430B-8623-A789ABCAF0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5299" y="5943781"/>
            <a:ext cx="3132752" cy="2257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A352F-AC02-47CF-B26E-9667B5B05D8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051" y="5943781"/>
            <a:ext cx="2909149" cy="22574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FE2CFF-F4E1-4B36-8581-4A2AB16AAFDE}"/>
              </a:ext>
            </a:extLst>
          </p:cNvPr>
          <p:cNvSpPr txBox="1"/>
          <p:nvPr/>
        </p:nvSpPr>
        <p:spPr>
          <a:xfrm>
            <a:off x="5175025" y="3875460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characters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6EF065-CE30-4B2B-8DA2-B097EC941734}"/>
              </a:ext>
            </a:extLst>
          </p:cNvPr>
          <p:cNvSpPr txBox="1"/>
          <p:nvPr/>
        </p:nvSpPr>
        <p:spPr>
          <a:xfrm>
            <a:off x="5144976" y="4820334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director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CF688D-6444-43A0-8C88-9E7CFE0EC705}"/>
              </a:ext>
            </a:extLst>
          </p:cNvPr>
          <p:cNvSpPr txBox="1"/>
          <p:nvPr/>
        </p:nvSpPr>
        <p:spPr>
          <a:xfrm>
            <a:off x="5144976" y="5731860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comedy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09602A-DAA5-4B00-B12E-D61D33AF2B95}"/>
              </a:ext>
            </a:extLst>
          </p:cNvPr>
          <p:cNvSpPr txBox="1"/>
          <p:nvPr/>
        </p:nvSpPr>
        <p:spPr>
          <a:xfrm>
            <a:off x="5144976" y="6599073"/>
            <a:ext cx="30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camera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20A5CE-9416-4599-9986-9E593164EEC3}"/>
              </a:ext>
            </a:extLst>
          </p:cNvPr>
          <p:cNvSpPr txBox="1"/>
          <p:nvPr/>
        </p:nvSpPr>
        <p:spPr>
          <a:xfrm>
            <a:off x="5144976" y="7482422"/>
            <a:ext cx="30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cartoon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607FDC-4DD8-4CC9-B8E0-519C168F2B16}"/>
              </a:ext>
            </a:extLst>
          </p:cNvPr>
          <p:cNvSpPr/>
          <p:nvPr/>
        </p:nvSpPr>
        <p:spPr>
          <a:xfrm>
            <a:off x="7926668" y="3264993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15B364-5E11-4657-B73C-803DB25FFEF1}"/>
              </a:ext>
            </a:extLst>
          </p:cNvPr>
          <p:cNvSpPr/>
          <p:nvPr/>
        </p:nvSpPr>
        <p:spPr>
          <a:xfrm>
            <a:off x="11201400" y="3264993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60A1E5-F705-4919-B18B-FF28AC485731}"/>
              </a:ext>
            </a:extLst>
          </p:cNvPr>
          <p:cNvSpPr/>
          <p:nvPr/>
        </p:nvSpPr>
        <p:spPr>
          <a:xfrm>
            <a:off x="14401800" y="3276818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E78A3E6-E0E2-4AAC-9D32-9CE01A55C5DC}"/>
              </a:ext>
            </a:extLst>
          </p:cNvPr>
          <p:cNvSpPr/>
          <p:nvPr/>
        </p:nvSpPr>
        <p:spPr>
          <a:xfrm>
            <a:off x="12113639" y="7497567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AE2305C-2435-4464-A8C3-387FA05E5296}"/>
              </a:ext>
            </a:extLst>
          </p:cNvPr>
          <p:cNvSpPr/>
          <p:nvPr/>
        </p:nvSpPr>
        <p:spPr>
          <a:xfrm>
            <a:off x="13057153" y="7497567"/>
            <a:ext cx="860493" cy="79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694481" y="3272503"/>
            <a:ext cx="10452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71" y="5250786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1300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d beach cartoon png - Clip Art Library">
            <a:extLst>
              <a:ext uri="{FF2B5EF4-FFF2-40B4-BE49-F238E27FC236}">
                <a16:creationId xmlns:a16="http://schemas.microsoft.com/office/drawing/2014/main" id="{750CAB88-F367-4BA0-BCCF-27BDA786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8288000" cy="10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87C47-B5C3-4C98-A44F-5CA27378C4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876300"/>
            <a:ext cx="11811000" cy="9038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C24D5-7F85-4710-8FCF-C8D9E0B9DDEF}"/>
              </a:ext>
            </a:extLst>
          </p:cNvPr>
          <p:cNvSpPr txBox="1"/>
          <p:nvPr/>
        </p:nvSpPr>
        <p:spPr>
          <a:xfrm>
            <a:off x="3352800" y="24765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have</a:t>
            </a:r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7545E-3824-4575-809F-602CE37BE4A0}"/>
              </a:ext>
            </a:extLst>
          </p:cNvPr>
          <p:cNvSpPr txBox="1"/>
          <p:nvPr/>
        </p:nvSpPr>
        <p:spPr>
          <a:xfrm>
            <a:off x="3352800" y="349316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" panose="020B0604020202020204" charset="0"/>
              </a:rPr>
              <a:t>write</a:t>
            </a:r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1C2EC-031E-4AA6-B094-834DFB656DFF}"/>
              </a:ext>
            </a:extLst>
          </p:cNvPr>
          <p:cNvSpPr txBox="1"/>
          <p:nvPr/>
        </p:nvSpPr>
        <p:spPr>
          <a:xfrm>
            <a:off x="5566610" y="497889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catch</a:t>
            </a:r>
            <a:r>
              <a:rPr lang="en-US" sz="2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3B11-5757-413F-8AC8-96CA08A8DF3A}"/>
              </a:ext>
            </a:extLst>
          </p:cNvPr>
          <p:cNvSpPr txBox="1"/>
          <p:nvPr/>
        </p:nvSpPr>
        <p:spPr>
          <a:xfrm>
            <a:off x="3324726" y="452197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ride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B94C5-85DE-488C-BAD0-E45C4431FA67}"/>
              </a:ext>
            </a:extLst>
          </p:cNvPr>
          <p:cNvSpPr txBox="1"/>
          <p:nvPr/>
        </p:nvSpPr>
        <p:spPr>
          <a:xfrm>
            <a:off x="5277852" y="3525289"/>
            <a:ext cx="1656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Comic Sans" panose="020B0604020202020204" charset="0"/>
              </a:rPr>
              <a:t>Oh no! Go back!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AAF78-D9FF-4362-81F1-2F239A5C4FB1}"/>
              </a:ext>
            </a:extLst>
          </p:cNvPr>
          <p:cNvSpPr txBox="1"/>
          <p:nvPr/>
        </p:nvSpPr>
        <p:spPr>
          <a:xfrm>
            <a:off x="3352800" y="556366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speak</a:t>
            </a:r>
            <a:r>
              <a:rPr lang="en-US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CDFA8-34C6-43DC-80EE-E8DEDCAD343B}"/>
              </a:ext>
            </a:extLst>
          </p:cNvPr>
          <p:cNvSpPr txBox="1"/>
          <p:nvPr/>
        </p:nvSpPr>
        <p:spPr>
          <a:xfrm>
            <a:off x="3276600" y="652162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build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10BFE-CBDA-4494-BE66-DACFB96D9A98}"/>
              </a:ext>
            </a:extLst>
          </p:cNvPr>
          <p:cNvSpPr txBox="1"/>
          <p:nvPr/>
        </p:nvSpPr>
        <p:spPr>
          <a:xfrm>
            <a:off x="3356811" y="763980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go</a:t>
            </a:r>
            <a:r>
              <a:rPr lang="en-US" sz="2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82481-87C9-494E-95C7-E56C82159E26}"/>
              </a:ext>
            </a:extLst>
          </p:cNvPr>
          <p:cNvSpPr txBox="1"/>
          <p:nvPr/>
        </p:nvSpPr>
        <p:spPr>
          <a:xfrm>
            <a:off x="2895600" y="8521281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  <a:cs typeface="Comic Sans" panose="020B0604020202020204" charset="0"/>
              </a:rPr>
              <a:t>Move ahead 2 spaces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9D1A4-94B9-48F1-98CE-6A8AA13456FD}"/>
              </a:ext>
            </a:extLst>
          </p:cNvPr>
          <p:cNvSpPr txBox="1"/>
          <p:nvPr/>
        </p:nvSpPr>
        <p:spPr>
          <a:xfrm>
            <a:off x="5614737" y="708148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do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B6B00F-0952-4AC6-BE52-7EF034FDE63D}"/>
              </a:ext>
            </a:extLst>
          </p:cNvPr>
          <p:cNvSpPr txBox="1"/>
          <p:nvPr/>
        </p:nvSpPr>
        <p:spPr>
          <a:xfrm>
            <a:off x="5562600" y="603019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eat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18A9B-CD1F-42E8-9493-CD8DA95286B6}"/>
              </a:ext>
            </a:extLst>
          </p:cNvPr>
          <p:cNvSpPr txBox="1"/>
          <p:nvPr/>
        </p:nvSpPr>
        <p:spPr>
          <a:xfrm>
            <a:off x="8783053" y="864495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pay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88723-ECA7-4535-A647-C4CB81BC93CD}"/>
              </a:ext>
            </a:extLst>
          </p:cNvPr>
          <p:cNvSpPr txBox="1"/>
          <p:nvPr/>
        </p:nvSpPr>
        <p:spPr>
          <a:xfrm>
            <a:off x="7648074" y="8697132"/>
            <a:ext cx="96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lie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CF8A6-ECA4-4D18-ACDE-7BAA8ABE769A}"/>
              </a:ext>
            </a:extLst>
          </p:cNvPr>
          <p:cNvSpPr txBox="1"/>
          <p:nvPr/>
        </p:nvSpPr>
        <p:spPr>
          <a:xfrm>
            <a:off x="6172200" y="86487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win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43C01-3881-424E-BCAB-AF5A0E8EDD21}"/>
              </a:ext>
            </a:extLst>
          </p:cNvPr>
          <p:cNvSpPr txBox="1"/>
          <p:nvPr/>
        </p:nvSpPr>
        <p:spPr>
          <a:xfrm>
            <a:off x="4696326" y="864281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drink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05A4B-88BD-4518-81F6-01FB086F5A48}"/>
              </a:ext>
            </a:extLst>
          </p:cNvPr>
          <p:cNvSpPr txBox="1"/>
          <p:nvPr/>
        </p:nvSpPr>
        <p:spPr>
          <a:xfrm>
            <a:off x="10134600" y="88259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sit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00A35-E4D2-41C5-8585-733692796EC4}"/>
              </a:ext>
            </a:extLst>
          </p:cNvPr>
          <p:cNvSpPr txBox="1"/>
          <p:nvPr/>
        </p:nvSpPr>
        <p:spPr>
          <a:xfrm>
            <a:off x="12889480" y="768665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make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EF677A-2B34-483C-9295-88E0BEF127FF}"/>
              </a:ext>
            </a:extLst>
          </p:cNvPr>
          <p:cNvSpPr txBox="1"/>
          <p:nvPr/>
        </p:nvSpPr>
        <p:spPr>
          <a:xfrm>
            <a:off x="12801600" y="665214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sleep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078AC-C4E5-4BBB-AFDC-1AB7154A2424}"/>
              </a:ext>
            </a:extLst>
          </p:cNvPr>
          <p:cNvSpPr txBox="1"/>
          <p:nvPr/>
        </p:nvSpPr>
        <p:spPr>
          <a:xfrm>
            <a:off x="12915900" y="561286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run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861BFD-B2D1-4FA7-A761-1925FA9F0C3B}"/>
              </a:ext>
            </a:extLst>
          </p:cNvPr>
          <p:cNvSpPr txBox="1"/>
          <p:nvPr/>
        </p:nvSpPr>
        <p:spPr>
          <a:xfrm>
            <a:off x="12799092" y="45587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teach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0DF2A-F660-44D7-BDE5-4583FD85AB6C}"/>
              </a:ext>
            </a:extLst>
          </p:cNvPr>
          <p:cNvSpPr txBox="1"/>
          <p:nvPr/>
        </p:nvSpPr>
        <p:spPr>
          <a:xfrm>
            <a:off x="11362823" y="34033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fly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05603-EDDA-4970-9DE4-0568AE8DA6EB}"/>
              </a:ext>
            </a:extLst>
          </p:cNvPr>
          <p:cNvSpPr txBox="1"/>
          <p:nvPr/>
        </p:nvSpPr>
        <p:spPr>
          <a:xfrm>
            <a:off x="12819144" y="8697132"/>
            <a:ext cx="201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Go back 3 spaces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C3F8F-0D0E-437D-AC16-A032C9B340C1}"/>
              </a:ext>
            </a:extLst>
          </p:cNvPr>
          <p:cNvSpPr txBox="1"/>
          <p:nvPr/>
        </p:nvSpPr>
        <p:spPr>
          <a:xfrm>
            <a:off x="11430000" y="865356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read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2F69-530A-497A-A49F-9126EE7BA071}"/>
              </a:ext>
            </a:extLst>
          </p:cNvPr>
          <p:cNvSpPr txBox="1"/>
          <p:nvPr/>
        </p:nvSpPr>
        <p:spPr>
          <a:xfrm>
            <a:off x="10078452" y="349316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get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D7A6E-9FC6-406A-A4DB-1B6272D11861}"/>
              </a:ext>
            </a:extLst>
          </p:cNvPr>
          <p:cNvSpPr txBox="1"/>
          <p:nvPr/>
        </p:nvSpPr>
        <p:spPr>
          <a:xfrm>
            <a:off x="12734423" y="3012146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Miss a turn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75895-C87C-41DA-ABFB-EFB2F37DE267}"/>
              </a:ext>
            </a:extLst>
          </p:cNvPr>
          <p:cNvSpPr txBox="1"/>
          <p:nvPr/>
        </p:nvSpPr>
        <p:spPr>
          <a:xfrm>
            <a:off x="8458200" y="340331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leave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9C40F6-547F-41EB-9418-D08689CF18CC}"/>
              </a:ext>
            </a:extLst>
          </p:cNvPr>
          <p:cNvSpPr txBox="1"/>
          <p:nvPr/>
        </p:nvSpPr>
        <p:spPr>
          <a:xfrm>
            <a:off x="7215438" y="341556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swim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32779C-5BF4-4B4B-A06D-34921B9A5CB5}"/>
              </a:ext>
            </a:extLst>
          </p:cNvPr>
          <p:cNvSpPr txBox="1"/>
          <p:nvPr/>
        </p:nvSpPr>
        <p:spPr>
          <a:xfrm>
            <a:off x="6914148" y="712992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dream</a:t>
            </a:r>
            <a:endParaRPr lang="en-US" sz="2000" dirty="0"/>
          </a:p>
        </p:txBody>
      </p:sp>
      <p:pic>
        <p:nvPicPr>
          <p:cNvPr id="1028" name="Picture 4" descr="FREE Trophy Clipart ( Royalty-free, PNG file) | Pearly Arts">
            <a:extLst>
              <a:ext uri="{FF2B5EF4-FFF2-40B4-BE49-F238E27FC236}">
                <a16:creationId xmlns:a16="http://schemas.microsoft.com/office/drawing/2014/main" id="{6081B6C2-377E-4A05-B92A-2F96D040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303" y="5301390"/>
            <a:ext cx="1790700" cy="17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 Signs PNG Transparent Images Free Download | Vector Files | Pngtree">
            <a:extLst>
              <a:ext uri="{FF2B5EF4-FFF2-40B4-BE49-F238E27FC236}">
                <a16:creationId xmlns:a16="http://schemas.microsoft.com/office/drawing/2014/main" id="{6D70D328-9A5C-4F81-A0B5-47A4D951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6749" flipH="1">
            <a:off x="4565731" y="1065396"/>
            <a:ext cx="2186239" cy="26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23">
            <a:extLst>
              <a:ext uri="{FF2B5EF4-FFF2-40B4-BE49-F238E27FC236}">
                <a16:creationId xmlns:a16="http://schemas.microsoft.com/office/drawing/2014/main" id="{E69BB7D8-6C7F-4196-861B-05B76E61A5E8}"/>
              </a:ext>
            </a:extLst>
          </p:cNvPr>
          <p:cNvSpPr txBox="1"/>
          <p:nvPr/>
        </p:nvSpPr>
        <p:spPr>
          <a:xfrm>
            <a:off x="5463373" y="289557"/>
            <a:ext cx="6943412" cy="635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5400" b="1" spc="435" dirty="0">
                <a:solidFill>
                  <a:srgbClr val="FF00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PAST SIMPLE</a:t>
            </a:r>
          </a:p>
        </p:txBody>
      </p:sp>
      <p:pic>
        <p:nvPicPr>
          <p:cNvPr id="103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66D70E65-B329-4207-B420-92A9D4D5D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2679" y="3543300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0F8EE8E8-5872-4891-ABEA-BEB6BD5A8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1977" y="2451204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463AE830-F886-4B21-9368-ACE85FD88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699" y="4413219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2E763D3F-DEB6-4151-A585-3E37C5BA4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623" y="772738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98088219-B559-4DA6-81AB-216279A3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1921" y="8086314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B6749FBA-C4C8-4D15-AA7E-1A33448D2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8263" y="5596479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5A05F01-D7E4-4782-9A18-B555E4460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7240" y="6612250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F40B1CB6-8DB1-4F4F-A7C7-3092D740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1116" y="6565296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FD49D6AF-3F8B-44C4-B80F-E090923F5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2045" y="8241202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525D3E95-9167-44E3-8FE2-C549F9AF0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1342" y="8165761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E1C5EB22-61EF-49E4-9BC4-468BD38B9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41411" y="6549193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022FEE6C-3916-48BA-A220-5B18141FF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50716" y="283078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32B9E047-F490-44F4-AE03-B11189189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00598" y="2771569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583C557E-799E-436F-88BB-726133F5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85766" y="4468890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8A541512-319D-4732-BA15-53EAAD798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5687" y="2908392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846DD79-D72A-4DFE-AEB4-9EAF6BE97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17079" y="8200527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F89FB034-A5B0-41D7-A33C-28BFEF353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44746" y="8098857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7DE6EFB-5365-43BE-98EF-BF7AC5E2F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4989" y="822457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B0D5C43A-A0C4-4A02-8F42-4B4C8F09B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4046" y="7581900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D5F668F1-2124-4E15-8C8C-9389A121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6996" y="2740909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9317C39C-F85A-475B-9CB8-02DC2743F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88547" y="5656606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7F1CBEBD-B2C3-44C3-A7FD-F8601D656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567" y="6055034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285B4F5F-2CC2-45EA-9769-1D1AE5EF8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7800" y="4889600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8A706B23-77F9-4924-80CD-FCD379889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537" y="6920333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23">
            <a:extLst>
              <a:ext uri="{FF2B5EF4-FFF2-40B4-BE49-F238E27FC236}">
                <a16:creationId xmlns:a16="http://schemas.microsoft.com/office/drawing/2014/main" id="{59CC4B29-6327-4F2D-B8C3-96AFCEC61608}"/>
              </a:ext>
            </a:extLst>
          </p:cNvPr>
          <p:cNvSpPr txBox="1"/>
          <p:nvPr/>
        </p:nvSpPr>
        <p:spPr>
          <a:xfrm>
            <a:off x="-10833" y="222570"/>
            <a:ext cx="4630248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3200" b="1" spc="435" dirty="0"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2. Board game</a:t>
            </a:r>
          </a:p>
        </p:txBody>
      </p:sp>
      <p:pic>
        <p:nvPicPr>
          <p:cNvPr id="68" name="dice_VXckWdwp">
            <a:hlinkClick r:id="" action="ppaction://media"/>
            <a:extLst>
              <a:ext uri="{FF2B5EF4-FFF2-40B4-BE49-F238E27FC236}">
                <a16:creationId xmlns:a16="http://schemas.microsoft.com/office/drawing/2014/main" id="{532B49BC-BE8B-485E-A69B-B65C7E0BF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42076" t="37062" r="45085" b="38983"/>
          <a:stretch/>
        </p:blipFill>
        <p:spPr>
          <a:xfrm>
            <a:off x="14959412" y="2803077"/>
            <a:ext cx="2693772" cy="282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PLAY">
            <a:extLst>
              <a:ext uri="{FF2B5EF4-FFF2-40B4-BE49-F238E27FC236}">
                <a16:creationId xmlns:a16="http://schemas.microsoft.com/office/drawing/2014/main" id="{54671F32-A63B-433C-8625-076D1AEE8837}"/>
              </a:ext>
            </a:extLst>
          </p:cNvPr>
          <p:cNvSpPr/>
          <p:nvPr/>
        </p:nvSpPr>
        <p:spPr>
          <a:xfrm>
            <a:off x="14287500" y="1271351"/>
            <a:ext cx="1607010" cy="798661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0" name="STOP">
            <a:extLst>
              <a:ext uri="{FF2B5EF4-FFF2-40B4-BE49-F238E27FC236}">
                <a16:creationId xmlns:a16="http://schemas.microsoft.com/office/drawing/2014/main" id="{F9A3620B-AD9D-4E52-B746-F0AD8C9FEEA8}"/>
              </a:ext>
            </a:extLst>
          </p:cNvPr>
          <p:cNvSpPr/>
          <p:nvPr/>
        </p:nvSpPr>
        <p:spPr>
          <a:xfrm>
            <a:off x="16407466" y="1257057"/>
            <a:ext cx="1607010" cy="798661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STOP</a:t>
            </a:r>
          </a:p>
        </p:txBody>
      </p:sp>
      <p:pic>
        <p:nvPicPr>
          <p:cNvPr id="35" name="dice-95077">
            <a:hlinkClick r:id="" action="ppaction://media"/>
            <a:extLst>
              <a:ext uri="{FF2B5EF4-FFF2-40B4-BE49-F238E27FC236}">
                <a16:creationId xmlns:a16="http://schemas.microsoft.com/office/drawing/2014/main" id="{0DF683E2-B660-41C4-954E-B2AB569D5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400352" y="436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100000">
                <p:cTn id="1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739160" y="2349405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503" y="5302173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DC336-1AF6-02D8-7552-453FFAF030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699" y="4622447"/>
            <a:ext cx="10896600" cy="3546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5380061"/>
            <a:ext cx="7292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  <a:ea typeface="微软雅黑"/>
              </a:rPr>
              <a:t>Let’s play a game !</a:t>
            </a:r>
          </a:p>
        </p:txBody>
      </p:sp>
      <p:pic>
        <p:nvPicPr>
          <p:cNvPr id="693" name="Picture 692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47" l="4921" r="92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409439"/>
            <a:ext cx="6708018" cy="3712290"/>
          </a:xfrm>
          <a:prstGeom prst="rect">
            <a:avLst/>
          </a:prstGeom>
        </p:spPr>
      </p:pic>
      <p:sp>
        <p:nvSpPr>
          <p:cNvPr id="695" name="Rectangle 69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347653" y="6422938"/>
            <a:ext cx="95926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6600" b="1" dirty="0">
                <a:solidFill>
                  <a:srgbClr val="FF0000"/>
                </a:solidFill>
                <a:latin typeface="Showcard Gothic" pitchFamily="82" charset="0"/>
                <a:ea typeface="Tahoma" panose="020B0604030504040204" pitchFamily="34" charset="0"/>
                <a:cs typeface="Tahoma" panose="020B0604030504040204" pitchFamily="34" charset="0"/>
              </a:rPr>
              <a:t>secret Gift box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4173C-19B0-830D-1EDC-D8CB6DDBD1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1D6ED0CD-6A59-471D-DA11-DC9554777D2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881" y="694051"/>
            <a:ext cx="2452418" cy="1682205"/>
          </a:xfrm>
          <a:prstGeom prst="rect">
            <a:avLst/>
          </a:prstGeom>
        </p:spPr>
      </p:pic>
      <p:pic>
        <p:nvPicPr>
          <p:cNvPr id="960" name="Picture 959">
            <a:extLst>
              <a:ext uri="{FF2B5EF4-FFF2-40B4-BE49-F238E27FC236}">
                <a16:creationId xmlns:a16="http://schemas.microsoft.com/office/drawing/2014/main" id="{4595116B-5116-FAE1-EAA1-B1531C3F81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6703" y="2349042"/>
            <a:ext cx="1066800" cy="731758"/>
          </a:xfrm>
          <a:prstGeom prst="rect">
            <a:avLst/>
          </a:prstGeom>
        </p:spPr>
      </p:pic>
      <p:pic>
        <p:nvPicPr>
          <p:cNvPr id="5" name="8bit-game-sound-effects-www.tiengdong.com">
            <a:hlinkClick r:id="" action="ppaction://media"/>
            <a:extLst>
              <a:ext uri="{FF2B5EF4-FFF2-40B4-BE49-F238E27FC236}">
                <a16:creationId xmlns:a16="http://schemas.microsoft.com/office/drawing/2014/main" id="{9581BA48-CAEA-C107-3478-0A21A634CE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427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5097439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947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759029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7761992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86" y="1395979"/>
            <a:ext cx="2953769" cy="26154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00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101" y="1395977"/>
            <a:ext cx="2953769" cy="26154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513" y="627810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12" y="1395977"/>
            <a:ext cx="2953769" cy="26154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626" y="627810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4910" y="1395973"/>
            <a:ext cx="2953769" cy="2615411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322" y="627809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4437" y="1395973"/>
            <a:ext cx="2953769" cy="2615411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849" y="627807"/>
            <a:ext cx="3090941" cy="2075868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86" y="6376370"/>
            <a:ext cx="2953769" cy="2615411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00" y="5608203"/>
            <a:ext cx="3090941" cy="2075868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513" y="6376369"/>
            <a:ext cx="2953769" cy="2615411"/>
          </a:xfrm>
          <a:prstGeom prst="rect">
            <a:avLst/>
          </a:prstGeom>
        </p:spPr>
      </p:pic>
      <p:pic>
        <p:nvPicPr>
          <p:cNvPr id="21" name="Picture 20">
            <a:hlinkClick r:id="rId24" action="ppaction://hlinksldjump"/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24" y="5608202"/>
            <a:ext cx="3090941" cy="2075868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623" y="6376367"/>
            <a:ext cx="2953769" cy="2615411"/>
          </a:xfrm>
          <a:prstGeom prst="rect">
            <a:avLst/>
          </a:prstGeom>
        </p:spPr>
      </p:pic>
      <p:pic>
        <p:nvPicPr>
          <p:cNvPr id="23" name="Picture 22">
            <a:hlinkClick r:id="rId27" action="ppaction://hlinksldjump"/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034" y="5608200"/>
            <a:ext cx="3090941" cy="2075868"/>
          </a:xfrm>
          <a:prstGeom prst="rect">
            <a:avLst/>
          </a:prstGeom>
        </p:spPr>
      </p:pic>
      <p:pic>
        <p:nvPicPr>
          <p:cNvPr id="24" name="Picture 23">
            <a:hlinkClick r:id="rId30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4905" y="6376367"/>
            <a:ext cx="2953769" cy="2615411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316" y="5608200"/>
            <a:ext cx="3090941" cy="2075868"/>
          </a:xfrm>
          <a:prstGeom prst="rect">
            <a:avLst/>
          </a:prstGeom>
        </p:spPr>
      </p:pic>
      <p:pic>
        <p:nvPicPr>
          <p:cNvPr id="26" name="Picture 25">
            <a:hlinkClick r:id="rId33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4437" y="6376367"/>
            <a:ext cx="2953769" cy="2615411"/>
          </a:xfrm>
          <a:prstGeom prst="rect">
            <a:avLst/>
          </a:prstGeom>
        </p:spPr>
      </p:pic>
      <p:pic>
        <p:nvPicPr>
          <p:cNvPr id="27" name="Picture 26">
            <a:hlinkClick r:id="rId33" action="ppaction://hlinksldjump"/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849" y="5608200"/>
            <a:ext cx="3090941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9463151"/>
            <a:ext cx="9143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4" y="9463151"/>
            <a:ext cx="9143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4461947"/>
            <a:ext cx="9143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4" y="4461947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3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7098035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10356-EE55-81F7-64EC-A0D810EB328B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894" y="60465"/>
            <a:ext cx="1613106" cy="77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13616-3A77-067B-1C27-A200B9364395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111" y="2971659"/>
            <a:ext cx="1381196" cy="1381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D22DC-A6B1-064D-402C-B411BEDE1C33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38" y="2913034"/>
            <a:ext cx="1381196" cy="1381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910E7-D354-B971-A2D2-1C3E6CC4643F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53" y="2913034"/>
            <a:ext cx="1381196" cy="1381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67480-EFA1-DB25-70B0-818B873A64ED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130" y="2881370"/>
            <a:ext cx="1381196" cy="1381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6F63C6-D6E8-62E3-8FB5-9FA4A524455D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6148" y="2940145"/>
            <a:ext cx="1381196" cy="13811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F9A518-8163-0E4F-4E9C-8C5FF3C659CF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87" y="7855970"/>
            <a:ext cx="1381196" cy="1381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4C013F-3552-4454-6E08-F00AC3BD070E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322" y="7921974"/>
            <a:ext cx="1381196" cy="1381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FB7F2A-9122-6EEA-8E56-609C15774F98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480" y="7819765"/>
            <a:ext cx="1381196" cy="1381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8F34ED-7DE1-711C-1A17-8D0B45ABB7F6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159" y="7902787"/>
            <a:ext cx="1381196" cy="1381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EDB2F9-47D8-B800-857D-EC0E16A011CC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5317" y="7901341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17393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507</Words>
  <Application>Microsoft Office PowerPoint</Application>
  <PresentationFormat>Custom</PresentationFormat>
  <Paragraphs>162</Paragraphs>
  <Slides>20</Slides>
  <Notes>3</Notes>
  <HiddenSlides>0</HiddenSlides>
  <MMClips>43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Showcard Gothic</vt:lpstr>
      <vt:lpstr>Comic Sans MS</vt:lpstr>
      <vt:lpstr>Comic Sans</vt:lpstr>
      <vt:lpstr>Wedges</vt:lpstr>
      <vt:lpstr>Times New Roman</vt:lpstr>
      <vt:lpstr>Nunito</vt:lpstr>
      <vt:lpstr>Cambria</vt:lpstr>
      <vt:lpstr>Arial</vt:lpstr>
      <vt:lpstr>Tahoma</vt:lpstr>
      <vt:lpstr>Calibri</vt:lpstr>
      <vt:lpstr>Microsoft YaHei</vt:lpstr>
      <vt:lpstr>Office Theme</vt:lpstr>
      <vt:lpstr>https://www.freeppt7.com​​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Chi Nguyen</dc:creator>
  <cp:lastModifiedBy>Admin</cp:lastModifiedBy>
  <cp:revision>44</cp:revision>
  <dcterms:created xsi:type="dcterms:W3CDTF">2006-08-16T00:00:00Z</dcterms:created>
  <dcterms:modified xsi:type="dcterms:W3CDTF">2026-03-23T01:21:43Z</dcterms:modified>
  <dc:identifier>DAGKECMeVuQ</dc:identifier>
</cp:coreProperties>
</file>