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3246" r:id="rId3"/>
    <p:sldId id="263" r:id="rId4"/>
    <p:sldId id="3266" r:id="rId5"/>
    <p:sldId id="3255" r:id="rId6"/>
  </p:sldIdLst>
  <p:sldSz cx="18288000" cy="10287000"/>
  <p:notesSz cx="6858000" cy="9144000"/>
  <p:embeddedFontLst>
    <p:embeddedFont>
      <p:font typeface="Comic Sans MS" panose="030F0702030302020204" pitchFamily="66" charset="0"/>
      <p:regular r:id="rId8"/>
      <p:bold r:id="rId9"/>
      <p:italic r:id="rId10"/>
      <p:boldItalic r:id="rId11"/>
    </p:embeddedFont>
    <p:embeddedFont>
      <p:font typeface="Nunito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22" autoAdjust="0"/>
  </p:normalViewPr>
  <p:slideViewPr>
    <p:cSldViewPr>
      <p:cViewPr>
        <p:scale>
          <a:sx n="33" d="100"/>
          <a:sy n="33" d="100"/>
        </p:scale>
        <p:origin x="1293" y="51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8CADE-F11B-4846-A5A9-622932ABD37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62F32-C731-4FA6-9BC7-B9DCD395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9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62F32-C731-4FA6-9BC7-B9DCD3958E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5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5.svg"/><Relationship Id="rId3" Type="http://schemas.openxmlformats.org/officeDocument/2006/relationships/image" Target="../media/image21.png"/><Relationship Id="rId21" Type="http://schemas.openxmlformats.org/officeDocument/2006/relationships/image" Target="../media/image34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4.pn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5" Type="http://schemas.openxmlformats.org/officeDocument/2006/relationships/image" Target="../media/image20.png"/><Relationship Id="rId10" Type="http://schemas.openxmlformats.org/officeDocument/2006/relationships/image" Target="../media/image26.svg"/><Relationship Id="rId19" Type="http://schemas.openxmlformats.org/officeDocument/2006/relationships/image" Target="../media/image32.png"/><Relationship Id="rId4" Type="http://schemas.openxmlformats.org/officeDocument/2006/relationships/image" Target="../media/image22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9.svg"/><Relationship Id="rId3" Type="http://schemas.openxmlformats.org/officeDocument/2006/relationships/image" Target="../media/image35.jpeg"/><Relationship Id="rId7" Type="http://schemas.openxmlformats.org/officeDocument/2006/relationships/image" Target="../media/image11.svg"/><Relationship Id="rId12" Type="http://schemas.openxmlformats.org/officeDocument/2006/relationships/image" Target="../media/image18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1.svg"/><Relationship Id="rId5" Type="http://schemas.openxmlformats.org/officeDocument/2006/relationships/image" Target="../media/image37.svg"/><Relationship Id="rId15" Type="http://schemas.openxmlformats.org/officeDocument/2006/relationships/image" Target="../media/image43.sv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18.png"/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12" Type="http://schemas.openxmlformats.org/officeDocument/2006/relationships/image" Target="../media/image41.sv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0.png"/><Relationship Id="rId5" Type="http://schemas.openxmlformats.org/officeDocument/2006/relationships/image" Target="../media/image10.png"/><Relationship Id="rId10" Type="http://schemas.openxmlformats.org/officeDocument/2006/relationships/image" Target="../media/image39.svg"/><Relationship Id="rId4" Type="http://schemas.openxmlformats.org/officeDocument/2006/relationships/image" Target="../media/image37.svg"/><Relationship Id="rId9" Type="http://schemas.openxmlformats.org/officeDocument/2006/relationships/image" Target="../media/image38.png"/><Relationship Id="rId1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5.svg"/><Relationship Id="rId3" Type="http://schemas.openxmlformats.org/officeDocument/2006/relationships/image" Target="../media/image21.png"/><Relationship Id="rId21" Type="http://schemas.openxmlformats.org/officeDocument/2006/relationships/image" Target="../media/image34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4.pn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7.png"/><Relationship Id="rId5" Type="http://schemas.openxmlformats.org/officeDocument/2006/relationships/image" Target="../media/image18.png"/><Relationship Id="rId15" Type="http://schemas.openxmlformats.org/officeDocument/2006/relationships/image" Target="../media/image20.png"/><Relationship Id="rId10" Type="http://schemas.openxmlformats.org/officeDocument/2006/relationships/image" Target="../media/image26.svg"/><Relationship Id="rId19" Type="http://schemas.openxmlformats.org/officeDocument/2006/relationships/image" Target="../media/image32.png"/><Relationship Id="rId4" Type="http://schemas.openxmlformats.org/officeDocument/2006/relationships/image" Target="../media/image22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3363251" y="8887975"/>
            <a:ext cx="2761039" cy="1094841"/>
            <a:chOff x="0" y="0"/>
            <a:chExt cx="701657" cy="2782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01657" cy="278230"/>
            </a:xfrm>
            <a:custGeom>
              <a:avLst/>
              <a:gdLst/>
              <a:ahLst/>
              <a:cxnLst/>
              <a:rect l="l" t="t" r="r" b="b"/>
              <a:pathLst>
                <a:path w="701657" h="278230">
                  <a:moveTo>
                    <a:pt x="350829" y="0"/>
                  </a:moveTo>
                  <a:cubicBezTo>
                    <a:pt x="157071" y="0"/>
                    <a:pt x="0" y="62284"/>
                    <a:pt x="0" y="139115"/>
                  </a:cubicBezTo>
                  <a:cubicBezTo>
                    <a:pt x="0" y="215946"/>
                    <a:pt x="157071" y="278230"/>
                    <a:pt x="350829" y="278230"/>
                  </a:cubicBezTo>
                  <a:cubicBezTo>
                    <a:pt x="544586" y="278230"/>
                    <a:pt x="701657" y="215946"/>
                    <a:pt x="701657" y="139115"/>
                  </a:cubicBezTo>
                  <a:cubicBezTo>
                    <a:pt x="701657" y="62284"/>
                    <a:pt x="544586" y="0"/>
                    <a:pt x="350829" y="0"/>
                  </a:cubicBezTo>
                  <a:close/>
                </a:path>
              </a:pathLst>
            </a:custGeom>
            <a:solidFill>
              <a:srgbClr val="000000">
                <a:alpha val="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5780" y="-31066"/>
              <a:ext cx="570097" cy="2832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83231">
            <a:off x="1302603" y="889210"/>
            <a:ext cx="3675923" cy="3675923"/>
          </a:xfrm>
          <a:custGeom>
            <a:avLst/>
            <a:gdLst/>
            <a:ahLst/>
            <a:cxnLst/>
            <a:rect l="l" t="t" r="r" b="b"/>
            <a:pathLst>
              <a:path w="3675923" h="3675923">
                <a:moveTo>
                  <a:pt x="0" y="0"/>
                </a:moveTo>
                <a:lnTo>
                  <a:pt x="3675923" y="0"/>
                </a:lnTo>
                <a:lnTo>
                  <a:pt x="3675923" y="3675923"/>
                </a:lnTo>
                <a:lnTo>
                  <a:pt x="0" y="36759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147612" y="1180771"/>
            <a:ext cx="12999409" cy="8254624"/>
          </a:xfrm>
          <a:custGeom>
            <a:avLst/>
            <a:gdLst/>
            <a:ahLst/>
            <a:cxnLst/>
            <a:rect l="l" t="t" r="r" b="b"/>
            <a:pathLst>
              <a:path w="12999409" h="8254624">
                <a:moveTo>
                  <a:pt x="0" y="0"/>
                </a:moveTo>
                <a:lnTo>
                  <a:pt x="12999408" y="0"/>
                </a:lnTo>
                <a:lnTo>
                  <a:pt x="12999408" y="8254625"/>
                </a:lnTo>
                <a:lnTo>
                  <a:pt x="0" y="82546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81454">
            <a:off x="4811855" y="6017726"/>
            <a:ext cx="7670920" cy="1409579"/>
          </a:xfrm>
          <a:custGeom>
            <a:avLst/>
            <a:gdLst/>
            <a:ahLst/>
            <a:cxnLst/>
            <a:rect l="l" t="t" r="r" b="b"/>
            <a:pathLst>
              <a:path w="6443790" h="1409579">
                <a:moveTo>
                  <a:pt x="0" y="0"/>
                </a:moveTo>
                <a:lnTo>
                  <a:pt x="6443790" y="0"/>
                </a:lnTo>
                <a:lnTo>
                  <a:pt x="6443790" y="1409579"/>
                </a:lnTo>
                <a:lnTo>
                  <a:pt x="0" y="1409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4002053" y="4265811"/>
            <a:ext cx="4036127" cy="6021189"/>
          </a:xfrm>
          <a:custGeom>
            <a:avLst/>
            <a:gdLst/>
            <a:ahLst/>
            <a:cxnLst/>
            <a:rect l="l" t="t" r="r" b="b"/>
            <a:pathLst>
              <a:path w="5082037" h="6800780">
                <a:moveTo>
                  <a:pt x="5082037" y="0"/>
                </a:moveTo>
                <a:lnTo>
                  <a:pt x="0" y="0"/>
                </a:lnTo>
                <a:lnTo>
                  <a:pt x="0" y="6800780"/>
                </a:lnTo>
                <a:lnTo>
                  <a:pt x="5082037" y="6800780"/>
                </a:lnTo>
                <a:lnTo>
                  <a:pt x="508203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961343">
            <a:off x="16962758" y="7136607"/>
            <a:ext cx="2428370" cy="2428370"/>
          </a:xfrm>
          <a:custGeom>
            <a:avLst/>
            <a:gdLst/>
            <a:ahLst/>
            <a:cxnLst/>
            <a:rect l="l" t="t" r="r" b="b"/>
            <a:pathLst>
              <a:path w="2428370" h="2428370">
                <a:moveTo>
                  <a:pt x="0" y="0"/>
                </a:moveTo>
                <a:lnTo>
                  <a:pt x="2428370" y="0"/>
                </a:lnTo>
                <a:lnTo>
                  <a:pt x="2428370" y="2428370"/>
                </a:lnTo>
                <a:lnTo>
                  <a:pt x="0" y="2428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2700000">
            <a:off x="3676064" y="2928580"/>
            <a:ext cx="1202343" cy="975401"/>
          </a:xfrm>
          <a:custGeom>
            <a:avLst/>
            <a:gdLst/>
            <a:ahLst/>
            <a:cxnLst/>
            <a:rect l="l" t="t" r="r" b="b"/>
            <a:pathLst>
              <a:path w="1202343" h="975401">
                <a:moveTo>
                  <a:pt x="0" y="0"/>
                </a:moveTo>
                <a:lnTo>
                  <a:pt x="1202343" y="0"/>
                </a:lnTo>
                <a:lnTo>
                  <a:pt x="1202343" y="975401"/>
                </a:lnTo>
                <a:lnTo>
                  <a:pt x="0" y="9754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609520">
            <a:off x="12920341" y="-2213066"/>
            <a:ext cx="2985381" cy="4125527"/>
          </a:xfrm>
          <a:custGeom>
            <a:avLst/>
            <a:gdLst/>
            <a:ahLst/>
            <a:cxnLst/>
            <a:rect l="l" t="t" r="r" b="b"/>
            <a:pathLst>
              <a:path w="2985381" h="4125527">
                <a:moveTo>
                  <a:pt x="0" y="0"/>
                </a:moveTo>
                <a:lnTo>
                  <a:pt x="2985381" y="0"/>
                </a:lnTo>
                <a:lnTo>
                  <a:pt x="2985381" y="4125527"/>
                </a:lnTo>
                <a:lnTo>
                  <a:pt x="0" y="41255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591977" y="7838951"/>
            <a:ext cx="2939232" cy="4061753"/>
          </a:xfrm>
          <a:custGeom>
            <a:avLst/>
            <a:gdLst/>
            <a:ahLst/>
            <a:cxnLst/>
            <a:rect l="l" t="t" r="r" b="b"/>
            <a:pathLst>
              <a:path w="2939232" h="4061753">
                <a:moveTo>
                  <a:pt x="0" y="0"/>
                </a:moveTo>
                <a:lnTo>
                  <a:pt x="2939232" y="0"/>
                </a:lnTo>
                <a:lnTo>
                  <a:pt x="2939232" y="4061754"/>
                </a:lnTo>
                <a:lnTo>
                  <a:pt x="0" y="406175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1389761">
            <a:off x="903115" y="6456767"/>
            <a:ext cx="911814" cy="922189"/>
          </a:xfrm>
          <a:custGeom>
            <a:avLst/>
            <a:gdLst/>
            <a:ahLst/>
            <a:cxnLst/>
            <a:rect l="l" t="t" r="r" b="b"/>
            <a:pathLst>
              <a:path w="911814" h="922189">
                <a:moveTo>
                  <a:pt x="0" y="0"/>
                </a:moveTo>
                <a:lnTo>
                  <a:pt x="911814" y="0"/>
                </a:lnTo>
                <a:lnTo>
                  <a:pt x="911814" y="922189"/>
                </a:lnTo>
                <a:lnTo>
                  <a:pt x="0" y="92218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319696" y="-1533953"/>
            <a:ext cx="3714494" cy="3677349"/>
          </a:xfrm>
          <a:custGeom>
            <a:avLst/>
            <a:gdLst/>
            <a:ahLst/>
            <a:cxnLst/>
            <a:rect l="l" t="t" r="r" b="b"/>
            <a:pathLst>
              <a:path w="3714494" h="3677349">
                <a:moveTo>
                  <a:pt x="0" y="0"/>
                </a:moveTo>
                <a:lnTo>
                  <a:pt x="3714494" y="0"/>
                </a:lnTo>
                <a:lnTo>
                  <a:pt x="3714494" y="3677349"/>
                </a:lnTo>
                <a:lnTo>
                  <a:pt x="0" y="3677349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4686742">
            <a:off x="7300023" y="9375181"/>
            <a:ext cx="3687954" cy="3651074"/>
          </a:xfrm>
          <a:custGeom>
            <a:avLst/>
            <a:gdLst/>
            <a:ahLst/>
            <a:cxnLst/>
            <a:rect l="l" t="t" r="r" b="b"/>
            <a:pathLst>
              <a:path w="3687954" h="3651074">
                <a:moveTo>
                  <a:pt x="0" y="0"/>
                </a:moveTo>
                <a:lnTo>
                  <a:pt x="3687954" y="0"/>
                </a:lnTo>
                <a:lnTo>
                  <a:pt x="3687954" y="3651074"/>
                </a:lnTo>
                <a:lnTo>
                  <a:pt x="0" y="3651074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9D33945-6210-D103-92A9-5E73A5E495F7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1052" y="179831"/>
            <a:ext cx="2144903" cy="10284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5CF2B5-9FE7-D119-33D2-F2FAFED59760}"/>
              </a:ext>
            </a:extLst>
          </p:cNvPr>
          <p:cNvSpPr txBox="1"/>
          <p:nvPr/>
        </p:nvSpPr>
        <p:spPr>
          <a:xfrm>
            <a:off x="2672859" y="2448922"/>
            <a:ext cx="126622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Comic Sans MS" panose="030F0702030302020204" pitchFamily="66" charset="0"/>
              </a:rPr>
              <a:t>Unit 4</a:t>
            </a:r>
          </a:p>
          <a:p>
            <a:r>
              <a:rPr lang="en-US" sz="9000" b="1" dirty="0">
                <a:solidFill>
                  <a:schemeClr val="bg1"/>
                </a:solidFill>
                <a:latin typeface="Comic Sans MS" panose="030F0702030302020204" pitchFamily="66" charset="0"/>
              </a:rPr>
              <a:t>PERFORMING ARTS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FE1F15-15CE-8D27-B5D1-2F9B1628FC50}"/>
              </a:ext>
            </a:extLst>
          </p:cNvPr>
          <p:cNvSpPr txBox="1"/>
          <p:nvPr/>
        </p:nvSpPr>
        <p:spPr>
          <a:xfrm>
            <a:off x="5023447" y="6266293"/>
            <a:ext cx="8078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1: Part 4-5-6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621" y="2591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400000" flipH="1" flipV="1">
            <a:off x="16806683" y="1371431"/>
            <a:ext cx="2943585" cy="3079600"/>
          </a:xfrm>
          <a:custGeom>
            <a:avLst/>
            <a:gdLst/>
            <a:ahLst/>
            <a:cxnLst/>
            <a:rect l="l" t="t" r="r" b="b"/>
            <a:pathLst>
              <a:path w="2943585" h="3079600">
                <a:moveTo>
                  <a:pt x="2943584" y="3079600"/>
                </a:moveTo>
                <a:lnTo>
                  <a:pt x="0" y="3079600"/>
                </a:lnTo>
                <a:lnTo>
                  <a:pt x="0" y="0"/>
                </a:lnTo>
                <a:lnTo>
                  <a:pt x="2943584" y="0"/>
                </a:lnTo>
                <a:lnTo>
                  <a:pt x="2943584" y="30796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9939157">
            <a:off x="6801201" y="-1574498"/>
            <a:ext cx="3590071" cy="3554171"/>
          </a:xfrm>
          <a:custGeom>
            <a:avLst/>
            <a:gdLst/>
            <a:ahLst/>
            <a:cxnLst/>
            <a:rect l="l" t="t" r="r" b="b"/>
            <a:pathLst>
              <a:path w="3590071" h="3554171">
                <a:moveTo>
                  <a:pt x="0" y="0"/>
                </a:moveTo>
                <a:lnTo>
                  <a:pt x="3590071" y="0"/>
                </a:lnTo>
                <a:lnTo>
                  <a:pt x="3590071" y="3554171"/>
                </a:lnTo>
                <a:lnTo>
                  <a:pt x="0" y="355417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6060799" y="7199827"/>
            <a:ext cx="3052582" cy="3133531"/>
          </a:xfrm>
          <a:custGeom>
            <a:avLst/>
            <a:gdLst/>
            <a:ahLst/>
            <a:cxnLst/>
            <a:rect l="l" t="t" r="r" b="b"/>
            <a:pathLst>
              <a:path w="3052582" h="3133531">
                <a:moveTo>
                  <a:pt x="3052581" y="3133531"/>
                </a:moveTo>
                <a:lnTo>
                  <a:pt x="0" y="3133531"/>
                </a:lnTo>
                <a:lnTo>
                  <a:pt x="0" y="0"/>
                </a:lnTo>
                <a:lnTo>
                  <a:pt x="3052581" y="0"/>
                </a:lnTo>
                <a:lnTo>
                  <a:pt x="3052581" y="313353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9939157">
            <a:off x="12181560" y="9207381"/>
            <a:ext cx="3340787" cy="3307379"/>
          </a:xfrm>
          <a:custGeom>
            <a:avLst/>
            <a:gdLst/>
            <a:ahLst/>
            <a:cxnLst/>
            <a:rect l="l" t="t" r="r" b="b"/>
            <a:pathLst>
              <a:path w="3340787" h="3307379">
                <a:moveTo>
                  <a:pt x="0" y="0"/>
                </a:moveTo>
                <a:lnTo>
                  <a:pt x="3340787" y="0"/>
                </a:lnTo>
                <a:lnTo>
                  <a:pt x="3340787" y="3307379"/>
                </a:lnTo>
                <a:lnTo>
                  <a:pt x="0" y="330737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019422" y="8439422"/>
            <a:ext cx="792969" cy="811222"/>
          </a:xfrm>
          <a:custGeom>
            <a:avLst/>
            <a:gdLst/>
            <a:ahLst/>
            <a:cxnLst/>
            <a:rect l="l" t="t" r="r" b="b"/>
            <a:pathLst>
              <a:path w="792969" h="811222">
                <a:moveTo>
                  <a:pt x="0" y="0"/>
                </a:moveTo>
                <a:lnTo>
                  <a:pt x="792969" y="0"/>
                </a:lnTo>
                <a:lnTo>
                  <a:pt x="792969" y="811222"/>
                </a:lnTo>
                <a:lnTo>
                  <a:pt x="0" y="811222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2449221">
            <a:off x="14617697" y="1879343"/>
            <a:ext cx="906113" cy="1427055"/>
          </a:xfrm>
          <a:custGeom>
            <a:avLst/>
            <a:gdLst/>
            <a:ahLst/>
            <a:cxnLst/>
            <a:rect l="l" t="t" r="r" b="b"/>
            <a:pathLst>
              <a:path w="906113" h="1427055">
                <a:moveTo>
                  <a:pt x="0" y="0"/>
                </a:moveTo>
                <a:lnTo>
                  <a:pt x="906113" y="0"/>
                </a:lnTo>
                <a:lnTo>
                  <a:pt x="906113" y="1427056"/>
                </a:lnTo>
                <a:lnTo>
                  <a:pt x="0" y="1427056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128504" b="-144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86649" y="1579998"/>
            <a:ext cx="1318510" cy="1446925"/>
          </a:xfrm>
          <a:custGeom>
            <a:avLst/>
            <a:gdLst/>
            <a:ahLst/>
            <a:cxnLst/>
            <a:rect l="l" t="t" r="r" b="b"/>
            <a:pathLst>
              <a:path w="1318510" h="1446925">
                <a:moveTo>
                  <a:pt x="0" y="0"/>
                </a:moveTo>
                <a:lnTo>
                  <a:pt x="1318510" y="0"/>
                </a:lnTo>
                <a:lnTo>
                  <a:pt x="1318510" y="1446925"/>
                </a:lnTo>
                <a:lnTo>
                  <a:pt x="0" y="14469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943883" y="5400143"/>
            <a:ext cx="24812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Greeting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652098" y="6807239"/>
            <a:ext cx="2983805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F6F5E9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My Pets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735A7B8-55D7-85E2-B7BF-3A0AB4AF2B4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1052" y="179831"/>
            <a:ext cx="2144903" cy="1028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432F64-21C6-930E-5BC3-C0C56984706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4245" y="4109642"/>
            <a:ext cx="6276424" cy="6276424"/>
          </a:xfrm>
          <a:prstGeom prst="rect">
            <a:avLst/>
          </a:prstGeom>
        </p:spPr>
      </p:pic>
      <p:sp>
        <p:nvSpPr>
          <p:cNvPr id="26" name="Freeform 7">
            <a:extLst>
              <a:ext uri="{FF2B5EF4-FFF2-40B4-BE49-F238E27FC236}">
                <a16:creationId xmlns:a16="http://schemas.microsoft.com/office/drawing/2014/main" id="{08FCE272-2F36-F407-863D-F286B222E0BB}"/>
              </a:ext>
            </a:extLst>
          </p:cNvPr>
          <p:cNvSpPr/>
          <p:nvPr/>
        </p:nvSpPr>
        <p:spPr>
          <a:xfrm>
            <a:off x="3247949" y="1813375"/>
            <a:ext cx="11255220" cy="6120695"/>
          </a:xfrm>
          <a:custGeom>
            <a:avLst/>
            <a:gdLst/>
            <a:ahLst/>
            <a:cxnLst/>
            <a:rect l="l" t="t" r="r" b="b"/>
            <a:pathLst>
              <a:path w="12999409" h="8254624">
                <a:moveTo>
                  <a:pt x="0" y="0"/>
                </a:moveTo>
                <a:lnTo>
                  <a:pt x="12999408" y="0"/>
                </a:lnTo>
                <a:lnTo>
                  <a:pt x="12999408" y="8254625"/>
                </a:lnTo>
                <a:lnTo>
                  <a:pt x="0" y="82546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AB89A-2BE8-84E5-D19C-2B7C09DE057E}"/>
              </a:ext>
            </a:extLst>
          </p:cNvPr>
          <p:cNvSpPr txBox="1"/>
          <p:nvPr/>
        </p:nvSpPr>
        <p:spPr>
          <a:xfrm>
            <a:off x="3536597" y="2656618"/>
            <a:ext cx="104529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</a:t>
            </a:r>
            <a:r>
              <a:rPr lang="en-US" sz="12000" b="1" dirty="0">
                <a:solidFill>
                  <a:prstClr val="white"/>
                </a:solidFill>
                <a:latin typeface="Comic Sans MS" panose="030F0702030302020204" pitchFamily="66" charset="0"/>
              </a:rPr>
              <a:t>2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Presentation</a:t>
            </a:r>
          </a:p>
        </p:txBody>
      </p:sp>
      <p:sp>
        <p:nvSpPr>
          <p:cNvPr id="28" name="Freeform 32">
            <a:extLst>
              <a:ext uri="{FF2B5EF4-FFF2-40B4-BE49-F238E27FC236}">
                <a16:creationId xmlns:a16="http://schemas.microsoft.com/office/drawing/2014/main" id="{9A6008BD-7602-6805-47DD-E8DB165D84BE}"/>
              </a:ext>
            </a:extLst>
          </p:cNvPr>
          <p:cNvSpPr/>
          <p:nvPr/>
        </p:nvSpPr>
        <p:spPr>
          <a:xfrm rot="2594593">
            <a:off x="3278474" y="6823780"/>
            <a:ext cx="1250477" cy="1250477"/>
          </a:xfrm>
          <a:custGeom>
            <a:avLst/>
            <a:gdLst/>
            <a:ahLst/>
            <a:cxnLst/>
            <a:rect l="l" t="t" r="r" b="b"/>
            <a:pathLst>
              <a:path w="1250477" h="1250477">
                <a:moveTo>
                  <a:pt x="0" y="0"/>
                </a:moveTo>
                <a:lnTo>
                  <a:pt x="1250477" y="0"/>
                </a:lnTo>
                <a:lnTo>
                  <a:pt x="1250477" y="1250477"/>
                </a:lnTo>
                <a:lnTo>
                  <a:pt x="0" y="1250477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32">
            <a:extLst>
              <a:ext uri="{FF2B5EF4-FFF2-40B4-BE49-F238E27FC236}">
                <a16:creationId xmlns:a16="http://schemas.microsoft.com/office/drawing/2014/main" id="{38416FCE-D297-3C43-CBEC-3FD43AAB1BA5}"/>
              </a:ext>
            </a:extLst>
          </p:cNvPr>
          <p:cNvSpPr/>
          <p:nvPr/>
        </p:nvSpPr>
        <p:spPr>
          <a:xfrm rot="2594593">
            <a:off x="13344442" y="6930378"/>
            <a:ext cx="1250477" cy="1250477"/>
          </a:xfrm>
          <a:custGeom>
            <a:avLst/>
            <a:gdLst/>
            <a:ahLst/>
            <a:cxnLst/>
            <a:rect l="l" t="t" r="r" b="b"/>
            <a:pathLst>
              <a:path w="1250477" h="1250477">
                <a:moveTo>
                  <a:pt x="0" y="0"/>
                </a:moveTo>
                <a:lnTo>
                  <a:pt x="1250477" y="0"/>
                </a:lnTo>
                <a:lnTo>
                  <a:pt x="1250477" y="1250477"/>
                </a:lnTo>
                <a:lnTo>
                  <a:pt x="0" y="1250477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65372FBD-08F8-7FEE-A409-2F4CF787539F}"/>
              </a:ext>
            </a:extLst>
          </p:cNvPr>
          <p:cNvSpPr/>
          <p:nvPr/>
        </p:nvSpPr>
        <p:spPr>
          <a:xfrm rot="2594593">
            <a:off x="13526308" y="1886870"/>
            <a:ext cx="1250477" cy="1250477"/>
          </a:xfrm>
          <a:custGeom>
            <a:avLst/>
            <a:gdLst/>
            <a:ahLst/>
            <a:cxnLst/>
            <a:rect l="l" t="t" r="r" b="b"/>
            <a:pathLst>
              <a:path w="1250477" h="1250477">
                <a:moveTo>
                  <a:pt x="0" y="0"/>
                </a:moveTo>
                <a:lnTo>
                  <a:pt x="1250477" y="0"/>
                </a:lnTo>
                <a:lnTo>
                  <a:pt x="1250477" y="1250477"/>
                </a:lnTo>
                <a:lnTo>
                  <a:pt x="0" y="1250477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32">
            <a:extLst>
              <a:ext uri="{FF2B5EF4-FFF2-40B4-BE49-F238E27FC236}">
                <a16:creationId xmlns:a16="http://schemas.microsoft.com/office/drawing/2014/main" id="{40E76E09-2DD3-A689-A32A-58EA6C986BD9}"/>
              </a:ext>
            </a:extLst>
          </p:cNvPr>
          <p:cNvSpPr/>
          <p:nvPr/>
        </p:nvSpPr>
        <p:spPr>
          <a:xfrm rot="2594593">
            <a:off x="2881157" y="1919957"/>
            <a:ext cx="1250477" cy="1250477"/>
          </a:xfrm>
          <a:custGeom>
            <a:avLst/>
            <a:gdLst/>
            <a:ahLst/>
            <a:cxnLst/>
            <a:rect l="l" t="t" r="r" b="b"/>
            <a:pathLst>
              <a:path w="1250477" h="1250477">
                <a:moveTo>
                  <a:pt x="0" y="0"/>
                </a:moveTo>
                <a:lnTo>
                  <a:pt x="1250477" y="0"/>
                </a:lnTo>
                <a:lnTo>
                  <a:pt x="1250477" y="1250477"/>
                </a:lnTo>
                <a:lnTo>
                  <a:pt x="0" y="1250477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037A8A-80B5-690C-C73D-95DDF616A6ED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425" y="5444770"/>
            <a:ext cx="5610284" cy="56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84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349701" y="174486"/>
            <a:ext cx="18463185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b="1" u="sng">
                <a:solidFill>
                  <a:schemeClr val="bg1"/>
                </a:solidFill>
                <a:latin typeface="Comic Sans MS" panose="030F0702030302020204" pitchFamily="66" charset="0"/>
              </a:rPr>
              <a:t>Positive form: </a:t>
            </a:r>
            <a:endParaRPr lang="en-US" b="1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reeform 5"/>
          <p:cNvSpPr/>
          <p:nvPr/>
        </p:nvSpPr>
        <p:spPr>
          <a:xfrm rot="172454">
            <a:off x="-1333742" y="-1265178"/>
            <a:ext cx="5726303" cy="12275927"/>
          </a:xfrm>
          <a:custGeom>
            <a:avLst/>
            <a:gdLst/>
            <a:ahLst/>
            <a:cxnLst/>
            <a:rect l="l" t="t" r="r" b="b"/>
            <a:pathLst>
              <a:path w="9866776" h="12275927">
                <a:moveTo>
                  <a:pt x="0" y="0"/>
                </a:moveTo>
                <a:lnTo>
                  <a:pt x="9866776" y="0"/>
                </a:lnTo>
                <a:lnTo>
                  <a:pt x="9866776" y="12275927"/>
                </a:lnTo>
                <a:lnTo>
                  <a:pt x="0" y="1227592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51577" y="2528612"/>
            <a:ext cx="3755444" cy="5869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8800" b="1" u="none" dirty="0">
                <a:solidFill>
                  <a:srgbClr val="FFFFFF"/>
                </a:solidFill>
                <a:latin typeface="Comic Sans MS" panose="030F0702030302020204" pitchFamily="66" charset="0"/>
                <a:ea typeface="Blueberry"/>
                <a:cs typeface="Blueberry"/>
                <a:sym typeface="Blueberry"/>
              </a:rPr>
              <a:t>Simple </a:t>
            </a:r>
            <a:r>
              <a:rPr lang="en-US" sz="8800" b="1" dirty="0">
                <a:solidFill>
                  <a:srgbClr val="FFFFFF"/>
                </a:solidFill>
                <a:latin typeface="Comic Sans MS" panose="030F0702030302020204" pitchFamily="66" charset="0"/>
                <a:ea typeface="Blueberry"/>
                <a:cs typeface="Blueberry"/>
                <a:sym typeface="Blueberry"/>
              </a:rPr>
              <a:t>Pa</a:t>
            </a:r>
            <a:r>
              <a:rPr lang="en-US" sz="8800" b="1" u="none" dirty="0">
                <a:solidFill>
                  <a:srgbClr val="FFFFFF"/>
                </a:solidFill>
                <a:latin typeface="Comic Sans MS" panose="030F0702030302020204" pitchFamily="66" charset="0"/>
                <a:ea typeface="Blueberry"/>
                <a:cs typeface="Blueberry"/>
                <a:sym typeface="Blueberry"/>
              </a:rPr>
              <a:t>st </a:t>
            </a: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FFFFFF"/>
                </a:solidFill>
                <a:latin typeface="Comic Sans MS" panose="030F0702030302020204" pitchFamily="66" charset="0"/>
                <a:ea typeface="Blueberry"/>
                <a:cs typeface="Blueberry"/>
                <a:sym typeface="Blueberry"/>
              </a:rPr>
              <a:t>T</a:t>
            </a:r>
            <a:r>
              <a:rPr lang="en-US" sz="8800" b="1" u="none" dirty="0">
                <a:solidFill>
                  <a:srgbClr val="FFFFFF"/>
                </a:solidFill>
                <a:latin typeface="Comic Sans MS" panose="030F0702030302020204" pitchFamily="66" charset="0"/>
                <a:ea typeface="Blueberry"/>
                <a:cs typeface="Blueberry"/>
                <a:sym typeface="Blueberry"/>
              </a:rPr>
              <a:t>ense</a:t>
            </a:r>
          </a:p>
        </p:txBody>
      </p:sp>
      <p:sp>
        <p:nvSpPr>
          <p:cNvPr id="13" name="Freeform 13"/>
          <p:cNvSpPr/>
          <p:nvPr/>
        </p:nvSpPr>
        <p:spPr>
          <a:xfrm rot="2022779">
            <a:off x="67145" y="-41325"/>
            <a:ext cx="1081033" cy="1042499"/>
          </a:xfrm>
          <a:custGeom>
            <a:avLst/>
            <a:gdLst/>
            <a:ahLst/>
            <a:cxnLst/>
            <a:rect l="l" t="t" r="r" b="b"/>
            <a:pathLst>
              <a:path w="1179411" h="956797">
                <a:moveTo>
                  <a:pt x="0" y="0"/>
                </a:moveTo>
                <a:lnTo>
                  <a:pt x="1179410" y="0"/>
                </a:lnTo>
                <a:lnTo>
                  <a:pt x="1179410" y="956797"/>
                </a:lnTo>
                <a:lnTo>
                  <a:pt x="0" y="9567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Freeform 15"/>
          <p:cNvSpPr/>
          <p:nvPr/>
        </p:nvSpPr>
        <p:spPr>
          <a:xfrm rot="-10800000" flipV="1">
            <a:off x="1652722" y="8260708"/>
            <a:ext cx="2651145" cy="2582907"/>
          </a:xfrm>
          <a:custGeom>
            <a:avLst/>
            <a:gdLst/>
            <a:ahLst/>
            <a:cxnLst/>
            <a:rect l="l" t="t" r="r" b="b"/>
            <a:pathLst>
              <a:path w="2892410" h="2370571">
                <a:moveTo>
                  <a:pt x="0" y="2370571"/>
                </a:moveTo>
                <a:lnTo>
                  <a:pt x="2892411" y="2370571"/>
                </a:lnTo>
                <a:lnTo>
                  <a:pt x="2892411" y="0"/>
                </a:lnTo>
                <a:lnTo>
                  <a:pt x="0" y="0"/>
                </a:lnTo>
                <a:lnTo>
                  <a:pt x="0" y="237057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2700000">
            <a:off x="1707021" y="6817"/>
            <a:ext cx="2491240" cy="1161541"/>
          </a:xfrm>
          <a:custGeom>
            <a:avLst/>
            <a:gdLst/>
            <a:ahLst/>
            <a:cxnLst/>
            <a:rect l="l" t="t" r="r" b="b"/>
            <a:pathLst>
              <a:path w="2491240" h="1161541">
                <a:moveTo>
                  <a:pt x="0" y="0"/>
                </a:moveTo>
                <a:lnTo>
                  <a:pt x="2491240" y="0"/>
                </a:lnTo>
                <a:lnTo>
                  <a:pt x="2491240" y="1161541"/>
                </a:lnTo>
                <a:lnTo>
                  <a:pt x="0" y="11615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4686742">
            <a:off x="8281393" y="-1847632"/>
            <a:ext cx="2787498" cy="2759623"/>
          </a:xfrm>
          <a:custGeom>
            <a:avLst/>
            <a:gdLst/>
            <a:ahLst/>
            <a:cxnLst/>
            <a:rect l="l" t="t" r="r" b="b"/>
            <a:pathLst>
              <a:path w="2787498" h="2759623">
                <a:moveTo>
                  <a:pt x="0" y="0"/>
                </a:moveTo>
                <a:lnTo>
                  <a:pt x="2787498" y="0"/>
                </a:lnTo>
                <a:lnTo>
                  <a:pt x="2787498" y="2759623"/>
                </a:lnTo>
                <a:lnTo>
                  <a:pt x="0" y="2759623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EF8A05-658A-E456-6E24-E4BA2EDAEFE3}"/>
              </a:ext>
            </a:extLst>
          </p:cNvPr>
          <p:cNvSpPr txBox="1"/>
          <p:nvPr/>
        </p:nvSpPr>
        <p:spPr>
          <a:xfrm>
            <a:off x="304800" y="702707"/>
            <a:ext cx="3631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Grammar</a:t>
            </a:r>
          </a:p>
          <a:p>
            <a:r>
              <a:rPr lang="en-US" sz="6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Review</a:t>
            </a:r>
            <a:r>
              <a:rPr lang="en-US" sz="6000" b="1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DF9E82-4A57-6D48-1D53-F7DB6147301B}"/>
              </a:ext>
            </a:extLst>
          </p:cNvPr>
          <p:cNvSpPr txBox="1"/>
          <p:nvPr/>
        </p:nvSpPr>
        <p:spPr>
          <a:xfrm>
            <a:off x="5060811" y="1559304"/>
            <a:ext cx="9557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 visited the zoo yesterday.</a:t>
            </a:r>
          </a:p>
          <a:p>
            <a:pPr marL="742950" indent="-742950">
              <a:buAutoNum type="arabicPeriod"/>
            </a:pPr>
            <a:endParaRPr lang="en-US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742950" indent="-742950">
              <a:buAutoNum type="arabicPeriod"/>
            </a:pPr>
            <a:r>
              <a:rPr lang="en-US" sz="40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They went to cinema last weekend.</a:t>
            </a:r>
            <a:endParaRPr lang="en-US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3BD63A-3CB0-6091-304C-EEB2820CF210}"/>
              </a:ext>
            </a:extLst>
          </p:cNvPr>
          <p:cNvSpPr txBox="1"/>
          <p:nvPr/>
        </p:nvSpPr>
        <p:spPr>
          <a:xfrm>
            <a:off x="5276723" y="676331"/>
            <a:ext cx="4151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Eg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6A87E9-3B66-DF85-9954-8B4D9150A872}"/>
              </a:ext>
            </a:extLst>
          </p:cNvPr>
          <p:cNvSpPr txBox="1"/>
          <p:nvPr/>
        </p:nvSpPr>
        <p:spPr>
          <a:xfrm>
            <a:off x="9982200" y="1524494"/>
            <a:ext cx="332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_______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DD5062-EBD6-AF47-8EEF-A8BE0A10FCB8}"/>
              </a:ext>
            </a:extLst>
          </p:cNvPr>
          <p:cNvSpPr txBox="1"/>
          <p:nvPr/>
        </p:nvSpPr>
        <p:spPr>
          <a:xfrm>
            <a:off x="10820400" y="2767770"/>
            <a:ext cx="4502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__________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50486A7-0E0A-5E52-7B05-1BA9EB00DDD8}"/>
              </a:ext>
            </a:extLst>
          </p:cNvPr>
          <p:cNvSpPr txBox="1"/>
          <p:nvPr/>
        </p:nvSpPr>
        <p:spPr>
          <a:xfrm>
            <a:off x="6019800" y="2099258"/>
            <a:ext cx="2947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regular verb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5B39B4-8C9B-2BFE-283B-BA791C4DDABA}"/>
              </a:ext>
            </a:extLst>
          </p:cNvPr>
          <p:cNvSpPr txBox="1"/>
          <p:nvPr/>
        </p:nvSpPr>
        <p:spPr>
          <a:xfrm>
            <a:off x="6293688" y="1567908"/>
            <a:ext cx="308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_____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A082E6-5982-2415-A787-584615FA7E0A}"/>
              </a:ext>
            </a:extLst>
          </p:cNvPr>
          <p:cNvSpPr txBox="1"/>
          <p:nvPr/>
        </p:nvSpPr>
        <p:spPr>
          <a:xfrm>
            <a:off x="7298733" y="2771280"/>
            <a:ext cx="184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___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286D59-1E81-8FB1-A772-97422D9AEA4F}"/>
              </a:ext>
            </a:extLst>
          </p:cNvPr>
          <p:cNvSpPr txBox="1"/>
          <p:nvPr/>
        </p:nvSpPr>
        <p:spPr>
          <a:xfrm>
            <a:off x="6705600" y="3366624"/>
            <a:ext cx="2947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irregular verb</a:t>
            </a:r>
          </a:p>
        </p:txBody>
      </p:sp>
      <p:sp>
        <p:nvSpPr>
          <p:cNvPr id="39" name="Arrow: Curved Right 38">
            <a:extLst>
              <a:ext uri="{FF2B5EF4-FFF2-40B4-BE49-F238E27FC236}">
                <a16:creationId xmlns:a16="http://schemas.microsoft.com/office/drawing/2014/main" id="{F525C46E-4258-8B25-BA0C-59331309BCDB}"/>
              </a:ext>
            </a:extLst>
          </p:cNvPr>
          <p:cNvSpPr/>
          <p:nvPr/>
        </p:nvSpPr>
        <p:spPr>
          <a:xfrm>
            <a:off x="3886200" y="3610155"/>
            <a:ext cx="967419" cy="2148665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EB1D0AC3-A2A8-9442-282F-310BB2D8DE7E}"/>
              </a:ext>
            </a:extLst>
          </p:cNvPr>
          <p:cNvSpPr/>
          <p:nvPr/>
        </p:nvSpPr>
        <p:spPr>
          <a:xfrm rot="-5400000">
            <a:off x="7743673" y="847216"/>
            <a:ext cx="2303574" cy="9184594"/>
          </a:xfrm>
          <a:custGeom>
            <a:avLst/>
            <a:gdLst/>
            <a:ahLst/>
            <a:cxnLst/>
            <a:rect l="l" t="t" r="r" b="b"/>
            <a:pathLst>
              <a:path w="3523706" h="6377748">
                <a:moveTo>
                  <a:pt x="0" y="0"/>
                </a:moveTo>
                <a:lnTo>
                  <a:pt x="3523705" y="0"/>
                </a:lnTo>
                <a:lnTo>
                  <a:pt x="3523705" y="6377748"/>
                </a:lnTo>
                <a:lnTo>
                  <a:pt x="0" y="63777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238D6A-FE81-B5DF-65B0-398D7227EF56}"/>
              </a:ext>
            </a:extLst>
          </p:cNvPr>
          <p:cNvSpPr txBox="1"/>
          <p:nvPr/>
        </p:nvSpPr>
        <p:spPr>
          <a:xfrm>
            <a:off x="6359422" y="5405661"/>
            <a:ext cx="91845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 + V (past form) + ….</a:t>
            </a:r>
            <a:endParaRPr lang="en-US" sz="4000" b="1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866360-984A-9695-DC2F-0B444F0C54CE}"/>
              </a:ext>
            </a:extLst>
          </p:cNvPr>
          <p:cNvSpPr txBox="1"/>
          <p:nvPr/>
        </p:nvSpPr>
        <p:spPr>
          <a:xfrm>
            <a:off x="5694636" y="4610100"/>
            <a:ext cx="6764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Positive form: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D4641B-BD59-3766-71F8-6CCEFB509AF7}"/>
              </a:ext>
            </a:extLst>
          </p:cNvPr>
          <p:cNvSpPr txBox="1"/>
          <p:nvPr/>
        </p:nvSpPr>
        <p:spPr>
          <a:xfrm>
            <a:off x="4420227" y="6640515"/>
            <a:ext cx="136845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Note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r>
              <a:rPr lang="en-U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ay attention to the </a:t>
            </a:r>
            <a:r>
              <a:rPr lang="en-US" sz="4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regular</a:t>
            </a:r>
            <a:r>
              <a:rPr lang="en-U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and </a:t>
            </a:r>
            <a:r>
              <a:rPr lang="en-US" sz="40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irregular</a:t>
            </a:r>
            <a:r>
              <a:rPr lang="en-US" sz="4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verbs.</a:t>
            </a:r>
            <a:endParaRPr lang="en-US" sz="40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4112E4-F363-09F9-4450-71CFA8D8104F}"/>
              </a:ext>
            </a:extLst>
          </p:cNvPr>
          <p:cNvSpPr txBox="1"/>
          <p:nvPr/>
        </p:nvSpPr>
        <p:spPr>
          <a:xfrm>
            <a:off x="7137881" y="7581900"/>
            <a:ext cx="27868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Regular Verbs</a:t>
            </a:r>
          </a:p>
          <a:p>
            <a:pPr algn="ctr"/>
            <a:r>
              <a:rPr lang="en-US" sz="3000" dirty="0">
                <a:latin typeface="Comic Sans MS" panose="030F0702030302020204" pitchFamily="66" charset="0"/>
              </a:rPr>
              <a:t>lik</a:t>
            </a:r>
            <a:r>
              <a:rPr lang="en-US" sz="3000" u="sng" dirty="0">
                <a:latin typeface="Comic Sans MS" panose="030F0702030302020204" pitchFamily="66" charset="0"/>
              </a:rPr>
              <a:t>ed</a:t>
            </a:r>
          </a:p>
          <a:p>
            <a:pPr algn="ctr"/>
            <a:r>
              <a:rPr lang="en-US" sz="3000" dirty="0">
                <a:latin typeface="Comic Sans MS" panose="030F0702030302020204" pitchFamily="66" charset="0"/>
              </a:rPr>
              <a:t>play</a:t>
            </a:r>
            <a:r>
              <a:rPr lang="en-US" sz="3000" u="sng" dirty="0">
                <a:latin typeface="Comic Sans MS" panose="030F0702030302020204" pitchFamily="66" charset="0"/>
              </a:rPr>
              <a:t>ed</a:t>
            </a:r>
          </a:p>
          <a:p>
            <a:pPr algn="ctr"/>
            <a:r>
              <a:rPr lang="en-US" sz="3000" dirty="0">
                <a:latin typeface="Comic Sans MS" panose="030F0702030302020204" pitchFamily="66" charset="0"/>
              </a:rPr>
              <a:t>need</a:t>
            </a:r>
            <a:r>
              <a:rPr lang="en-US" sz="3000" u="sng" dirty="0">
                <a:latin typeface="Comic Sans MS" panose="030F0702030302020204" pitchFamily="66" charset="0"/>
              </a:rPr>
              <a:t>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6D7DEF-4607-8C61-8C31-0DF3EE448174}"/>
              </a:ext>
            </a:extLst>
          </p:cNvPr>
          <p:cNvSpPr txBox="1"/>
          <p:nvPr/>
        </p:nvSpPr>
        <p:spPr>
          <a:xfrm>
            <a:off x="10668356" y="7581900"/>
            <a:ext cx="3163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Irregular Verbs</a:t>
            </a:r>
          </a:p>
          <a:p>
            <a:pPr algn="ctr"/>
            <a:r>
              <a:rPr lang="en-US" sz="3000" dirty="0">
                <a:latin typeface="Comic Sans MS" panose="030F0702030302020204" pitchFamily="66" charset="0"/>
              </a:rPr>
              <a:t>went</a:t>
            </a:r>
          </a:p>
          <a:p>
            <a:pPr algn="ctr"/>
            <a:r>
              <a:rPr lang="en-US" sz="3000" dirty="0">
                <a:latin typeface="Comic Sans MS" panose="030F0702030302020204" pitchFamily="66" charset="0"/>
              </a:rPr>
              <a:t>slept</a:t>
            </a:r>
          </a:p>
          <a:p>
            <a:pPr algn="ctr"/>
            <a:r>
              <a:rPr lang="en-US" sz="3000" dirty="0">
                <a:latin typeface="Comic Sans MS" panose="030F0702030302020204" pitchFamily="66" charset="0"/>
              </a:rPr>
              <a:t>spoke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5D739D-182B-8A4A-FD5B-AC912366FD74}"/>
              </a:ext>
            </a:extLst>
          </p:cNvPr>
          <p:cNvSpPr txBox="1"/>
          <p:nvPr/>
        </p:nvSpPr>
        <p:spPr>
          <a:xfrm>
            <a:off x="5501025" y="7624104"/>
            <a:ext cx="1411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Comic Sans MS" panose="030F0702030302020204" pitchFamily="66" charset="0"/>
              </a:rPr>
              <a:t>Eg</a:t>
            </a:r>
            <a:r>
              <a:rPr lang="en-US" sz="3600" b="1" dirty="0">
                <a:latin typeface="Comic Sans MS" panose="030F0702030302020204" pitchFamily="66" charset="0"/>
              </a:rPr>
              <a:t>: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B9E16EC-F817-981D-DAD2-55E131E89059}"/>
              </a:ext>
            </a:extLst>
          </p:cNvPr>
          <p:cNvCxnSpPr>
            <a:cxnSpLocks/>
          </p:cNvCxnSpPr>
          <p:nvPr/>
        </p:nvCxnSpPr>
        <p:spPr>
          <a:xfrm>
            <a:off x="10250333" y="7734300"/>
            <a:ext cx="0" cy="16002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02953B42-6B25-F6E2-01D8-3C3EE3AD6ABE}"/>
              </a:ext>
            </a:extLst>
          </p:cNvPr>
          <p:cNvSpPr/>
          <p:nvPr/>
        </p:nvSpPr>
        <p:spPr>
          <a:xfrm>
            <a:off x="4953083" y="495300"/>
            <a:ext cx="9905918" cy="36070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EB0BB9-5483-1FC1-8DE4-1D835302E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9633" y="213343"/>
            <a:ext cx="3758462" cy="264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624D6E8-A2DA-1FFB-27B6-5D0DB9828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19416" y="3029980"/>
            <a:ext cx="3758462" cy="22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/>
      <p:bldP spid="43" grpId="0"/>
      <p:bldP spid="44" grpId="0"/>
      <p:bldP spid="46" grpId="0"/>
      <p:bldP spid="47" grpId="0"/>
      <p:bldP spid="48" grpId="0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266344" y="186475"/>
            <a:ext cx="18463185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 rot="172454">
            <a:off x="-1334036" y="-1253460"/>
            <a:ext cx="6193677" cy="12275927"/>
          </a:xfrm>
          <a:custGeom>
            <a:avLst/>
            <a:gdLst/>
            <a:ahLst/>
            <a:cxnLst/>
            <a:rect l="l" t="t" r="r" b="b"/>
            <a:pathLst>
              <a:path w="9866776" h="12275927">
                <a:moveTo>
                  <a:pt x="0" y="0"/>
                </a:moveTo>
                <a:lnTo>
                  <a:pt x="9866776" y="0"/>
                </a:lnTo>
                <a:lnTo>
                  <a:pt x="9866776" y="12275927"/>
                </a:lnTo>
                <a:lnTo>
                  <a:pt x="0" y="1227592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2022779">
            <a:off x="35089" y="64472"/>
            <a:ext cx="1179411" cy="956797"/>
          </a:xfrm>
          <a:custGeom>
            <a:avLst/>
            <a:gdLst/>
            <a:ahLst/>
            <a:cxnLst/>
            <a:rect l="l" t="t" r="r" b="b"/>
            <a:pathLst>
              <a:path w="1179411" h="956797">
                <a:moveTo>
                  <a:pt x="0" y="0"/>
                </a:moveTo>
                <a:lnTo>
                  <a:pt x="1179410" y="0"/>
                </a:lnTo>
                <a:lnTo>
                  <a:pt x="1179410" y="956797"/>
                </a:lnTo>
                <a:lnTo>
                  <a:pt x="0" y="9567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14"/>
          <p:cNvSpPr/>
          <p:nvPr/>
        </p:nvSpPr>
        <p:spPr>
          <a:xfrm>
            <a:off x="15771586" y="5700058"/>
            <a:ext cx="1313525" cy="1138388"/>
          </a:xfrm>
          <a:custGeom>
            <a:avLst/>
            <a:gdLst/>
            <a:ahLst/>
            <a:cxnLst/>
            <a:rect l="l" t="t" r="r" b="b"/>
            <a:pathLst>
              <a:path w="1313525" h="1138388">
                <a:moveTo>
                  <a:pt x="0" y="0"/>
                </a:moveTo>
                <a:lnTo>
                  <a:pt x="1313525" y="0"/>
                </a:lnTo>
                <a:lnTo>
                  <a:pt x="1313525" y="1138388"/>
                </a:lnTo>
                <a:lnTo>
                  <a:pt x="0" y="11383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 flipV="1">
            <a:off x="1652722" y="8473044"/>
            <a:ext cx="2892410" cy="2370571"/>
          </a:xfrm>
          <a:custGeom>
            <a:avLst/>
            <a:gdLst/>
            <a:ahLst/>
            <a:cxnLst/>
            <a:rect l="l" t="t" r="r" b="b"/>
            <a:pathLst>
              <a:path w="2892410" h="2370571">
                <a:moveTo>
                  <a:pt x="0" y="2370571"/>
                </a:moveTo>
                <a:lnTo>
                  <a:pt x="2892411" y="2370571"/>
                </a:lnTo>
                <a:lnTo>
                  <a:pt x="2892411" y="0"/>
                </a:lnTo>
                <a:lnTo>
                  <a:pt x="0" y="0"/>
                </a:lnTo>
                <a:lnTo>
                  <a:pt x="0" y="2370571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2700000">
            <a:off x="1707021" y="6817"/>
            <a:ext cx="2491240" cy="1161541"/>
          </a:xfrm>
          <a:custGeom>
            <a:avLst/>
            <a:gdLst/>
            <a:ahLst/>
            <a:cxnLst/>
            <a:rect l="l" t="t" r="r" b="b"/>
            <a:pathLst>
              <a:path w="2491240" h="1161541">
                <a:moveTo>
                  <a:pt x="0" y="0"/>
                </a:moveTo>
                <a:lnTo>
                  <a:pt x="2491240" y="0"/>
                </a:lnTo>
                <a:lnTo>
                  <a:pt x="2491240" y="1161541"/>
                </a:lnTo>
                <a:lnTo>
                  <a:pt x="0" y="11615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4686742">
            <a:off x="8281393" y="-1847632"/>
            <a:ext cx="2787498" cy="2759623"/>
          </a:xfrm>
          <a:custGeom>
            <a:avLst/>
            <a:gdLst/>
            <a:ahLst/>
            <a:cxnLst/>
            <a:rect l="l" t="t" r="r" b="b"/>
            <a:pathLst>
              <a:path w="2787498" h="2759623">
                <a:moveTo>
                  <a:pt x="0" y="0"/>
                </a:moveTo>
                <a:lnTo>
                  <a:pt x="2787498" y="0"/>
                </a:lnTo>
                <a:lnTo>
                  <a:pt x="2787498" y="2759623"/>
                </a:lnTo>
                <a:lnTo>
                  <a:pt x="0" y="2759623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648528-21F9-66D8-4278-74B6F860803F}"/>
              </a:ext>
            </a:extLst>
          </p:cNvPr>
          <p:cNvSpPr/>
          <p:nvPr/>
        </p:nvSpPr>
        <p:spPr>
          <a:xfrm>
            <a:off x="5537198" y="3543300"/>
            <a:ext cx="12049119" cy="34710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	We use past simple tense to talk about actions or events that: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	+ 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happened at a specific time in the past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	+ </a:t>
            </a:r>
            <a:r>
              <a:rPr lang="en-US" sz="4000" b="1" i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are already finished.</a:t>
            </a:r>
            <a:endParaRPr lang="en-US" sz="40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47A11FDA-5725-20DD-3FC1-3EA15528D2D8}"/>
              </a:ext>
            </a:extLst>
          </p:cNvPr>
          <p:cNvSpPr txBox="1"/>
          <p:nvPr/>
        </p:nvSpPr>
        <p:spPr>
          <a:xfrm>
            <a:off x="439898" y="2835828"/>
            <a:ext cx="4097205" cy="586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8800" b="1" u="none" dirty="0">
                <a:solidFill>
                  <a:srgbClr val="FFFFFF"/>
                </a:solidFill>
                <a:latin typeface="Comic Sans MS" panose="030F0702030302020204" pitchFamily="66" charset="0"/>
                <a:ea typeface="Blueberry"/>
                <a:cs typeface="Blueberry"/>
                <a:sym typeface="Blueberry"/>
              </a:rPr>
              <a:t>Simple </a:t>
            </a:r>
            <a:r>
              <a:rPr lang="en-US" sz="8800" b="1" dirty="0">
                <a:solidFill>
                  <a:srgbClr val="FFFFFF"/>
                </a:solidFill>
                <a:latin typeface="Comic Sans MS" panose="030F0702030302020204" pitchFamily="66" charset="0"/>
                <a:ea typeface="Blueberry"/>
                <a:cs typeface="Blueberry"/>
                <a:sym typeface="Blueberry"/>
              </a:rPr>
              <a:t>Pa</a:t>
            </a:r>
            <a:r>
              <a:rPr lang="en-US" sz="8800" b="1" u="none" dirty="0">
                <a:solidFill>
                  <a:srgbClr val="FFFFFF"/>
                </a:solidFill>
                <a:latin typeface="Comic Sans MS" panose="030F0702030302020204" pitchFamily="66" charset="0"/>
                <a:ea typeface="Blueberry"/>
                <a:cs typeface="Blueberry"/>
                <a:sym typeface="Blueberry"/>
              </a:rPr>
              <a:t>st </a:t>
            </a: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FFFFFF"/>
                </a:solidFill>
                <a:latin typeface="Comic Sans MS" panose="030F0702030302020204" pitchFamily="66" charset="0"/>
                <a:ea typeface="Blueberry"/>
                <a:cs typeface="Blueberry"/>
                <a:sym typeface="Blueberry"/>
              </a:rPr>
              <a:t>T</a:t>
            </a:r>
            <a:r>
              <a:rPr lang="en-US" sz="8800" b="1" u="none" dirty="0">
                <a:solidFill>
                  <a:srgbClr val="FFFFFF"/>
                </a:solidFill>
                <a:latin typeface="Comic Sans MS" panose="030F0702030302020204" pitchFamily="66" charset="0"/>
                <a:ea typeface="Blueberry"/>
                <a:cs typeface="Blueberry"/>
                <a:sym typeface="Blueberry"/>
              </a:rPr>
              <a:t>ense</a:t>
            </a:r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71AA2352-F343-F1AC-AD8C-ACA0DC345352}"/>
              </a:ext>
            </a:extLst>
          </p:cNvPr>
          <p:cNvSpPr/>
          <p:nvPr/>
        </p:nvSpPr>
        <p:spPr>
          <a:xfrm rot="2022779">
            <a:off x="35089" y="64472"/>
            <a:ext cx="1179411" cy="956797"/>
          </a:xfrm>
          <a:custGeom>
            <a:avLst/>
            <a:gdLst/>
            <a:ahLst/>
            <a:cxnLst/>
            <a:rect l="l" t="t" r="r" b="b"/>
            <a:pathLst>
              <a:path w="1179411" h="956797">
                <a:moveTo>
                  <a:pt x="0" y="0"/>
                </a:moveTo>
                <a:lnTo>
                  <a:pt x="1179410" y="0"/>
                </a:lnTo>
                <a:lnTo>
                  <a:pt x="1179410" y="956797"/>
                </a:lnTo>
                <a:lnTo>
                  <a:pt x="0" y="9567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BAC2D9-EDE5-6F1D-F1FE-3FBD28546F7A}"/>
              </a:ext>
            </a:extLst>
          </p:cNvPr>
          <p:cNvSpPr txBox="1"/>
          <p:nvPr/>
        </p:nvSpPr>
        <p:spPr>
          <a:xfrm>
            <a:off x="304800" y="876386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Grammar</a:t>
            </a:r>
          </a:p>
          <a:p>
            <a:r>
              <a:rPr lang="en-US" sz="6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Review</a:t>
            </a:r>
            <a:r>
              <a:rPr lang="en-US" sz="6000" b="1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95CE9FA4-33A2-8D04-4A32-D3B26D0C1FD4}"/>
              </a:ext>
            </a:extLst>
          </p:cNvPr>
          <p:cNvSpPr/>
          <p:nvPr/>
        </p:nvSpPr>
        <p:spPr>
          <a:xfrm>
            <a:off x="5511799" y="1243116"/>
            <a:ext cx="12049120" cy="1717125"/>
          </a:xfrm>
          <a:prstGeom prst="wedgeEllipseCallout">
            <a:avLst>
              <a:gd name="adj1" fmla="val -44393"/>
              <a:gd name="adj2" fmla="val 6519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When do we use past simple tense?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F6F4FB-8D0B-38BD-1031-750AA10950B2}"/>
              </a:ext>
            </a:extLst>
          </p:cNvPr>
          <p:cNvSpPr/>
          <p:nvPr/>
        </p:nvSpPr>
        <p:spPr>
          <a:xfrm>
            <a:off x="5754682" y="4078484"/>
            <a:ext cx="788890" cy="515959"/>
          </a:xfrm>
          <a:prstGeom prst="rightArrow">
            <a:avLst>
              <a:gd name="adj1" fmla="val 30308"/>
              <a:gd name="adj2" fmla="val 5000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77C9E28-BDBE-86E8-D250-53F17D421573}"/>
              </a:ext>
            </a:extLst>
          </p:cNvPr>
          <p:cNvCxnSpPr>
            <a:cxnSpLocks/>
          </p:cNvCxnSpPr>
          <p:nvPr/>
        </p:nvCxnSpPr>
        <p:spPr>
          <a:xfrm>
            <a:off x="6705600" y="8705255"/>
            <a:ext cx="10058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B6104DB-EE72-DF0A-78A8-2C46E1F80130}"/>
              </a:ext>
            </a:extLst>
          </p:cNvPr>
          <p:cNvSpPr txBox="1"/>
          <p:nvPr/>
        </p:nvSpPr>
        <p:spPr>
          <a:xfrm>
            <a:off x="11049000" y="8989432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Present Simple Tense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3DD9B7D-054A-A690-B875-A2B95CE25E8F}"/>
              </a:ext>
            </a:extLst>
          </p:cNvPr>
          <p:cNvCxnSpPr>
            <a:cxnSpLocks/>
          </p:cNvCxnSpPr>
          <p:nvPr/>
        </p:nvCxnSpPr>
        <p:spPr>
          <a:xfrm>
            <a:off x="13030200" y="8705255"/>
            <a:ext cx="0" cy="2841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3A75D89-6FC1-4D27-0C46-DF273D6C8DF8}"/>
              </a:ext>
            </a:extLst>
          </p:cNvPr>
          <p:cNvCxnSpPr>
            <a:cxnSpLocks/>
          </p:cNvCxnSpPr>
          <p:nvPr/>
        </p:nvCxnSpPr>
        <p:spPr>
          <a:xfrm>
            <a:off x="9372600" y="8420100"/>
            <a:ext cx="0" cy="2841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CD2BFA7-3241-E575-5B74-1412957DA57B}"/>
              </a:ext>
            </a:extLst>
          </p:cNvPr>
          <p:cNvSpPr txBox="1"/>
          <p:nvPr/>
        </p:nvSpPr>
        <p:spPr>
          <a:xfrm>
            <a:off x="7772400" y="78105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Past Simple Tense</a:t>
            </a:r>
          </a:p>
        </p:txBody>
      </p:sp>
    </p:spTree>
    <p:extLst>
      <p:ext uri="{BB962C8B-B14F-4D97-AF65-F5344CB8AC3E}">
        <p14:creationId xmlns:p14="http://schemas.microsoft.com/office/powerpoint/2010/main" val="24942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34" grpId="0" animBg="1"/>
      <p:bldP spid="37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621" y="2591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400000" flipH="1" flipV="1">
            <a:off x="16806683" y="1371431"/>
            <a:ext cx="2943585" cy="3079600"/>
          </a:xfrm>
          <a:custGeom>
            <a:avLst/>
            <a:gdLst/>
            <a:ahLst/>
            <a:cxnLst/>
            <a:rect l="l" t="t" r="r" b="b"/>
            <a:pathLst>
              <a:path w="2943585" h="3079600">
                <a:moveTo>
                  <a:pt x="2943584" y="3079600"/>
                </a:moveTo>
                <a:lnTo>
                  <a:pt x="0" y="3079600"/>
                </a:lnTo>
                <a:lnTo>
                  <a:pt x="0" y="0"/>
                </a:lnTo>
                <a:lnTo>
                  <a:pt x="2943584" y="0"/>
                </a:lnTo>
                <a:lnTo>
                  <a:pt x="2943584" y="30796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9939157">
            <a:off x="6801201" y="-1574498"/>
            <a:ext cx="3590071" cy="3554171"/>
          </a:xfrm>
          <a:custGeom>
            <a:avLst/>
            <a:gdLst/>
            <a:ahLst/>
            <a:cxnLst/>
            <a:rect l="l" t="t" r="r" b="b"/>
            <a:pathLst>
              <a:path w="3590071" h="3554171">
                <a:moveTo>
                  <a:pt x="0" y="0"/>
                </a:moveTo>
                <a:lnTo>
                  <a:pt x="3590071" y="0"/>
                </a:lnTo>
                <a:lnTo>
                  <a:pt x="3590071" y="3554171"/>
                </a:lnTo>
                <a:lnTo>
                  <a:pt x="0" y="355417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6060799" y="7199827"/>
            <a:ext cx="3052582" cy="3133531"/>
          </a:xfrm>
          <a:custGeom>
            <a:avLst/>
            <a:gdLst/>
            <a:ahLst/>
            <a:cxnLst/>
            <a:rect l="l" t="t" r="r" b="b"/>
            <a:pathLst>
              <a:path w="3052582" h="3133531">
                <a:moveTo>
                  <a:pt x="3052581" y="3133531"/>
                </a:moveTo>
                <a:lnTo>
                  <a:pt x="0" y="3133531"/>
                </a:lnTo>
                <a:lnTo>
                  <a:pt x="0" y="0"/>
                </a:lnTo>
                <a:lnTo>
                  <a:pt x="3052581" y="0"/>
                </a:lnTo>
                <a:lnTo>
                  <a:pt x="3052581" y="313353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9939157">
            <a:off x="12181560" y="9207381"/>
            <a:ext cx="3340787" cy="3307379"/>
          </a:xfrm>
          <a:custGeom>
            <a:avLst/>
            <a:gdLst/>
            <a:ahLst/>
            <a:cxnLst/>
            <a:rect l="l" t="t" r="r" b="b"/>
            <a:pathLst>
              <a:path w="3340787" h="3307379">
                <a:moveTo>
                  <a:pt x="0" y="0"/>
                </a:moveTo>
                <a:lnTo>
                  <a:pt x="3340787" y="0"/>
                </a:lnTo>
                <a:lnTo>
                  <a:pt x="3340787" y="3307379"/>
                </a:lnTo>
                <a:lnTo>
                  <a:pt x="0" y="330737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019422" y="8439422"/>
            <a:ext cx="792969" cy="811222"/>
          </a:xfrm>
          <a:custGeom>
            <a:avLst/>
            <a:gdLst/>
            <a:ahLst/>
            <a:cxnLst/>
            <a:rect l="l" t="t" r="r" b="b"/>
            <a:pathLst>
              <a:path w="792969" h="811222">
                <a:moveTo>
                  <a:pt x="0" y="0"/>
                </a:moveTo>
                <a:lnTo>
                  <a:pt x="792969" y="0"/>
                </a:lnTo>
                <a:lnTo>
                  <a:pt x="792969" y="811222"/>
                </a:lnTo>
                <a:lnTo>
                  <a:pt x="0" y="811222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2449221">
            <a:off x="14617697" y="1879343"/>
            <a:ext cx="906113" cy="1427055"/>
          </a:xfrm>
          <a:custGeom>
            <a:avLst/>
            <a:gdLst/>
            <a:ahLst/>
            <a:cxnLst/>
            <a:rect l="l" t="t" r="r" b="b"/>
            <a:pathLst>
              <a:path w="906113" h="1427055">
                <a:moveTo>
                  <a:pt x="0" y="0"/>
                </a:moveTo>
                <a:lnTo>
                  <a:pt x="906113" y="0"/>
                </a:lnTo>
                <a:lnTo>
                  <a:pt x="906113" y="1427056"/>
                </a:lnTo>
                <a:lnTo>
                  <a:pt x="0" y="1427056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128504" b="-1443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86649" y="1579998"/>
            <a:ext cx="1318510" cy="1446925"/>
          </a:xfrm>
          <a:custGeom>
            <a:avLst/>
            <a:gdLst/>
            <a:ahLst/>
            <a:cxnLst/>
            <a:rect l="l" t="t" r="r" b="b"/>
            <a:pathLst>
              <a:path w="1318510" h="1446925">
                <a:moveTo>
                  <a:pt x="0" y="0"/>
                </a:moveTo>
                <a:lnTo>
                  <a:pt x="1318510" y="0"/>
                </a:lnTo>
                <a:lnTo>
                  <a:pt x="1318510" y="1446925"/>
                </a:lnTo>
                <a:lnTo>
                  <a:pt x="0" y="14469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943883" y="5400143"/>
            <a:ext cx="248128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Greeting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652098" y="6807239"/>
            <a:ext cx="2983805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F6F5E9"/>
                </a:solidFill>
                <a:effectLst/>
                <a:uLnTx/>
                <a:uFillTx/>
                <a:latin typeface="Nunito"/>
                <a:ea typeface="Nunito"/>
                <a:cs typeface="Nunito"/>
                <a:sym typeface="Nunito"/>
              </a:rPr>
              <a:t>My Pets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735A7B8-55D7-85E2-B7BF-3A0AB4AF2B4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1052" y="179831"/>
            <a:ext cx="2144903" cy="1028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432F64-21C6-930E-5BC3-C0C56984706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4245" y="4109642"/>
            <a:ext cx="6276424" cy="6276424"/>
          </a:xfrm>
          <a:prstGeom prst="rect">
            <a:avLst/>
          </a:prstGeom>
        </p:spPr>
      </p:pic>
      <p:sp>
        <p:nvSpPr>
          <p:cNvPr id="26" name="Freeform 7">
            <a:extLst>
              <a:ext uri="{FF2B5EF4-FFF2-40B4-BE49-F238E27FC236}">
                <a16:creationId xmlns:a16="http://schemas.microsoft.com/office/drawing/2014/main" id="{08FCE272-2F36-F407-863D-F286B222E0BB}"/>
              </a:ext>
            </a:extLst>
          </p:cNvPr>
          <p:cNvSpPr/>
          <p:nvPr/>
        </p:nvSpPr>
        <p:spPr>
          <a:xfrm>
            <a:off x="3247949" y="1813375"/>
            <a:ext cx="11255220" cy="6120695"/>
          </a:xfrm>
          <a:custGeom>
            <a:avLst/>
            <a:gdLst/>
            <a:ahLst/>
            <a:cxnLst/>
            <a:rect l="l" t="t" r="r" b="b"/>
            <a:pathLst>
              <a:path w="12999409" h="8254624">
                <a:moveTo>
                  <a:pt x="0" y="0"/>
                </a:moveTo>
                <a:lnTo>
                  <a:pt x="12999408" y="0"/>
                </a:lnTo>
                <a:lnTo>
                  <a:pt x="12999408" y="8254625"/>
                </a:lnTo>
                <a:lnTo>
                  <a:pt x="0" y="82546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AB89A-2BE8-84E5-D19C-2B7C09DE057E}"/>
              </a:ext>
            </a:extLst>
          </p:cNvPr>
          <p:cNvSpPr txBox="1"/>
          <p:nvPr/>
        </p:nvSpPr>
        <p:spPr>
          <a:xfrm>
            <a:off x="3698577" y="1892629"/>
            <a:ext cx="104529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solidFill>
                  <a:prstClr val="white"/>
                </a:solidFill>
                <a:latin typeface="Comic Sans MS" panose="030F0702030302020204" pitchFamily="66" charset="0"/>
              </a:rPr>
              <a:t>Wrap-up &amp; Assessment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" name="Freeform 32">
            <a:extLst>
              <a:ext uri="{FF2B5EF4-FFF2-40B4-BE49-F238E27FC236}">
                <a16:creationId xmlns:a16="http://schemas.microsoft.com/office/drawing/2014/main" id="{9A6008BD-7602-6805-47DD-E8DB165D84BE}"/>
              </a:ext>
            </a:extLst>
          </p:cNvPr>
          <p:cNvSpPr/>
          <p:nvPr/>
        </p:nvSpPr>
        <p:spPr>
          <a:xfrm rot="2594593">
            <a:off x="3278474" y="6823780"/>
            <a:ext cx="1250477" cy="1250477"/>
          </a:xfrm>
          <a:custGeom>
            <a:avLst/>
            <a:gdLst/>
            <a:ahLst/>
            <a:cxnLst/>
            <a:rect l="l" t="t" r="r" b="b"/>
            <a:pathLst>
              <a:path w="1250477" h="1250477">
                <a:moveTo>
                  <a:pt x="0" y="0"/>
                </a:moveTo>
                <a:lnTo>
                  <a:pt x="1250477" y="0"/>
                </a:lnTo>
                <a:lnTo>
                  <a:pt x="1250477" y="1250477"/>
                </a:lnTo>
                <a:lnTo>
                  <a:pt x="0" y="1250477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32">
            <a:extLst>
              <a:ext uri="{FF2B5EF4-FFF2-40B4-BE49-F238E27FC236}">
                <a16:creationId xmlns:a16="http://schemas.microsoft.com/office/drawing/2014/main" id="{38416FCE-D297-3C43-CBEC-3FD43AAB1BA5}"/>
              </a:ext>
            </a:extLst>
          </p:cNvPr>
          <p:cNvSpPr/>
          <p:nvPr/>
        </p:nvSpPr>
        <p:spPr>
          <a:xfrm rot="2594593">
            <a:off x="13344442" y="6930378"/>
            <a:ext cx="1250477" cy="1250477"/>
          </a:xfrm>
          <a:custGeom>
            <a:avLst/>
            <a:gdLst/>
            <a:ahLst/>
            <a:cxnLst/>
            <a:rect l="l" t="t" r="r" b="b"/>
            <a:pathLst>
              <a:path w="1250477" h="1250477">
                <a:moveTo>
                  <a:pt x="0" y="0"/>
                </a:moveTo>
                <a:lnTo>
                  <a:pt x="1250477" y="0"/>
                </a:lnTo>
                <a:lnTo>
                  <a:pt x="1250477" y="1250477"/>
                </a:lnTo>
                <a:lnTo>
                  <a:pt x="0" y="1250477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65372FBD-08F8-7FEE-A409-2F4CF787539F}"/>
              </a:ext>
            </a:extLst>
          </p:cNvPr>
          <p:cNvSpPr/>
          <p:nvPr/>
        </p:nvSpPr>
        <p:spPr>
          <a:xfrm rot="2594593">
            <a:off x="13526308" y="1886870"/>
            <a:ext cx="1250477" cy="1250477"/>
          </a:xfrm>
          <a:custGeom>
            <a:avLst/>
            <a:gdLst/>
            <a:ahLst/>
            <a:cxnLst/>
            <a:rect l="l" t="t" r="r" b="b"/>
            <a:pathLst>
              <a:path w="1250477" h="1250477">
                <a:moveTo>
                  <a:pt x="0" y="0"/>
                </a:moveTo>
                <a:lnTo>
                  <a:pt x="1250477" y="0"/>
                </a:lnTo>
                <a:lnTo>
                  <a:pt x="1250477" y="1250477"/>
                </a:lnTo>
                <a:lnTo>
                  <a:pt x="0" y="1250477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32">
            <a:extLst>
              <a:ext uri="{FF2B5EF4-FFF2-40B4-BE49-F238E27FC236}">
                <a16:creationId xmlns:a16="http://schemas.microsoft.com/office/drawing/2014/main" id="{40E76E09-2DD3-A689-A32A-58EA6C986BD9}"/>
              </a:ext>
            </a:extLst>
          </p:cNvPr>
          <p:cNvSpPr/>
          <p:nvPr/>
        </p:nvSpPr>
        <p:spPr>
          <a:xfrm rot="2594593">
            <a:off x="2881157" y="1919957"/>
            <a:ext cx="1250477" cy="1250477"/>
          </a:xfrm>
          <a:custGeom>
            <a:avLst/>
            <a:gdLst/>
            <a:ahLst/>
            <a:cxnLst/>
            <a:rect l="l" t="t" r="r" b="b"/>
            <a:pathLst>
              <a:path w="1250477" h="1250477">
                <a:moveTo>
                  <a:pt x="0" y="0"/>
                </a:moveTo>
                <a:lnTo>
                  <a:pt x="1250477" y="0"/>
                </a:lnTo>
                <a:lnTo>
                  <a:pt x="1250477" y="1250477"/>
                </a:lnTo>
                <a:lnTo>
                  <a:pt x="0" y="1250477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037A8A-80B5-690C-C73D-95DDF616A6ED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503" y="5302173"/>
            <a:ext cx="5610284" cy="56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140</Words>
  <Application>Microsoft Office PowerPoint</Application>
  <PresentationFormat>Custom</PresentationFormat>
  <Paragraphs>49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Comic Sans MS</vt:lpstr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Yellow Playful About Me Presentation</dc:title>
  <dc:creator>Chi Nguyen</dc:creator>
  <cp:lastModifiedBy>Admin</cp:lastModifiedBy>
  <cp:revision>24</cp:revision>
  <dcterms:created xsi:type="dcterms:W3CDTF">2006-08-16T00:00:00Z</dcterms:created>
  <dcterms:modified xsi:type="dcterms:W3CDTF">2026-03-23T01:20:34Z</dcterms:modified>
  <dc:identifier>DAGKECMeVuQ</dc:identifier>
</cp:coreProperties>
</file>