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4" r:id="rId3"/>
  </p:sldMasterIdLst>
  <p:notesMasterIdLst>
    <p:notesMasterId r:id="rId32"/>
  </p:notesMasterIdLst>
  <p:sldIdLst>
    <p:sldId id="258" r:id="rId4"/>
    <p:sldId id="257" r:id="rId5"/>
    <p:sldId id="263" r:id="rId6"/>
    <p:sldId id="266" r:id="rId7"/>
    <p:sldId id="267" r:id="rId8"/>
    <p:sldId id="269" r:id="rId9"/>
    <p:sldId id="270" r:id="rId10"/>
    <p:sldId id="271" r:id="rId11"/>
    <p:sldId id="272" r:id="rId12"/>
    <p:sldId id="268" r:id="rId13"/>
    <p:sldId id="260" r:id="rId14"/>
    <p:sldId id="273" r:id="rId15"/>
    <p:sldId id="274" r:id="rId16"/>
    <p:sldId id="275" r:id="rId17"/>
    <p:sldId id="276" r:id="rId18"/>
    <p:sldId id="264" r:id="rId19"/>
    <p:sldId id="279" r:id="rId20"/>
    <p:sldId id="285" r:id="rId21"/>
    <p:sldId id="286" r:id="rId22"/>
    <p:sldId id="289" r:id="rId23"/>
    <p:sldId id="290" r:id="rId24"/>
    <p:sldId id="291" r:id="rId25"/>
    <p:sldId id="277" r:id="rId26"/>
    <p:sldId id="287" r:id="rId27"/>
    <p:sldId id="288" r:id="rId28"/>
    <p:sldId id="261" r:id="rId29"/>
    <p:sldId id="262" r:id="rId30"/>
    <p:sldId id="259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5165" autoAdjust="0"/>
  </p:normalViewPr>
  <p:slideViewPr>
    <p:cSldViewPr snapToGrid="0">
      <p:cViewPr>
        <p:scale>
          <a:sx n="52" d="100"/>
          <a:sy n="52" d="100"/>
        </p:scale>
        <p:origin x="1227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0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06F81C-DD76-496F-A521-5A8C050AA8F7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1EBC2A-024E-4DFA-BB3B-696220604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72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463385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7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26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loa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446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761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8833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051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3680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8601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564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GO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79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1" name="Google Shape;4151;g10553b27e92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2" name="Google Shape;4152;g10553b27e92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52821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GO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9967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GO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709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GO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2029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4223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3377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891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4721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5426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28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978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654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762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25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10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963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866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97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683778" y="4423005"/>
            <a:ext cx="4938692" cy="2829297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-582213" y="-355483"/>
            <a:ext cx="4938692" cy="2829297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70" y="1"/>
                </a:moveTo>
                <a:lnTo>
                  <a:pt x="1" y="545"/>
                </a:lnTo>
                <a:lnTo>
                  <a:pt x="1" y="545"/>
                </a:lnTo>
                <a:lnTo>
                  <a:pt x="1" y="22268"/>
                </a:lnTo>
                <a:cubicBezTo>
                  <a:pt x="7218" y="22161"/>
                  <a:pt x="13257" y="16897"/>
                  <a:pt x="20198" y="14917"/>
                </a:cubicBezTo>
                <a:cubicBezTo>
                  <a:pt x="22598" y="14221"/>
                  <a:pt x="25122" y="13926"/>
                  <a:pt x="27469" y="13052"/>
                </a:cubicBezTo>
                <a:cubicBezTo>
                  <a:pt x="32687" y="11107"/>
                  <a:pt x="36604" y="5086"/>
                  <a:pt x="388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-582213" y="-567683"/>
            <a:ext cx="4938692" cy="2829297"/>
            <a:chOff x="-1389150" y="804800"/>
            <a:chExt cx="971750" cy="556700"/>
          </a:xfrm>
        </p:grpSpPr>
        <p:sp>
          <p:nvSpPr>
            <p:cNvPr id="12" name="Google Shape;12;p2"/>
            <p:cNvSpPr/>
            <p:nvPr/>
          </p:nvSpPr>
          <p:spPr>
            <a:xfrm>
              <a:off x="-1389150" y="804800"/>
              <a:ext cx="971750" cy="556700"/>
            </a:xfrm>
            <a:custGeom>
              <a:avLst/>
              <a:gdLst/>
              <a:ahLst/>
              <a:cxnLst/>
              <a:rect l="l" t="t" r="r" b="b"/>
              <a:pathLst>
                <a:path w="38870" h="22268" extrusionOk="0">
                  <a:moveTo>
                    <a:pt x="38870" y="1"/>
                  </a:moveTo>
                  <a:lnTo>
                    <a:pt x="1" y="545"/>
                  </a:lnTo>
                  <a:lnTo>
                    <a:pt x="1" y="545"/>
                  </a:lnTo>
                  <a:lnTo>
                    <a:pt x="1" y="22268"/>
                  </a:lnTo>
                  <a:cubicBezTo>
                    <a:pt x="7218" y="22161"/>
                    <a:pt x="13257" y="16897"/>
                    <a:pt x="20198" y="14917"/>
                  </a:cubicBezTo>
                  <a:cubicBezTo>
                    <a:pt x="22598" y="14221"/>
                    <a:pt x="25122" y="13926"/>
                    <a:pt x="27469" y="13052"/>
                  </a:cubicBezTo>
                  <a:cubicBezTo>
                    <a:pt x="32687" y="11107"/>
                    <a:pt x="36604" y="5086"/>
                    <a:pt x="38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437050" y="805025"/>
              <a:ext cx="2475" cy="41525"/>
            </a:xfrm>
            <a:custGeom>
              <a:avLst/>
              <a:gdLst/>
              <a:ahLst/>
              <a:cxnLst/>
              <a:rect l="l" t="t" r="r" b="b"/>
              <a:pathLst>
                <a:path w="99" h="1661" extrusionOk="0">
                  <a:moveTo>
                    <a:pt x="1" y="1"/>
                  </a:moveTo>
                  <a:lnTo>
                    <a:pt x="1" y="1660"/>
                  </a:lnTo>
                  <a:cubicBezTo>
                    <a:pt x="36" y="1589"/>
                    <a:pt x="63" y="1526"/>
                    <a:pt x="99" y="1455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524700" y="806375"/>
              <a:ext cx="2475" cy="76750"/>
            </a:xfrm>
            <a:custGeom>
              <a:avLst/>
              <a:gdLst/>
              <a:ahLst/>
              <a:cxnLst/>
              <a:rect l="l" t="t" r="r" b="b"/>
              <a:pathLst>
                <a:path w="99" h="3070" extrusionOk="0">
                  <a:moveTo>
                    <a:pt x="1" y="0"/>
                  </a:moveTo>
                  <a:lnTo>
                    <a:pt x="1" y="3069"/>
                  </a:lnTo>
                  <a:lnTo>
                    <a:pt x="99" y="3069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524700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524700" y="973200"/>
              <a:ext cx="2475" cy="14725"/>
            </a:xfrm>
            <a:custGeom>
              <a:avLst/>
              <a:gdLst/>
              <a:ahLst/>
              <a:cxnLst/>
              <a:rect l="l" t="t" r="r" b="b"/>
              <a:pathLst>
                <a:path w="99" h="589" extrusionOk="0">
                  <a:moveTo>
                    <a:pt x="1" y="0"/>
                  </a:moveTo>
                  <a:lnTo>
                    <a:pt x="1" y="589"/>
                  </a:lnTo>
                  <a:cubicBezTo>
                    <a:pt x="27" y="544"/>
                    <a:pt x="63" y="500"/>
                    <a:pt x="99" y="455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612575" y="8855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612575" y="807475"/>
              <a:ext cx="2700" cy="75650"/>
            </a:xfrm>
            <a:custGeom>
              <a:avLst/>
              <a:gdLst/>
              <a:ahLst/>
              <a:cxnLst/>
              <a:rect l="l" t="t" r="r" b="b"/>
              <a:pathLst>
                <a:path w="108" h="3026" extrusionOk="0">
                  <a:moveTo>
                    <a:pt x="1" y="1"/>
                  </a:moveTo>
                  <a:lnTo>
                    <a:pt x="1" y="3025"/>
                  </a:lnTo>
                  <a:lnTo>
                    <a:pt x="108" y="3025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-612575" y="973200"/>
              <a:ext cx="2700" cy="85200"/>
            </a:xfrm>
            <a:custGeom>
              <a:avLst/>
              <a:gdLst/>
              <a:ahLst/>
              <a:cxnLst/>
              <a:rect l="l" t="t" r="r" b="b"/>
              <a:pathLst>
                <a:path w="108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612575" y="1061075"/>
              <a:ext cx="2700" cy="17625"/>
            </a:xfrm>
            <a:custGeom>
              <a:avLst/>
              <a:gdLst/>
              <a:ahLst/>
              <a:cxnLst/>
              <a:rect l="l" t="t" r="r" b="b"/>
              <a:pathLst>
                <a:path w="108" h="705" extrusionOk="0">
                  <a:moveTo>
                    <a:pt x="1" y="0"/>
                  </a:moveTo>
                  <a:lnTo>
                    <a:pt x="1" y="705"/>
                  </a:lnTo>
                  <a:cubicBezTo>
                    <a:pt x="36" y="678"/>
                    <a:pt x="72" y="651"/>
                    <a:pt x="108" y="625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700225" y="808825"/>
              <a:ext cx="2475" cy="74300"/>
            </a:xfrm>
            <a:custGeom>
              <a:avLst/>
              <a:gdLst/>
              <a:ahLst/>
              <a:cxnLst/>
              <a:rect l="l" t="t" r="r" b="b"/>
              <a:pathLst>
                <a:path w="99" h="2972" extrusionOk="0">
                  <a:moveTo>
                    <a:pt x="1" y="0"/>
                  </a:moveTo>
                  <a:lnTo>
                    <a:pt x="1" y="2971"/>
                  </a:lnTo>
                  <a:lnTo>
                    <a:pt x="99" y="2971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7002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7002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-700225" y="1061075"/>
              <a:ext cx="2475" cy="69150"/>
            </a:xfrm>
            <a:custGeom>
              <a:avLst/>
              <a:gdLst/>
              <a:ahLst/>
              <a:cxnLst/>
              <a:rect l="l" t="t" r="r" b="b"/>
              <a:pathLst>
                <a:path w="99" h="2766" extrusionOk="0">
                  <a:moveTo>
                    <a:pt x="1" y="0"/>
                  </a:moveTo>
                  <a:lnTo>
                    <a:pt x="1" y="2766"/>
                  </a:lnTo>
                  <a:cubicBezTo>
                    <a:pt x="36" y="2757"/>
                    <a:pt x="72" y="2739"/>
                    <a:pt x="99" y="2730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7878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7878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787875" y="809950"/>
              <a:ext cx="2475" cy="73175"/>
            </a:xfrm>
            <a:custGeom>
              <a:avLst/>
              <a:gdLst/>
              <a:ahLst/>
              <a:cxnLst/>
              <a:rect l="l" t="t" r="r" b="b"/>
              <a:pathLst>
                <a:path w="99" h="2927" extrusionOk="0">
                  <a:moveTo>
                    <a:pt x="1" y="0"/>
                  </a:moveTo>
                  <a:lnTo>
                    <a:pt x="1" y="2926"/>
                  </a:lnTo>
                  <a:lnTo>
                    <a:pt x="99" y="2926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7878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787875" y="1148700"/>
              <a:ext cx="2475" cy="6275"/>
            </a:xfrm>
            <a:custGeom>
              <a:avLst/>
              <a:gdLst/>
              <a:ahLst/>
              <a:cxnLst/>
              <a:rect l="l" t="t" r="r" b="b"/>
              <a:pathLst>
                <a:path w="99" h="251" extrusionOk="0">
                  <a:moveTo>
                    <a:pt x="1" y="1"/>
                  </a:moveTo>
                  <a:lnTo>
                    <a:pt x="1" y="251"/>
                  </a:lnTo>
                  <a:cubicBezTo>
                    <a:pt x="37" y="242"/>
                    <a:pt x="63" y="242"/>
                    <a:pt x="99" y="233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875525" y="1148700"/>
              <a:ext cx="2475" cy="26575"/>
            </a:xfrm>
            <a:custGeom>
              <a:avLst/>
              <a:gdLst/>
              <a:ahLst/>
              <a:cxnLst/>
              <a:rect l="l" t="t" r="r" b="b"/>
              <a:pathLst>
                <a:path w="99" h="1063" extrusionOk="0">
                  <a:moveTo>
                    <a:pt x="1" y="1"/>
                  </a:moveTo>
                  <a:lnTo>
                    <a:pt x="1" y="1063"/>
                  </a:lnTo>
                  <a:cubicBezTo>
                    <a:pt x="28" y="1054"/>
                    <a:pt x="63" y="1045"/>
                    <a:pt x="99" y="1036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8755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875525" y="811050"/>
              <a:ext cx="2475" cy="72075"/>
            </a:xfrm>
            <a:custGeom>
              <a:avLst/>
              <a:gdLst/>
              <a:ahLst/>
              <a:cxnLst/>
              <a:rect l="l" t="t" r="r" b="b"/>
              <a:pathLst>
                <a:path w="99" h="2883" extrusionOk="0">
                  <a:moveTo>
                    <a:pt x="99" y="1"/>
                  </a:moveTo>
                  <a:lnTo>
                    <a:pt x="1" y="10"/>
                  </a:lnTo>
                  <a:lnTo>
                    <a:pt x="1" y="2882"/>
                  </a:lnTo>
                  <a:lnTo>
                    <a:pt x="99" y="2882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8755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8755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963175" y="812400"/>
              <a:ext cx="2500" cy="70725"/>
            </a:xfrm>
            <a:custGeom>
              <a:avLst/>
              <a:gdLst/>
              <a:ahLst/>
              <a:cxnLst/>
              <a:rect l="l" t="t" r="r" b="b"/>
              <a:pathLst>
                <a:path w="100" h="2829" extrusionOk="0">
                  <a:moveTo>
                    <a:pt x="1" y="0"/>
                  </a:moveTo>
                  <a:lnTo>
                    <a:pt x="1" y="2828"/>
                  </a:lnTo>
                  <a:lnTo>
                    <a:pt x="99" y="282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963175" y="8855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63175" y="1061075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63175" y="1148700"/>
              <a:ext cx="2500" cy="57125"/>
            </a:xfrm>
            <a:custGeom>
              <a:avLst/>
              <a:gdLst/>
              <a:ahLst/>
              <a:cxnLst/>
              <a:rect l="l" t="t" r="r" b="b"/>
              <a:pathLst>
                <a:path w="100" h="2285" extrusionOk="0">
                  <a:moveTo>
                    <a:pt x="1" y="1"/>
                  </a:moveTo>
                  <a:lnTo>
                    <a:pt x="1" y="2285"/>
                  </a:lnTo>
                  <a:cubicBezTo>
                    <a:pt x="28" y="2267"/>
                    <a:pt x="63" y="2258"/>
                    <a:pt x="99" y="2240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963175" y="973200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51050" y="813500"/>
              <a:ext cx="2725" cy="69625"/>
            </a:xfrm>
            <a:custGeom>
              <a:avLst/>
              <a:gdLst/>
              <a:ahLst/>
              <a:cxnLst/>
              <a:rect l="l" t="t" r="r" b="b"/>
              <a:pathLst>
                <a:path w="109" h="2785" extrusionOk="0">
                  <a:moveTo>
                    <a:pt x="108" y="1"/>
                  </a:moveTo>
                  <a:lnTo>
                    <a:pt x="1" y="10"/>
                  </a:lnTo>
                  <a:lnTo>
                    <a:pt x="1" y="2784"/>
                  </a:lnTo>
                  <a:lnTo>
                    <a:pt x="108" y="2784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1051050" y="114870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1"/>
                  </a:moveTo>
                  <a:lnTo>
                    <a:pt x="1" y="3409"/>
                  </a:lnTo>
                  <a:lnTo>
                    <a:pt x="108" y="34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1051050" y="1061075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1051050" y="1236350"/>
              <a:ext cx="2725" cy="9850"/>
            </a:xfrm>
            <a:custGeom>
              <a:avLst/>
              <a:gdLst/>
              <a:ahLst/>
              <a:cxnLst/>
              <a:rect l="l" t="t" r="r" b="b"/>
              <a:pathLst>
                <a:path w="109" h="394" extrusionOk="0">
                  <a:moveTo>
                    <a:pt x="1" y="1"/>
                  </a:moveTo>
                  <a:lnTo>
                    <a:pt x="1" y="393"/>
                  </a:lnTo>
                  <a:cubicBezTo>
                    <a:pt x="37" y="376"/>
                    <a:pt x="72" y="358"/>
                    <a:pt x="108" y="349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1051050" y="973200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1051050" y="88555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11386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1138675" y="814850"/>
              <a:ext cx="2475" cy="68275"/>
            </a:xfrm>
            <a:custGeom>
              <a:avLst/>
              <a:gdLst/>
              <a:ahLst/>
              <a:cxnLst/>
              <a:rect l="l" t="t" r="r" b="b"/>
              <a:pathLst>
                <a:path w="99" h="2731" extrusionOk="0">
                  <a:moveTo>
                    <a:pt x="0" y="0"/>
                  </a:moveTo>
                  <a:lnTo>
                    <a:pt x="0" y="2730"/>
                  </a:lnTo>
                  <a:lnTo>
                    <a:pt x="98" y="273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1138675" y="1236350"/>
              <a:ext cx="2475" cy="53125"/>
            </a:xfrm>
            <a:custGeom>
              <a:avLst/>
              <a:gdLst/>
              <a:ahLst/>
              <a:cxnLst/>
              <a:rect l="l" t="t" r="r" b="b"/>
              <a:pathLst>
                <a:path w="99" h="2125" extrusionOk="0">
                  <a:moveTo>
                    <a:pt x="0" y="1"/>
                  </a:moveTo>
                  <a:lnTo>
                    <a:pt x="0" y="2124"/>
                  </a:lnTo>
                  <a:cubicBezTo>
                    <a:pt x="36" y="2106"/>
                    <a:pt x="71" y="2088"/>
                    <a:pt x="98" y="207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11386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11386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11386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122632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1226325" y="1324000"/>
              <a:ext cx="2475" cy="3375"/>
            </a:xfrm>
            <a:custGeom>
              <a:avLst/>
              <a:gdLst/>
              <a:ahLst/>
              <a:cxnLst/>
              <a:rect l="l" t="t" r="r" b="b"/>
              <a:pathLst>
                <a:path w="99" h="135" extrusionOk="0">
                  <a:moveTo>
                    <a:pt x="0" y="1"/>
                  </a:moveTo>
                  <a:lnTo>
                    <a:pt x="0" y="135"/>
                  </a:lnTo>
                  <a:cubicBezTo>
                    <a:pt x="36" y="126"/>
                    <a:pt x="62" y="108"/>
                    <a:pt x="98" y="99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12263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122632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1226325" y="815950"/>
              <a:ext cx="2475" cy="67175"/>
            </a:xfrm>
            <a:custGeom>
              <a:avLst/>
              <a:gdLst/>
              <a:ahLst/>
              <a:cxnLst/>
              <a:rect l="l" t="t" r="r" b="b"/>
              <a:pathLst>
                <a:path w="99" h="2687" extrusionOk="0">
                  <a:moveTo>
                    <a:pt x="0" y="1"/>
                  </a:moveTo>
                  <a:lnTo>
                    <a:pt x="0" y="2686"/>
                  </a:lnTo>
                  <a:lnTo>
                    <a:pt x="98" y="2686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12263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12263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131397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13139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13139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1313975" y="817300"/>
              <a:ext cx="2475" cy="65825"/>
            </a:xfrm>
            <a:custGeom>
              <a:avLst/>
              <a:gdLst/>
              <a:ahLst/>
              <a:cxnLst/>
              <a:rect l="l" t="t" r="r" b="b"/>
              <a:pathLst>
                <a:path w="99" h="2633" extrusionOk="0">
                  <a:moveTo>
                    <a:pt x="0" y="0"/>
                  </a:moveTo>
                  <a:lnTo>
                    <a:pt x="0" y="2632"/>
                  </a:lnTo>
                  <a:lnTo>
                    <a:pt x="98" y="263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13139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13139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-1313975" y="1324000"/>
              <a:ext cx="2475" cy="29250"/>
            </a:xfrm>
            <a:custGeom>
              <a:avLst/>
              <a:gdLst/>
              <a:ahLst/>
              <a:cxnLst/>
              <a:rect l="l" t="t" r="r" b="b"/>
              <a:pathLst>
                <a:path w="99" h="1170" extrusionOk="0">
                  <a:moveTo>
                    <a:pt x="0" y="1"/>
                  </a:moveTo>
                  <a:lnTo>
                    <a:pt x="0" y="1170"/>
                  </a:lnTo>
                  <a:cubicBezTo>
                    <a:pt x="27" y="1161"/>
                    <a:pt x="63" y="1152"/>
                    <a:pt x="98" y="1152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1389150" y="1321550"/>
              <a:ext cx="178000" cy="2475"/>
            </a:xfrm>
            <a:custGeom>
              <a:avLst/>
              <a:gdLst/>
              <a:ahLst/>
              <a:cxnLst/>
              <a:rect l="l" t="t" r="r" b="b"/>
              <a:pathLst>
                <a:path w="7120" h="99" extrusionOk="0">
                  <a:moveTo>
                    <a:pt x="1" y="1"/>
                  </a:moveTo>
                  <a:lnTo>
                    <a:pt x="1" y="99"/>
                  </a:lnTo>
                  <a:lnTo>
                    <a:pt x="6861" y="99"/>
                  </a:lnTo>
                  <a:cubicBezTo>
                    <a:pt x="6950" y="63"/>
                    <a:pt x="7030" y="36"/>
                    <a:pt x="7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1389150" y="1233900"/>
              <a:ext cx="363550" cy="2475"/>
            </a:xfrm>
            <a:custGeom>
              <a:avLst/>
              <a:gdLst/>
              <a:ahLst/>
              <a:cxnLst/>
              <a:rect l="l" t="t" r="r" b="b"/>
              <a:pathLst>
                <a:path w="14542" h="99" extrusionOk="0">
                  <a:moveTo>
                    <a:pt x="1" y="1"/>
                  </a:moveTo>
                  <a:lnTo>
                    <a:pt x="1" y="99"/>
                  </a:lnTo>
                  <a:lnTo>
                    <a:pt x="14337" y="99"/>
                  </a:lnTo>
                  <a:cubicBezTo>
                    <a:pt x="14408" y="63"/>
                    <a:pt x="14471" y="28"/>
                    <a:pt x="145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1389150" y="1146250"/>
              <a:ext cx="638325" cy="2475"/>
            </a:xfrm>
            <a:custGeom>
              <a:avLst/>
              <a:gdLst/>
              <a:ahLst/>
              <a:cxnLst/>
              <a:rect l="l" t="t" r="r" b="b"/>
              <a:pathLst>
                <a:path w="25533" h="99" extrusionOk="0">
                  <a:moveTo>
                    <a:pt x="1" y="1"/>
                  </a:moveTo>
                  <a:lnTo>
                    <a:pt x="1" y="99"/>
                  </a:lnTo>
                  <a:lnTo>
                    <a:pt x="25140" y="99"/>
                  </a:lnTo>
                  <a:cubicBezTo>
                    <a:pt x="25274" y="63"/>
                    <a:pt x="25408" y="28"/>
                    <a:pt x="255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1389150" y="1058375"/>
              <a:ext cx="800250" cy="2725"/>
            </a:xfrm>
            <a:custGeom>
              <a:avLst/>
              <a:gdLst/>
              <a:ahLst/>
              <a:cxnLst/>
              <a:rect l="l" t="t" r="r" b="b"/>
              <a:pathLst>
                <a:path w="32010" h="109" extrusionOk="0">
                  <a:moveTo>
                    <a:pt x="1" y="1"/>
                  </a:moveTo>
                  <a:lnTo>
                    <a:pt x="1" y="108"/>
                  </a:lnTo>
                  <a:lnTo>
                    <a:pt x="31902" y="108"/>
                  </a:lnTo>
                  <a:cubicBezTo>
                    <a:pt x="31938" y="72"/>
                    <a:pt x="31974" y="37"/>
                    <a:pt x="32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1389150" y="970750"/>
              <a:ext cx="877200" cy="2475"/>
            </a:xfrm>
            <a:custGeom>
              <a:avLst/>
              <a:gdLst/>
              <a:ahLst/>
              <a:cxnLst/>
              <a:rect l="l" t="t" r="r" b="b"/>
              <a:pathLst>
                <a:path w="35088" h="99" extrusionOk="0">
                  <a:moveTo>
                    <a:pt x="1" y="0"/>
                  </a:moveTo>
                  <a:lnTo>
                    <a:pt x="1" y="98"/>
                  </a:lnTo>
                  <a:lnTo>
                    <a:pt x="35016" y="98"/>
                  </a:lnTo>
                  <a:cubicBezTo>
                    <a:pt x="35043" y="71"/>
                    <a:pt x="35060" y="36"/>
                    <a:pt x="35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1389150" y="883100"/>
              <a:ext cx="932725" cy="2475"/>
            </a:xfrm>
            <a:custGeom>
              <a:avLst/>
              <a:gdLst/>
              <a:ahLst/>
              <a:cxnLst/>
              <a:rect l="l" t="t" r="r" b="b"/>
              <a:pathLst>
                <a:path w="37309" h="99" extrusionOk="0">
                  <a:moveTo>
                    <a:pt x="1" y="0"/>
                  </a:moveTo>
                  <a:lnTo>
                    <a:pt x="1" y="98"/>
                  </a:lnTo>
                  <a:lnTo>
                    <a:pt x="37255" y="98"/>
                  </a:lnTo>
                  <a:cubicBezTo>
                    <a:pt x="37273" y="63"/>
                    <a:pt x="37291" y="36"/>
                    <a:pt x="37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2" name="Google Shape;72;p2"/>
          <p:cNvGrpSpPr/>
          <p:nvPr/>
        </p:nvGrpSpPr>
        <p:grpSpPr>
          <a:xfrm>
            <a:off x="7910478" y="4423005"/>
            <a:ext cx="4938692" cy="2829297"/>
            <a:chOff x="38000" y="1652300"/>
            <a:chExt cx="971750" cy="556700"/>
          </a:xfrm>
        </p:grpSpPr>
        <p:sp>
          <p:nvSpPr>
            <p:cNvPr id="73" name="Google Shape;73;p2"/>
            <p:cNvSpPr/>
            <p:nvPr/>
          </p:nvSpPr>
          <p:spPr>
            <a:xfrm>
              <a:off x="38000" y="1652300"/>
              <a:ext cx="971750" cy="556700"/>
            </a:xfrm>
            <a:custGeom>
              <a:avLst/>
              <a:gdLst/>
              <a:ahLst/>
              <a:cxnLst/>
              <a:rect l="l" t="t" r="r" b="b"/>
              <a:pathLst>
                <a:path w="38870" h="22268" extrusionOk="0">
                  <a:moveTo>
                    <a:pt x="38869" y="1"/>
                  </a:moveTo>
                  <a:cubicBezTo>
                    <a:pt x="31652" y="108"/>
                    <a:pt x="25613" y="5371"/>
                    <a:pt x="18672" y="7360"/>
                  </a:cubicBezTo>
                  <a:cubicBezTo>
                    <a:pt x="16264" y="8047"/>
                    <a:pt x="13748" y="8342"/>
                    <a:pt x="11402" y="9216"/>
                  </a:cubicBezTo>
                  <a:cubicBezTo>
                    <a:pt x="6183" y="11161"/>
                    <a:pt x="2266" y="17191"/>
                    <a:pt x="0" y="22267"/>
                  </a:cubicBezTo>
                  <a:lnTo>
                    <a:pt x="38869" y="21732"/>
                  </a:lnTo>
                  <a:lnTo>
                    <a:pt x="38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5175" y="2167500"/>
              <a:ext cx="2475" cy="41275"/>
            </a:xfrm>
            <a:custGeom>
              <a:avLst/>
              <a:gdLst/>
              <a:ahLst/>
              <a:cxnLst/>
              <a:rect l="l" t="t" r="r" b="b"/>
              <a:pathLst>
                <a:path w="99" h="1651" extrusionOk="0">
                  <a:moveTo>
                    <a:pt x="99" y="0"/>
                  </a:moveTo>
                  <a:cubicBezTo>
                    <a:pt x="63" y="63"/>
                    <a:pt x="36" y="134"/>
                    <a:pt x="0" y="196"/>
                  </a:cubicBezTo>
                  <a:lnTo>
                    <a:pt x="0" y="1650"/>
                  </a:lnTo>
                  <a:lnTo>
                    <a:pt x="99" y="165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42825" y="2025875"/>
              <a:ext cx="2475" cy="14750"/>
            </a:xfrm>
            <a:custGeom>
              <a:avLst/>
              <a:gdLst/>
              <a:ahLst/>
              <a:cxnLst/>
              <a:rect l="l" t="t" r="r" b="b"/>
              <a:pathLst>
                <a:path w="99" h="590" extrusionOk="0">
                  <a:moveTo>
                    <a:pt x="98" y="0"/>
                  </a:moveTo>
                  <a:cubicBezTo>
                    <a:pt x="63" y="45"/>
                    <a:pt x="36" y="89"/>
                    <a:pt x="0" y="134"/>
                  </a:cubicBezTo>
                  <a:lnTo>
                    <a:pt x="0" y="589"/>
                  </a:lnTo>
                  <a:lnTo>
                    <a:pt x="98" y="58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42825" y="20430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42825" y="2130700"/>
              <a:ext cx="2475" cy="76950"/>
            </a:xfrm>
            <a:custGeom>
              <a:avLst/>
              <a:gdLst/>
              <a:ahLst/>
              <a:cxnLst/>
              <a:rect l="l" t="t" r="r" b="b"/>
              <a:pathLst>
                <a:path w="99" h="3078" extrusionOk="0">
                  <a:moveTo>
                    <a:pt x="0" y="0"/>
                  </a:moveTo>
                  <a:lnTo>
                    <a:pt x="0" y="3078"/>
                  </a:lnTo>
                  <a:lnTo>
                    <a:pt x="98" y="307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230475" y="20430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230475" y="1935100"/>
              <a:ext cx="2475" cy="17875"/>
            </a:xfrm>
            <a:custGeom>
              <a:avLst/>
              <a:gdLst/>
              <a:ahLst/>
              <a:cxnLst/>
              <a:rect l="l" t="t" r="r" b="b"/>
              <a:pathLst>
                <a:path w="99" h="715" extrusionOk="0">
                  <a:moveTo>
                    <a:pt x="98" y="0"/>
                  </a:moveTo>
                  <a:cubicBezTo>
                    <a:pt x="72" y="27"/>
                    <a:pt x="36" y="54"/>
                    <a:pt x="0" y="81"/>
                  </a:cubicBezTo>
                  <a:lnTo>
                    <a:pt x="0" y="714"/>
                  </a:lnTo>
                  <a:lnTo>
                    <a:pt x="98" y="714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30475" y="19554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230475" y="2130700"/>
              <a:ext cx="2475" cy="75625"/>
            </a:xfrm>
            <a:custGeom>
              <a:avLst/>
              <a:gdLst/>
              <a:ahLst/>
              <a:cxnLst/>
              <a:rect l="l" t="t" r="r" b="b"/>
              <a:pathLst>
                <a:path w="99" h="3025" extrusionOk="0">
                  <a:moveTo>
                    <a:pt x="0" y="0"/>
                  </a:moveTo>
                  <a:lnTo>
                    <a:pt x="0" y="3024"/>
                  </a:lnTo>
                  <a:lnTo>
                    <a:pt x="98" y="3024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18125" y="1883575"/>
              <a:ext cx="2700" cy="69400"/>
            </a:xfrm>
            <a:custGeom>
              <a:avLst/>
              <a:gdLst/>
              <a:ahLst/>
              <a:cxnLst/>
              <a:rect l="l" t="t" r="r" b="b"/>
              <a:pathLst>
                <a:path w="108" h="2776" extrusionOk="0">
                  <a:moveTo>
                    <a:pt x="107" y="1"/>
                  </a:moveTo>
                  <a:cubicBezTo>
                    <a:pt x="72" y="10"/>
                    <a:pt x="36" y="27"/>
                    <a:pt x="0" y="36"/>
                  </a:cubicBezTo>
                  <a:lnTo>
                    <a:pt x="0" y="2775"/>
                  </a:lnTo>
                  <a:lnTo>
                    <a:pt x="107" y="277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18125" y="2130700"/>
              <a:ext cx="2700" cy="74500"/>
            </a:xfrm>
            <a:custGeom>
              <a:avLst/>
              <a:gdLst/>
              <a:ahLst/>
              <a:cxnLst/>
              <a:rect l="l" t="t" r="r" b="b"/>
              <a:pathLst>
                <a:path w="108" h="2980" extrusionOk="0">
                  <a:moveTo>
                    <a:pt x="0" y="0"/>
                  </a:moveTo>
                  <a:lnTo>
                    <a:pt x="0" y="2980"/>
                  </a:lnTo>
                  <a:lnTo>
                    <a:pt x="107" y="2980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8125" y="20430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107" y="3408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18125" y="195540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107" y="3408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406000" y="1858825"/>
              <a:ext cx="2475" cy="6500"/>
            </a:xfrm>
            <a:custGeom>
              <a:avLst/>
              <a:gdLst/>
              <a:ahLst/>
              <a:cxnLst/>
              <a:rect l="l" t="t" r="r" b="b"/>
              <a:pathLst>
                <a:path w="99" h="260" extrusionOk="0">
                  <a:moveTo>
                    <a:pt x="98" y="0"/>
                  </a:moveTo>
                  <a:cubicBezTo>
                    <a:pt x="63" y="9"/>
                    <a:pt x="27" y="18"/>
                    <a:pt x="0" y="27"/>
                  </a:cubicBezTo>
                  <a:lnTo>
                    <a:pt x="0" y="259"/>
                  </a:lnTo>
                  <a:lnTo>
                    <a:pt x="98" y="25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406000" y="2130700"/>
              <a:ext cx="2475" cy="73175"/>
            </a:xfrm>
            <a:custGeom>
              <a:avLst/>
              <a:gdLst/>
              <a:ahLst/>
              <a:cxnLst/>
              <a:rect l="l" t="t" r="r" b="b"/>
              <a:pathLst>
                <a:path w="99" h="2927" extrusionOk="0">
                  <a:moveTo>
                    <a:pt x="0" y="0"/>
                  </a:moveTo>
                  <a:lnTo>
                    <a:pt x="0" y="2926"/>
                  </a:lnTo>
                  <a:lnTo>
                    <a:pt x="98" y="2926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06000" y="19554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406000" y="18677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06000" y="20430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93650" y="18677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93650" y="1838750"/>
              <a:ext cx="2475" cy="26575"/>
            </a:xfrm>
            <a:custGeom>
              <a:avLst/>
              <a:gdLst/>
              <a:ahLst/>
              <a:cxnLst/>
              <a:rect l="l" t="t" r="r" b="b"/>
              <a:pathLst>
                <a:path w="99" h="1063" extrusionOk="0">
                  <a:moveTo>
                    <a:pt x="98" y="1"/>
                  </a:moveTo>
                  <a:cubicBezTo>
                    <a:pt x="63" y="9"/>
                    <a:pt x="36" y="18"/>
                    <a:pt x="0" y="27"/>
                  </a:cubicBezTo>
                  <a:lnTo>
                    <a:pt x="0" y="1062"/>
                  </a:lnTo>
                  <a:lnTo>
                    <a:pt x="98" y="1062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93650" y="19554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93650" y="2130700"/>
              <a:ext cx="2475" cy="72050"/>
            </a:xfrm>
            <a:custGeom>
              <a:avLst/>
              <a:gdLst/>
              <a:ahLst/>
              <a:cxnLst/>
              <a:rect l="l" t="t" r="r" b="b"/>
              <a:pathLst>
                <a:path w="99" h="2882" extrusionOk="0">
                  <a:moveTo>
                    <a:pt x="0" y="0"/>
                  </a:moveTo>
                  <a:lnTo>
                    <a:pt x="0" y="2882"/>
                  </a:lnTo>
                  <a:lnTo>
                    <a:pt x="98" y="288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93650" y="20430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581300" y="1808200"/>
              <a:ext cx="2475" cy="57125"/>
            </a:xfrm>
            <a:custGeom>
              <a:avLst/>
              <a:gdLst/>
              <a:ahLst/>
              <a:cxnLst/>
              <a:rect l="l" t="t" r="r" b="b"/>
              <a:pathLst>
                <a:path w="99" h="2285" extrusionOk="0">
                  <a:moveTo>
                    <a:pt x="98" y="0"/>
                  </a:moveTo>
                  <a:cubicBezTo>
                    <a:pt x="71" y="9"/>
                    <a:pt x="36" y="27"/>
                    <a:pt x="0" y="36"/>
                  </a:cubicBezTo>
                  <a:lnTo>
                    <a:pt x="0" y="2284"/>
                  </a:lnTo>
                  <a:lnTo>
                    <a:pt x="98" y="2284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581300" y="19554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581300" y="20430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581300" y="18677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581300" y="2130700"/>
              <a:ext cx="2475" cy="70725"/>
            </a:xfrm>
            <a:custGeom>
              <a:avLst/>
              <a:gdLst/>
              <a:ahLst/>
              <a:cxnLst/>
              <a:rect l="l" t="t" r="r" b="b"/>
              <a:pathLst>
                <a:path w="99" h="2829" extrusionOk="0">
                  <a:moveTo>
                    <a:pt x="0" y="0"/>
                  </a:moveTo>
                  <a:lnTo>
                    <a:pt x="0" y="2828"/>
                  </a:lnTo>
                  <a:lnTo>
                    <a:pt x="98" y="282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668950" y="178010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107" y="3408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668950" y="195540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107" y="3408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668950" y="1767600"/>
              <a:ext cx="2700" cy="9850"/>
            </a:xfrm>
            <a:custGeom>
              <a:avLst/>
              <a:gdLst/>
              <a:ahLst/>
              <a:cxnLst/>
              <a:rect l="l" t="t" r="r" b="b"/>
              <a:pathLst>
                <a:path w="108" h="394" extrusionOk="0">
                  <a:moveTo>
                    <a:pt x="107" y="1"/>
                  </a:moveTo>
                  <a:cubicBezTo>
                    <a:pt x="71" y="19"/>
                    <a:pt x="36" y="36"/>
                    <a:pt x="0" y="54"/>
                  </a:cubicBezTo>
                  <a:lnTo>
                    <a:pt x="0" y="393"/>
                  </a:lnTo>
                  <a:lnTo>
                    <a:pt x="107" y="393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668950" y="2130700"/>
              <a:ext cx="2700" cy="69600"/>
            </a:xfrm>
            <a:custGeom>
              <a:avLst/>
              <a:gdLst/>
              <a:ahLst/>
              <a:cxnLst/>
              <a:rect l="l" t="t" r="r" b="b"/>
              <a:pathLst>
                <a:path w="108" h="2784" extrusionOk="0">
                  <a:moveTo>
                    <a:pt x="0" y="0"/>
                  </a:moveTo>
                  <a:lnTo>
                    <a:pt x="0" y="2783"/>
                  </a:lnTo>
                  <a:lnTo>
                    <a:pt x="107" y="2783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668950" y="20430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107" y="3408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68950" y="18677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107" y="3408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56800" y="2130700"/>
              <a:ext cx="2500" cy="68475"/>
            </a:xfrm>
            <a:custGeom>
              <a:avLst/>
              <a:gdLst/>
              <a:ahLst/>
              <a:cxnLst/>
              <a:rect l="l" t="t" r="r" b="b"/>
              <a:pathLst>
                <a:path w="100" h="2739" extrusionOk="0">
                  <a:moveTo>
                    <a:pt x="1" y="0"/>
                  </a:moveTo>
                  <a:lnTo>
                    <a:pt x="1" y="2739"/>
                  </a:lnTo>
                  <a:lnTo>
                    <a:pt x="99" y="273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6800" y="195540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56800" y="1724575"/>
              <a:ext cx="2500" cy="52875"/>
            </a:xfrm>
            <a:custGeom>
              <a:avLst/>
              <a:gdLst/>
              <a:ahLst/>
              <a:cxnLst/>
              <a:rect l="l" t="t" r="r" b="b"/>
              <a:pathLst>
                <a:path w="100" h="2115" extrusionOk="0">
                  <a:moveTo>
                    <a:pt x="99" y="0"/>
                  </a:moveTo>
                  <a:cubicBezTo>
                    <a:pt x="63" y="9"/>
                    <a:pt x="28" y="27"/>
                    <a:pt x="1" y="45"/>
                  </a:cubicBezTo>
                  <a:lnTo>
                    <a:pt x="1" y="2114"/>
                  </a:lnTo>
                  <a:lnTo>
                    <a:pt x="99" y="2114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756800" y="18677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756800" y="20430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756800" y="178010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844450" y="2130700"/>
              <a:ext cx="2500" cy="67150"/>
            </a:xfrm>
            <a:custGeom>
              <a:avLst/>
              <a:gdLst/>
              <a:ahLst/>
              <a:cxnLst/>
              <a:rect l="l" t="t" r="r" b="b"/>
              <a:pathLst>
                <a:path w="100" h="2686" extrusionOk="0">
                  <a:moveTo>
                    <a:pt x="1" y="0"/>
                  </a:moveTo>
                  <a:lnTo>
                    <a:pt x="1" y="2685"/>
                  </a:lnTo>
                  <a:lnTo>
                    <a:pt x="99" y="2685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844450" y="195540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44450" y="18677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44450" y="1692225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844450" y="178010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844450" y="1686425"/>
              <a:ext cx="2500" cy="3375"/>
            </a:xfrm>
            <a:custGeom>
              <a:avLst/>
              <a:gdLst/>
              <a:ahLst/>
              <a:cxnLst/>
              <a:rect l="l" t="t" r="r" b="b"/>
              <a:pathLst>
                <a:path w="100" h="135" extrusionOk="0">
                  <a:moveTo>
                    <a:pt x="99" y="1"/>
                  </a:moveTo>
                  <a:cubicBezTo>
                    <a:pt x="63" y="9"/>
                    <a:pt x="37" y="27"/>
                    <a:pt x="1" y="36"/>
                  </a:cubicBezTo>
                  <a:lnTo>
                    <a:pt x="1" y="134"/>
                  </a:lnTo>
                  <a:lnTo>
                    <a:pt x="99" y="134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844450" y="20430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932100" y="195540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932100" y="20430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932100" y="2130700"/>
              <a:ext cx="2500" cy="66025"/>
            </a:xfrm>
            <a:custGeom>
              <a:avLst/>
              <a:gdLst/>
              <a:ahLst/>
              <a:cxnLst/>
              <a:rect l="l" t="t" r="r" b="b"/>
              <a:pathLst>
                <a:path w="100" h="2641" extrusionOk="0">
                  <a:moveTo>
                    <a:pt x="1" y="0"/>
                  </a:moveTo>
                  <a:lnTo>
                    <a:pt x="1" y="2641"/>
                  </a:lnTo>
                  <a:lnTo>
                    <a:pt x="99" y="2632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932100" y="1660550"/>
              <a:ext cx="2500" cy="29250"/>
            </a:xfrm>
            <a:custGeom>
              <a:avLst/>
              <a:gdLst/>
              <a:ahLst/>
              <a:cxnLst/>
              <a:rect l="l" t="t" r="r" b="b"/>
              <a:pathLst>
                <a:path w="100" h="1170" extrusionOk="0">
                  <a:moveTo>
                    <a:pt x="99" y="1"/>
                  </a:moveTo>
                  <a:cubicBezTo>
                    <a:pt x="63" y="10"/>
                    <a:pt x="37" y="19"/>
                    <a:pt x="1" y="27"/>
                  </a:cubicBezTo>
                  <a:lnTo>
                    <a:pt x="1" y="1169"/>
                  </a:lnTo>
                  <a:lnTo>
                    <a:pt x="99" y="1169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932100" y="1692225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932100" y="178010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932100" y="18677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831750" y="1689775"/>
              <a:ext cx="178000" cy="2475"/>
            </a:xfrm>
            <a:custGeom>
              <a:avLst/>
              <a:gdLst/>
              <a:ahLst/>
              <a:cxnLst/>
              <a:rect l="l" t="t" r="r" b="b"/>
              <a:pathLst>
                <a:path w="7120" h="99" extrusionOk="0">
                  <a:moveTo>
                    <a:pt x="250" y="0"/>
                  </a:moveTo>
                  <a:cubicBezTo>
                    <a:pt x="170" y="36"/>
                    <a:pt x="81" y="72"/>
                    <a:pt x="0" y="98"/>
                  </a:cubicBezTo>
                  <a:lnTo>
                    <a:pt x="7119" y="98"/>
                  </a:lnTo>
                  <a:lnTo>
                    <a:pt x="71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646200" y="1777425"/>
              <a:ext cx="363550" cy="2700"/>
            </a:xfrm>
            <a:custGeom>
              <a:avLst/>
              <a:gdLst/>
              <a:ahLst/>
              <a:cxnLst/>
              <a:rect l="l" t="t" r="r" b="b"/>
              <a:pathLst>
                <a:path w="14542" h="108" extrusionOk="0">
                  <a:moveTo>
                    <a:pt x="205" y="0"/>
                  </a:moveTo>
                  <a:cubicBezTo>
                    <a:pt x="134" y="36"/>
                    <a:pt x="63" y="72"/>
                    <a:pt x="0" y="107"/>
                  </a:cubicBezTo>
                  <a:lnTo>
                    <a:pt x="14541" y="107"/>
                  </a:lnTo>
                  <a:lnTo>
                    <a:pt x="14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71200" y="1865300"/>
              <a:ext cx="638550" cy="2475"/>
            </a:xfrm>
            <a:custGeom>
              <a:avLst/>
              <a:gdLst/>
              <a:ahLst/>
              <a:cxnLst/>
              <a:rect l="l" t="t" r="r" b="b"/>
              <a:pathLst>
                <a:path w="25542" h="99" extrusionOk="0">
                  <a:moveTo>
                    <a:pt x="393" y="0"/>
                  </a:moveTo>
                  <a:cubicBezTo>
                    <a:pt x="268" y="27"/>
                    <a:pt x="134" y="63"/>
                    <a:pt x="0" y="98"/>
                  </a:cubicBezTo>
                  <a:lnTo>
                    <a:pt x="25541" y="98"/>
                  </a:lnTo>
                  <a:lnTo>
                    <a:pt x="25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09275" y="1952950"/>
              <a:ext cx="800475" cy="2475"/>
            </a:xfrm>
            <a:custGeom>
              <a:avLst/>
              <a:gdLst/>
              <a:ahLst/>
              <a:cxnLst/>
              <a:rect l="l" t="t" r="r" b="b"/>
              <a:pathLst>
                <a:path w="32019" h="99" extrusionOk="0">
                  <a:moveTo>
                    <a:pt x="117" y="0"/>
                  </a:moveTo>
                  <a:cubicBezTo>
                    <a:pt x="81" y="36"/>
                    <a:pt x="45" y="63"/>
                    <a:pt x="1" y="98"/>
                  </a:cubicBezTo>
                  <a:lnTo>
                    <a:pt x="32018" y="98"/>
                  </a:lnTo>
                  <a:lnTo>
                    <a:pt x="320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32550" y="2040600"/>
              <a:ext cx="877200" cy="2475"/>
            </a:xfrm>
            <a:custGeom>
              <a:avLst/>
              <a:gdLst/>
              <a:ahLst/>
              <a:cxnLst/>
              <a:rect l="l" t="t" r="r" b="b"/>
              <a:pathLst>
                <a:path w="35088" h="99" extrusionOk="0">
                  <a:moveTo>
                    <a:pt x="72" y="0"/>
                  </a:moveTo>
                  <a:cubicBezTo>
                    <a:pt x="46" y="36"/>
                    <a:pt x="19" y="71"/>
                    <a:pt x="1" y="98"/>
                  </a:cubicBezTo>
                  <a:lnTo>
                    <a:pt x="35087" y="98"/>
                  </a:lnTo>
                  <a:lnTo>
                    <a:pt x="350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6800" y="2128250"/>
              <a:ext cx="932950" cy="2475"/>
            </a:xfrm>
            <a:custGeom>
              <a:avLst/>
              <a:gdLst/>
              <a:ahLst/>
              <a:cxnLst/>
              <a:rect l="l" t="t" r="r" b="b"/>
              <a:pathLst>
                <a:path w="37318" h="99" extrusionOk="0">
                  <a:moveTo>
                    <a:pt x="63" y="0"/>
                  </a:moveTo>
                  <a:cubicBezTo>
                    <a:pt x="45" y="36"/>
                    <a:pt x="27" y="71"/>
                    <a:pt x="1" y="98"/>
                  </a:cubicBezTo>
                  <a:lnTo>
                    <a:pt x="37317" y="98"/>
                  </a:lnTo>
                  <a:lnTo>
                    <a:pt x="373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3" name="Google Shape;133;p2"/>
          <p:cNvGrpSpPr/>
          <p:nvPr/>
        </p:nvGrpSpPr>
        <p:grpSpPr>
          <a:xfrm>
            <a:off x="10276574" y="515314"/>
            <a:ext cx="1442063" cy="1746276"/>
            <a:chOff x="5192425" y="1134275"/>
            <a:chExt cx="714600" cy="865350"/>
          </a:xfrm>
        </p:grpSpPr>
        <p:sp>
          <p:nvSpPr>
            <p:cNvPr id="134" name="Google Shape;134;p2"/>
            <p:cNvSpPr/>
            <p:nvPr/>
          </p:nvSpPr>
          <p:spPr>
            <a:xfrm>
              <a:off x="5207125" y="1134275"/>
              <a:ext cx="699900" cy="865350"/>
            </a:xfrm>
            <a:custGeom>
              <a:avLst/>
              <a:gdLst/>
              <a:ahLst/>
              <a:cxnLst/>
              <a:rect l="l" t="t" r="r" b="b"/>
              <a:pathLst>
                <a:path w="27996" h="34614" extrusionOk="0">
                  <a:moveTo>
                    <a:pt x="15550" y="0"/>
                  </a:moveTo>
                  <a:cubicBezTo>
                    <a:pt x="14738" y="0"/>
                    <a:pt x="14087" y="643"/>
                    <a:pt x="14069" y="1455"/>
                  </a:cubicBezTo>
                  <a:cubicBezTo>
                    <a:pt x="13971" y="5148"/>
                    <a:pt x="13409" y="8136"/>
                    <a:pt x="12892" y="10144"/>
                  </a:cubicBezTo>
                  <a:cubicBezTo>
                    <a:pt x="12883" y="10153"/>
                    <a:pt x="12874" y="10153"/>
                    <a:pt x="12865" y="10153"/>
                  </a:cubicBezTo>
                  <a:cubicBezTo>
                    <a:pt x="12365" y="10153"/>
                    <a:pt x="11866" y="10215"/>
                    <a:pt x="11366" y="10331"/>
                  </a:cubicBezTo>
                  <a:cubicBezTo>
                    <a:pt x="11241" y="10367"/>
                    <a:pt x="11108" y="10402"/>
                    <a:pt x="10974" y="10438"/>
                  </a:cubicBezTo>
                  <a:cubicBezTo>
                    <a:pt x="9109" y="10991"/>
                    <a:pt x="7370" y="12320"/>
                    <a:pt x="6076" y="14194"/>
                  </a:cubicBezTo>
                  <a:cubicBezTo>
                    <a:pt x="6049" y="14229"/>
                    <a:pt x="6023" y="14256"/>
                    <a:pt x="6005" y="14292"/>
                  </a:cubicBezTo>
                  <a:lnTo>
                    <a:pt x="5978" y="14328"/>
                  </a:lnTo>
                  <a:cubicBezTo>
                    <a:pt x="5969" y="14354"/>
                    <a:pt x="5951" y="14381"/>
                    <a:pt x="5933" y="14399"/>
                  </a:cubicBezTo>
                  <a:lnTo>
                    <a:pt x="5916" y="14435"/>
                  </a:lnTo>
                  <a:lnTo>
                    <a:pt x="5835" y="14559"/>
                  </a:lnTo>
                  <a:cubicBezTo>
                    <a:pt x="5817" y="14577"/>
                    <a:pt x="5808" y="14604"/>
                    <a:pt x="5791" y="14631"/>
                  </a:cubicBezTo>
                  <a:lnTo>
                    <a:pt x="5764" y="14675"/>
                  </a:lnTo>
                  <a:cubicBezTo>
                    <a:pt x="5746" y="14702"/>
                    <a:pt x="5693" y="14791"/>
                    <a:pt x="5693" y="14791"/>
                  </a:cubicBezTo>
                  <a:lnTo>
                    <a:pt x="5621" y="14916"/>
                  </a:lnTo>
                  <a:cubicBezTo>
                    <a:pt x="5568" y="14997"/>
                    <a:pt x="5523" y="15086"/>
                    <a:pt x="5469" y="15166"/>
                  </a:cubicBezTo>
                  <a:lnTo>
                    <a:pt x="5461" y="15193"/>
                  </a:lnTo>
                  <a:cubicBezTo>
                    <a:pt x="5461" y="15193"/>
                    <a:pt x="5416" y="15273"/>
                    <a:pt x="5398" y="15309"/>
                  </a:cubicBezTo>
                  <a:lnTo>
                    <a:pt x="5318" y="15443"/>
                  </a:lnTo>
                  <a:cubicBezTo>
                    <a:pt x="5318" y="15443"/>
                    <a:pt x="5264" y="15550"/>
                    <a:pt x="5246" y="15585"/>
                  </a:cubicBezTo>
                  <a:cubicBezTo>
                    <a:pt x="5246" y="15585"/>
                    <a:pt x="5184" y="15701"/>
                    <a:pt x="5166" y="15737"/>
                  </a:cubicBezTo>
                  <a:lnTo>
                    <a:pt x="5077" y="15924"/>
                  </a:lnTo>
                  <a:cubicBezTo>
                    <a:pt x="4997" y="16076"/>
                    <a:pt x="4916" y="16237"/>
                    <a:pt x="4836" y="16397"/>
                  </a:cubicBezTo>
                  <a:cubicBezTo>
                    <a:pt x="4836" y="16397"/>
                    <a:pt x="4783" y="16513"/>
                    <a:pt x="4756" y="16567"/>
                  </a:cubicBezTo>
                  <a:cubicBezTo>
                    <a:pt x="4756" y="16567"/>
                    <a:pt x="4702" y="16683"/>
                    <a:pt x="4676" y="16736"/>
                  </a:cubicBezTo>
                  <a:lnTo>
                    <a:pt x="4586" y="16932"/>
                  </a:lnTo>
                  <a:cubicBezTo>
                    <a:pt x="4452" y="17218"/>
                    <a:pt x="4310" y="17521"/>
                    <a:pt x="4176" y="17842"/>
                  </a:cubicBezTo>
                  <a:cubicBezTo>
                    <a:pt x="4176" y="17842"/>
                    <a:pt x="4087" y="18039"/>
                    <a:pt x="4087" y="18048"/>
                  </a:cubicBezTo>
                  <a:cubicBezTo>
                    <a:pt x="3757" y="18797"/>
                    <a:pt x="3427" y="19609"/>
                    <a:pt x="3105" y="20456"/>
                  </a:cubicBezTo>
                  <a:cubicBezTo>
                    <a:pt x="3105" y="20456"/>
                    <a:pt x="3105" y="20456"/>
                    <a:pt x="3105" y="20465"/>
                  </a:cubicBezTo>
                  <a:cubicBezTo>
                    <a:pt x="3043" y="20608"/>
                    <a:pt x="2989" y="20760"/>
                    <a:pt x="2927" y="20911"/>
                  </a:cubicBezTo>
                  <a:lnTo>
                    <a:pt x="2918" y="20938"/>
                  </a:lnTo>
                  <a:cubicBezTo>
                    <a:pt x="2865" y="21090"/>
                    <a:pt x="2811" y="21232"/>
                    <a:pt x="2757" y="21384"/>
                  </a:cubicBezTo>
                  <a:lnTo>
                    <a:pt x="2749" y="21402"/>
                  </a:lnTo>
                  <a:cubicBezTo>
                    <a:pt x="2695" y="21554"/>
                    <a:pt x="2633" y="21705"/>
                    <a:pt x="2579" y="21866"/>
                  </a:cubicBezTo>
                  <a:lnTo>
                    <a:pt x="2579" y="21875"/>
                  </a:lnTo>
                  <a:cubicBezTo>
                    <a:pt x="2517" y="22026"/>
                    <a:pt x="2463" y="22178"/>
                    <a:pt x="2410" y="22339"/>
                  </a:cubicBezTo>
                  <a:lnTo>
                    <a:pt x="2401" y="22356"/>
                  </a:lnTo>
                  <a:cubicBezTo>
                    <a:pt x="2294" y="22669"/>
                    <a:pt x="2187" y="22981"/>
                    <a:pt x="2079" y="23302"/>
                  </a:cubicBezTo>
                  <a:lnTo>
                    <a:pt x="2071" y="23329"/>
                  </a:lnTo>
                  <a:cubicBezTo>
                    <a:pt x="1964" y="23641"/>
                    <a:pt x="1856" y="23953"/>
                    <a:pt x="1758" y="24266"/>
                  </a:cubicBezTo>
                  <a:lnTo>
                    <a:pt x="1749" y="24292"/>
                  </a:lnTo>
                  <a:cubicBezTo>
                    <a:pt x="1705" y="24444"/>
                    <a:pt x="1651" y="24596"/>
                    <a:pt x="1607" y="24756"/>
                  </a:cubicBezTo>
                  <a:cubicBezTo>
                    <a:pt x="1607" y="24756"/>
                    <a:pt x="1598" y="24765"/>
                    <a:pt x="1598" y="24765"/>
                  </a:cubicBezTo>
                  <a:cubicBezTo>
                    <a:pt x="1553" y="24917"/>
                    <a:pt x="1509" y="25077"/>
                    <a:pt x="1455" y="25229"/>
                  </a:cubicBezTo>
                  <a:lnTo>
                    <a:pt x="1455" y="25247"/>
                  </a:lnTo>
                  <a:cubicBezTo>
                    <a:pt x="1401" y="25399"/>
                    <a:pt x="1357" y="25550"/>
                    <a:pt x="1312" y="25702"/>
                  </a:cubicBezTo>
                  <a:lnTo>
                    <a:pt x="1312" y="25720"/>
                  </a:lnTo>
                  <a:cubicBezTo>
                    <a:pt x="1259" y="25880"/>
                    <a:pt x="1214" y="26032"/>
                    <a:pt x="1178" y="26175"/>
                  </a:cubicBezTo>
                  <a:lnTo>
                    <a:pt x="1170" y="26192"/>
                  </a:lnTo>
                  <a:cubicBezTo>
                    <a:pt x="1125" y="26344"/>
                    <a:pt x="1089" y="26496"/>
                    <a:pt x="1045" y="26639"/>
                  </a:cubicBezTo>
                  <a:lnTo>
                    <a:pt x="1036" y="26665"/>
                  </a:lnTo>
                  <a:cubicBezTo>
                    <a:pt x="955" y="26969"/>
                    <a:pt x="875" y="27263"/>
                    <a:pt x="795" y="27557"/>
                  </a:cubicBezTo>
                  <a:lnTo>
                    <a:pt x="795" y="27584"/>
                  </a:lnTo>
                  <a:cubicBezTo>
                    <a:pt x="732" y="27825"/>
                    <a:pt x="670" y="28057"/>
                    <a:pt x="616" y="28280"/>
                  </a:cubicBezTo>
                  <a:lnTo>
                    <a:pt x="608" y="28316"/>
                  </a:lnTo>
                  <a:cubicBezTo>
                    <a:pt x="563" y="28503"/>
                    <a:pt x="518" y="28681"/>
                    <a:pt x="483" y="28842"/>
                  </a:cubicBezTo>
                  <a:cubicBezTo>
                    <a:pt x="483" y="28851"/>
                    <a:pt x="483" y="28860"/>
                    <a:pt x="483" y="28860"/>
                  </a:cubicBezTo>
                  <a:cubicBezTo>
                    <a:pt x="447" y="29020"/>
                    <a:pt x="411" y="29181"/>
                    <a:pt x="376" y="29342"/>
                  </a:cubicBezTo>
                  <a:lnTo>
                    <a:pt x="376" y="29351"/>
                  </a:lnTo>
                  <a:cubicBezTo>
                    <a:pt x="331" y="29565"/>
                    <a:pt x="295" y="29770"/>
                    <a:pt x="251" y="29966"/>
                  </a:cubicBezTo>
                  <a:cubicBezTo>
                    <a:pt x="251" y="29966"/>
                    <a:pt x="251" y="29984"/>
                    <a:pt x="251" y="29984"/>
                  </a:cubicBezTo>
                  <a:cubicBezTo>
                    <a:pt x="242" y="30046"/>
                    <a:pt x="233" y="30109"/>
                    <a:pt x="224" y="30162"/>
                  </a:cubicBezTo>
                  <a:lnTo>
                    <a:pt x="215" y="30189"/>
                  </a:lnTo>
                  <a:cubicBezTo>
                    <a:pt x="179" y="30385"/>
                    <a:pt x="153" y="30573"/>
                    <a:pt x="126" y="30760"/>
                  </a:cubicBezTo>
                  <a:lnTo>
                    <a:pt x="126" y="30778"/>
                  </a:lnTo>
                  <a:cubicBezTo>
                    <a:pt x="117" y="30840"/>
                    <a:pt x="108" y="30894"/>
                    <a:pt x="99" y="30947"/>
                  </a:cubicBezTo>
                  <a:lnTo>
                    <a:pt x="99" y="30965"/>
                  </a:lnTo>
                  <a:cubicBezTo>
                    <a:pt x="81" y="31081"/>
                    <a:pt x="72" y="31197"/>
                    <a:pt x="54" y="31322"/>
                  </a:cubicBezTo>
                  <a:lnTo>
                    <a:pt x="54" y="31340"/>
                  </a:lnTo>
                  <a:cubicBezTo>
                    <a:pt x="46" y="31384"/>
                    <a:pt x="46" y="31438"/>
                    <a:pt x="37" y="31483"/>
                  </a:cubicBezTo>
                  <a:lnTo>
                    <a:pt x="37" y="31518"/>
                  </a:lnTo>
                  <a:cubicBezTo>
                    <a:pt x="37" y="31563"/>
                    <a:pt x="28" y="31616"/>
                    <a:pt x="28" y="31661"/>
                  </a:cubicBezTo>
                  <a:cubicBezTo>
                    <a:pt x="28" y="31661"/>
                    <a:pt x="28" y="31679"/>
                    <a:pt x="28" y="31679"/>
                  </a:cubicBezTo>
                  <a:cubicBezTo>
                    <a:pt x="19" y="31786"/>
                    <a:pt x="10" y="31893"/>
                    <a:pt x="1" y="31991"/>
                  </a:cubicBezTo>
                  <a:lnTo>
                    <a:pt x="1" y="32027"/>
                  </a:lnTo>
                  <a:cubicBezTo>
                    <a:pt x="1" y="32071"/>
                    <a:pt x="1" y="32107"/>
                    <a:pt x="1" y="32152"/>
                  </a:cubicBezTo>
                  <a:lnTo>
                    <a:pt x="1" y="32187"/>
                  </a:lnTo>
                  <a:cubicBezTo>
                    <a:pt x="1" y="32232"/>
                    <a:pt x="1" y="32277"/>
                    <a:pt x="1" y="32312"/>
                  </a:cubicBezTo>
                  <a:lnTo>
                    <a:pt x="1" y="32330"/>
                  </a:lnTo>
                  <a:cubicBezTo>
                    <a:pt x="1" y="32384"/>
                    <a:pt x="1" y="32428"/>
                    <a:pt x="1" y="32482"/>
                  </a:cubicBezTo>
                  <a:lnTo>
                    <a:pt x="1" y="32500"/>
                  </a:lnTo>
                  <a:cubicBezTo>
                    <a:pt x="1" y="32535"/>
                    <a:pt x="1" y="32580"/>
                    <a:pt x="10" y="32625"/>
                  </a:cubicBezTo>
                  <a:lnTo>
                    <a:pt x="10" y="32651"/>
                  </a:lnTo>
                  <a:cubicBezTo>
                    <a:pt x="10" y="32687"/>
                    <a:pt x="10" y="32723"/>
                    <a:pt x="19" y="32758"/>
                  </a:cubicBezTo>
                  <a:lnTo>
                    <a:pt x="19" y="32794"/>
                  </a:lnTo>
                  <a:cubicBezTo>
                    <a:pt x="28" y="32883"/>
                    <a:pt x="37" y="32972"/>
                    <a:pt x="46" y="33053"/>
                  </a:cubicBezTo>
                  <a:lnTo>
                    <a:pt x="54" y="33088"/>
                  </a:lnTo>
                  <a:cubicBezTo>
                    <a:pt x="63" y="33124"/>
                    <a:pt x="63" y="33151"/>
                    <a:pt x="72" y="33187"/>
                  </a:cubicBezTo>
                  <a:lnTo>
                    <a:pt x="81" y="33222"/>
                  </a:lnTo>
                  <a:cubicBezTo>
                    <a:pt x="90" y="33258"/>
                    <a:pt x="90" y="33294"/>
                    <a:pt x="99" y="33320"/>
                  </a:cubicBezTo>
                  <a:lnTo>
                    <a:pt x="108" y="33356"/>
                  </a:lnTo>
                  <a:cubicBezTo>
                    <a:pt x="117" y="33392"/>
                    <a:pt x="135" y="33436"/>
                    <a:pt x="144" y="33472"/>
                  </a:cubicBezTo>
                  <a:cubicBezTo>
                    <a:pt x="144" y="33481"/>
                    <a:pt x="153" y="33490"/>
                    <a:pt x="153" y="33499"/>
                  </a:cubicBezTo>
                  <a:cubicBezTo>
                    <a:pt x="161" y="33534"/>
                    <a:pt x="170" y="33570"/>
                    <a:pt x="188" y="33597"/>
                  </a:cubicBezTo>
                  <a:cubicBezTo>
                    <a:pt x="188" y="33615"/>
                    <a:pt x="197" y="33624"/>
                    <a:pt x="197" y="33633"/>
                  </a:cubicBezTo>
                  <a:cubicBezTo>
                    <a:pt x="215" y="33668"/>
                    <a:pt x="224" y="33695"/>
                    <a:pt x="233" y="33722"/>
                  </a:cubicBezTo>
                  <a:cubicBezTo>
                    <a:pt x="242" y="33731"/>
                    <a:pt x="251" y="33749"/>
                    <a:pt x="251" y="33757"/>
                  </a:cubicBezTo>
                  <a:cubicBezTo>
                    <a:pt x="269" y="33793"/>
                    <a:pt x="286" y="33820"/>
                    <a:pt x="304" y="33847"/>
                  </a:cubicBezTo>
                  <a:cubicBezTo>
                    <a:pt x="304" y="33865"/>
                    <a:pt x="313" y="33873"/>
                    <a:pt x="322" y="33882"/>
                  </a:cubicBezTo>
                  <a:cubicBezTo>
                    <a:pt x="340" y="33918"/>
                    <a:pt x="367" y="33963"/>
                    <a:pt x="393" y="33998"/>
                  </a:cubicBezTo>
                  <a:cubicBezTo>
                    <a:pt x="402" y="34007"/>
                    <a:pt x="411" y="34025"/>
                    <a:pt x="420" y="34034"/>
                  </a:cubicBezTo>
                  <a:cubicBezTo>
                    <a:pt x="438" y="34061"/>
                    <a:pt x="456" y="34088"/>
                    <a:pt x="483" y="34114"/>
                  </a:cubicBezTo>
                  <a:cubicBezTo>
                    <a:pt x="492" y="34123"/>
                    <a:pt x="509" y="34141"/>
                    <a:pt x="518" y="34150"/>
                  </a:cubicBezTo>
                  <a:cubicBezTo>
                    <a:pt x="536" y="34177"/>
                    <a:pt x="563" y="34204"/>
                    <a:pt x="590" y="34221"/>
                  </a:cubicBezTo>
                  <a:cubicBezTo>
                    <a:pt x="590" y="34221"/>
                    <a:pt x="590" y="34221"/>
                    <a:pt x="590" y="34230"/>
                  </a:cubicBezTo>
                  <a:cubicBezTo>
                    <a:pt x="599" y="34239"/>
                    <a:pt x="616" y="34248"/>
                    <a:pt x="625" y="34257"/>
                  </a:cubicBezTo>
                  <a:cubicBezTo>
                    <a:pt x="661" y="34293"/>
                    <a:pt x="706" y="34320"/>
                    <a:pt x="741" y="34355"/>
                  </a:cubicBezTo>
                  <a:lnTo>
                    <a:pt x="750" y="34355"/>
                  </a:lnTo>
                  <a:cubicBezTo>
                    <a:pt x="786" y="34382"/>
                    <a:pt x="822" y="34400"/>
                    <a:pt x="857" y="34427"/>
                  </a:cubicBezTo>
                  <a:cubicBezTo>
                    <a:pt x="875" y="34435"/>
                    <a:pt x="893" y="34444"/>
                    <a:pt x="902" y="34444"/>
                  </a:cubicBezTo>
                  <a:cubicBezTo>
                    <a:pt x="929" y="34462"/>
                    <a:pt x="947" y="34471"/>
                    <a:pt x="973" y="34480"/>
                  </a:cubicBezTo>
                  <a:lnTo>
                    <a:pt x="982" y="34480"/>
                  </a:lnTo>
                  <a:cubicBezTo>
                    <a:pt x="991" y="34489"/>
                    <a:pt x="1009" y="34498"/>
                    <a:pt x="1027" y="34498"/>
                  </a:cubicBezTo>
                  <a:cubicBezTo>
                    <a:pt x="1045" y="34507"/>
                    <a:pt x="1071" y="34516"/>
                    <a:pt x="1089" y="34525"/>
                  </a:cubicBezTo>
                  <a:cubicBezTo>
                    <a:pt x="1107" y="34534"/>
                    <a:pt x="1125" y="34534"/>
                    <a:pt x="1143" y="34543"/>
                  </a:cubicBezTo>
                  <a:cubicBezTo>
                    <a:pt x="1161" y="34551"/>
                    <a:pt x="1187" y="34551"/>
                    <a:pt x="1205" y="34560"/>
                  </a:cubicBezTo>
                  <a:cubicBezTo>
                    <a:pt x="1223" y="34569"/>
                    <a:pt x="1241" y="34569"/>
                    <a:pt x="1268" y="34578"/>
                  </a:cubicBezTo>
                  <a:cubicBezTo>
                    <a:pt x="1286" y="34578"/>
                    <a:pt x="1303" y="34587"/>
                    <a:pt x="1321" y="34587"/>
                  </a:cubicBezTo>
                  <a:cubicBezTo>
                    <a:pt x="1339" y="34587"/>
                    <a:pt x="1357" y="34587"/>
                    <a:pt x="1375" y="34596"/>
                  </a:cubicBezTo>
                  <a:lnTo>
                    <a:pt x="1384" y="34596"/>
                  </a:lnTo>
                  <a:cubicBezTo>
                    <a:pt x="1401" y="34596"/>
                    <a:pt x="1419" y="34596"/>
                    <a:pt x="1446" y="34605"/>
                  </a:cubicBezTo>
                  <a:lnTo>
                    <a:pt x="1500" y="34605"/>
                  </a:lnTo>
                  <a:cubicBezTo>
                    <a:pt x="1517" y="34605"/>
                    <a:pt x="1535" y="34614"/>
                    <a:pt x="1553" y="34614"/>
                  </a:cubicBezTo>
                  <a:lnTo>
                    <a:pt x="1776" y="34614"/>
                  </a:lnTo>
                  <a:cubicBezTo>
                    <a:pt x="1785" y="34605"/>
                    <a:pt x="1830" y="34605"/>
                    <a:pt x="1830" y="34605"/>
                  </a:cubicBezTo>
                  <a:lnTo>
                    <a:pt x="1883" y="34605"/>
                  </a:lnTo>
                  <a:cubicBezTo>
                    <a:pt x="1892" y="34596"/>
                    <a:pt x="1910" y="34596"/>
                    <a:pt x="1928" y="34596"/>
                  </a:cubicBezTo>
                  <a:cubicBezTo>
                    <a:pt x="1946" y="34596"/>
                    <a:pt x="1964" y="34596"/>
                    <a:pt x="1981" y="34587"/>
                  </a:cubicBezTo>
                  <a:cubicBezTo>
                    <a:pt x="1999" y="34587"/>
                    <a:pt x="2017" y="34587"/>
                    <a:pt x="2035" y="34578"/>
                  </a:cubicBezTo>
                  <a:cubicBezTo>
                    <a:pt x="2053" y="34578"/>
                    <a:pt x="2071" y="34578"/>
                    <a:pt x="2088" y="34569"/>
                  </a:cubicBezTo>
                  <a:cubicBezTo>
                    <a:pt x="2106" y="34569"/>
                    <a:pt x="2124" y="34569"/>
                    <a:pt x="2151" y="34560"/>
                  </a:cubicBezTo>
                  <a:cubicBezTo>
                    <a:pt x="2160" y="34560"/>
                    <a:pt x="2178" y="34560"/>
                    <a:pt x="2204" y="34551"/>
                  </a:cubicBezTo>
                  <a:cubicBezTo>
                    <a:pt x="2213" y="34551"/>
                    <a:pt x="2231" y="34543"/>
                    <a:pt x="2258" y="34543"/>
                  </a:cubicBezTo>
                  <a:cubicBezTo>
                    <a:pt x="2267" y="34534"/>
                    <a:pt x="2285" y="34534"/>
                    <a:pt x="2311" y="34525"/>
                  </a:cubicBezTo>
                  <a:lnTo>
                    <a:pt x="2356" y="34516"/>
                  </a:lnTo>
                  <a:cubicBezTo>
                    <a:pt x="2383" y="34507"/>
                    <a:pt x="2401" y="34507"/>
                    <a:pt x="2418" y="34498"/>
                  </a:cubicBezTo>
                  <a:cubicBezTo>
                    <a:pt x="2436" y="34498"/>
                    <a:pt x="2445" y="34489"/>
                    <a:pt x="2472" y="34489"/>
                  </a:cubicBezTo>
                  <a:cubicBezTo>
                    <a:pt x="2490" y="34480"/>
                    <a:pt x="2508" y="34480"/>
                    <a:pt x="2526" y="34471"/>
                  </a:cubicBezTo>
                  <a:cubicBezTo>
                    <a:pt x="2543" y="34462"/>
                    <a:pt x="2561" y="34462"/>
                    <a:pt x="2579" y="34453"/>
                  </a:cubicBezTo>
                  <a:cubicBezTo>
                    <a:pt x="2597" y="34444"/>
                    <a:pt x="2615" y="34444"/>
                    <a:pt x="2633" y="34435"/>
                  </a:cubicBezTo>
                  <a:cubicBezTo>
                    <a:pt x="2650" y="34435"/>
                    <a:pt x="2668" y="34427"/>
                    <a:pt x="2686" y="34418"/>
                  </a:cubicBezTo>
                  <a:lnTo>
                    <a:pt x="2740" y="34400"/>
                  </a:lnTo>
                  <a:lnTo>
                    <a:pt x="2802" y="34382"/>
                  </a:lnTo>
                  <a:lnTo>
                    <a:pt x="2847" y="34364"/>
                  </a:lnTo>
                  <a:lnTo>
                    <a:pt x="2909" y="34337"/>
                  </a:lnTo>
                  <a:lnTo>
                    <a:pt x="3025" y="34293"/>
                  </a:lnTo>
                  <a:lnTo>
                    <a:pt x="3141" y="34248"/>
                  </a:lnTo>
                  <a:lnTo>
                    <a:pt x="3257" y="34204"/>
                  </a:lnTo>
                  <a:lnTo>
                    <a:pt x="3382" y="34150"/>
                  </a:lnTo>
                  <a:cubicBezTo>
                    <a:pt x="3382" y="34150"/>
                    <a:pt x="3471" y="34105"/>
                    <a:pt x="3498" y="34096"/>
                  </a:cubicBezTo>
                  <a:lnTo>
                    <a:pt x="3614" y="34043"/>
                  </a:lnTo>
                  <a:lnTo>
                    <a:pt x="3739" y="33981"/>
                  </a:lnTo>
                  <a:lnTo>
                    <a:pt x="3774" y="33963"/>
                  </a:lnTo>
                  <a:cubicBezTo>
                    <a:pt x="3917" y="33891"/>
                    <a:pt x="4060" y="33820"/>
                    <a:pt x="4212" y="33740"/>
                  </a:cubicBezTo>
                  <a:lnTo>
                    <a:pt x="4310" y="33686"/>
                  </a:lnTo>
                  <a:lnTo>
                    <a:pt x="4452" y="33606"/>
                  </a:lnTo>
                  <a:lnTo>
                    <a:pt x="4577" y="33534"/>
                  </a:lnTo>
                  <a:lnTo>
                    <a:pt x="4693" y="33472"/>
                  </a:lnTo>
                  <a:lnTo>
                    <a:pt x="4907" y="33347"/>
                  </a:lnTo>
                  <a:lnTo>
                    <a:pt x="5041" y="33267"/>
                  </a:lnTo>
                  <a:lnTo>
                    <a:pt x="5130" y="33213"/>
                  </a:lnTo>
                  <a:lnTo>
                    <a:pt x="5273" y="33124"/>
                  </a:lnTo>
                  <a:lnTo>
                    <a:pt x="5407" y="33044"/>
                  </a:lnTo>
                  <a:lnTo>
                    <a:pt x="5559" y="32946"/>
                  </a:lnTo>
                  <a:lnTo>
                    <a:pt x="5693" y="32856"/>
                  </a:lnTo>
                  <a:lnTo>
                    <a:pt x="5844" y="32767"/>
                  </a:lnTo>
                  <a:lnTo>
                    <a:pt x="5987" y="32669"/>
                  </a:lnTo>
                  <a:lnTo>
                    <a:pt x="6130" y="32580"/>
                  </a:lnTo>
                  <a:lnTo>
                    <a:pt x="6281" y="32482"/>
                  </a:lnTo>
                  <a:lnTo>
                    <a:pt x="6433" y="32375"/>
                  </a:lnTo>
                  <a:lnTo>
                    <a:pt x="6585" y="32277"/>
                  </a:lnTo>
                  <a:lnTo>
                    <a:pt x="6736" y="32170"/>
                  </a:lnTo>
                  <a:lnTo>
                    <a:pt x="6879" y="32071"/>
                  </a:lnTo>
                  <a:cubicBezTo>
                    <a:pt x="6879" y="32071"/>
                    <a:pt x="6995" y="31991"/>
                    <a:pt x="7031" y="31964"/>
                  </a:cubicBezTo>
                  <a:lnTo>
                    <a:pt x="7191" y="31848"/>
                  </a:lnTo>
                  <a:cubicBezTo>
                    <a:pt x="7191" y="31848"/>
                    <a:pt x="7352" y="31741"/>
                    <a:pt x="7352" y="31741"/>
                  </a:cubicBezTo>
                  <a:cubicBezTo>
                    <a:pt x="8030" y="31260"/>
                    <a:pt x="8744" y="30724"/>
                    <a:pt x="9475" y="30153"/>
                  </a:cubicBezTo>
                  <a:cubicBezTo>
                    <a:pt x="9475" y="30153"/>
                    <a:pt x="9493" y="30144"/>
                    <a:pt x="9493" y="30144"/>
                  </a:cubicBezTo>
                  <a:cubicBezTo>
                    <a:pt x="9939" y="29788"/>
                    <a:pt x="10394" y="29431"/>
                    <a:pt x="10840" y="29056"/>
                  </a:cubicBezTo>
                  <a:lnTo>
                    <a:pt x="10849" y="29056"/>
                  </a:lnTo>
                  <a:cubicBezTo>
                    <a:pt x="10947" y="28967"/>
                    <a:pt x="11045" y="28887"/>
                    <a:pt x="11143" y="28806"/>
                  </a:cubicBezTo>
                  <a:lnTo>
                    <a:pt x="11161" y="28797"/>
                  </a:lnTo>
                  <a:cubicBezTo>
                    <a:pt x="11250" y="28717"/>
                    <a:pt x="11348" y="28637"/>
                    <a:pt x="11438" y="28557"/>
                  </a:cubicBezTo>
                  <a:lnTo>
                    <a:pt x="11464" y="28539"/>
                  </a:lnTo>
                  <a:cubicBezTo>
                    <a:pt x="11563" y="28458"/>
                    <a:pt x="11652" y="28378"/>
                    <a:pt x="11750" y="28298"/>
                  </a:cubicBezTo>
                  <a:lnTo>
                    <a:pt x="11777" y="28280"/>
                  </a:lnTo>
                  <a:cubicBezTo>
                    <a:pt x="11866" y="28200"/>
                    <a:pt x="11955" y="28119"/>
                    <a:pt x="12053" y="28039"/>
                  </a:cubicBezTo>
                  <a:lnTo>
                    <a:pt x="12071" y="28021"/>
                  </a:lnTo>
                  <a:cubicBezTo>
                    <a:pt x="12169" y="27941"/>
                    <a:pt x="12258" y="27861"/>
                    <a:pt x="12348" y="27789"/>
                  </a:cubicBezTo>
                  <a:lnTo>
                    <a:pt x="12374" y="27763"/>
                  </a:lnTo>
                  <a:cubicBezTo>
                    <a:pt x="12464" y="27682"/>
                    <a:pt x="12553" y="27602"/>
                    <a:pt x="12651" y="27531"/>
                  </a:cubicBezTo>
                  <a:lnTo>
                    <a:pt x="12660" y="27513"/>
                  </a:lnTo>
                  <a:cubicBezTo>
                    <a:pt x="12758" y="27432"/>
                    <a:pt x="12847" y="27343"/>
                    <a:pt x="12936" y="27272"/>
                  </a:cubicBezTo>
                  <a:cubicBezTo>
                    <a:pt x="12945" y="27263"/>
                    <a:pt x="12945" y="27263"/>
                    <a:pt x="12954" y="27254"/>
                  </a:cubicBezTo>
                  <a:cubicBezTo>
                    <a:pt x="13240" y="27004"/>
                    <a:pt x="13516" y="26754"/>
                    <a:pt x="13793" y="26505"/>
                  </a:cubicBezTo>
                  <a:lnTo>
                    <a:pt x="13793" y="26496"/>
                  </a:lnTo>
                  <a:cubicBezTo>
                    <a:pt x="13882" y="26415"/>
                    <a:pt x="13971" y="26335"/>
                    <a:pt x="14052" y="26255"/>
                  </a:cubicBezTo>
                  <a:lnTo>
                    <a:pt x="14078" y="26237"/>
                  </a:lnTo>
                  <a:cubicBezTo>
                    <a:pt x="14159" y="26166"/>
                    <a:pt x="14239" y="26085"/>
                    <a:pt x="14319" y="26014"/>
                  </a:cubicBezTo>
                  <a:lnTo>
                    <a:pt x="14346" y="25987"/>
                  </a:lnTo>
                  <a:cubicBezTo>
                    <a:pt x="14426" y="25907"/>
                    <a:pt x="14507" y="25836"/>
                    <a:pt x="14587" y="25764"/>
                  </a:cubicBezTo>
                  <a:lnTo>
                    <a:pt x="14614" y="25738"/>
                  </a:lnTo>
                  <a:cubicBezTo>
                    <a:pt x="14685" y="25657"/>
                    <a:pt x="14765" y="25586"/>
                    <a:pt x="14846" y="25514"/>
                  </a:cubicBezTo>
                  <a:lnTo>
                    <a:pt x="14872" y="25488"/>
                  </a:lnTo>
                  <a:cubicBezTo>
                    <a:pt x="14944" y="25416"/>
                    <a:pt x="15024" y="25345"/>
                    <a:pt x="15095" y="25274"/>
                  </a:cubicBezTo>
                  <a:lnTo>
                    <a:pt x="15122" y="25247"/>
                  </a:lnTo>
                  <a:cubicBezTo>
                    <a:pt x="15193" y="25175"/>
                    <a:pt x="15265" y="25095"/>
                    <a:pt x="15336" y="25033"/>
                  </a:cubicBezTo>
                  <a:lnTo>
                    <a:pt x="15363" y="25006"/>
                  </a:lnTo>
                  <a:cubicBezTo>
                    <a:pt x="15434" y="24935"/>
                    <a:pt x="15506" y="24863"/>
                    <a:pt x="15586" y="24783"/>
                  </a:cubicBezTo>
                  <a:lnTo>
                    <a:pt x="15595" y="24774"/>
                  </a:lnTo>
                  <a:cubicBezTo>
                    <a:pt x="15666" y="24694"/>
                    <a:pt x="15747" y="24622"/>
                    <a:pt x="15818" y="24551"/>
                  </a:cubicBezTo>
                  <a:lnTo>
                    <a:pt x="15818" y="24542"/>
                  </a:lnTo>
                  <a:cubicBezTo>
                    <a:pt x="15970" y="24390"/>
                    <a:pt x="16112" y="24248"/>
                    <a:pt x="16246" y="24105"/>
                  </a:cubicBezTo>
                  <a:lnTo>
                    <a:pt x="16255" y="24087"/>
                  </a:lnTo>
                  <a:cubicBezTo>
                    <a:pt x="16317" y="24025"/>
                    <a:pt x="16380" y="23953"/>
                    <a:pt x="16442" y="23891"/>
                  </a:cubicBezTo>
                  <a:lnTo>
                    <a:pt x="16460" y="23864"/>
                  </a:lnTo>
                  <a:cubicBezTo>
                    <a:pt x="16523" y="23802"/>
                    <a:pt x="16585" y="23739"/>
                    <a:pt x="16639" y="23668"/>
                  </a:cubicBezTo>
                  <a:lnTo>
                    <a:pt x="16665" y="23650"/>
                  </a:lnTo>
                  <a:cubicBezTo>
                    <a:pt x="16719" y="23588"/>
                    <a:pt x="16772" y="23525"/>
                    <a:pt x="16826" y="23463"/>
                  </a:cubicBezTo>
                  <a:lnTo>
                    <a:pt x="16853" y="23436"/>
                  </a:lnTo>
                  <a:cubicBezTo>
                    <a:pt x="16906" y="23373"/>
                    <a:pt x="16960" y="23311"/>
                    <a:pt x="17004" y="23257"/>
                  </a:cubicBezTo>
                  <a:lnTo>
                    <a:pt x="17031" y="23231"/>
                  </a:lnTo>
                  <a:cubicBezTo>
                    <a:pt x="17085" y="23168"/>
                    <a:pt x="17129" y="23106"/>
                    <a:pt x="17183" y="23052"/>
                  </a:cubicBezTo>
                  <a:lnTo>
                    <a:pt x="17201" y="23026"/>
                  </a:lnTo>
                  <a:cubicBezTo>
                    <a:pt x="17245" y="22963"/>
                    <a:pt x="17290" y="22910"/>
                    <a:pt x="17343" y="22847"/>
                  </a:cubicBezTo>
                  <a:lnTo>
                    <a:pt x="17361" y="22829"/>
                  </a:lnTo>
                  <a:cubicBezTo>
                    <a:pt x="17406" y="22776"/>
                    <a:pt x="17450" y="22713"/>
                    <a:pt x="17495" y="22660"/>
                  </a:cubicBezTo>
                  <a:lnTo>
                    <a:pt x="17504" y="22642"/>
                  </a:lnTo>
                  <a:cubicBezTo>
                    <a:pt x="17549" y="22579"/>
                    <a:pt x="17593" y="22526"/>
                    <a:pt x="17629" y="22472"/>
                  </a:cubicBezTo>
                  <a:lnTo>
                    <a:pt x="17638" y="22463"/>
                  </a:lnTo>
                  <a:cubicBezTo>
                    <a:pt x="17682" y="22401"/>
                    <a:pt x="17727" y="22348"/>
                    <a:pt x="17763" y="22285"/>
                  </a:cubicBezTo>
                  <a:cubicBezTo>
                    <a:pt x="17807" y="22232"/>
                    <a:pt x="17843" y="22169"/>
                    <a:pt x="17879" y="22116"/>
                  </a:cubicBezTo>
                  <a:cubicBezTo>
                    <a:pt x="17888" y="22098"/>
                    <a:pt x="17923" y="22053"/>
                    <a:pt x="17923" y="22053"/>
                  </a:cubicBezTo>
                  <a:cubicBezTo>
                    <a:pt x="17941" y="22017"/>
                    <a:pt x="17968" y="21982"/>
                    <a:pt x="17995" y="21937"/>
                  </a:cubicBezTo>
                  <a:cubicBezTo>
                    <a:pt x="18004" y="21919"/>
                    <a:pt x="18039" y="21866"/>
                    <a:pt x="18039" y="21866"/>
                  </a:cubicBezTo>
                  <a:cubicBezTo>
                    <a:pt x="18066" y="21830"/>
                    <a:pt x="18084" y="21803"/>
                    <a:pt x="18102" y="21768"/>
                  </a:cubicBezTo>
                  <a:cubicBezTo>
                    <a:pt x="18120" y="21741"/>
                    <a:pt x="18137" y="21714"/>
                    <a:pt x="18155" y="21687"/>
                  </a:cubicBezTo>
                  <a:cubicBezTo>
                    <a:pt x="18173" y="21652"/>
                    <a:pt x="18191" y="21625"/>
                    <a:pt x="18209" y="21589"/>
                  </a:cubicBezTo>
                  <a:cubicBezTo>
                    <a:pt x="18227" y="21562"/>
                    <a:pt x="18244" y="21536"/>
                    <a:pt x="18262" y="21500"/>
                  </a:cubicBezTo>
                  <a:cubicBezTo>
                    <a:pt x="18280" y="21473"/>
                    <a:pt x="18289" y="21447"/>
                    <a:pt x="18307" y="21420"/>
                  </a:cubicBezTo>
                  <a:cubicBezTo>
                    <a:pt x="18325" y="21384"/>
                    <a:pt x="18343" y="21357"/>
                    <a:pt x="18360" y="21322"/>
                  </a:cubicBezTo>
                  <a:cubicBezTo>
                    <a:pt x="18378" y="21304"/>
                    <a:pt x="18387" y="21277"/>
                    <a:pt x="18405" y="21250"/>
                  </a:cubicBezTo>
                  <a:cubicBezTo>
                    <a:pt x="18423" y="21215"/>
                    <a:pt x="18441" y="21179"/>
                    <a:pt x="18459" y="21143"/>
                  </a:cubicBezTo>
                  <a:cubicBezTo>
                    <a:pt x="18467" y="21125"/>
                    <a:pt x="18494" y="21081"/>
                    <a:pt x="18494" y="21081"/>
                  </a:cubicBezTo>
                  <a:cubicBezTo>
                    <a:pt x="18512" y="21045"/>
                    <a:pt x="18530" y="21009"/>
                    <a:pt x="18557" y="20965"/>
                  </a:cubicBezTo>
                  <a:lnTo>
                    <a:pt x="18566" y="20938"/>
                  </a:lnTo>
                  <a:cubicBezTo>
                    <a:pt x="18673" y="20724"/>
                    <a:pt x="18771" y="20510"/>
                    <a:pt x="18860" y="20296"/>
                  </a:cubicBezTo>
                  <a:cubicBezTo>
                    <a:pt x="18869" y="20287"/>
                    <a:pt x="18869" y="20287"/>
                    <a:pt x="18869" y="20287"/>
                  </a:cubicBezTo>
                  <a:cubicBezTo>
                    <a:pt x="18887" y="20233"/>
                    <a:pt x="18914" y="20180"/>
                    <a:pt x="18931" y="20126"/>
                  </a:cubicBezTo>
                  <a:cubicBezTo>
                    <a:pt x="18931" y="20126"/>
                    <a:pt x="18940" y="20108"/>
                    <a:pt x="18940" y="20108"/>
                  </a:cubicBezTo>
                  <a:cubicBezTo>
                    <a:pt x="18958" y="20064"/>
                    <a:pt x="18976" y="20010"/>
                    <a:pt x="18994" y="19957"/>
                  </a:cubicBezTo>
                  <a:lnTo>
                    <a:pt x="19003" y="19939"/>
                  </a:lnTo>
                  <a:cubicBezTo>
                    <a:pt x="19021" y="19885"/>
                    <a:pt x="19047" y="19832"/>
                    <a:pt x="19065" y="19778"/>
                  </a:cubicBezTo>
                  <a:lnTo>
                    <a:pt x="19065" y="19769"/>
                  </a:lnTo>
                  <a:cubicBezTo>
                    <a:pt x="19083" y="19716"/>
                    <a:pt x="19101" y="19662"/>
                    <a:pt x="19119" y="19609"/>
                  </a:cubicBezTo>
                  <a:cubicBezTo>
                    <a:pt x="19190" y="19413"/>
                    <a:pt x="19244" y="19216"/>
                    <a:pt x="19297" y="19020"/>
                  </a:cubicBezTo>
                  <a:cubicBezTo>
                    <a:pt x="19297" y="19020"/>
                    <a:pt x="19297" y="19011"/>
                    <a:pt x="19297" y="19011"/>
                  </a:cubicBezTo>
                  <a:cubicBezTo>
                    <a:pt x="19529" y="18128"/>
                    <a:pt x="19618" y="17245"/>
                    <a:pt x="19556" y="16397"/>
                  </a:cubicBezTo>
                  <a:cubicBezTo>
                    <a:pt x="19556" y="16397"/>
                    <a:pt x="19556" y="16388"/>
                    <a:pt x="19556" y="16388"/>
                  </a:cubicBezTo>
                  <a:cubicBezTo>
                    <a:pt x="19538" y="16139"/>
                    <a:pt x="19511" y="15898"/>
                    <a:pt x="19467" y="15657"/>
                  </a:cubicBezTo>
                  <a:lnTo>
                    <a:pt x="19467" y="15639"/>
                  </a:lnTo>
                  <a:cubicBezTo>
                    <a:pt x="19431" y="15478"/>
                    <a:pt x="19404" y="15318"/>
                    <a:pt x="19360" y="15166"/>
                  </a:cubicBezTo>
                  <a:cubicBezTo>
                    <a:pt x="19342" y="15095"/>
                    <a:pt x="19324" y="15014"/>
                    <a:pt x="19297" y="14934"/>
                  </a:cubicBezTo>
                  <a:lnTo>
                    <a:pt x="19297" y="14916"/>
                  </a:lnTo>
                  <a:cubicBezTo>
                    <a:pt x="19253" y="14765"/>
                    <a:pt x="19199" y="14613"/>
                    <a:pt x="19145" y="14470"/>
                  </a:cubicBezTo>
                  <a:lnTo>
                    <a:pt x="19137" y="14444"/>
                  </a:lnTo>
                  <a:cubicBezTo>
                    <a:pt x="19119" y="14408"/>
                    <a:pt x="19101" y="14363"/>
                    <a:pt x="19092" y="14319"/>
                  </a:cubicBezTo>
                  <a:cubicBezTo>
                    <a:pt x="20662" y="13150"/>
                    <a:pt x="23169" y="11616"/>
                    <a:pt x="26809" y="10349"/>
                  </a:cubicBezTo>
                  <a:cubicBezTo>
                    <a:pt x="27585" y="10081"/>
                    <a:pt x="27995" y="9225"/>
                    <a:pt x="27719" y="8449"/>
                  </a:cubicBezTo>
                  <a:cubicBezTo>
                    <a:pt x="27513" y="7851"/>
                    <a:pt x="26951" y="7449"/>
                    <a:pt x="26318" y="7449"/>
                  </a:cubicBezTo>
                  <a:cubicBezTo>
                    <a:pt x="26148" y="7449"/>
                    <a:pt x="25979" y="7476"/>
                    <a:pt x="25827" y="7539"/>
                  </a:cubicBezTo>
                  <a:cubicBezTo>
                    <a:pt x="25792" y="7548"/>
                    <a:pt x="25756" y="7557"/>
                    <a:pt x="25720" y="7574"/>
                  </a:cubicBezTo>
                  <a:cubicBezTo>
                    <a:pt x="25774" y="7218"/>
                    <a:pt x="25702" y="6834"/>
                    <a:pt x="25488" y="6513"/>
                  </a:cubicBezTo>
                  <a:cubicBezTo>
                    <a:pt x="25203" y="6102"/>
                    <a:pt x="24748" y="5862"/>
                    <a:pt x="24248" y="5862"/>
                  </a:cubicBezTo>
                  <a:cubicBezTo>
                    <a:pt x="24186" y="5862"/>
                    <a:pt x="24132" y="5862"/>
                    <a:pt x="24079" y="5870"/>
                  </a:cubicBezTo>
                  <a:cubicBezTo>
                    <a:pt x="24168" y="5415"/>
                    <a:pt x="24052" y="4934"/>
                    <a:pt x="23722" y="4568"/>
                  </a:cubicBezTo>
                  <a:cubicBezTo>
                    <a:pt x="23445" y="4256"/>
                    <a:pt x="23035" y="4077"/>
                    <a:pt x="22616" y="4077"/>
                  </a:cubicBezTo>
                  <a:cubicBezTo>
                    <a:pt x="22250" y="4077"/>
                    <a:pt x="21893" y="4211"/>
                    <a:pt x="21617" y="4461"/>
                  </a:cubicBezTo>
                  <a:cubicBezTo>
                    <a:pt x="21197" y="4836"/>
                    <a:pt x="20787" y="5219"/>
                    <a:pt x="20377" y="5594"/>
                  </a:cubicBezTo>
                  <a:cubicBezTo>
                    <a:pt x="20582" y="5076"/>
                    <a:pt x="20796" y="4559"/>
                    <a:pt x="21001" y="4033"/>
                  </a:cubicBezTo>
                  <a:cubicBezTo>
                    <a:pt x="21144" y="3658"/>
                    <a:pt x="21135" y="3257"/>
                    <a:pt x="20974" y="2891"/>
                  </a:cubicBezTo>
                  <a:cubicBezTo>
                    <a:pt x="20823" y="2525"/>
                    <a:pt x="20528" y="2240"/>
                    <a:pt x="20154" y="2097"/>
                  </a:cubicBezTo>
                  <a:cubicBezTo>
                    <a:pt x="19984" y="2025"/>
                    <a:pt x="19797" y="1999"/>
                    <a:pt x="19609" y="1999"/>
                  </a:cubicBezTo>
                  <a:cubicBezTo>
                    <a:pt x="19422" y="1999"/>
                    <a:pt x="19235" y="2034"/>
                    <a:pt x="19065" y="2097"/>
                  </a:cubicBezTo>
                  <a:cubicBezTo>
                    <a:pt x="18869" y="1776"/>
                    <a:pt x="18548" y="1535"/>
                    <a:pt x="18155" y="1437"/>
                  </a:cubicBezTo>
                  <a:cubicBezTo>
                    <a:pt x="18039" y="1410"/>
                    <a:pt x="17923" y="1401"/>
                    <a:pt x="17807" y="1401"/>
                  </a:cubicBezTo>
                  <a:cubicBezTo>
                    <a:pt x="17531" y="1401"/>
                    <a:pt x="17272" y="1472"/>
                    <a:pt x="17040" y="1606"/>
                  </a:cubicBezTo>
                  <a:cubicBezTo>
                    <a:pt x="17040" y="1579"/>
                    <a:pt x="17049" y="1553"/>
                    <a:pt x="17049" y="1526"/>
                  </a:cubicBezTo>
                  <a:cubicBezTo>
                    <a:pt x="17058" y="1133"/>
                    <a:pt x="16906" y="750"/>
                    <a:pt x="16639" y="464"/>
                  </a:cubicBezTo>
                  <a:cubicBezTo>
                    <a:pt x="16362" y="179"/>
                    <a:pt x="15996" y="9"/>
                    <a:pt x="15595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5563075" y="1301375"/>
              <a:ext cx="269000" cy="207600"/>
            </a:xfrm>
            <a:custGeom>
              <a:avLst/>
              <a:gdLst/>
              <a:ahLst/>
              <a:cxnLst/>
              <a:rect l="l" t="t" r="r" b="b"/>
              <a:pathLst>
                <a:path w="10760" h="8304" extrusionOk="0">
                  <a:moveTo>
                    <a:pt x="10014" y="1"/>
                  </a:moveTo>
                  <a:cubicBezTo>
                    <a:pt x="9887" y="1"/>
                    <a:pt x="9758" y="37"/>
                    <a:pt x="9645" y="114"/>
                  </a:cubicBezTo>
                  <a:cubicBezTo>
                    <a:pt x="3632" y="4164"/>
                    <a:pt x="429" y="7028"/>
                    <a:pt x="295" y="7144"/>
                  </a:cubicBezTo>
                  <a:cubicBezTo>
                    <a:pt x="28" y="7394"/>
                    <a:pt x="1" y="7813"/>
                    <a:pt x="251" y="8081"/>
                  </a:cubicBezTo>
                  <a:cubicBezTo>
                    <a:pt x="384" y="8232"/>
                    <a:pt x="563" y="8304"/>
                    <a:pt x="741" y="8304"/>
                  </a:cubicBezTo>
                  <a:cubicBezTo>
                    <a:pt x="902" y="8304"/>
                    <a:pt x="1062" y="8250"/>
                    <a:pt x="1187" y="8134"/>
                  </a:cubicBezTo>
                  <a:cubicBezTo>
                    <a:pt x="1214" y="8107"/>
                    <a:pt x="4452" y="5208"/>
                    <a:pt x="10385" y="1212"/>
                  </a:cubicBezTo>
                  <a:cubicBezTo>
                    <a:pt x="10688" y="1006"/>
                    <a:pt x="10760" y="596"/>
                    <a:pt x="10563" y="293"/>
                  </a:cubicBezTo>
                  <a:cubicBezTo>
                    <a:pt x="10435" y="103"/>
                    <a:pt x="10227" y="1"/>
                    <a:pt x="100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5526275" y="1155000"/>
              <a:ext cx="86575" cy="324550"/>
            </a:xfrm>
            <a:custGeom>
              <a:avLst/>
              <a:gdLst/>
              <a:ahLst/>
              <a:cxnLst/>
              <a:rect l="l" t="t" r="r" b="b"/>
              <a:pathLst>
                <a:path w="3463" h="12982" extrusionOk="0">
                  <a:moveTo>
                    <a:pt x="2794" y="1"/>
                  </a:moveTo>
                  <a:cubicBezTo>
                    <a:pt x="2427" y="1"/>
                    <a:pt x="2133" y="283"/>
                    <a:pt x="2124" y="643"/>
                  </a:cubicBezTo>
                  <a:cubicBezTo>
                    <a:pt x="1955" y="7521"/>
                    <a:pt x="161" y="12018"/>
                    <a:pt x="144" y="12071"/>
                  </a:cubicBezTo>
                  <a:cubicBezTo>
                    <a:pt x="1" y="12410"/>
                    <a:pt x="161" y="12794"/>
                    <a:pt x="500" y="12937"/>
                  </a:cubicBezTo>
                  <a:cubicBezTo>
                    <a:pt x="590" y="12972"/>
                    <a:pt x="670" y="12981"/>
                    <a:pt x="750" y="12981"/>
                  </a:cubicBezTo>
                  <a:cubicBezTo>
                    <a:pt x="1018" y="12981"/>
                    <a:pt x="1259" y="12829"/>
                    <a:pt x="1366" y="12571"/>
                  </a:cubicBezTo>
                  <a:cubicBezTo>
                    <a:pt x="1446" y="12383"/>
                    <a:pt x="3266" y="7825"/>
                    <a:pt x="3453" y="679"/>
                  </a:cubicBezTo>
                  <a:cubicBezTo>
                    <a:pt x="3462" y="313"/>
                    <a:pt x="3177" y="10"/>
                    <a:pt x="2811" y="1"/>
                  </a:cubicBezTo>
                  <a:cubicBezTo>
                    <a:pt x="2805" y="1"/>
                    <a:pt x="2800" y="1"/>
                    <a:pt x="27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5591625" y="1341250"/>
              <a:ext cx="291975" cy="183350"/>
            </a:xfrm>
            <a:custGeom>
              <a:avLst/>
              <a:gdLst/>
              <a:ahLst/>
              <a:cxnLst/>
              <a:rect l="l" t="t" r="r" b="b"/>
              <a:pathLst>
                <a:path w="11679" h="7334" extrusionOk="0">
                  <a:moveTo>
                    <a:pt x="10931" y="1"/>
                  </a:moveTo>
                  <a:cubicBezTo>
                    <a:pt x="10859" y="1"/>
                    <a:pt x="10787" y="12"/>
                    <a:pt x="10715" y="36"/>
                  </a:cubicBezTo>
                  <a:cubicBezTo>
                    <a:pt x="3435" y="2578"/>
                    <a:pt x="367" y="6093"/>
                    <a:pt x="233" y="6236"/>
                  </a:cubicBezTo>
                  <a:cubicBezTo>
                    <a:pt x="1" y="6521"/>
                    <a:pt x="28" y="6932"/>
                    <a:pt x="304" y="7173"/>
                  </a:cubicBezTo>
                  <a:cubicBezTo>
                    <a:pt x="429" y="7280"/>
                    <a:pt x="590" y="7333"/>
                    <a:pt x="741" y="7333"/>
                  </a:cubicBezTo>
                  <a:cubicBezTo>
                    <a:pt x="929" y="7333"/>
                    <a:pt x="1107" y="7253"/>
                    <a:pt x="1241" y="7101"/>
                  </a:cubicBezTo>
                  <a:cubicBezTo>
                    <a:pt x="1268" y="7066"/>
                    <a:pt x="4238" y="3702"/>
                    <a:pt x="11152" y="1285"/>
                  </a:cubicBezTo>
                  <a:cubicBezTo>
                    <a:pt x="11500" y="1169"/>
                    <a:pt x="11678" y="794"/>
                    <a:pt x="11562" y="446"/>
                  </a:cubicBezTo>
                  <a:cubicBezTo>
                    <a:pt x="11463" y="170"/>
                    <a:pt x="11207" y="1"/>
                    <a:pt x="109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5549025" y="1256850"/>
              <a:ext cx="242025" cy="238300"/>
            </a:xfrm>
            <a:custGeom>
              <a:avLst/>
              <a:gdLst/>
              <a:ahLst/>
              <a:cxnLst/>
              <a:rect l="l" t="t" r="r" b="b"/>
              <a:pathLst>
                <a:path w="9681" h="9532" extrusionOk="0">
                  <a:moveTo>
                    <a:pt x="8940" y="1"/>
                  </a:moveTo>
                  <a:cubicBezTo>
                    <a:pt x="8782" y="1"/>
                    <a:pt x="8622" y="57"/>
                    <a:pt x="8494" y="173"/>
                  </a:cubicBezTo>
                  <a:cubicBezTo>
                    <a:pt x="3114" y="5018"/>
                    <a:pt x="349" y="8301"/>
                    <a:pt x="233" y="8443"/>
                  </a:cubicBezTo>
                  <a:cubicBezTo>
                    <a:pt x="1" y="8720"/>
                    <a:pt x="37" y="9139"/>
                    <a:pt x="313" y="9371"/>
                  </a:cubicBezTo>
                  <a:cubicBezTo>
                    <a:pt x="438" y="9478"/>
                    <a:pt x="590" y="9532"/>
                    <a:pt x="741" y="9532"/>
                  </a:cubicBezTo>
                  <a:cubicBezTo>
                    <a:pt x="929" y="9532"/>
                    <a:pt x="1116" y="9451"/>
                    <a:pt x="1250" y="9291"/>
                  </a:cubicBezTo>
                  <a:cubicBezTo>
                    <a:pt x="1277" y="9264"/>
                    <a:pt x="4078" y="5936"/>
                    <a:pt x="9386" y="1155"/>
                  </a:cubicBezTo>
                  <a:cubicBezTo>
                    <a:pt x="9653" y="914"/>
                    <a:pt x="9680" y="495"/>
                    <a:pt x="9430" y="218"/>
                  </a:cubicBezTo>
                  <a:cubicBezTo>
                    <a:pt x="9302" y="75"/>
                    <a:pt x="9122" y="1"/>
                    <a:pt x="8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5551925" y="1189850"/>
              <a:ext cx="118675" cy="311550"/>
            </a:xfrm>
            <a:custGeom>
              <a:avLst/>
              <a:gdLst/>
              <a:ahLst/>
              <a:cxnLst/>
              <a:rect l="l" t="t" r="r" b="b"/>
              <a:pathLst>
                <a:path w="4747" h="12462" extrusionOk="0">
                  <a:moveTo>
                    <a:pt x="4020" y="0"/>
                  </a:moveTo>
                  <a:cubicBezTo>
                    <a:pt x="3717" y="0"/>
                    <a:pt x="3442" y="208"/>
                    <a:pt x="3373" y="516"/>
                  </a:cubicBezTo>
                  <a:cubicBezTo>
                    <a:pt x="1723" y="7457"/>
                    <a:pt x="144" y="11516"/>
                    <a:pt x="126" y="11551"/>
                  </a:cubicBezTo>
                  <a:cubicBezTo>
                    <a:pt x="1" y="11890"/>
                    <a:pt x="161" y="12283"/>
                    <a:pt x="509" y="12417"/>
                  </a:cubicBezTo>
                  <a:cubicBezTo>
                    <a:pt x="581" y="12444"/>
                    <a:pt x="670" y="12461"/>
                    <a:pt x="750" y="12461"/>
                  </a:cubicBezTo>
                  <a:cubicBezTo>
                    <a:pt x="1009" y="12461"/>
                    <a:pt x="1259" y="12301"/>
                    <a:pt x="1366" y="12033"/>
                  </a:cubicBezTo>
                  <a:cubicBezTo>
                    <a:pt x="1428" y="11873"/>
                    <a:pt x="2980" y="7867"/>
                    <a:pt x="4658" y="819"/>
                  </a:cubicBezTo>
                  <a:cubicBezTo>
                    <a:pt x="4747" y="463"/>
                    <a:pt x="4524" y="106"/>
                    <a:pt x="4167" y="17"/>
                  </a:cubicBezTo>
                  <a:cubicBezTo>
                    <a:pt x="4118" y="6"/>
                    <a:pt x="4069" y="0"/>
                    <a:pt x="4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558625" y="1204925"/>
              <a:ext cx="157475" cy="297150"/>
            </a:xfrm>
            <a:custGeom>
              <a:avLst/>
              <a:gdLst/>
              <a:ahLst/>
              <a:cxnLst/>
              <a:rect l="l" t="t" r="r" b="b"/>
              <a:pathLst>
                <a:path w="6299" h="11886" extrusionOk="0">
                  <a:moveTo>
                    <a:pt x="5545" y="0"/>
                  </a:moveTo>
                  <a:cubicBezTo>
                    <a:pt x="5283" y="0"/>
                    <a:pt x="5036" y="156"/>
                    <a:pt x="4934" y="422"/>
                  </a:cubicBezTo>
                  <a:cubicBezTo>
                    <a:pt x="2329" y="7068"/>
                    <a:pt x="206" y="10859"/>
                    <a:pt x="179" y="10895"/>
                  </a:cubicBezTo>
                  <a:cubicBezTo>
                    <a:pt x="0" y="11216"/>
                    <a:pt x="116" y="11618"/>
                    <a:pt x="429" y="11796"/>
                  </a:cubicBezTo>
                  <a:cubicBezTo>
                    <a:pt x="536" y="11858"/>
                    <a:pt x="652" y="11885"/>
                    <a:pt x="759" y="11885"/>
                  </a:cubicBezTo>
                  <a:cubicBezTo>
                    <a:pt x="991" y="11885"/>
                    <a:pt x="1214" y="11760"/>
                    <a:pt x="1339" y="11546"/>
                  </a:cubicBezTo>
                  <a:cubicBezTo>
                    <a:pt x="1428" y="11394"/>
                    <a:pt x="3524" y="7639"/>
                    <a:pt x="6165" y="903"/>
                  </a:cubicBezTo>
                  <a:cubicBezTo>
                    <a:pt x="6299" y="564"/>
                    <a:pt x="6138" y="181"/>
                    <a:pt x="5790" y="47"/>
                  </a:cubicBezTo>
                  <a:cubicBezTo>
                    <a:pt x="5710" y="15"/>
                    <a:pt x="5627" y="0"/>
                    <a:pt x="55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5192425" y="1408625"/>
              <a:ext cx="504275" cy="570400"/>
            </a:xfrm>
            <a:custGeom>
              <a:avLst/>
              <a:gdLst/>
              <a:ahLst/>
              <a:cxnLst/>
              <a:rect l="l" t="t" r="r" b="b"/>
              <a:pathLst>
                <a:path w="20171" h="22816" extrusionOk="0">
                  <a:moveTo>
                    <a:pt x="13529" y="0"/>
                  </a:moveTo>
                  <a:cubicBezTo>
                    <a:pt x="11292" y="0"/>
                    <a:pt x="8998" y="1298"/>
                    <a:pt x="7342" y="3693"/>
                  </a:cubicBezTo>
                  <a:cubicBezTo>
                    <a:pt x="4871" y="7252"/>
                    <a:pt x="0" y="21454"/>
                    <a:pt x="1802" y="22703"/>
                  </a:cubicBezTo>
                  <a:cubicBezTo>
                    <a:pt x="1912" y="22779"/>
                    <a:pt x="2058" y="22815"/>
                    <a:pt x="2236" y="22815"/>
                  </a:cubicBezTo>
                  <a:cubicBezTo>
                    <a:pt x="4987" y="22815"/>
                    <a:pt x="15352" y="14190"/>
                    <a:pt x="17673" y="10838"/>
                  </a:cubicBezTo>
                  <a:cubicBezTo>
                    <a:pt x="20171" y="7225"/>
                    <a:pt x="19823" y="3148"/>
                    <a:pt x="16825" y="1052"/>
                  </a:cubicBezTo>
                  <a:cubicBezTo>
                    <a:pt x="16825" y="1043"/>
                    <a:pt x="16816" y="1043"/>
                    <a:pt x="16816" y="1043"/>
                  </a:cubicBezTo>
                  <a:cubicBezTo>
                    <a:pt x="16807" y="1043"/>
                    <a:pt x="16807" y="1043"/>
                    <a:pt x="16807" y="1034"/>
                  </a:cubicBezTo>
                  <a:cubicBezTo>
                    <a:pt x="15791" y="336"/>
                    <a:pt x="14667" y="0"/>
                    <a:pt x="135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5542350" y="1514025"/>
              <a:ext cx="130275" cy="103800"/>
            </a:xfrm>
            <a:custGeom>
              <a:avLst/>
              <a:gdLst/>
              <a:ahLst/>
              <a:cxnLst/>
              <a:rect l="l" t="t" r="r" b="b"/>
              <a:pathLst>
                <a:path w="5211" h="4152" extrusionOk="0">
                  <a:moveTo>
                    <a:pt x="590" y="0"/>
                  </a:moveTo>
                  <a:cubicBezTo>
                    <a:pt x="427" y="0"/>
                    <a:pt x="265" y="78"/>
                    <a:pt x="161" y="226"/>
                  </a:cubicBezTo>
                  <a:cubicBezTo>
                    <a:pt x="0" y="458"/>
                    <a:pt x="63" y="788"/>
                    <a:pt x="295" y="949"/>
                  </a:cubicBezTo>
                  <a:lnTo>
                    <a:pt x="4925" y="4151"/>
                  </a:lnTo>
                  <a:cubicBezTo>
                    <a:pt x="5050" y="3794"/>
                    <a:pt x="5139" y="3437"/>
                    <a:pt x="5210" y="3081"/>
                  </a:cubicBezTo>
                  <a:lnTo>
                    <a:pt x="883" y="92"/>
                  </a:lnTo>
                  <a:cubicBezTo>
                    <a:pt x="794" y="30"/>
                    <a:pt x="692" y="0"/>
                    <a:pt x="590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5303925" y="1628275"/>
              <a:ext cx="119350" cy="94425"/>
            </a:xfrm>
            <a:custGeom>
              <a:avLst/>
              <a:gdLst/>
              <a:ahLst/>
              <a:cxnLst/>
              <a:rect l="l" t="t" r="r" b="b"/>
              <a:pathLst>
                <a:path w="4774" h="3777" extrusionOk="0">
                  <a:moveTo>
                    <a:pt x="393" y="0"/>
                  </a:moveTo>
                  <a:cubicBezTo>
                    <a:pt x="259" y="322"/>
                    <a:pt x="134" y="661"/>
                    <a:pt x="1" y="991"/>
                  </a:cubicBezTo>
                  <a:lnTo>
                    <a:pt x="3890" y="3685"/>
                  </a:lnTo>
                  <a:cubicBezTo>
                    <a:pt x="3979" y="3747"/>
                    <a:pt x="4083" y="3777"/>
                    <a:pt x="4186" y="3777"/>
                  </a:cubicBezTo>
                  <a:cubicBezTo>
                    <a:pt x="4351" y="3777"/>
                    <a:pt x="4514" y="3699"/>
                    <a:pt x="4613" y="3551"/>
                  </a:cubicBezTo>
                  <a:cubicBezTo>
                    <a:pt x="4773" y="3319"/>
                    <a:pt x="4720" y="2998"/>
                    <a:pt x="4479" y="2828"/>
                  </a:cubicBezTo>
                  <a:lnTo>
                    <a:pt x="393" y="0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361025" y="1820000"/>
              <a:ext cx="81200" cy="59875"/>
            </a:xfrm>
            <a:custGeom>
              <a:avLst/>
              <a:gdLst/>
              <a:ahLst/>
              <a:cxnLst/>
              <a:rect l="l" t="t" r="r" b="b"/>
              <a:pathLst>
                <a:path w="3248" h="2395" extrusionOk="0">
                  <a:moveTo>
                    <a:pt x="592" y="1"/>
                  </a:moveTo>
                  <a:cubicBezTo>
                    <a:pt x="427" y="1"/>
                    <a:pt x="265" y="78"/>
                    <a:pt x="161" y="227"/>
                  </a:cubicBezTo>
                  <a:cubicBezTo>
                    <a:pt x="0" y="458"/>
                    <a:pt x="63" y="789"/>
                    <a:pt x="295" y="949"/>
                  </a:cubicBezTo>
                  <a:lnTo>
                    <a:pt x="2391" y="2394"/>
                  </a:lnTo>
                  <a:cubicBezTo>
                    <a:pt x="2677" y="2180"/>
                    <a:pt x="2962" y="1957"/>
                    <a:pt x="3248" y="1725"/>
                  </a:cubicBezTo>
                  <a:lnTo>
                    <a:pt x="893" y="93"/>
                  </a:lnTo>
                  <a:cubicBezTo>
                    <a:pt x="800" y="31"/>
                    <a:pt x="696" y="1"/>
                    <a:pt x="592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237900" y="1839700"/>
              <a:ext cx="100625" cy="83825"/>
            </a:xfrm>
            <a:custGeom>
              <a:avLst/>
              <a:gdLst/>
              <a:ahLst/>
              <a:cxnLst/>
              <a:rect l="l" t="t" r="r" b="b"/>
              <a:pathLst>
                <a:path w="4025" h="3353" extrusionOk="0">
                  <a:moveTo>
                    <a:pt x="251" y="1"/>
                  </a:moveTo>
                  <a:cubicBezTo>
                    <a:pt x="162" y="375"/>
                    <a:pt x="72" y="732"/>
                    <a:pt x="1" y="1089"/>
                  </a:cubicBezTo>
                  <a:lnTo>
                    <a:pt x="3141" y="3257"/>
                  </a:lnTo>
                  <a:cubicBezTo>
                    <a:pt x="3230" y="3321"/>
                    <a:pt x="3332" y="3352"/>
                    <a:pt x="3433" y="3352"/>
                  </a:cubicBezTo>
                  <a:cubicBezTo>
                    <a:pt x="3597" y="3352"/>
                    <a:pt x="3759" y="3272"/>
                    <a:pt x="3864" y="3123"/>
                  </a:cubicBezTo>
                  <a:cubicBezTo>
                    <a:pt x="4024" y="2891"/>
                    <a:pt x="3962" y="2570"/>
                    <a:pt x="3730" y="2400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6" name="Google Shape;146;p2"/>
          <p:cNvGrpSpPr/>
          <p:nvPr/>
        </p:nvGrpSpPr>
        <p:grpSpPr>
          <a:xfrm>
            <a:off x="564873" y="4966034"/>
            <a:ext cx="1290144" cy="1384369"/>
            <a:chOff x="4636200" y="2444325"/>
            <a:chExt cx="409050" cy="438925"/>
          </a:xfrm>
        </p:grpSpPr>
        <p:sp>
          <p:nvSpPr>
            <p:cNvPr id="147" name="Google Shape;147;p2"/>
            <p:cNvSpPr/>
            <p:nvPr/>
          </p:nvSpPr>
          <p:spPr>
            <a:xfrm>
              <a:off x="4636200" y="2444325"/>
              <a:ext cx="399450" cy="438925"/>
            </a:xfrm>
            <a:custGeom>
              <a:avLst/>
              <a:gdLst/>
              <a:ahLst/>
              <a:cxnLst/>
              <a:rect l="l" t="t" r="r" b="b"/>
              <a:pathLst>
                <a:path w="15978" h="17557" extrusionOk="0">
                  <a:moveTo>
                    <a:pt x="11374" y="0"/>
                  </a:moveTo>
                  <a:cubicBezTo>
                    <a:pt x="11330" y="0"/>
                    <a:pt x="11276" y="9"/>
                    <a:pt x="11223" y="18"/>
                  </a:cubicBezTo>
                  <a:cubicBezTo>
                    <a:pt x="8957" y="455"/>
                    <a:pt x="7654" y="1446"/>
                    <a:pt x="6905" y="2489"/>
                  </a:cubicBezTo>
                  <a:cubicBezTo>
                    <a:pt x="6869" y="2480"/>
                    <a:pt x="6825" y="2480"/>
                    <a:pt x="6780" y="2480"/>
                  </a:cubicBezTo>
                  <a:cubicBezTo>
                    <a:pt x="6726" y="2480"/>
                    <a:pt x="6673" y="2480"/>
                    <a:pt x="6619" y="2489"/>
                  </a:cubicBezTo>
                  <a:cubicBezTo>
                    <a:pt x="5924" y="2614"/>
                    <a:pt x="5558" y="2891"/>
                    <a:pt x="5460" y="2971"/>
                  </a:cubicBezTo>
                  <a:cubicBezTo>
                    <a:pt x="5210" y="3185"/>
                    <a:pt x="5112" y="3524"/>
                    <a:pt x="5210" y="3836"/>
                  </a:cubicBezTo>
                  <a:lnTo>
                    <a:pt x="5317" y="4202"/>
                  </a:lnTo>
                  <a:cubicBezTo>
                    <a:pt x="5183" y="4193"/>
                    <a:pt x="5040" y="4184"/>
                    <a:pt x="4898" y="4184"/>
                  </a:cubicBezTo>
                  <a:cubicBezTo>
                    <a:pt x="3702" y="4184"/>
                    <a:pt x="2016" y="4595"/>
                    <a:pt x="749" y="6531"/>
                  </a:cubicBezTo>
                  <a:cubicBezTo>
                    <a:pt x="178" y="7405"/>
                    <a:pt x="0" y="8743"/>
                    <a:pt x="259" y="10295"/>
                  </a:cubicBezTo>
                  <a:cubicBezTo>
                    <a:pt x="509" y="11758"/>
                    <a:pt x="1097" y="13239"/>
                    <a:pt x="1936" y="14470"/>
                  </a:cubicBezTo>
                  <a:cubicBezTo>
                    <a:pt x="2971" y="15996"/>
                    <a:pt x="4380" y="17557"/>
                    <a:pt x="6950" y="17557"/>
                  </a:cubicBezTo>
                  <a:cubicBezTo>
                    <a:pt x="7654" y="17557"/>
                    <a:pt x="8421" y="17432"/>
                    <a:pt x="9242" y="17191"/>
                  </a:cubicBezTo>
                  <a:cubicBezTo>
                    <a:pt x="9314" y="17173"/>
                    <a:pt x="9376" y="17147"/>
                    <a:pt x="9438" y="17111"/>
                  </a:cubicBezTo>
                  <a:lnTo>
                    <a:pt x="10108" y="16709"/>
                  </a:lnTo>
                  <a:cubicBezTo>
                    <a:pt x="10232" y="16727"/>
                    <a:pt x="10384" y="16745"/>
                    <a:pt x="10563" y="16745"/>
                  </a:cubicBezTo>
                  <a:cubicBezTo>
                    <a:pt x="11009" y="16745"/>
                    <a:pt x="11526" y="16665"/>
                    <a:pt x="12124" y="16513"/>
                  </a:cubicBezTo>
                  <a:cubicBezTo>
                    <a:pt x="13292" y="16201"/>
                    <a:pt x="14318" y="14345"/>
                    <a:pt x="14818" y="12641"/>
                  </a:cubicBezTo>
                  <a:cubicBezTo>
                    <a:pt x="15255" y="11134"/>
                    <a:pt x="15978" y="7289"/>
                    <a:pt x="13141" y="4238"/>
                  </a:cubicBezTo>
                  <a:cubicBezTo>
                    <a:pt x="12721" y="3783"/>
                    <a:pt x="12266" y="3444"/>
                    <a:pt x="11785" y="3212"/>
                  </a:cubicBezTo>
                  <a:cubicBezTo>
                    <a:pt x="12195" y="2034"/>
                    <a:pt x="12204" y="892"/>
                    <a:pt x="12204" y="830"/>
                  </a:cubicBezTo>
                  <a:cubicBezTo>
                    <a:pt x="12204" y="589"/>
                    <a:pt x="12097" y="348"/>
                    <a:pt x="11910" y="188"/>
                  </a:cubicBezTo>
                  <a:cubicBezTo>
                    <a:pt x="11758" y="72"/>
                    <a:pt x="11571" y="0"/>
                    <a:pt x="11374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648450" y="2535925"/>
              <a:ext cx="396800" cy="326650"/>
            </a:xfrm>
            <a:custGeom>
              <a:avLst/>
              <a:gdLst/>
              <a:ahLst/>
              <a:cxnLst/>
              <a:rect l="l" t="t" r="r" b="b"/>
              <a:pathLst>
                <a:path w="15872" h="13066" extrusionOk="0">
                  <a:moveTo>
                    <a:pt x="9649" y="0"/>
                  </a:moveTo>
                  <a:cubicBezTo>
                    <a:pt x="7774" y="0"/>
                    <a:pt x="6165" y="1689"/>
                    <a:pt x="6165" y="1689"/>
                  </a:cubicBezTo>
                  <a:cubicBezTo>
                    <a:pt x="6165" y="1689"/>
                    <a:pt x="5411" y="1347"/>
                    <a:pt x="4406" y="1347"/>
                  </a:cubicBezTo>
                  <a:cubicBezTo>
                    <a:pt x="3339" y="1347"/>
                    <a:pt x="1989" y="1732"/>
                    <a:pt x="955" y="3321"/>
                  </a:cubicBezTo>
                  <a:cubicBezTo>
                    <a:pt x="1" y="4776"/>
                    <a:pt x="536" y="8005"/>
                    <a:pt x="2133" y="10342"/>
                  </a:cubicBezTo>
                  <a:cubicBezTo>
                    <a:pt x="3125" y="11807"/>
                    <a:pt x="4323" y="13066"/>
                    <a:pt x="6452" y="13066"/>
                  </a:cubicBezTo>
                  <a:cubicBezTo>
                    <a:pt x="7060" y="13066"/>
                    <a:pt x="7744" y="12963"/>
                    <a:pt x="8520" y="12733"/>
                  </a:cubicBezTo>
                  <a:lnTo>
                    <a:pt x="9484" y="12153"/>
                  </a:lnTo>
                  <a:cubicBezTo>
                    <a:pt x="9484" y="12153"/>
                    <a:pt x="9645" y="12250"/>
                    <a:pt x="10081" y="12250"/>
                  </a:cubicBezTo>
                  <a:cubicBezTo>
                    <a:pt x="10383" y="12250"/>
                    <a:pt x="10817" y="12203"/>
                    <a:pt x="11420" y="12046"/>
                  </a:cubicBezTo>
                  <a:cubicBezTo>
                    <a:pt x="12892" y="11663"/>
                    <a:pt x="15871" y="5248"/>
                    <a:pt x="12044" y="1136"/>
                  </a:cubicBezTo>
                  <a:cubicBezTo>
                    <a:pt x="11265" y="296"/>
                    <a:pt x="10434" y="0"/>
                    <a:pt x="9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4697925" y="2676375"/>
              <a:ext cx="13725" cy="10950"/>
            </a:xfrm>
            <a:custGeom>
              <a:avLst/>
              <a:gdLst/>
              <a:ahLst/>
              <a:cxnLst/>
              <a:rect l="l" t="t" r="r" b="b"/>
              <a:pathLst>
                <a:path w="549" h="438" extrusionOk="0">
                  <a:moveTo>
                    <a:pt x="306" y="1"/>
                  </a:moveTo>
                  <a:cubicBezTo>
                    <a:pt x="292" y="1"/>
                    <a:pt x="277" y="2"/>
                    <a:pt x="261" y="5"/>
                  </a:cubicBezTo>
                  <a:cubicBezTo>
                    <a:pt x="0" y="47"/>
                    <a:pt x="9" y="438"/>
                    <a:pt x="242" y="438"/>
                  </a:cubicBezTo>
                  <a:cubicBezTo>
                    <a:pt x="257" y="438"/>
                    <a:pt x="272" y="436"/>
                    <a:pt x="288" y="433"/>
                  </a:cubicBezTo>
                  <a:cubicBezTo>
                    <a:pt x="548" y="391"/>
                    <a:pt x="539" y="1"/>
                    <a:pt x="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4790025" y="2656525"/>
              <a:ext cx="13725" cy="10950"/>
            </a:xfrm>
            <a:custGeom>
              <a:avLst/>
              <a:gdLst/>
              <a:ahLst/>
              <a:cxnLst/>
              <a:rect l="l" t="t" r="r" b="b"/>
              <a:pathLst>
                <a:path w="549" h="438" extrusionOk="0">
                  <a:moveTo>
                    <a:pt x="306" y="1"/>
                  </a:moveTo>
                  <a:cubicBezTo>
                    <a:pt x="292" y="1"/>
                    <a:pt x="277" y="2"/>
                    <a:pt x="261" y="5"/>
                  </a:cubicBezTo>
                  <a:cubicBezTo>
                    <a:pt x="1" y="47"/>
                    <a:pt x="9" y="438"/>
                    <a:pt x="243" y="438"/>
                  </a:cubicBezTo>
                  <a:cubicBezTo>
                    <a:pt x="257" y="438"/>
                    <a:pt x="272" y="436"/>
                    <a:pt x="288" y="433"/>
                  </a:cubicBezTo>
                  <a:cubicBezTo>
                    <a:pt x="549" y="391"/>
                    <a:pt x="540" y="1"/>
                    <a:pt x="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4757625" y="2720125"/>
              <a:ext cx="13850" cy="11100"/>
            </a:xfrm>
            <a:custGeom>
              <a:avLst/>
              <a:gdLst/>
              <a:ahLst/>
              <a:cxnLst/>
              <a:rect l="l" t="t" r="r" b="b"/>
              <a:pathLst>
                <a:path w="554" h="444" extrusionOk="0">
                  <a:moveTo>
                    <a:pt x="302" y="0"/>
                  </a:moveTo>
                  <a:cubicBezTo>
                    <a:pt x="290" y="0"/>
                    <a:pt x="277" y="1"/>
                    <a:pt x="264" y="4"/>
                  </a:cubicBezTo>
                  <a:cubicBezTo>
                    <a:pt x="1" y="46"/>
                    <a:pt x="12" y="444"/>
                    <a:pt x="252" y="444"/>
                  </a:cubicBezTo>
                  <a:cubicBezTo>
                    <a:pt x="264" y="444"/>
                    <a:pt x="277" y="443"/>
                    <a:pt x="290" y="441"/>
                  </a:cubicBezTo>
                  <a:cubicBezTo>
                    <a:pt x="554" y="398"/>
                    <a:pt x="542" y="0"/>
                    <a:pt x="3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4786275" y="2527000"/>
              <a:ext cx="31475" cy="66100"/>
            </a:xfrm>
            <a:custGeom>
              <a:avLst/>
              <a:gdLst/>
              <a:ahLst/>
              <a:cxnLst/>
              <a:rect l="l" t="t" r="r" b="b"/>
              <a:pathLst>
                <a:path w="1259" h="2644" extrusionOk="0">
                  <a:moveTo>
                    <a:pt x="775" y="1"/>
                  </a:moveTo>
                  <a:cubicBezTo>
                    <a:pt x="767" y="1"/>
                    <a:pt x="759" y="2"/>
                    <a:pt x="750" y="3"/>
                  </a:cubicBezTo>
                  <a:cubicBezTo>
                    <a:pt x="233" y="92"/>
                    <a:pt x="1" y="289"/>
                    <a:pt x="1" y="289"/>
                  </a:cubicBezTo>
                  <a:lnTo>
                    <a:pt x="715" y="2644"/>
                  </a:lnTo>
                  <a:cubicBezTo>
                    <a:pt x="715" y="2644"/>
                    <a:pt x="1259" y="1"/>
                    <a:pt x="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4792975" y="2465075"/>
              <a:ext cx="127600" cy="125350"/>
            </a:xfrm>
            <a:custGeom>
              <a:avLst/>
              <a:gdLst/>
              <a:ahLst/>
              <a:cxnLst/>
              <a:rect l="l" t="t" r="r" b="b"/>
              <a:pathLst>
                <a:path w="5104" h="5014" extrusionOk="0">
                  <a:moveTo>
                    <a:pt x="5103" y="0"/>
                  </a:moveTo>
                  <a:lnTo>
                    <a:pt x="5103" y="0"/>
                  </a:lnTo>
                  <a:cubicBezTo>
                    <a:pt x="1" y="981"/>
                    <a:pt x="500" y="5014"/>
                    <a:pt x="500" y="5014"/>
                  </a:cubicBezTo>
                  <a:cubicBezTo>
                    <a:pt x="500" y="5014"/>
                    <a:pt x="2962" y="4755"/>
                    <a:pt x="4158" y="3203"/>
                  </a:cubicBezTo>
                  <a:cubicBezTo>
                    <a:pt x="5094" y="1972"/>
                    <a:pt x="5103" y="0"/>
                    <a:pt x="5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4805700" y="2501850"/>
              <a:ext cx="74950" cy="88350"/>
            </a:xfrm>
            <a:custGeom>
              <a:avLst/>
              <a:gdLst/>
              <a:ahLst/>
              <a:cxnLst/>
              <a:rect l="l" t="t" r="r" b="b"/>
              <a:pathLst>
                <a:path w="2998" h="3534" extrusionOk="0">
                  <a:moveTo>
                    <a:pt x="2997" y="1"/>
                  </a:moveTo>
                  <a:cubicBezTo>
                    <a:pt x="1918" y="884"/>
                    <a:pt x="0" y="3534"/>
                    <a:pt x="0" y="3534"/>
                  </a:cubicBezTo>
                  <a:cubicBezTo>
                    <a:pt x="0" y="3534"/>
                    <a:pt x="1276" y="2249"/>
                    <a:pt x="1668" y="1785"/>
                  </a:cubicBezTo>
                  <a:cubicBezTo>
                    <a:pt x="1989" y="1393"/>
                    <a:pt x="2997" y="1"/>
                    <a:pt x="29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5" name="Google Shape;155;p2"/>
          <p:cNvSpPr/>
          <p:nvPr/>
        </p:nvSpPr>
        <p:spPr>
          <a:xfrm rot="-5400000">
            <a:off x="11467584" y="2579967"/>
            <a:ext cx="339568" cy="359165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" name="Google Shape;156;p2"/>
          <p:cNvSpPr/>
          <p:nvPr/>
        </p:nvSpPr>
        <p:spPr>
          <a:xfrm rot="-135123">
            <a:off x="6400815" y="539619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7" name="Google Shape;157;p2"/>
          <p:cNvGrpSpPr/>
          <p:nvPr/>
        </p:nvGrpSpPr>
        <p:grpSpPr>
          <a:xfrm rot="-679735">
            <a:off x="457002" y="1619207"/>
            <a:ext cx="886807" cy="1294549"/>
            <a:chOff x="5852575" y="1940500"/>
            <a:chExt cx="321175" cy="468825"/>
          </a:xfrm>
        </p:grpSpPr>
        <p:sp>
          <p:nvSpPr>
            <p:cNvPr id="158" name="Google Shape;158;p2"/>
            <p:cNvSpPr/>
            <p:nvPr/>
          </p:nvSpPr>
          <p:spPr>
            <a:xfrm>
              <a:off x="5852575" y="1940500"/>
              <a:ext cx="321175" cy="468825"/>
            </a:xfrm>
            <a:custGeom>
              <a:avLst/>
              <a:gdLst/>
              <a:ahLst/>
              <a:cxnLst/>
              <a:rect l="l" t="t" r="r" b="b"/>
              <a:pathLst>
                <a:path w="12847" h="18753" extrusionOk="0">
                  <a:moveTo>
                    <a:pt x="5023" y="1"/>
                  </a:moveTo>
                  <a:cubicBezTo>
                    <a:pt x="4916" y="1"/>
                    <a:pt x="4800" y="28"/>
                    <a:pt x="4693" y="72"/>
                  </a:cubicBezTo>
                  <a:cubicBezTo>
                    <a:pt x="4488" y="161"/>
                    <a:pt x="2793" y="955"/>
                    <a:pt x="2240" y="2525"/>
                  </a:cubicBezTo>
                  <a:cubicBezTo>
                    <a:pt x="1945" y="2463"/>
                    <a:pt x="1660" y="2445"/>
                    <a:pt x="1419" y="2445"/>
                  </a:cubicBezTo>
                  <a:cubicBezTo>
                    <a:pt x="1026" y="2445"/>
                    <a:pt x="732" y="2499"/>
                    <a:pt x="705" y="2499"/>
                  </a:cubicBezTo>
                  <a:cubicBezTo>
                    <a:pt x="322" y="2570"/>
                    <a:pt x="36" y="2900"/>
                    <a:pt x="27" y="3293"/>
                  </a:cubicBezTo>
                  <a:cubicBezTo>
                    <a:pt x="18" y="3471"/>
                    <a:pt x="0" y="5077"/>
                    <a:pt x="1071" y="5996"/>
                  </a:cubicBezTo>
                  <a:cubicBezTo>
                    <a:pt x="1321" y="6210"/>
                    <a:pt x="1597" y="6353"/>
                    <a:pt x="1874" y="6460"/>
                  </a:cubicBezTo>
                  <a:cubicBezTo>
                    <a:pt x="1856" y="6486"/>
                    <a:pt x="1829" y="6513"/>
                    <a:pt x="1802" y="6549"/>
                  </a:cubicBezTo>
                  <a:cubicBezTo>
                    <a:pt x="1437" y="6959"/>
                    <a:pt x="1142" y="7432"/>
                    <a:pt x="901" y="7932"/>
                  </a:cubicBezTo>
                  <a:cubicBezTo>
                    <a:pt x="759" y="8244"/>
                    <a:pt x="634" y="8565"/>
                    <a:pt x="536" y="8895"/>
                  </a:cubicBezTo>
                  <a:cubicBezTo>
                    <a:pt x="491" y="9065"/>
                    <a:pt x="446" y="9225"/>
                    <a:pt x="420" y="9395"/>
                  </a:cubicBezTo>
                  <a:cubicBezTo>
                    <a:pt x="348" y="9734"/>
                    <a:pt x="304" y="10090"/>
                    <a:pt x="277" y="10438"/>
                  </a:cubicBezTo>
                  <a:cubicBezTo>
                    <a:pt x="223" y="11518"/>
                    <a:pt x="420" y="12633"/>
                    <a:pt x="839" y="13668"/>
                  </a:cubicBezTo>
                  <a:cubicBezTo>
                    <a:pt x="1026" y="14132"/>
                    <a:pt x="1267" y="14587"/>
                    <a:pt x="1544" y="15006"/>
                  </a:cubicBezTo>
                  <a:cubicBezTo>
                    <a:pt x="1606" y="15095"/>
                    <a:pt x="1669" y="15184"/>
                    <a:pt x="1731" y="15274"/>
                  </a:cubicBezTo>
                  <a:cubicBezTo>
                    <a:pt x="1776" y="15336"/>
                    <a:pt x="1820" y="15398"/>
                    <a:pt x="1874" y="15461"/>
                  </a:cubicBezTo>
                  <a:cubicBezTo>
                    <a:pt x="2124" y="15782"/>
                    <a:pt x="2400" y="16076"/>
                    <a:pt x="2686" y="16344"/>
                  </a:cubicBezTo>
                  <a:cubicBezTo>
                    <a:pt x="2900" y="16540"/>
                    <a:pt x="3132" y="16728"/>
                    <a:pt x="3373" y="16897"/>
                  </a:cubicBezTo>
                  <a:cubicBezTo>
                    <a:pt x="3587" y="17049"/>
                    <a:pt x="3810" y="17192"/>
                    <a:pt x="4042" y="17316"/>
                  </a:cubicBezTo>
                  <a:cubicBezTo>
                    <a:pt x="4961" y="17825"/>
                    <a:pt x="5978" y="18093"/>
                    <a:pt x="6977" y="18093"/>
                  </a:cubicBezTo>
                  <a:lnTo>
                    <a:pt x="7155" y="18093"/>
                  </a:lnTo>
                  <a:lnTo>
                    <a:pt x="8279" y="18610"/>
                  </a:lnTo>
                  <a:cubicBezTo>
                    <a:pt x="8475" y="18708"/>
                    <a:pt x="8681" y="18753"/>
                    <a:pt x="8904" y="18753"/>
                  </a:cubicBezTo>
                  <a:cubicBezTo>
                    <a:pt x="9519" y="18753"/>
                    <a:pt x="10081" y="18360"/>
                    <a:pt x="10295" y="17789"/>
                  </a:cubicBezTo>
                  <a:lnTo>
                    <a:pt x="10732" y="16621"/>
                  </a:lnTo>
                  <a:cubicBezTo>
                    <a:pt x="11642" y="15782"/>
                    <a:pt x="12285" y="14605"/>
                    <a:pt x="12552" y="13302"/>
                  </a:cubicBezTo>
                  <a:cubicBezTo>
                    <a:pt x="12847" y="11901"/>
                    <a:pt x="12695" y="10429"/>
                    <a:pt x="12133" y="9047"/>
                  </a:cubicBezTo>
                  <a:cubicBezTo>
                    <a:pt x="11410" y="7289"/>
                    <a:pt x="10063" y="5871"/>
                    <a:pt x="8431" y="5148"/>
                  </a:cubicBezTo>
                  <a:cubicBezTo>
                    <a:pt x="8261" y="5077"/>
                    <a:pt x="8092" y="5006"/>
                    <a:pt x="7913" y="4952"/>
                  </a:cubicBezTo>
                  <a:cubicBezTo>
                    <a:pt x="7851" y="4925"/>
                    <a:pt x="7797" y="4907"/>
                    <a:pt x="7744" y="4898"/>
                  </a:cubicBezTo>
                  <a:lnTo>
                    <a:pt x="7726" y="4890"/>
                  </a:lnTo>
                  <a:cubicBezTo>
                    <a:pt x="7610" y="4854"/>
                    <a:pt x="7494" y="4818"/>
                    <a:pt x="7387" y="4791"/>
                  </a:cubicBezTo>
                  <a:cubicBezTo>
                    <a:pt x="7333" y="4782"/>
                    <a:pt x="7289" y="4774"/>
                    <a:pt x="7244" y="4765"/>
                  </a:cubicBezTo>
                  <a:cubicBezTo>
                    <a:pt x="7218" y="4756"/>
                    <a:pt x="7200" y="4756"/>
                    <a:pt x="7173" y="4747"/>
                  </a:cubicBezTo>
                  <a:cubicBezTo>
                    <a:pt x="7128" y="4738"/>
                    <a:pt x="7084" y="4729"/>
                    <a:pt x="7039" y="4720"/>
                  </a:cubicBezTo>
                  <a:cubicBezTo>
                    <a:pt x="7012" y="4711"/>
                    <a:pt x="6977" y="4711"/>
                    <a:pt x="6950" y="4702"/>
                  </a:cubicBezTo>
                  <a:lnTo>
                    <a:pt x="6932" y="4702"/>
                  </a:lnTo>
                  <a:cubicBezTo>
                    <a:pt x="6870" y="4693"/>
                    <a:pt x="6816" y="4684"/>
                    <a:pt x="6763" y="4675"/>
                  </a:cubicBezTo>
                  <a:cubicBezTo>
                    <a:pt x="6718" y="4667"/>
                    <a:pt x="6673" y="4667"/>
                    <a:pt x="6629" y="4658"/>
                  </a:cubicBezTo>
                  <a:cubicBezTo>
                    <a:pt x="6602" y="4658"/>
                    <a:pt x="6566" y="4649"/>
                    <a:pt x="6531" y="4649"/>
                  </a:cubicBezTo>
                  <a:cubicBezTo>
                    <a:pt x="6486" y="4649"/>
                    <a:pt x="6432" y="4640"/>
                    <a:pt x="6388" y="4640"/>
                  </a:cubicBezTo>
                  <a:lnTo>
                    <a:pt x="6370" y="4640"/>
                  </a:lnTo>
                  <a:cubicBezTo>
                    <a:pt x="6352" y="4640"/>
                    <a:pt x="6334" y="4631"/>
                    <a:pt x="6317" y="4631"/>
                  </a:cubicBezTo>
                  <a:lnTo>
                    <a:pt x="6254" y="4631"/>
                  </a:lnTo>
                  <a:cubicBezTo>
                    <a:pt x="6388" y="4399"/>
                    <a:pt x="6486" y="4158"/>
                    <a:pt x="6548" y="3908"/>
                  </a:cubicBezTo>
                  <a:cubicBezTo>
                    <a:pt x="7003" y="2195"/>
                    <a:pt x="5835" y="527"/>
                    <a:pt x="5692" y="340"/>
                  </a:cubicBezTo>
                  <a:cubicBezTo>
                    <a:pt x="5531" y="126"/>
                    <a:pt x="5282" y="1"/>
                    <a:pt x="5023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5872875" y="2022375"/>
              <a:ext cx="74500" cy="64225"/>
            </a:xfrm>
            <a:custGeom>
              <a:avLst/>
              <a:gdLst/>
              <a:ahLst/>
              <a:cxnLst/>
              <a:rect l="l" t="t" r="r" b="b"/>
              <a:pathLst>
                <a:path w="2980" h="2569" extrusionOk="0">
                  <a:moveTo>
                    <a:pt x="617" y="0"/>
                  </a:moveTo>
                  <a:cubicBezTo>
                    <a:pt x="282" y="0"/>
                    <a:pt x="45" y="44"/>
                    <a:pt x="45" y="44"/>
                  </a:cubicBezTo>
                  <a:cubicBezTo>
                    <a:pt x="45" y="44"/>
                    <a:pt x="0" y="1400"/>
                    <a:pt x="803" y="2087"/>
                  </a:cubicBezTo>
                  <a:cubicBezTo>
                    <a:pt x="1263" y="2485"/>
                    <a:pt x="1908" y="2569"/>
                    <a:pt x="2370" y="2569"/>
                  </a:cubicBezTo>
                  <a:cubicBezTo>
                    <a:pt x="2705" y="2569"/>
                    <a:pt x="2944" y="2524"/>
                    <a:pt x="2944" y="2524"/>
                  </a:cubicBezTo>
                  <a:cubicBezTo>
                    <a:pt x="2944" y="2524"/>
                    <a:pt x="2980" y="1168"/>
                    <a:pt x="2186" y="482"/>
                  </a:cubicBezTo>
                  <a:cubicBezTo>
                    <a:pt x="1721" y="84"/>
                    <a:pt x="1077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5917700" y="1961250"/>
              <a:ext cx="87900" cy="124925"/>
            </a:xfrm>
            <a:custGeom>
              <a:avLst/>
              <a:gdLst/>
              <a:ahLst/>
              <a:cxnLst/>
              <a:rect l="l" t="t" r="r" b="b"/>
              <a:pathLst>
                <a:path w="3516" h="4997" extrusionOk="0">
                  <a:moveTo>
                    <a:pt x="2427" y="0"/>
                  </a:moveTo>
                  <a:cubicBezTo>
                    <a:pt x="2427" y="0"/>
                    <a:pt x="741" y="750"/>
                    <a:pt x="366" y="2133"/>
                  </a:cubicBezTo>
                  <a:cubicBezTo>
                    <a:pt x="0" y="3506"/>
                    <a:pt x="1089" y="4996"/>
                    <a:pt x="1089" y="4996"/>
                  </a:cubicBezTo>
                  <a:cubicBezTo>
                    <a:pt x="1089" y="4996"/>
                    <a:pt x="2775" y="4247"/>
                    <a:pt x="3141" y="2873"/>
                  </a:cubicBezTo>
                  <a:cubicBezTo>
                    <a:pt x="3515" y="1490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5866625" y="2060625"/>
              <a:ext cx="295975" cy="327925"/>
            </a:xfrm>
            <a:custGeom>
              <a:avLst/>
              <a:gdLst/>
              <a:ahLst/>
              <a:cxnLst/>
              <a:rect l="l" t="t" r="r" b="b"/>
              <a:pathLst>
                <a:path w="11839" h="13117" extrusionOk="0">
                  <a:moveTo>
                    <a:pt x="3500" y="1"/>
                  </a:moveTo>
                  <a:cubicBezTo>
                    <a:pt x="3237" y="1"/>
                    <a:pt x="2989" y="164"/>
                    <a:pt x="2891" y="432"/>
                  </a:cubicBezTo>
                  <a:lnTo>
                    <a:pt x="2400" y="1753"/>
                  </a:lnTo>
                  <a:cubicBezTo>
                    <a:pt x="625" y="3251"/>
                    <a:pt x="0" y="6008"/>
                    <a:pt x="1044" y="8551"/>
                  </a:cubicBezTo>
                  <a:cubicBezTo>
                    <a:pt x="2029" y="10962"/>
                    <a:pt x="4219" y="12461"/>
                    <a:pt x="6420" y="12461"/>
                  </a:cubicBezTo>
                  <a:cubicBezTo>
                    <a:pt x="6531" y="12461"/>
                    <a:pt x="6643" y="12457"/>
                    <a:pt x="6754" y="12449"/>
                  </a:cubicBezTo>
                  <a:lnTo>
                    <a:pt x="8065" y="13056"/>
                  </a:lnTo>
                  <a:cubicBezTo>
                    <a:pt x="8155" y="13097"/>
                    <a:pt x="8248" y="13116"/>
                    <a:pt x="8341" y="13116"/>
                  </a:cubicBezTo>
                  <a:cubicBezTo>
                    <a:pt x="8606" y="13116"/>
                    <a:pt x="8858" y="12955"/>
                    <a:pt x="8957" y="12690"/>
                  </a:cubicBezTo>
                  <a:lnTo>
                    <a:pt x="9466" y="11334"/>
                  </a:lnTo>
                  <a:cubicBezTo>
                    <a:pt x="11223" y="9835"/>
                    <a:pt x="11839" y="7088"/>
                    <a:pt x="10804" y="4554"/>
                  </a:cubicBezTo>
                  <a:cubicBezTo>
                    <a:pt x="9815" y="2146"/>
                    <a:pt x="7634" y="650"/>
                    <a:pt x="5436" y="650"/>
                  </a:cubicBezTo>
                  <a:cubicBezTo>
                    <a:pt x="5313" y="650"/>
                    <a:pt x="5190" y="655"/>
                    <a:pt x="5068" y="664"/>
                  </a:cubicBezTo>
                  <a:lnTo>
                    <a:pt x="3783" y="67"/>
                  </a:lnTo>
                  <a:cubicBezTo>
                    <a:pt x="3691" y="22"/>
                    <a:pt x="3594" y="1"/>
                    <a:pt x="3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5866625" y="2060625"/>
              <a:ext cx="273000" cy="322825"/>
            </a:xfrm>
            <a:custGeom>
              <a:avLst/>
              <a:gdLst/>
              <a:ahLst/>
              <a:cxnLst/>
              <a:rect l="l" t="t" r="r" b="b"/>
              <a:pathLst>
                <a:path w="10920" h="12913" extrusionOk="0">
                  <a:moveTo>
                    <a:pt x="3500" y="1"/>
                  </a:moveTo>
                  <a:cubicBezTo>
                    <a:pt x="3237" y="1"/>
                    <a:pt x="2989" y="164"/>
                    <a:pt x="2891" y="432"/>
                  </a:cubicBezTo>
                  <a:lnTo>
                    <a:pt x="2400" y="1753"/>
                  </a:lnTo>
                  <a:cubicBezTo>
                    <a:pt x="625" y="3251"/>
                    <a:pt x="0" y="6008"/>
                    <a:pt x="1044" y="8551"/>
                  </a:cubicBezTo>
                  <a:cubicBezTo>
                    <a:pt x="2029" y="10962"/>
                    <a:pt x="4219" y="12461"/>
                    <a:pt x="6420" y="12461"/>
                  </a:cubicBezTo>
                  <a:cubicBezTo>
                    <a:pt x="6531" y="12461"/>
                    <a:pt x="6643" y="12457"/>
                    <a:pt x="6754" y="12449"/>
                  </a:cubicBezTo>
                  <a:lnTo>
                    <a:pt x="7762" y="12913"/>
                  </a:lnTo>
                  <a:cubicBezTo>
                    <a:pt x="7797" y="12868"/>
                    <a:pt x="7833" y="12806"/>
                    <a:pt x="7851" y="12743"/>
                  </a:cubicBezTo>
                  <a:lnTo>
                    <a:pt x="8395" y="11307"/>
                  </a:lnTo>
                  <a:cubicBezTo>
                    <a:pt x="10269" y="9701"/>
                    <a:pt x="10920" y="6775"/>
                    <a:pt x="9822" y="4081"/>
                  </a:cubicBezTo>
                  <a:cubicBezTo>
                    <a:pt x="9314" y="2832"/>
                    <a:pt x="8502" y="1824"/>
                    <a:pt x="7530" y="1102"/>
                  </a:cubicBezTo>
                  <a:cubicBezTo>
                    <a:pt x="6867" y="808"/>
                    <a:pt x="6167" y="648"/>
                    <a:pt x="5460" y="648"/>
                  </a:cubicBezTo>
                  <a:cubicBezTo>
                    <a:pt x="5330" y="648"/>
                    <a:pt x="5199" y="653"/>
                    <a:pt x="5068" y="664"/>
                  </a:cubicBezTo>
                  <a:lnTo>
                    <a:pt x="3783" y="67"/>
                  </a:lnTo>
                  <a:cubicBezTo>
                    <a:pt x="3691" y="22"/>
                    <a:pt x="3594" y="1"/>
                    <a:pt x="3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5965875" y="2111625"/>
              <a:ext cx="11625" cy="10175"/>
            </a:xfrm>
            <a:custGeom>
              <a:avLst/>
              <a:gdLst/>
              <a:ahLst/>
              <a:cxnLst/>
              <a:rect l="l" t="t" r="r" b="b"/>
              <a:pathLst>
                <a:path w="465" h="407" extrusionOk="0">
                  <a:moveTo>
                    <a:pt x="236" y="0"/>
                  </a:moveTo>
                  <a:cubicBezTo>
                    <a:pt x="210" y="0"/>
                    <a:pt x="185" y="5"/>
                    <a:pt x="161" y="16"/>
                  </a:cubicBezTo>
                  <a:cubicBezTo>
                    <a:pt x="54" y="61"/>
                    <a:pt x="0" y="177"/>
                    <a:pt x="45" y="284"/>
                  </a:cubicBezTo>
                  <a:cubicBezTo>
                    <a:pt x="79" y="358"/>
                    <a:pt x="153" y="407"/>
                    <a:pt x="234" y="407"/>
                  </a:cubicBezTo>
                  <a:cubicBezTo>
                    <a:pt x="260" y="407"/>
                    <a:pt x="286" y="402"/>
                    <a:pt x="313" y="391"/>
                  </a:cubicBezTo>
                  <a:cubicBezTo>
                    <a:pt x="420" y="346"/>
                    <a:pt x="464" y="230"/>
                    <a:pt x="420" y="123"/>
                  </a:cubicBezTo>
                  <a:cubicBezTo>
                    <a:pt x="393" y="49"/>
                    <a:pt x="315" y="0"/>
                    <a:pt x="236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6004900" y="2114950"/>
              <a:ext cx="11625" cy="10200"/>
            </a:xfrm>
            <a:custGeom>
              <a:avLst/>
              <a:gdLst/>
              <a:ahLst/>
              <a:cxnLst/>
              <a:rect l="l" t="t" r="r" b="b"/>
              <a:pathLst>
                <a:path w="465" h="408" extrusionOk="0">
                  <a:moveTo>
                    <a:pt x="231" y="1"/>
                  </a:moveTo>
                  <a:cubicBezTo>
                    <a:pt x="205" y="1"/>
                    <a:pt x="178" y="6"/>
                    <a:pt x="152" y="17"/>
                  </a:cubicBezTo>
                  <a:cubicBezTo>
                    <a:pt x="54" y="61"/>
                    <a:pt x="0" y="177"/>
                    <a:pt x="45" y="276"/>
                  </a:cubicBezTo>
                  <a:cubicBezTo>
                    <a:pt x="79" y="357"/>
                    <a:pt x="154" y="407"/>
                    <a:pt x="231" y="407"/>
                  </a:cubicBezTo>
                  <a:cubicBezTo>
                    <a:pt x="256" y="407"/>
                    <a:pt x="280" y="402"/>
                    <a:pt x="304" y="392"/>
                  </a:cubicBezTo>
                  <a:cubicBezTo>
                    <a:pt x="411" y="347"/>
                    <a:pt x="464" y="231"/>
                    <a:pt x="420" y="124"/>
                  </a:cubicBezTo>
                  <a:cubicBezTo>
                    <a:pt x="386" y="50"/>
                    <a:pt x="311" y="1"/>
                    <a:pt x="231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5960300" y="2158675"/>
              <a:ext cx="11625" cy="10175"/>
            </a:xfrm>
            <a:custGeom>
              <a:avLst/>
              <a:gdLst/>
              <a:ahLst/>
              <a:cxnLst/>
              <a:rect l="l" t="t" r="r" b="b"/>
              <a:pathLst>
                <a:path w="465" h="407" extrusionOk="0">
                  <a:moveTo>
                    <a:pt x="230" y="1"/>
                  </a:moveTo>
                  <a:cubicBezTo>
                    <a:pt x="204" y="1"/>
                    <a:pt x="178" y="6"/>
                    <a:pt x="152" y="16"/>
                  </a:cubicBezTo>
                  <a:cubicBezTo>
                    <a:pt x="54" y="61"/>
                    <a:pt x="0" y="177"/>
                    <a:pt x="45" y="284"/>
                  </a:cubicBezTo>
                  <a:cubicBezTo>
                    <a:pt x="79" y="358"/>
                    <a:pt x="153" y="407"/>
                    <a:pt x="234" y="407"/>
                  </a:cubicBezTo>
                  <a:cubicBezTo>
                    <a:pt x="260" y="407"/>
                    <a:pt x="286" y="402"/>
                    <a:pt x="313" y="391"/>
                  </a:cubicBezTo>
                  <a:cubicBezTo>
                    <a:pt x="411" y="346"/>
                    <a:pt x="464" y="231"/>
                    <a:pt x="420" y="132"/>
                  </a:cubicBezTo>
                  <a:cubicBezTo>
                    <a:pt x="386" y="51"/>
                    <a:pt x="311" y="1"/>
                    <a:pt x="230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5991525" y="2262250"/>
              <a:ext cx="11625" cy="10225"/>
            </a:xfrm>
            <a:custGeom>
              <a:avLst/>
              <a:gdLst/>
              <a:ahLst/>
              <a:cxnLst/>
              <a:rect l="l" t="t" r="r" b="b"/>
              <a:pathLst>
                <a:path w="465" h="409" extrusionOk="0">
                  <a:moveTo>
                    <a:pt x="226" y="1"/>
                  </a:moveTo>
                  <a:cubicBezTo>
                    <a:pt x="201" y="1"/>
                    <a:pt x="176" y="5"/>
                    <a:pt x="152" y="13"/>
                  </a:cubicBezTo>
                  <a:cubicBezTo>
                    <a:pt x="54" y="57"/>
                    <a:pt x="0" y="173"/>
                    <a:pt x="45" y="280"/>
                  </a:cubicBezTo>
                  <a:cubicBezTo>
                    <a:pt x="79" y="363"/>
                    <a:pt x="156" y="408"/>
                    <a:pt x="239" y="408"/>
                  </a:cubicBezTo>
                  <a:cubicBezTo>
                    <a:pt x="263" y="408"/>
                    <a:pt x="288" y="404"/>
                    <a:pt x="312" y="396"/>
                  </a:cubicBezTo>
                  <a:cubicBezTo>
                    <a:pt x="411" y="352"/>
                    <a:pt x="464" y="236"/>
                    <a:pt x="420" y="129"/>
                  </a:cubicBezTo>
                  <a:cubicBezTo>
                    <a:pt x="385" y="46"/>
                    <a:pt x="308" y="1"/>
                    <a:pt x="226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6045725" y="2295800"/>
              <a:ext cx="11375" cy="10125"/>
            </a:xfrm>
            <a:custGeom>
              <a:avLst/>
              <a:gdLst/>
              <a:ahLst/>
              <a:cxnLst/>
              <a:rect l="l" t="t" r="r" b="b"/>
              <a:pathLst>
                <a:path w="455" h="405" extrusionOk="0">
                  <a:moveTo>
                    <a:pt x="236" y="1"/>
                  </a:moveTo>
                  <a:cubicBezTo>
                    <a:pt x="208" y="1"/>
                    <a:pt x="180" y="6"/>
                    <a:pt x="152" y="18"/>
                  </a:cubicBezTo>
                  <a:cubicBezTo>
                    <a:pt x="45" y="54"/>
                    <a:pt x="0" y="178"/>
                    <a:pt x="45" y="277"/>
                  </a:cubicBezTo>
                  <a:cubicBezTo>
                    <a:pt x="72" y="359"/>
                    <a:pt x="153" y="405"/>
                    <a:pt x="233" y="405"/>
                  </a:cubicBezTo>
                  <a:cubicBezTo>
                    <a:pt x="257" y="405"/>
                    <a:pt x="281" y="401"/>
                    <a:pt x="303" y="393"/>
                  </a:cubicBezTo>
                  <a:cubicBezTo>
                    <a:pt x="410" y="348"/>
                    <a:pt x="455" y="232"/>
                    <a:pt x="419" y="125"/>
                  </a:cubicBezTo>
                  <a:cubicBezTo>
                    <a:pt x="386" y="46"/>
                    <a:pt x="314" y="1"/>
                    <a:pt x="236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6005800" y="2330850"/>
              <a:ext cx="11625" cy="10175"/>
            </a:xfrm>
            <a:custGeom>
              <a:avLst/>
              <a:gdLst/>
              <a:ahLst/>
              <a:cxnLst/>
              <a:rect l="l" t="t" r="r" b="b"/>
              <a:pathLst>
                <a:path w="465" h="407" extrusionOk="0">
                  <a:moveTo>
                    <a:pt x="235" y="1"/>
                  </a:moveTo>
                  <a:cubicBezTo>
                    <a:pt x="210" y="1"/>
                    <a:pt x="185" y="6"/>
                    <a:pt x="161" y="16"/>
                  </a:cubicBezTo>
                  <a:cubicBezTo>
                    <a:pt x="54" y="61"/>
                    <a:pt x="0" y="177"/>
                    <a:pt x="45" y="284"/>
                  </a:cubicBezTo>
                  <a:cubicBezTo>
                    <a:pt x="79" y="358"/>
                    <a:pt x="153" y="407"/>
                    <a:pt x="234" y="407"/>
                  </a:cubicBezTo>
                  <a:cubicBezTo>
                    <a:pt x="260" y="407"/>
                    <a:pt x="286" y="402"/>
                    <a:pt x="312" y="391"/>
                  </a:cubicBezTo>
                  <a:cubicBezTo>
                    <a:pt x="411" y="346"/>
                    <a:pt x="464" y="231"/>
                    <a:pt x="419" y="123"/>
                  </a:cubicBezTo>
                  <a:cubicBezTo>
                    <a:pt x="392" y="49"/>
                    <a:pt x="314" y="1"/>
                    <a:pt x="235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5957850" y="2303875"/>
              <a:ext cx="11400" cy="10175"/>
            </a:xfrm>
            <a:custGeom>
              <a:avLst/>
              <a:gdLst/>
              <a:ahLst/>
              <a:cxnLst/>
              <a:rect l="l" t="t" r="r" b="b"/>
              <a:pathLst>
                <a:path w="456" h="407" extrusionOk="0">
                  <a:moveTo>
                    <a:pt x="227" y="0"/>
                  </a:moveTo>
                  <a:cubicBezTo>
                    <a:pt x="201" y="0"/>
                    <a:pt x="176" y="5"/>
                    <a:pt x="152" y="16"/>
                  </a:cubicBezTo>
                  <a:cubicBezTo>
                    <a:pt x="45" y="61"/>
                    <a:pt x="0" y="177"/>
                    <a:pt x="36" y="284"/>
                  </a:cubicBezTo>
                  <a:cubicBezTo>
                    <a:pt x="70" y="358"/>
                    <a:pt x="144" y="407"/>
                    <a:pt x="225" y="407"/>
                  </a:cubicBezTo>
                  <a:cubicBezTo>
                    <a:pt x="251" y="407"/>
                    <a:pt x="277" y="402"/>
                    <a:pt x="303" y="391"/>
                  </a:cubicBezTo>
                  <a:cubicBezTo>
                    <a:pt x="411" y="346"/>
                    <a:pt x="455" y="230"/>
                    <a:pt x="411" y="123"/>
                  </a:cubicBezTo>
                  <a:cubicBezTo>
                    <a:pt x="384" y="49"/>
                    <a:pt x="305" y="0"/>
                    <a:pt x="227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5920825" y="2159350"/>
              <a:ext cx="11625" cy="10175"/>
            </a:xfrm>
            <a:custGeom>
              <a:avLst/>
              <a:gdLst/>
              <a:ahLst/>
              <a:cxnLst/>
              <a:rect l="l" t="t" r="r" b="b"/>
              <a:pathLst>
                <a:path w="465" h="407" extrusionOk="0">
                  <a:moveTo>
                    <a:pt x="231" y="0"/>
                  </a:moveTo>
                  <a:cubicBezTo>
                    <a:pt x="205" y="0"/>
                    <a:pt x="178" y="5"/>
                    <a:pt x="152" y="16"/>
                  </a:cubicBezTo>
                  <a:cubicBezTo>
                    <a:pt x="54" y="61"/>
                    <a:pt x="0" y="177"/>
                    <a:pt x="45" y="284"/>
                  </a:cubicBezTo>
                  <a:cubicBezTo>
                    <a:pt x="79" y="358"/>
                    <a:pt x="153" y="407"/>
                    <a:pt x="234" y="407"/>
                  </a:cubicBezTo>
                  <a:cubicBezTo>
                    <a:pt x="260" y="407"/>
                    <a:pt x="286" y="402"/>
                    <a:pt x="312" y="391"/>
                  </a:cubicBezTo>
                  <a:cubicBezTo>
                    <a:pt x="411" y="346"/>
                    <a:pt x="464" y="230"/>
                    <a:pt x="420" y="123"/>
                  </a:cubicBezTo>
                  <a:cubicBezTo>
                    <a:pt x="386" y="49"/>
                    <a:pt x="311" y="0"/>
                    <a:pt x="231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6081625" y="2251675"/>
              <a:ext cx="11625" cy="10225"/>
            </a:xfrm>
            <a:custGeom>
              <a:avLst/>
              <a:gdLst/>
              <a:ahLst/>
              <a:cxnLst/>
              <a:rect l="l" t="t" r="r" b="b"/>
              <a:pathLst>
                <a:path w="465" h="409" extrusionOk="0">
                  <a:moveTo>
                    <a:pt x="235" y="1"/>
                  </a:moveTo>
                  <a:cubicBezTo>
                    <a:pt x="210" y="1"/>
                    <a:pt x="184" y="6"/>
                    <a:pt x="161" y="16"/>
                  </a:cubicBezTo>
                  <a:cubicBezTo>
                    <a:pt x="54" y="61"/>
                    <a:pt x="0" y="177"/>
                    <a:pt x="45" y="284"/>
                  </a:cubicBezTo>
                  <a:cubicBezTo>
                    <a:pt x="78" y="363"/>
                    <a:pt x="150" y="408"/>
                    <a:pt x="229" y="408"/>
                  </a:cubicBezTo>
                  <a:cubicBezTo>
                    <a:pt x="256" y="408"/>
                    <a:pt x="285" y="403"/>
                    <a:pt x="313" y="391"/>
                  </a:cubicBezTo>
                  <a:cubicBezTo>
                    <a:pt x="420" y="355"/>
                    <a:pt x="464" y="231"/>
                    <a:pt x="420" y="132"/>
                  </a:cubicBezTo>
                  <a:cubicBezTo>
                    <a:pt x="392" y="51"/>
                    <a:pt x="314" y="1"/>
                    <a:pt x="235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2" name="Google Shape;172;p2"/>
          <p:cNvSpPr/>
          <p:nvPr/>
        </p:nvSpPr>
        <p:spPr>
          <a:xfrm rot="2285376">
            <a:off x="4485446" y="6330351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3" name="Google Shape;173;p2"/>
          <p:cNvGrpSpPr/>
          <p:nvPr/>
        </p:nvGrpSpPr>
        <p:grpSpPr>
          <a:xfrm rot="4191619">
            <a:off x="10450271" y="4263171"/>
            <a:ext cx="1215453" cy="1090216"/>
            <a:chOff x="5215375" y="2178475"/>
            <a:chExt cx="273025" cy="244900"/>
          </a:xfrm>
        </p:grpSpPr>
        <p:sp>
          <p:nvSpPr>
            <p:cNvPr id="174" name="Google Shape;174;p2"/>
            <p:cNvSpPr/>
            <p:nvPr/>
          </p:nvSpPr>
          <p:spPr>
            <a:xfrm>
              <a:off x="5215375" y="2178475"/>
              <a:ext cx="273025" cy="244900"/>
            </a:xfrm>
            <a:custGeom>
              <a:avLst/>
              <a:gdLst/>
              <a:ahLst/>
              <a:cxnLst/>
              <a:rect l="l" t="t" r="r" b="b"/>
              <a:pathLst>
                <a:path w="10921" h="9796" extrusionOk="0">
                  <a:moveTo>
                    <a:pt x="8217" y="1"/>
                  </a:moveTo>
                  <a:cubicBezTo>
                    <a:pt x="8021" y="1"/>
                    <a:pt x="7825" y="63"/>
                    <a:pt x="7664" y="206"/>
                  </a:cubicBezTo>
                  <a:lnTo>
                    <a:pt x="295" y="6673"/>
                  </a:lnTo>
                  <a:cubicBezTo>
                    <a:pt x="135" y="6816"/>
                    <a:pt x="28" y="7021"/>
                    <a:pt x="19" y="7244"/>
                  </a:cubicBezTo>
                  <a:cubicBezTo>
                    <a:pt x="1" y="7458"/>
                    <a:pt x="72" y="7673"/>
                    <a:pt x="215" y="7842"/>
                  </a:cubicBezTo>
                  <a:cubicBezTo>
                    <a:pt x="1303" y="9082"/>
                    <a:pt x="2882" y="9796"/>
                    <a:pt x="4533" y="9796"/>
                  </a:cubicBezTo>
                  <a:cubicBezTo>
                    <a:pt x="5916" y="9796"/>
                    <a:pt x="7263" y="9287"/>
                    <a:pt x="8306" y="8368"/>
                  </a:cubicBezTo>
                  <a:cubicBezTo>
                    <a:pt x="10679" y="6281"/>
                    <a:pt x="10920" y="2659"/>
                    <a:pt x="8833" y="277"/>
                  </a:cubicBezTo>
                  <a:cubicBezTo>
                    <a:pt x="8672" y="90"/>
                    <a:pt x="8440" y="1"/>
                    <a:pt x="8217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5236350" y="2199000"/>
              <a:ext cx="229075" cy="203550"/>
            </a:xfrm>
            <a:custGeom>
              <a:avLst/>
              <a:gdLst/>
              <a:ahLst/>
              <a:cxnLst/>
              <a:rect l="l" t="t" r="r" b="b"/>
              <a:pathLst>
                <a:path w="9163" h="8142" extrusionOk="0">
                  <a:moveTo>
                    <a:pt x="7378" y="0"/>
                  </a:moveTo>
                  <a:lnTo>
                    <a:pt x="7111" y="232"/>
                  </a:lnTo>
                  <a:cubicBezTo>
                    <a:pt x="8645" y="2123"/>
                    <a:pt x="8422" y="4907"/>
                    <a:pt x="6575" y="6530"/>
                  </a:cubicBezTo>
                  <a:cubicBezTo>
                    <a:pt x="5709" y="7288"/>
                    <a:pt x="4637" y="7660"/>
                    <a:pt x="3570" y="7660"/>
                  </a:cubicBezTo>
                  <a:cubicBezTo>
                    <a:pt x="2361" y="7660"/>
                    <a:pt x="1159" y="7183"/>
                    <a:pt x="268" y="6245"/>
                  </a:cubicBezTo>
                  <a:lnTo>
                    <a:pt x="1" y="6477"/>
                  </a:lnTo>
                  <a:cubicBezTo>
                    <a:pt x="968" y="7579"/>
                    <a:pt x="2322" y="8142"/>
                    <a:pt x="3685" y="8142"/>
                  </a:cubicBezTo>
                  <a:cubicBezTo>
                    <a:pt x="4836" y="8142"/>
                    <a:pt x="5992" y="7740"/>
                    <a:pt x="6923" y="6923"/>
                  </a:cubicBezTo>
                  <a:cubicBezTo>
                    <a:pt x="8957" y="5139"/>
                    <a:pt x="9162" y="2043"/>
                    <a:pt x="7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5243050" y="2204800"/>
              <a:ext cx="209450" cy="185725"/>
            </a:xfrm>
            <a:custGeom>
              <a:avLst/>
              <a:gdLst/>
              <a:ahLst/>
              <a:cxnLst/>
              <a:rect l="l" t="t" r="r" b="b"/>
              <a:pathLst>
                <a:path w="8378" h="7429" extrusionOk="0">
                  <a:moveTo>
                    <a:pt x="6843" y="0"/>
                  </a:moveTo>
                  <a:lnTo>
                    <a:pt x="0" y="6013"/>
                  </a:lnTo>
                  <a:cubicBezTo>
                    <a:pt x="891" y="6951"/>
                    <a:pt x="2093" y="7428"/>
                    <a:pt x="3302" y="7428"/>
                  </a:cubicBezTo>
                  <a:cubicBezTo>
                    <a:pt x="4369" y="7428"/>
                    <a:pt x="5441" y="7056"/>
                    <a:pt x="6307" y="6298"/>
                  </a:cubicBezTo>
                  <a:cubicBezTo>
                    <a:pt x="8154" y="4675"/>
                    <a:pt x="8377" y="1891"/>
                    <a:pt x="6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5345850" y="2279425"/>
              <a:ext cx="33050" cy="9850"/>
            </a:xfrm>
            <a:custGeom>
              <a:avLst/>
              <a:gdLst/>
              <a:ahLst/>
              <a:cxnLst/>
              <a:rect l="l" t="t" r="r" b="b"/>
              <a:pathLst>
                <a:path w="1322" h="394" extrusionOk="0">
                  <a:moveTo>
                    <a:pt x="551" y="1"/>
                  </a:moveTo>
                  <a:cubicBezTo>
                    <a:pt x="250" y="1"/>
                    <a:pt x="18" y="61"/>
                    <a:pt x="10" y="155"/>
                  </a:cubicBezTo>
                  <a:cubicBezTo>
                    <a:pt x="1" y="262"/>
                    <a:pt x="286" y="361"/>
                    <a:pt x="652" y="387"/>
                  </a:cubicBezTo>
                  <a:cubicBezTo>
                    <a:pt x="703" y="391"/>
                    <a:pt x="753" y="393"/>
                    <a:pt x="802" y="393"/>
                  </a:cubicBezTo>
                  <a:cubicBezTo>
                    <a:pt x="1088" y="393"/>
                    <a:pt x="1305" y="329"/>
                    <a:pt x="1312" y="245"/>
                  </a:cubicBezTo>
                  <a:cubicBezTo>
                    <a:pt x="1321" y="138"/>
                    <a:pt x="1036" y="31"/>
                    <a:pt x="670" y="4"/>
                  </a:cubicBezTo>
                  <a:cubicBezTo>
                    <a:pt x="629" y="2"/>
                    <a:pt x="589" y="1"/>
                    <a:pt x="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5323100" y="2297800"/>
              <a:ext cx="10750" cy="32575"/>
            </a:xfrm>
            <a:custGeom>
              <a:avLst/>
              <a:gdLst/>
              <a:ahLst/>
              <a:cxnLst/>
              <a:rect l="l" t="t" r="r" b="b"/>
              <a:pathLst>
                <a:path w="430" h="1303" extrusionOk="0">
                  <a:moveTo>
                    <a:pt x="255" y="0"/>
                  </a:moveTo>
                  <a:cubicBezTo>
                    <a:pt x="150" y="0"/>
                    <a:pt x="54" y="282"/>
                    <a:pt x="28" y="643"/>
                  </a:cubicBezTo>
                  <a:cubicBezTo>
                    <a:pt x="1" y="999"/>
                    <a:pt x="72" y="1294"/>
                    <a:pt x="170" y="1303"/>
                  </a:cubicBezTo>
                  <a:cubicBezTo>
                    <a:pt x="172" y="1303"/>
                    <a:pt x="174" y="1303"/>
                    <a:pt x="175" y="1303"/>
                  </a:cubicBezTo>
                  <a:cubicBezTo>
                    <a:pt x="281" y="1303"/>
                    <a:pt x="385" y="1021"/>
                    <a:pt x="411" y="660"/>
                  </a:cubicBezTo>
                  <a:cubicBezTo>
                    <a:pt x="429" y="304"/>
                    <a:pt x="367" y="9"/>
                    <a:pt x="260" y="0"/>
                  </a:cubicBezTo>
                  <a:cubicBezTo>
                    <a:pt x="258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9" name="Google Shape;179;p2"/>
          <p:cNvGrpSpPr/>
          <p:nvPr/>
        </p:nvGrpSpPr>
        <p:grpSpPr>
          <a:xfrm>
            <a:off x="1561365" y="281431"/>
            <a:ext cx="755648" cy="689655"/>
            <a:chOff x="6878645" y="4321800"/>
            <a:chExt cx="521329" cy="475799"/>
          </a:xfrm>
        </p:grpSpPr>
        <p:sp>
          <p:nvSpPr>
            <p:cNvPr id="180" name="Google Shape;180;p2"/>
            <p:cNvSpPr/>
            <p:nvPr/>
          </p:nvSpPr>
          <p:spPr>
            <a:xfrm>
              <a:off x="6878645" y="4321800"/>
              <a:ext cx="521329" cy="475799"/>
            </a:xfrm>
            <a:custGeom>
              <a:avLst/>
              <a:gdLst/>
              <a:ahLst/>
              <a:cxnLst/>
              <a:rect l="l" t="t" r="r" b="b"/>
              <a:pathLst>
                <a:path w="7958" h="7263" extrusionOk="0">
                  <a:moveTo>
                    <a:pt x="3765" y="0"/>
                  </a:moveTo>
                  <a:cubicBezTo>
                    <a:pt x="3337" y="0"/>
                    <a:pt x="2917" y="81"/>
                    <a:pt x="2507" y="232"/>
                  </a:cubicBezTo>
                  <a:cubicBezTo>
                    <a:pt x="1900" y="464"/>
                    <a:pt x="1481" y="982"/>
                    <a:pt x="1374" y="1615"/>
                  </a:cubicBezTo>
                  <a:cubicBezTo>
                    <a:pt x="1294" y="2106"/>
                    <a:pt x="1410" y="2579"/>
                    <a:pt x="1686" y="2962"/>
                  </a:cubicBezTo>
                  <a:lnTo>
                    <a:pt x="384" y="4113"/>
                  </a:lnTo>
                  <a:cubicBezTo>
                    <a:pt x="170" y="4309"/>
                    <a:pt x="36" y="4577"/>
                    <a:pt x="18" y="4862"/>
                  </a:cubicBezTo>
                  <a:cubicBezTo>
                    <a:pt x="0" y="5157"/>
                    <a:pt x="98" y="5433"/>
                    <a:pt x="295" y="5656"/>
                  </a:cubicBezTo>
                  <a:lnTo>
                    <a:pt x="1392" y="6896"/>
                  </a:lnTo>
                  <a:cubicBezTo>
                    <a:pt x="1597" y="7128"/>
                    <a:pt x="1892" y="7262"/>
                    <a:pt x="2204" y="7262"/>
                  </a:cubicBezTo>
                  <a:cubicBezTo>
                    <a:pt x="2471" y="7262"/>
                    <a:pt x="2730" y="7164"/>
                    <a:pt x="2926" y="6994"/>
                  </a:cubicBezTo>
                  <a:lnTo>
                    <a:pt x="4229" y="5844"/>
                  </a:lnTo>
                  <a:cubicBezTo>
                    <a:pt x="4559" y="6147"/>
                    <a:pt x="4996" y="6325"/>
                    <a:pt x="5460" y="6325"/>
                  </a:cubicBezTo>
                  <a:cubicBezTo>
                    <a:pt x="6129" y="6325"/>
                    <a:pt x="6736" y="5960"/>
                    <a:pt x="7048" y="5362"/>
                  </a:cubicBezTo>
                  <a:cubicBezTo>
                    <a:pt x="7958" y="3622"/>
                    <a:pt x="7146" y="1972"/>
                    <a:pt x="6522" y="1258"/>
                  </a:cubicBezTo>
                  <a:lnTo>
                    <a:pt x="6513" y="1258"/>
                  </a:lnTo>
                  <a:cubicBezTo>
                    <a:pt x="6334" y="1044"/>
                    <a:pt x="5326" y="0"/>
                    <a:pt x="3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6931840" y="4376108"/>
              <a:ext cx="409110" cy="367511"/>
            </a:xfrm>
            <a:custGeom>
              <a:avLst/>
              <a:gdLst/>
              <a:ahLst/>
              <a:cxnLst/>
              <a:rect l="l" t="t" r="r" b="b"/>
              <a:pathLst>
                <a:path w="6245" h="5610" extrusionOk="0">
                  <a:moveTo>
                    <a:pt x="2946" y="1"/>
                  </a:moveTo>
                  <a:cubicBezTo>
                    <a:pt x="2646" y="1"/>
                    <a:pt x="2325" y="53"/>
                    <a:pt x="1989" y="180"/>
                  </a:cubicBezTo>
                  <a:cubicBezTo>
                    <a:pt x="1294" y="447"/>
                    <a:pt x="1142" y="1357"/>
                    <a:pt x="1713" y="1830"/>
                  </a:cubicBezTo>
                  <a:cubicBezTo>
                    <a:pt x="1838" y="1937"/>
                    <a:pt x="1972" y="2044"/>
                    <a:pt x="2097" y="2160"/>
                  </a:cubicBezTo>
                  <a:lnTo>
                    <a:pt x="125" y="3908"/>
                  </a:lnTo>
                  <a:cubicBezTo>
                    <a:pt x="18" y="4007"/>
                    <a:pt x="0" y="4167"/>
                    <a:pt x="98" y="4274"/>
                  </a:cubicBezTo>
                  <a:lnTo>
                    <a:pt x="1196" y="5523"/>
                  </a:lnTo>
                  <a:cubicBezTo>
                    <a:pt x="1248" y="5580"/>
                    <a:pt x="1320" y="5609"/>
                    <a:pt x="1393" y="5609"/>
                  </a:cubicBezTo>
                  <a:cubicBezTo>
                    <a:pt x="1456" y="5609"/>
                    <a:pt x="1520" y="5587"/>
                    <a:pt x="1570" y="5541"/>
                  </a:cubicBezTo>
                  <a:lnTo>
                    <a:pt x="3551" y="3793"/>
                  </a:lnTo>
                  <a:cubicBezTo>
                    <a:pt x="3640" y="3935"/>
                    <a:pt x="3738" y="4078"/>
                    <a:pt x="3827" y="4221"/>
                  </a:cubicBezTo>
                  <a:cubicBezTo>
                    <a:pt x="4024" y="4520"/>
                    <a:pt x="4337" y="4668"/>
                    <a:pt x="4649" y="4668"/>
                  </a:cubicBezTo>
                  <a:cubicBezTo>
                    <a:pt x="4987" y="4668"/>
                    <a:pt x="5323" y="4493"/>
                    <a:pt x="5504" y="4149"/>
                  </a:cubicBezTo>
                  <a:cubicBezTo>
                    <a:pt x="6245" y="2740"/>
                    <a:pt x="5495" y="1437"/>
                    <a:pt x="5094" y="982"/>
                  </a:cubicBezTo>
                  <a:cubicBezTo>
                    <a:pt x="5094" y="982"/>
                    <a:pt x="5085" y="982"/>
                    <a:pt x="5085" y="973"/>
                  </a:cubicBezTo>
                  <a:cubicBezTo>
                    <a:pt x="4774" y="621"/>
                    <a:pt x="3981" y="1"/>
                    <a:pt x="2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2" name="Google Shape;182;p2"/>
          <p:cNvGrpSpPr/>
          <p:nvPr/>
        </p:nvGrpSpPr>
        <p:grpSpPr>
          <a:xfrm>
            <a:off x="8996769" y="5827815"/>
            <a:ext cx="847880" cy="811855"/>
            <a:chOff x="4550100" y="3128775"/>
            <a:chExt cx="315150" cy="301775"/>
          </a:xfrm>
        </p:grpSpPr>
        <p:sp>
          <p:nvSpPr>
            <p:cNvPr id="183" name="Google Shape;183;p2"/>
            <p:cNvSpPr/>
            <p:nvPr/>
          </p:nvSpPr>
          <p:spPr>
            <a:xfrm>
              <a:off x="4554125" y="3128775"/>
              <a:ext cx="311125" cy="301775"/>
            </a:xfrm>
            <a:custGeom>
              <a:avLst/>
              <a:gdLst/>
              <a:ahLst/>
              <a:cxnLst/>
              <a:rect l="l" t="t" r="r" b="b"/>
              <a:pathLst>
                <a:path w="12445" h="12071" extrusionOk="0">
                  <a:moveTo>
                    <a:pt x="5460" y="1"/>
                  </a:moveTo>
                  <a:cubicBezTo>
                    <a:pt x="5023" y="1"/>
                    <a:pt x="4630" y="117"/>
                    <a:pt x="4309" y="358"/>
                  </a:cubicBezTo>
                  <a:cubicBezTo>
                    <a:pt x="4291" y="367"/>
                    <a:pt x="4273" y="384"/>
                    <a:pt x="4255" y="393"/>
                  </a:cubicBezTo>
                  <a:cubicBezTo>
                    <a:pt x="4238" y="402"/>
                    <a:pt x="4220" y="420"/>
                    <a:pt x="4211" y="429"/>
                  </a:cubicBezTo>
                  <a:cubicBezTo>
                    <a:pt x="2641" y="1562"/>
                    <a:pt x="1436" y="2998"/>
                    <a:pt x="812" y="4479"/>
                  </a:cubicBezTo>
                  <a:cubicBezTo>
                    <a:pt x="0" y="6388"/>
                    <a:pt x="187" y="8244"/>
                    <a:pt x="1356" y="9859"/>
                  </a:cubicBezTo>
                  <a:cubicBezTo>
                    <a:pt x="2400" y="11304"/>
                    <a:pt x="3916" y="12071"/>
                    <a:pt x="5718" y="12071"/>
                  </a:cubicBezTo>
                  <a:cubicBezTo>
                    <a:pt x="7369" y="12071"/>
                    <a:pt x="9278" y="11402"/>
                    <a:pt x="10973" y="10233"/>
                  </a:cubicBezTo>
                  <a:cubicBezTo>
                    <a:pt x="11098" y="10180"/>
                    <a:pt x="11223" y="10108"/>
                    <a:pt x="11330" y="10028"/>
                  </a:cubicBezTo>
                  <a:cubicBezTo>
                    <a:pt x="11767" y="9716"/>
                    <a:pt x="12445" y="8895"/>
                    <a:pt x="12026" y="7040"/>
                  </a:cubicBezTo>
                  <a:cubicBezTo>
                    <a:pt x="11767" y="5907"/>
                    <a:pt x="11142" y="4613"/>
                    <a:pt x="10268" y="3418"/>
                  </a:cubicBezTo>
                  <a:cubicBezTo>
                    <a:pt x="8769" y="1339"/>
                    <a:pt x="6878" y="1"/>
                    <a:pt x="5460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4550100" y="3156225"/>
              <a:ext cx="271900" cy="253500"/>
            </a:xfrm>
            <a:custGeom>
              <a:avLst/>
              <a:gdLst/>
              <a:ahLst/>
              <a:cxnLst/>
              <a:rect l="l" t="t" r="r" b="b"/>
              <a:pathLst>
                <a:path w="10876" h="10140" extrusionOk="0">
                  <a:moveTo>
                    <a:pt x="4854" y="0"/>
                  </a:moveTo>
                  <a:cubicBezTo>
                    <a:pt x="2275" y="1874"/>
                    <a:pt x="0" y="5255"/>
                    <a:pt x="2186" y="8270"/>
                  </a:cubicBezTo>
                  <a:cubicBezTo>
                    <a:pt x="3162" y="9617"/>
                    <a:pt x="4486" y="10140"/>
                    <a:pt x="5881" y="10140"/>
                  </a:cubicBezTo>
                  <a:cubicBezTo>
                    <a:pt x="7610" y="10140"/>
                    <a:pt x="9449" y="9337"/>
                    <a:pt x="10875" y="8306"/>
                  </a:cubicBezTo>
                  <a:lnTo>
                    <a:pt x="48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4649350" y="3149500"/>
              <a:ext cx="200525" cy="218200"/>
            </a:xfrm>
            <a:custGeom>
              <a:avLst/>
              <a:gdLst/>
              <a:ahLst/>
              <a:cxnLst/>
              <a:rect l="l" t="t" r="r" b="b"/>
              <a:pathLst>
                <a:path w="8021" h="8728" extrusionOk="0">
                  <a:moveTo>
                    <a:pt x="1649" y="1"/>
                  </a:moveTo>
                  <a:cubicBezTo>
                    <a:pt x="1393" y="1"/>
                    <a:pt x="1167" y="64"/>
                    <a:pt x="982" y="198"/>
                  </a:cubicBezTo>
                  <a:cubicBezTo>
                    <a:pt x="0" y="911"/>
                    <a:pt x="553" y="3356"/>
                    <a:pt x="2222" y="5657"/>
                  </a:cubicBezTo>
                  <a:cubicBezTo>
                    <a:pt x="3585" y="7528"/>
                    <a:pt x="5261" y="8727"/>
                    <a:pt x="6367" y="8727"/>
                  </a:cubicBezTo>
                  <a:cubicBezTo>
                    <a:pt x="6622" y="8727"/>
                    <a:pt x="6846" y="8664"/>
                    <a:pt x="7030" y="8530"/>
                  </a:cubicBezTo>
                  <a:cubicBezTo>
                    <a:pt x="8020" y="7816"/>
                    <a:pt x="7467" y="5372"/>
                    <a:pt x="5790" y="3070"/>
                  </a:cubicBezTo>
                  <a:cubicBezTo>
                    <a:pt x="4434" y="1200"/>
                    <a:pt x="2760" y="1"/>
                    <a:pt x="16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4695525" y="3191350"/>
              <a:ext cx="110850" cy="132950"/>
            </a:xfrm>
            <a:custGeom>
              <a:avLst/>
              <a:gdLst/>
              <a:ahLst/>
              <a:cxnLst/>
              <a:rect l="l" t="t" r="r" b="b"/>
              <a:pathLst>
                <a:path w="4434" h="5318" extrusionOk="0">
                  <a:moveTo>
                    <a:pt x="422" y="0"/>
                  </a:moveTo>
                  <a:cubicBezTo>
                    <a:pt x="379" y="0"/>
                    <a:pt x="342" y="10"/>
                    <a:pt x="312" y="31"/>
                  </a:cubicBezTo>
                  <a:cubicBezTo>
                    <a:pt x="0" y="254"/>
                    <a:pt x="607" y="1619"/>
                    <a:pt x="1650" y="3065"/>
                  </a:cubicBezTo>
                  <a:cubicBezTo>
                    <a:pt x="2603" y="4381"/>
                    <a:pt x="3600" y="5317"/>
                    <a:pt x="4012" y="5317"/>
                  </a:cubicBezTo>
                  <a:cubicBezTo>
                    <a:pt x="4055" y="5317"/>
                    <a:pt x="4092" y="5307"/>
                    <a:pt x="4122" y="5286"/>
                  </a:cubicBezTo>
                  <a:cubicBezTo>
                    <a:pt x="4434" y="5054"/>
                    <a:pt x="3836" y="3698"/>
                    <a:pt x="2783" y="2244"/>
                  </a:cubicBezTo>
                  <a:cubicBezTo>
                    <a:pt x="1830" y="936"/>
                    <a:pt x="834" y="0"/>
                    <a:pt x="4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4733200" y="3207525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4753050" y="3230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4770675" y="3257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4785625" y="3286025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4793650" y="33143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0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4768225" y="33065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4744350" y="32806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90" y="455"/>
                    <a:pt x="590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4728075" y="32590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4711125" y="32340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4698850" y="32088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90" y="456"/>
                    <a:pt x="590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4711350" y="31892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4691725" y="3182100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9" name="Google Shape;199;p2"/>
          <p:cNvSpPr txBox="1">
            <a:spLocks noGrp="1"/>
          </p:cNvSpPr>
          <p:nvPr>
            <p:ph type="ctrTitle"/>
          </p:nvPr>
        </p:nvSpPr>
        <p:spPr>
          <a:xfrm>
            <a:off x="2543400" y="1428967"/>
            <a:ext cx="7105200" cy="3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2"/>
          <p:cNvSpPr txBox="1">
            <a:spLocks noGrp="1"/>
          </p:cNvSpPr>
          <p:nvPr>
            <p:ph type="subTitle" idx="1"/>
          </p:nvPr>
        </p:nvSpPr>
        <p:spPr>
          <a:xfrm>
            <a:off x="3076800" y="4833367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Baloo 2"/>
                <a:ea typeface="Baloo 2"/>
                <a:cs typeface="Baloo 2"/>
                <a:sym typeface="Baloo 2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1967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070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p13"/>
          <p:cNvSpPr/>
          <p:nvPr/>
        </p:nvSpPr>
        <p:spPr>
          <a:xfrm>
            <a:off x="-2025846" y="-697199"/>
            <a:ext cx="4938692" cy="2829297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70" y="1"/>
                </a:moveTo>
                <a:lnTo>
                  <a:pt x="1" y="545"/>
                </a:lnTo>
                <a:lnTo>
                  <a:pt x="1" y="545"/>
                </a:lnTo>
                <a:lnTo>
                  <a:pt x="1" y="22268"/>
                </a:lnTo>
                <a:cubicBezTo>
                  <a:pt x="7218" y="22161"/>
                  <a:pt x="13257" y="16897"/>
                  <a:pt x="20198" y="14917"/>
                </a:cubicBezTo>
                <a:cubicBezTo>
                  <a:pt x="22598" y="14221"/>
                  <a:pt x="25122" y="13926"/>
                  <a:pt x="27469" y="13052"/>
                </a:cubicBezTo>
                <a:cubicBezTo>
                  <a:pt x="32687" y="11107"/>
                  <a:pt x="36604" y="5086"/>
                  <a:pt x="388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13" name="Google Shape;1513;p13"/>
          <p:cNvGrpSpPr/>
          <p:nvPr/>
        </p:nvGrpSpPr>
        <p:grpSpPr>
          <a:xfrm>
            <a:off x="-2025846" y="-909399"/>
            <a:ext cx="4938692" cy="2829297"/>
            <a:chOff x="-1389150" y="804800"/>
            <a:chExt cx="971750" cy="556700"/>
          </a:xfrm>
        </p:grpSpPr>
        <p:sp>
          <p:nvSpPr>
            <p:cNvPr id="1514" name="Google Shape;1514;p13"/>
            <p:cNvSpPr/>
            <p:nvPr/>
          </p:nvSpPr>
          <p:spPr>
            <a:xfrm>
              <a:off x="-1389150" y="804800"/>
              <a:ext cx="971750" cy="556700"/>
            </a:xfrm>
            <a:custGeom>
              <a:avLst/>
              <a:gdLst/>
              <a:ahLst/>
              <a:cxnLst/>
              <a:rect l="l" t="t" r="r" b="b"/>
              <a:pathLst>
                <a:path w="38870" h="22268" extrusionOk="0">
                  <a:moveTo>
                    <a:pt x="38870" y="1"/>
                  </a:moveTo>
                  <a:lnTo>
                    <a:pt x="1" y="545"/>
                  </a:lnTo>
                  <a:lnTo>
                    <a:pt x="1" y="545"/>
                  </a:lnTo>
                  <a:lnTo>
                    <a:pt x="1" y="22268"/>
                  </a:lnTo>
                  <a:cubicBezTo>
                    <a:pt x="7218" y="22161"/>
                    <a:pt x="13257" y="16897"/>
                    <a:pt x="20198" y="14917"/>
                  </a:cubicBezTo>
                  <a:cubicBezTo>
                    <a:pt x="22598" y="14221"/>
                    <a:pt x="25122" y="13926"/>
                    <a:pt x="27469" y="13052"/>
                  </a:cubicBezTo>
                  <a:cubicBezTo>
                    <a:pt x="32687" y="11107"/>
                    <a:pt x="36604" y="5086"/>
                    <a:pt x="38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5" name="Google Shape;1515;p13"/>
            <p:cNvSpPr/>
            <p:nvPr/>
          </p:nvSpPr>
          <p:spPr>
            <a:xfrm>
              <a:off x="-437050" y="805025"/>
              <a:ext cx="2475" cy="41525"/>
            </a:xfrm>
            <a:custGeom>
              <a:avLst/>
              <a:gdLst/>
              <a:ahLst/>
              <a:cxnLst/>
              <a:rect l="l" t="t" r="r" b="b"/>
              <a:pathLst>
                <a:path w="99" h="1661" extrusionOk="0">
                  <a:moveTo>
                    <a:pt x="1" y="1"/>
                  </a:moveTo>
                  <a:lnTo>
                    <a:pt x="1" y="1660"/>
                  </a:lnTo>
                  <a:cubicBezTo>
                    <a:pt x="36" y="1589"/>
                    <a:pt x="63" y="1526"/>
                    <a:pt x="99" y="1455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6" name="Google Shape;1516;p13"/>
            <p:cNvSpPr/>
            <p:nvPr/>
          </p:nvSpPr>
          <p:spPr>
            <a:xfrm>
              <a:off x="-524700" y="806375"/>
              <a:ext cx="2475" cy="76750"/>
            </a:xfrm>
            <a:custGeom>
              <a:avLst/>
              <a:gdLst/>
              <a:ahLst/>
              <a:cxnLst/>
              <a:rect l="l" t="t" r="r" b="b"/>
              <a:pathLst>
                <a:path w="99" h="3070" extrusionOk="0">
                  <a:moveTo>
                    <a:pt x="1" y="0"/>
                  </a:moveTo>
                  <a:lnTo>
                    <a:pt x="1" y="3069"/>
                  </a:lnTo>
                  <a:lnTo>
                    <a:pt x="99" y="3069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7" name="Google Shape;1517;p13"/>
            <p:cNvSpPr/>
            <p:nvPr/>
          </p:nvSpPr>
          <p:spPr>
            <a:xfrm>
              <a:off x="-524700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8" name="Google Shape;1518;p13"/>
            <p:cNvSpPr/>
            <p:nvPr/>
          </p:nvSpPr>
          <p:spPr>
            <a:xfrm>
              <a:off x="-524700" y="973200"/>
              <a:ext cx="2475" cy="14725"/>
            </a:xfrm>
            <a:custGeom>
              <a:avLst/>
              <a:gdLst/>
              <a:ahLst/>
              <a:cxnLst/>
              <a:rect l="l" t="t" r="r" b="b"/>
              <a:pathLst>
                <a:path w="99" h="589" extrusionOk="0">
                  <a:moveTo>
                    <a:pt x="1" y="0"/>
                  </a:moveTo>
                  <a:lnTo>
                    <a:pt x="1" y="589"/>
                  </a:lnTo>
                  <a:cubicBezTo>
                    <a:pt x="27" y="544"/>
                    <a:pt x="63" y="500"/>
                    <a:pt x="99" y="455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9" name="Google Shape;1519;p13"/>
            <p:cNvSpPr/>
            <p:nvPr/>
          </p:nvSpPr>
          <p:spPr>
            <a:xfrm>
              <a:off x="-612575" y="8855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0" name="Google Shape;1520;p13"/>
            <p:cNvSpPr/>
            <p:nvPr/>
          </p:nvSpPr>
          <p:spPr>
            <a:xfrm>
              <a:off x="-612575" y="807475"/>
              <a:ext cx="2700" cy="75650"/>
            </a:xfrm>
            <a:custGeom>
              <a:avLst/>
              <a:gdLst/>
              <a:ahLst/>
              <a:cxnLst/>
              <a:rect l="l" t="t" r="r" b="b"/>
              <a:pathLst>
                <a:path w="108" h="3026" extrusionOk="0">
                  <a:moveTo>
                    <a:pt x="1" y="1"/>
                  </a:moveTo>
                  <a:lnTo>
                    <a:pt x="1" y="3025"/>
                  </a:lnTo>
                  <a:lnTo>
                    <a:pt x="108" y="3025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1" name="Google Shape;1521;p13"/>
            <p:cNvSpPr/>
            <p:nvPr/>
          </p:nvSpPr>
          <p:spPr>
            <a:xfrm>
              <a:off x="-612575" y="973200"/>
              <a:ext cx="2700" cy="85200"/>
            </a:xfrm>
            <a:custGeom>
              <a:avLst/>
              <a:gdLst/>
              <a:ahLst/>
              <a:cxnLst/>
              <a:rect l="l" t="t" r="r" b="b"/>
              <a:pathLst>
                <a:path w="108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2" name="Google Shape;1522;p13"/>
            <p:cNvSpPr/>
            <p:nvPr/>
          </p:nvSpPr>
          <p:spPr>
            <a:xfrm>
              <a:off x="-612575" y="1061075"/>
              <a:ext cx="2700" cy="17625"/>
            </a:xfrm>
            <a:custGeom>
              <a:avLst/>
              <a:gdLst/>
              <a:ahLst/>
              <a:cxnLst/>
              <a:rect l="l" t="t" r="r" b="b"/>
              <a:pathLst>
                <a:path w="108" h="705" extrusionOk="0">
                  <a:moveTo>
                    <a:pt x="1" y="0"/>
                  </a:moveTo>
                  <a:lnTo>
                    <a:pt x="1" y="705"/>
                  </a:lnTo>
                  <a:cubicBezTo>
                    <a:pt x="36" y="678"/>
                    <a:pt x="72" y="651"/>
                    <a:pt x="108" y="625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3" name="Google Shape;1523;p13"/>
            <p:cNvSpPr/>
            <p:nvPr/>
          </p:nvSpPr>
          <p:spPr>
            <a:xfrm>
              <a:off x="-700225" y="808825"/>
              <a:ext cx="2475" cy="74300"/>
            </a:xfrm>
            <a:custGeom>
              <a:avLst/>
              <a:gdLst/>
              <a:ahLst/>
              <a:cxnLst/>
              <a:rect l="l" t="t" r="r" b="b"/>
              <a:pathLst>
                <a:path w="99" h="2972" extrusionOk="0">
                  <a:moveTo>
                    <a:pt x="1" y="0"/>
                  </a:moveTo>
                  <a:lnTo>
                    <a:pt x="1" y="2971"/>
                  </a:lnTo>
                  <a:lnTo>
                    <a:pt x="99" y="2971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4" name="Google Shape;1524;p13"/>
            <p:cNvSpPr/>
            <p:nvPr/>
          </p:nvSpPr>
          <p:spPr>
            <a:xfrm>
              <a:off x="-7002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5" name="Google Shape;1525;p13"/>
            <p:cNvSpPr/>
            <p:nvPr/>
          </p:nvSpPr>
          <p:spPr>
            <a:xfrm>
              <a:off x="-7002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6" name="Google Shape;1526;p13"/>
            <p:cNvSpPr/>
            <p:nvPr/>
          </p:nvSpPr>
          <p:spPr>
            <a:xfrm>
              <a:off x="-700225" y="1061075"/>
              <a:ext cx="2475" cy="69150"/>
            </a:xfrm>
            <a:custGeom>
              <a:avLst/>
              <a:gdLst/>
              <a:ahLst/>
              <a:cxnLst/>
              <a:rect l="l" t="t" r="r" b="b"/>
              <a:pathLst>
                <a:path w="99" h="2766" extrusionOk="0">
                  <a:moveTo>
                    <a:pt x="1" y="0"/>
                  </a:moveTo>
                  <a:lnTo>
                    <a:pt x="1" y="2766"/>
                  </a:lnTo>
                  <a:cubicBezTo>
                    <a:pt x="36" y="2757"/>
                    <a:pt x="72" y="2739"/>
                    <a:pt x="99" y="2730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7" name="Google Shape;1527;p13"/>
            <p:cNvSpPr/>
            <p:nvPr/>
          </p:nvSpPr>
          <p:spPr>
            <a:xfrm>
              <a:off x="-7878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8" name="Google Shape;1528;p13"/>
            <p:cNvSpPr/>
            <p:nvPr/>
          </p:nvSpPr>
          <p:spPr>
            <a:xfrm>
              <a:off x="-7878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9" name="Google Shape;1529;p13"/>
            <p:cNvSpPr/>
            <p:nvPr/>
          </p:nvSpPr>
          <p:spPr>
            <a:xfrm>
              <a:off x="-787875" y="809950"/>
              <a:ext cx="2475" cy="73175"/>
            </a:xfrm>
            <a:custGeom>
              <a:avLst/>
              <a:gdLst/>
              <a:ahLst/>
              <a:cxnLst/>
              <a:rect l="l" t="t" r="r" b="b"/>
              <a:pathLst>
                <a:path w="99" h="2927" extrusionOk="0">
                  <a:moveTo>
                    <a:pt x="1" y="0"/>
                  </a:moveTo>
                  <a:lnTo>
                    <a:pt x="1" y="2926"/>
                  </a:lnTo>
                  <a:lnTo>
                    <a:pt x="99" y="2926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0" name="Google Shape;1530;p13"/>
            <p:cNvSpPr/>
            <p:nvPr/>
          </p:nvSpPr>
          <p:spPr>
            <a:xfrm>
              <a:off x="-7878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1" name="Google Shape;1531;p13"/>
            <p:cNvSpPr/>
            <p:nvPr/>
          </p:nvSpPr>
          <p:spPr>
            <a:xfrm>
              <a:off x="-787875" y="1148700"/>
              <a:ext cx="2475" cy="6275"/>
            </a:xfrm>
            <a:custGeom>
              <a:avLst/>
              <a:gdLst/>
              <a:ahLst/>
              <a:cxnLst/>
              <a:rect l="l" t="t" r="r" b="b"/>
              <a:pathLst>
                <a:path w="99" h="251" extrusionOk="0">
                  <a:moveTo>
                    <a:pt x="1" y="1"/>
                  </a:moveTo>
                  <a:lnTo>
                    <a:pt x="1" y="251"/>
                  </a:lnTo>
                  <a:cubicBezTo>
                    <a:pt x="37" y="242"/>
                    <a:pt x="63" y="242"/>
                    <a:pt x="99" y="233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2" name="Google Shape;1532;p13"/>
            <p:cNvSpPr/>
            <p:nvPr/>
          </p:nvSpPr>
          <p:spPr>
            <a:xfrm>
              <a:off x="-875525" y="1148700"/>
              <a:ext cx="2475" cy="26575"/>
            </a:xfrm>
            <a:custGeom>
              <a:avLst/>
              <a:gdLst/>
              <a:ahLst/>
              <a:cxnLst/>
              <a:rect l="l" t="t" r="r" b="b"/>
              <a:pathLst>
                <a:path w="99" h="1063" extrusionOk="0">
                  <a:moveTo>
                    <a:pt x="1" y="1"/>
                  </a:moveTo>
                  <a:lnTo>
                    <a:pt x="1" y="1063"/>
                  </a:lnTo>
                  <a:cubicBezTo>
                    <a:pt x="28" y="1054"/>
                    <a:pt x="63" y="1045"/>
                    <a:pt x="99" y="1036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3" name="Google Shape;1533;p13"/>
            <p:cNvSpPr/>
            <p:nvPr/>
          </p:nvSpPr>
          <p:spPr>
            <a:xfrm>
              <a:off x="-8755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4" name="Google Shape;1534;p13"/>
            <p:cNvSpPr/>
            <p:nvPr/>
          </p:nvSpPr>
          <p:spPr>
            <a:xfrm>
              <a:off x="-875525" y="811050"/>
              <a:ext cx="2475" cy="72075"/>
            </a:xfrm>
            <a:custGeom>
              <a:avLst/>
              <a:gdLst/>
              <a:ahLst/>
              <a:cxnLst/>
              <a:rect l="l" t="t" r="r" b="b"/>
              <a:pathLst>
                <a:path w="99" h="2883" extrusionOk="0">
                  <a:moveTo>
                    <a:pt x="99" y="1"/>
                  </a:moveTo>
                  <a:lnTo>
                    <a:pt x="1" y="10"/>
                  </a:lnTo>
                  <a:lnTo>
                    <a:pt x="1" y="2882"/>
                  </a:lnTo>
                  <a:lnTo>
                    <a:pt x="99" y="2882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5" name="Google Shape;1535;p13"/>
            <p:cNvSpPr/>
            <p:nvPr/>
          </p:nvSpPr>
          <p:spPr>
            <a:xfrm>
              <a:off x="-8755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6" name="Google Shape;1536;p13"/>
            <p:cNvSpPr/>
            <p:nvPr/>
          </p:nvSpPr>
          <p:spPr>
            <a:xfrm>
              <a:off x="-8755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7" name="Google Shape;1537;p13"/>
            <p:cNvSpPr/>
            <p:nvPr/>
          </p:nvSpPr>
          <p:spPr>
            <a:xfrm>
              <a:off x="-963175" y="812400"/>
              <a:ext cx="2500" cy="70725"/>
            </a:xfrm>
            <a:custGeom>
              <a:avLst/>
              <a:gdLst/>
              <a:ahLst/>
              <a:cxnLst/>
              <a:rect l="l" t="t" r="r" b="b"/>
              <a:pathLst>
                <a:path w="100" h="2829" extrusionOk="0">
                  <a:moveTo>
                    <a:pt x="1" y="0"/>
                  </a:moveTo>
                  <a:lnTo>
                    <a:pt x="1" y="2828"/>
                  </a:lnTo>
                  <a:lnTo>
                    <a:pt x="99" y="282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8" name="Google Shape;1538;p13"/>
            <p:cNvSpPr/>
            <p:nvPr/>
          </p:nvSpPr>
          <p:spPr>
            <a:xfrm>
              <a:off x="-963175" y="8855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9" name="Google Shape;1539;p13"/>
            <p:cNvSpPr/>
            <p:nvPr/>
          </p:nvSpPr>
          <p:spPr>
            <a:xfrm>
              <a:off x="-963175" y="1061075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0" name="Google Shape;1540;p13"/>
            <p:cNvSpPr/>
            <p:nvPr/>
          </p:nvSpPr>
          <p:spPr>
            <a:xfrm>
              <a:off x="-963175" y="1148700"/>
              <a:ext cx="2500" cy="57125"/>
            </a:xfrm>
            <a:custGeom>
              <a:avLst/>
              <a:gdLst/>
              <a:ahLst/>
              <a:cxnLst/>
              <a:rect l="l" t="t" r="r" b="b"/>
              <a:pathLst>
                <a:path w="100" h="2285" extrusionOk="0">
                  <a:moveTo>
                    <a:pt x="1" y="1"/>
                  </a:moveTo>
                  <a:lnTo>
                    <a:pt x="1" y="2285"/>
                  </a:lnTo>
                  <a:cubicBezTo>
                    <a:pt x="28" y="2267"/>
                    <a:pt x="63" y="2258"/>
                    <a:pt x="99" y="2240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1" name="Google Shape;1541;p13"/>
            <p:cNvSpPr/>
            <p:nvPr/>
          </p:nvSpPr>
          <p:spPr>
            <a:xfrm>
              <a:off x="-963175" y="973200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2" name="Google Shape;1542;p13"/>
            <p:cNvSpPr/>
            <p:nvPr/>
          </p:nvSpPr>
          <p:spPr>
            <a:xfrm>
              <a:off x="-1051050" y="813500"/>
              <a:ext cx="2725" cy="69625"/>
            </a:xfrm>
            <a:custGeom>
              <a:avLst/>
              <a:gdLst/>
              <a:ahLst/>
              <a:cxnLst/>
              <a:rect l="l" t="t" r="r" b="b"/>
              <a:pathLst>
                <a:path w="109" h="2785" extrusionOk="0">
                  <a:moveTo>
                    <a:pt x="108" y="1"/>
                  </a:moveTo>
                  <a:lnTo>
                    <a:pt x="1" y="10"/>
                  </a:lnTo>
                  <a:lnTo>
                    <a:pt x="1" y="2784"/>
                  </a:lnTo>
                  <a:lnTo>
                    <a:pt x="108" y="2784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3" name="Google Shape;1543;p13"/>
            <p:cNvSpPr/>
            <p:nvPr/>
          </p:nvSpPr>
          <p:spPr>
            <a:xfrm>
              <a:off x="-1051050" y="114870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1"/>
                  </a:moveTo>
                  <a:lnTo>
                    <a:pt x="1" y="3409"/>
                  </a:lnTo>
                  <a:lnTo>
                    <a:pt x="108" y="34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4" name="Google Shape;1544;p13"/>
            <p:cNvSpPr/>
            <p:nvPr/>
          </p:nvSpPr>
          <p:spPr>
            <a:xfrm>
              <a:off x="-1051050" y="1061075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5" name="Google Shape;1545;p13"/>
            <p:cNvSpPr/>
            <p:nvPr/>
          </p:nvSpPr>
          <p:spPr>
            <a:xfrm>
              <a:off x="-1051050" y="1236350"/>
              <a:ext cx="2725" cy="9850"/>
            </a:xfrm>
            <a:custGeom>
              <a:avLst/>
              <a:gdLst/>
              <a:ahLst/>
              <a:cxnLst/>
              <a:rect l="l" t="t" r="r" b="b"/>
              <a:pathLst>
                <a:path w="109" h="394" extrusionOk="0">
                  <a:moveTo>
                    <a:pt x="1" y="1"/>
                  </a:moveTo>
                  <a:lnTo>
                    <a:pt x="1" y="393"/>
                  </a:lnTo>
                  <a:cubicBezTo>
                    <a:pt x="37" y="376"/>
                    <a:pt x="72" y="358"/>
                    <a:pt x="108" y="349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6" name="Google Shape;1546;p13"/>
            <p:cNvSpPr/>
            <p:nvPr/>
          </p:nvSpPr>
          <p:spPr>
            <a:xfrm>
              <a:off x="-1051050" y="973200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7" name="Google Shape;1547;p13"/>
            <p:cNvSpPr/>
            <p:nvPr/>
          </p:nvSpPr>
          <p:spPr>
            <a:xfrm>
              <a:off x="-1051050" y="88555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8" name="Google Shape;1548;p13"/>
            <p:cNvSpPr/>
            <p:nvPr/>
          </p:nvSpPr>
          <p:spPr>
            <a:xfrm>
              <a:off x="-11386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9" name="Google Shape;1549;p13"/>
            <p:cNvSpPr/>
            <p:nvPr/>
          </p:nvSpPr>
          <p:spPr>
            <a:xfrm>
              <a:off x="-1138675" y="814850"/>
              <a:ext cx="2475" cy="68275"/>
            </a:xfrm>
            <a:custGeom>
              <a:avLst/>
              <a:gdLst/>
              <a:ahLst/>
              <a:cxnLst/>
              <a:rect l="l" t="t" r="r" b="b"/>
              <a:pathLst>
                <a:path w="99" h="2731" extrusionOk="0">
                  <a:moveTo>
                    <a:pt x="0" y="0"/>
                  </a:moveTo>
                  <a:lnTo>
                    <a:pt x="0" y="2730"/>
                  </a:lnTo>
                  <a:lnTo>
                    <a:pt x="98" y="273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0" name="Google Shape;1550;p13"/>
            <p:cNvSpPr/>
            <p:nvPr/>
          </p:nvSpPr>
          <p:spPr>
            <a:xfrm>
              <a:off x="-1138675" y="1236350"/>
              <a:ext cx="2475" cy="53125"/>
            </a:xfrm>
            <a:custGeom>
              <a:avLst/>
              <a:gdLst/>
              <a:ahLst/>
              <a:cxnLst/>
              <a:rect l="l" t="t" r="r" b="b"/>
              <a:pathLst>
                <a:path w="99" h="2125" extrusionOk="0">
                  <a:moveTo>
                    <a:pt x="0" y="1"/>
                  </a:moveTo>
                  <a:lnTo>
                    <a:pt x="0" y="2124"/>
                  </a:lnTo>
                  <a:cubicBezTo>
                    <a:pt x="36" y="2106"/>
                    <a:pt x="71" y="2088"/>
                    <a:pt x="98" y="207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1" name="Google Shape;1551;p13"/>
            <p:cNvSpPr/>
            <p:nvPr/>
          </p:nvSpPr>
          <p:spPr>
            <a:xfrm>
              <a:off x="-11386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2" name="Google Shape;1552;p13"/>
            <p:cNvSpPr/>
            <p:nvPr/>
          </p:nvSpPr>
          <p:spPr>
            <a:xfrm>
              <a:off x="-11386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3" name="Google Shape;1553;p13"/>
            <p:cNvSpPr/>
            <p:nvPr/>
          </p:nvSpPr>
          <p:spPr>
            <a:xfrm>
              <a:off x="-11386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4" name="Google Shape;1554;p13"/>
            <p:cNvSpPr/>
            <p:nvPr/>
          </p:nvSpPr>
          <p:spPr>
            <a:xfrm>
              <a:off x="-122632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5" name="Google Shape;1555;p13"/>
            <p:cNvSpPr/>
            <p:nvPr/>
          </p:nvSpPr>
          <p:spPr>
            <a:xfrm>
              <a:off x="-1226325" y="1324000"/>
              <a:ext cx="2475" cy="3375"/>
            </a:xfrm>
            <a:custGeom>
              <a:avLst/>
              <a:gdLst/>
              <a:ahLst/>
              <a:cxnLst/>
              <a:rect l="l" t="t" r="r" b="b"/>
              <a:pathLst>
                <a:path w="99" h="135" extrusionOk="0">
                  <a:moveTo>
                    <a:pt x="0" y="1"/>
                  </a:moveTo>
                  <a:lnTo>
                    <a:pt x="0" y="135"/>
                  </a:lnTo>
                  <a:cubicBezTo>
                    <a:pt x="36" y="126"/>
                    <a:pt x="62" y="108"/>
                    <a:pt x="98" y="99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6" name="Google Shape;1556;p13"/>
            <p:cNvSpPr/>
            <p:nvPr/>
          </p:nvSpPr>
          <p:spPr>
            <a:xfrm>
              <a:off x="-12263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7" name="Google Shape;1557;p13"/>
            <p:cNvSpPr/>
            <p:nvPr/>
          </p:nvSpPr>
          <p:spPr>
            <a:xfrm>
              <a:off x="-122632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8" name="Google Shape;1558;p13"/>
            <p:cNvSpPr/>
            <p:nvPr/>
          </p:nvSpPr>
          <p:spPr>
            <a:xfrm>
              <a:off x="-1226325" y="815950"/>
              <a:ext cx="2475" cy="67175"/>
            </a:xfrm>
            <a:custGeom>
              <a:avLst/>
              <a:gdLst/>
              <a:ahLst/>
              <a:cxnLst/>
              <a:rect l="l" t="t" r="r" b="b"/>
              <a:pathLst>
                <a:path w="99" h="2687" extrusionOk="0">
                  <a:moveTo>
                    <a:pt x="0" y="1"/>
                  </a:moveTo>
                  <a:lnTo>
                    <a:pt x="0" y="2686"/>
                  </a:lnTo>
                  <a:lnTo>
                    <a:pt x="98" y="2686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9" name="Google Shape;1559;p13"/>
            <p:cNvSpPr/>
            <p:nvPr/>
          </p:nvSpPr>
          <p:spPr>
            <a:xfrm>
              <a:off x="-12263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0" name="Google Shape;1560;p13"/>
            <p:cNvSpPr/>
            <p:nvPr/>
          </p:nvSpPr>
          <p:spPr>
            <a:xfrm>
              <a:off x="-12263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1" name="Google Shape;1561;p13"/>
            <p:cNvSpPr/>
            <p:nvPr/>
          </p:nvSpPr>
          <p:spPr>
            <a:xfrm>
              <a:off x="-131397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2" name="Google Shape;1562;p13"/>
            <p:cNvSpPr/>
            <p:nvPr/>
          </p:nvSpPr>
          <p:spPr>
            <a:xfrm>
              <a:off x="-13139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3" name="Google Shape;1563;p13"/>
            <p:cNvSpPr/>
            <p:nvPr/>
          </p:nvSpPr>
          <p:spPr>
            <a:xfrm>
              <a:off x="-13139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4" name="Google Shape;1564;p13"/>
            <p:cNvSpPr/>
            <p:nvPr/>
          </p:nvSpPr>
          <p:spPr>
            <a:xfrm>
              <a:off x="-1313975" y="817300"/>
              <a:ext cx="2475" cy="65825"/>
            </a:xfrm>
            <a:custGeom>
              <a:avLst/>
              <a:gdLst/>
              <a:ahLst/>
              <a:cxnLst/>
              <a:rect l="l" t="t" r="r" b="b"/>
              <a:pathLst>
                <a:path w="99" h="2633" extrusionOk="0">
                  <a:moveTo>
                    <a:pt x="0" y="0"/>
                  </a:moveTo>
                  <a:lnTo>
                    <a:pt x="0" y="2632"/>
                  </a:lnTo>
                  <a:lnTo>
                    <a:pt x="98" y="263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5" name="Google Shape;1565;p13"/>
            <p:cNvSpPr/>
            <p:nvPr/>
          </p:nvSpPr>
          <p:spPr>
            <a:xfrm>
              <a:off x="-13139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6" name="Google Shape;1566;p13"/>
            <p:cNvSpPr/>
            <p:nvPr/>
          </p:nvSpPr>
          <p:spPr>
            <a:xfrm>
              <a:off x="-13139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7" name="Google Shape;1567;p13"/>
            <p:cNvSpPr/>
            <p:nvPr/>
          </p:nvSpPr>
          <p:spPr>
            <a:xfrm>
              <a:off x="-1313975" y="1324000"/>
              <a:ext cx="2475" cy="29250"/>
            </a:xfrm>
            <a:custGeom>
              <a:avLst/>
              <a:gdLst/>
              <a:ahLst/>
              <a:cxnLst/>
              <a:rect l="l" t="t" r="r" b="b"/>
              <a:pathLst>
                <a:path w="99" h="1170" extrusionOk="0">
                  <a:moveTo>
                    <a:pt x="0" y="1"/>
                  </a:moveTo>
                  <a:lnTo>
                    <a:pt x="0" y="1170"/>
                  </a:lnTo>
                  <a:cubicBezTo>
                    <a:pt x="27" y="1161"/>
                    <a:pt x="63" y="1152"/>
                    <a:pt x="98" y="1152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8" name="Google Shape;1568;p13"/>
            <p:cNvSpPr/>
            <p:nvPr/>
          </p:nvSpPr>
          <p:spPr>
            <a:xfrm>
              <a:off x="-1389150" y="1321550"/>
              <a:ext cx="178000" cy="2475"/>
            </a:xfrm>
            <a:custGeom>
              <a:avLst/>
              <a:gdLst/>
              <a:ahLst/>
              <a:cxnLst/>
              <a:rect l="l" t="t" r="r" b="b"/>
              <a:pathLst>
                <a:path w="7120" h="99" extrusionOk="0">
                  <a:moveTo>
                    <a:pt x="1" y="1"/>
                  </a:moveTo>
                  <a:lnTo>
                    <a:pt x="1" y="99"/>
                  </a:lnTo>
                  <a:lnTo>
                    <a:pt x="6861" y="99"/>
                  </a:lnTo>
                  <a:cubicBezTo>
                    <a:pt x="6950" y="63"/>
                    <a:pt x="7030" y="36"/>
                    <a:pt x="7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9" name="Google Shape;1569;p13"/>
            <p:cNvSpPr/>
            <p:nvPr/>
          </p:nvSpPr>
          <p:spPr>
            <a:xfrm>
              <a:off x="-1389150" y="1233900"/>
              <a:ext cx="363550" cy="2475"/>
            </a:xfrm>
            <a:custGeom>
              <a:avLst/>
              <a:gdLst/>
              <a:ahLst/>
              <a:cxnLst/>
              <a:rect l="l" t="t" r="r" b="b"/>
              <a:pathLst>
                <a:path w="14542" h="99" extrusionOk="0">
                  <a:moveTo>
                    <a:pt x="1" y="1"/>
                  </a:moveTo>
                  <a:lnTo>
                    <a:pt x="1" y="99"/>
                  </a:lnTo>
                  <a:lnTo>
                    <a:pt x="14337" y="99"/>
                  </a:lnTo>
                  <a:cubicBezTo>
                    <a:pt x="14408" y="63"/>
                    <a:pt x="14471" y="28"/>
                    <a:pt x="145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0" name="Google Shape;1570;p13"/>
            <p:cNvSpPr/>
            <p:nvPr/>
          </p:nvSpPr>
          <p:spPr>
            <a:xfrm>
              <a:off x="-1389150" y="1146250"/>
              <a:ext cx="638325" cy="2475"/>
            </a:xfrm>
            <a:custGeom>
              <a:avLst/>
              <a:gdLst/>
              <a:ahLst/>
              <a:cxnLst/>
              <a:rect l="l" t="t" r="r" b="b"/>
              <a:pathLst>
                <a:path w="25533" h="99" extrusionOk="0">
                  <a:moveTo>
                    <a:pt x="1" y="1"/>
                  </a:moveTo>
                  <a:lnTo>
                    <a:pt x="1" y="99"/>
                  </a:lnTo>
                  <a:lnTo>
                    <a:pt x="25140" y="99"/>
                  </a:lnTo>
                  <a:cubicBezTo>
                    <a:pt x="25274" y="63"/>
                    <a:pt x="25408" y="28"/>
                    <a:pt x="255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1" name="Google Shape;1571;p13"/>
            <p:cNvSpPr/>
            <p:nvPr/>
          </p:nvSpPr>
          <p:spPr>
            <a:xfrm>
              <a:off x="-1389150" y="1058375"/>
              <a:ext cx="800250" cy="2725"/>
            </a:xfrm>
            <a:custGeom>
              <a:avLst/>
              <a:gdLst/>
              <a:ahLst/>
              <a:cxnLst/>
              <a:rect l="l" t="t" r="r" b="b"/>
              <a:pathLst>
                <a:path w="32010" h="109" extrusionOk="0">
                  <a:moveTo>
                    <a:pt x="1" y="1"/>
                  </a:moveTo>
                  <a:lnTo>
                    <a:pt x="1" y="108"/>
                  </a:lnTo>
                  <a:lnTo>
                    <a:pt x="31902" y="108"/>
                  </a:lnTo>
                  <a:cubicBezTo>
                    <a:pt x="31938" y="72"/>
                    <a:pt x="31974" y="37"/>
                    <a:pt x="32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2" name="Google Shape;1572;p13"/>
            <p:cNvSpPr/>
            <p:nvPr/>
          </p:nvSpPr>
          <p:spPr>
            <a:xfrm>
              <a:off x="-1389150" y="970750"/>
              <a:ext cx="877200" cy="2475"/>
            </a:xfrm>
            <a:custGeom>
              <a:avLst/>
              <a:gdLst/>
              <a:ahLst/>
              <a:cxnLst/>
              <a:rect l="l" t="t" r="r" b="b"/>
              <a:pathLst>
                <a:path w="35088" h="99" extrusionOk="0">
                  <a:moveTo>
                    <a:pt x="1" y="0"/>
                  </a:moveTo>
                  <a:lnTo>
                    <a:pt x="1" y="98"/>
                  </a:lnTo>
                  <a:lnTo>
                    <a:pt x="35016" y="98"/>
                  </a:lnTo>
                  <a:cubicBezTo>
                    <a:pt x="35043" y="71"/>
                    <a:pt x="35060" y="36"/>
                    <a:pt x="35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3" name="Google Shape;1573;p13"/>
            <p:cNvSpPr/>
            <p:nvPr/>
          </p:nvSpPr>
          <p:spPr>
            <a:xfrm>
              <a:off x="-1389150" y="883100"/>
              <a:ext cx="932725" cy="2475"/>
            </a:xfrm>
            <a:custGeom>
              <a:avLst/>
              <a:gdLst/>
              <a:ahLst/>
              <a:cxnLst/>
              <a:rect l="l" t="t" r="r" b="b"/>
              <a:pathLst>
                <a:path w="37309" h="99" extrusionOk="0">
                  <a:moveTo>
                    <a:pt x="1" y="0"/>
                  </a:moveTo>
                  <a:lnTo>
                    <a:pt x="1" y="98"/>
                  </a:lnTo>
                  <a:lnTo>
                    <a:pt x="37255" y="98"/>
                  </a:lnTo>
                  <a:cubicBezTo>
                    <a:pt x="37273" y="63"/>
                    <a:pt x="37291" y="36"/>
                    <a:pt x="37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74" name="Google Shape;1574;p13"/>
          <p:cNvSpPr/>
          <p:nvPr/>
        </p:nvSpPr>
        <p:spPr>
          <a:xfrm rot="10800000" flipH="1">
            <a:off x="8523284" y="-1493029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75" name="Google Shape;1575;p13"/>
          <p:cNvGrpSpPr/>
          <p:nvPr/>
        </p:nvGrpSpPr>
        <p:grpSpPr>
          <a:xfrm flipH="1">
            <a:off x="8662156" y="-1493050"/>
            <a:ext cx="5115997" cy="2931076"/>
            <a:chOff x="-9376871" y="-61513"/>
            <a:chExt cx="3836998" cy="2198307"/>
          </a:xfrm>
        </p:grpSpPr>
        <p:sp>
          <p:nvSpPr>
            <p:cNvPr id="1576" name="Google Shape;1576;p13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7" name="Google Shape;1577;p13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8" name="Google Shape;1578;p13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9" name="Google Shape;1579;p13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0" name="Google Shape;1580;p13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1" name="Google Shape;1581;p13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2" name="Google Shape;1582;p13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3" name="Google Shape;1583;p13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4" name="Google Shape;1584;p13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5" name="Google Shape;1585;p13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6" name="Google Shape;1586;p13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7" name="Google Shape;1587;p13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8" name="Google Shape;1588;p13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9" name="Google Shape;1589;p13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0" name="Google Shape;1590;p13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1" name="Google Shape;1591;p13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2" name="Google Shape;1592;p13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3" name="Google Shape;1593;p13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4" name="Google Shape;1594;p13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5" name="Google Shape;1595;p13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6" name="Google Shape;1596;p13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7" name="Google Shape;1597;p13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8" name="Google Shape;1598;p13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9" name="Google Shape;1599;p13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0" name="Google Shape;1600;p13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1" name="Google Shape;1601;p13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2" name="Google Shape;1602;p13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3" name="Google Shape;1603;p13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4" name="Google Shape;1604;p13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5" name="Google Shape;1605;p13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6" name="Google Shape;1606;p13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7" name="Google Shape;1607;p13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8" name="Google Shape;1608;p13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9" name="Google Shape;1609;p13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0" name="Google Shape;1610;p13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1" name="Google Shape;1611;p13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13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13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13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13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13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13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8" name="Google Shape;1618;p13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9" name="Google Shape;1619;p13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13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13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13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13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13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13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6" name="Google Shape;1626;p13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7" name="Google Shape;1627;p13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8" name="Google Shape;1628;p13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9" name="Google Shape;1629;p13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0" name="Google Shape;1630;p13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1" name="Google Shape;1631;p13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2" name="Google Shape;1632;p13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3" name="Google Shape;1633;p13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4" name="Google Shape;1634;p13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5" name="Google Shape;1635;p13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36" name="Google Shape;1636;p13"/>
          <p:cNvSpPr/>
          <p:nvPr/>
        </p:nvSpPr>
        <p:spPr>
          <a:xfrm>
            <a:off x="273700" y="2754018"/>
            <a:ext cx="339568" cy="359165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37" name="Google Shape;1637;p13"/>
          <p:cNvGrpSpPr/>
          <p:nvPr/>
        </p:nvGrpSpPr>
        <p:grpSpPr>
          <a:xfrm>
            <a:off x="10927027" y="203083"/>
            <a:ext cx="1077981" cy="1032232"/>
            <a:chOff x="4550100" y="3128775"/>
            <a:chExt cx="315150" cy="301775"/>
          </a:xfrm>
        </p:grpSpPr>
        <p:sp>
          <p:nvSpPr>
            <p:cNvPr id="1638" name="Google Shape;1638;p13"/>
            <p:cNvSpPr/>
            <p:nvPr/>
          </p:nvSpPr>
          <p:spPr>
            <a:xfrm>
              <a:off x="4554125" y="3128775"/>
              <a:ext cx="311125" cy="301775"/>
            </a:xfrm>
            <a:custGeom>
              <a:avLst/>
              <a:gdLst/>
              <a:ahLst/>
              <a:cxnLst/>
              <a:rect l="l" t="t" r="r" b="b"/>
              <a:pathLst>
                <a:path w="12445" h="12071" extrusionOk="0">
                  <a:moveTo>
                    <a:pt x="5460" y="1"/>
                  </a:moveTo>
                  <a:cubicBezTo>
                    <a:pt x="5023" y="1"/>
                    <a:pt x="4630" y="117"/>
                    <a:pt x="4309" y="358"/>
                  </a:cubicBezTo>
                  <a:cubicBezTo>
                    <a:pt x="4291" y="367"/>
                    <a:pt x="4273" y="384"/>
                    <a:pt x="4255" y="393"/>
                  </a:cubicBezTo>
                  <a:cubicBezTo>
                    <a:pt x="4238" y="402"/>
                    <a:pt x="4220" y="420"/>
                    <a:pt x="4211" y="429"/>
                  </a:cubicBezTo>
                  <a:cubicBezTo>
                    <a:pt x="2641" y="1562"/>
                    <a:pt x="1436" y="2998"/>
                    <a:pt x="812" y="4479"/>
                  </a:cubicBezTo>
                  <a:cubicBezTo>
                    <a:pt x="0" y="6388"/>
                    <a:pt x="187" y="8244"/>
                    <a:pt x="1356" y="9859"/>
                  </a:cubicBezTo>
                  <a:cubicBezTo>
                    <a:pt x="2400" y="11304"/>
                    <a:pt x="3916" y="12071"/>
                    <a:pt x="5718" y="12071"/>
                  </a:cubicBezTo>
                  <a:cubicBezTo>
                    <a:pt x="7369" y="12071"/>
                    <a:pt x="9278" y="11402"/>
                    <a:pt x="10973" y="10233"/>
                  </a:cubicBezTo>
                  <a:cubicBezTo>
                    <a:pt x="11098" y="10180"/>
                    <a:pt x="11223" y="10108"/>
                    <a:pt x="11330" y="10028"/>
                  </a:cubicBezTo>
                  <a:cubicBezTo>
                    <a:pt x="11767" y="9716"/>
                    <a:pt x="12445" y="8895"/>
                    <a:pt x="12026" y="7040"/>
                  </a:cubicBezTo>
                  <a:cubicBezTo>
                    <a:pt x="11767" y="5907"/>
                    <a:pt x="11142" y="4613"/>
                    <a:pt x="10268" y="3418"/>
                  </a:cubicBezTo>
                  <a:cubicBezTo>
                    <a:pt x="8769" y="1339"/>
                    <a:pt x="6878" y="1"/>
                    <a:pt x="5460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9" name="Google Shape;1639;p13"/>
            <p:cNvSpPr/>
            <p:nvPr/>
          </p:nvSpPr>
          <p:spPr>
            <a:xfrm>
              <a:off x="4550100" y="3156225"/>
              <a:ext cx="271900" cy="253500"/>
            </a:xfrm>
            <a:custGeom>
              <a:avLst/>
              <a:gdLst/>
              <a:ahLst/>
              <a:cxnLst/>
              <a:rect l="l" t="t" r="r" b="b"/>
              <a:pathLst>
                <a:path w="10876" h="10140" extrusionOk="0">
                  <a:moveTo>
                    <a:pt x="4854" y="0"/>
                  </a:moveTo>
                  <a:cubicBezTo>
                    <a:pt x="2275" y="1874"/>
                    <a:pt x="0" y="5255"/>
                    <a:pt x="2186" y="8270"/>
                  </a:cubicBezTo>
                  <a:cubicBezTo>
                    <a:pt x="3162" y="9617"/>
                    <a:pt x="4486" y="10140"/>
                    <a:pt x="5881" y="10140"/>
                  </a:cubicBezTo>
                  <a:cubicBezTo>
                    <a:pt x="7610" y="10140"/>
                    <a:pt x="9449" y="9337"/>
                    <a:pt x="10875" y="8306"/>
                  </a:cubicBezTo>
                  <a:lnTo>
                    <a:pt x="48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0" name="Google Shape;1640;p13"/>
            <p:cNvSpPr/>
            <p:nvPr/>
          </p:nvSpPr>
          <p:spPr>
            <a:xfrm>
              <a:off x="4649350" y="3149500"/>
              <a:ext cx="200525" cy="218200"/>
            </a:xfrm>
            <a:custGeom>
              <a:avLst/>
              <a:gdLst/>
              <a:ahLst/>
              <a:cxnLst/>
              <a:rect l="l" t="t" r="r" b="b"/>
              <a:pathLst>
                <a:path w="8021" h="8728" extrusionOk="0">
                  <a:moveTo>
                    <a:pt x="1649" y="1"/>
                  </a:moveTo>
                  <a:cubicBezTo>
                    <a:pt x="1393" y="1"/>
                    <a:pt x="1167" y="64"/>
                    <a:pt x="982" y="198"/>
                  </a:cubicBezTo>
                  <a:cubicBezTo>
                    <a:pt x="0" y="911"/>
                    <a:pt x="553" y="3356"/>
                    <a:pt x="2222" y="5657"/>
                  </a:cubicBezTo>
                  <a:cubicBezTo>
                    <a:pt x="3585" y="7528"/>
                    <a:pt x="5261" y="8727"/>
                    <a:pt x="6367" y="8727"/>
                  </a:cubicBezTo>
                  <a:cubicBezTo>
                    <a:pt x="6622" y="8727"/>
                    <a:pt x="6846" y="8664"/>
                    <a:pt x="7030" y="8530"/>
                  </a:cubicBezTo>
                  <a:cubicBezTo>
                    <a:pt x="8020" y="7816"/>
                    <a:pt x="7467" y="5372"/>
                    <a:pt x="5790" y="3070"/>
                  </a:cubicBezTo>
                  <a:cubicBezTo>
                    <a:pt x="4434" y="1200"/>
                    <a:pt x="2760" y="1"/>
                    <a:pt x="16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1" name="Google Shape;1641;p13"/>
            <p:cNvSpPr/>
            <p:nvPr/>
          </p:nvSpPr>
          <p:spPr>
            <a:xfrm>
              <a:off x="4695525" y="3191350"/>
              <a:ext cx="110850" cy="132950"/>
            </a:xfrm>
            <a:custGeom>
              <a:avLst/>
              <a:gdLst/>
              <a:ahLst/>
              <a:cxnLst/>
              <a:rect l="l" t="t" r="r" b="b"/>
              <a:pathLst>
                <a:path w="4434" h="5318" extrusionOk="0">
                  <a:moveTo>
                    <a:pt x="422" y="0"/>
                  </a:moveTo>
                  <a:cubicBezTo>
                    <a:pt x="379" y="0"/>
                    <a:pt x="342" y="10"/>
                    <a:pt x="312" y="31"/>
                  </a:cubicBezTo>
                  <a:cubicBezTo>
                    <a:pt x="0" y="254"/>
                    <a:pt x="607" y="1619"/>
                    <a:pt x="1650" y="3065"/>
                  </a:cubicBezTo>
                  <a:cubicBezTo>
                    <a:pt x="2603" y="4381"/>
                    <a:pt x="3600" y="5317"/>
                    <a:pt x="4012" y="5317"/>
                  </a:cubicBezTo>
                  <a:cubicBezTo>
                    <a:pt x="4055" y="5317"/>
                    <a:pt x="4092" y="5307"/>
                    <a:pt x="4122" y="5286"/>
                  </a:cubicBezTo>
                  <a:cubicBezTo>
                    <a:pt x="4434" y="5054"/>
                    <a:pt x="3836" y="3698"/>
                    <a:pt x="2783" y="2244"/>
                  </a:cubicBezTo>
                  <a:cubicBezTo>
                    <a:pt x="1830" y="936"/>
                    <a:pt x="834" y="0"/>
                    <a:pt x="4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2" name="Google Shape;1642;p13"/>
            <p:cNvSpPr/>
            <p:nvPr/>
          </p:nvSpPr>
          <p:spPr>
            <a:xfrm>
              <a:off x="4733200" y="3207525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3" name="Google Shape;1643;p13"/>
            <p:cNvSpPr/>
            <p:nvPr/>
          </p:nvSpPr>
          <p:spPr>
            <a:xfrm>
              <a:off x="4753050" y="3230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4" name="Google Shape;1644;p13"/>
            <p:cNvSpPr/>
            <p:nvPr/>
          </p:nvSpPr>
          <p:spPr>
            <a:xfrm>
              <a:off x="4770675" y="3257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5" name="Google Shape;1645;p13"/>
            <p:cNvSpPr/>
            <p:nvPr/>
          </p:nvSpPr>
          <p:spPr>
            <a:xfrm>
              <a:off x="4785625" y="3286025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6" name="Google Shape;1646;p13"/>
            <p:cNvSpPr/>
            <p:nvPr/>
          </p:nvSpPr>
          <p:spPr>
            <a:xfrm>
              <a:off x="4793650" y="33143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0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7" name="Google Shape;1647;p13"/>
            <p:cNvSpPr/>
            <p:nvPr/>
          </p:nvSpPr>
          <p:spPr>
            <a:xfrm>
              <a:off x="4768225" y="33065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8" name="Google Shape;1648;p13"/>
            <p:cNvSpPr/>
            <p:nvPr/>
          </p:nvSpPr>
          <p:spPr>
            <a:xfrm>
              <a:off x="4744350" y="32806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90" y="455"/>
                    <a:pt x="590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9" name="Google Shape;1649;p13"/>
            <p:cNvSpPr/>
            <p:nvPr/>
          </p:nvSpPr>
          <p:spPr>
            <a:xfrm>
              <a:off x="4728075" y="32590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0" name="Google Shape;1650;p13"/>
            <p:cNvSpPr/>
            <p:nvPr/>
          </p:nvSpPr>
          <p:spPr>
            <a:xfrm>
              <a:off x="4711125" y="32340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1" name="Google Shape;1651;p13"/>
            <p:cNvSpPr/>
            <p:nvPr/>
          </p:nvSpPr>
          <p:spPr>
            <a:xfrm>
              <a:off x="4698850" y="32088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90" y="456"/>
                    <a:pt x="590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2" name="Google Shape;1652;p13"/>
            <p:cNvSpPr/>
            <p:nvPr/>
          </p:nvSpPr>
          <p:spPr>
            <a:xfrm>
              <a:off x="4711350" y="31892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3" name="Google Shape;1653;p13"/>
            <p:cNvSpPr/>
            <p:nvPr/>
          </p:nvSpPr>
          <p:spPr>
            <a:xfrm>
              <a:off x="4691725" y="3182100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54" name="Google Shape;1654;p13"/>
          <p:cNvGrpSpPr/>
          <p:nvPr/>
        </p:nvGrpSpPr>
        <p:grpSpPr>
          <a:xfrm>
            <a:off x="285820" y="528295"/>
            <a:ext cx="979195" cy="893741"/>
            <a:chOff x="6878645" y="4321800"/>
            <a:chExt cx="521329" cy="475799"/>
          </a:xfrm>
        </p:grpSpPr>
        <p:sp>
          <p:nvSpPr>
            <p:cNvPr id="1655" name="Google Shape;1655;p13"/>
            <p:cNvSpPr/>
            <p:nvPr/>
          </p:nvSpPr>
          <p:spPr>
            <a:xfrm>
              <a:off x="6878645" y="4321800"/>
              <a:ext cx="521329" cy="475799"/>
            </a:xfrm>
            <a:custGeom>
              <a:avLst/>
              <a:gdLst/>
              <a:ahLst/>
              <a:cxnLst/>
              <a:rect l="l" t="t" r="r" b="b"/>
              <a:pathLst>
                <a:path w="7958" h="7263" extrusionOk="0">
                  <a:moveTo>
                    <a:pt x="3765" y="0"/>
                  </a:moveTo>
                  <a:cubicBezTo>
                    <a:pt x="3337" y="0"/>
                    <a:pt x="2917" y="81"/>
                    <a:pt x="2507" y="232"/>
                  </a:cubicBezTo>
                  <a:cubicBezTo>
                    <a:pt x="1900" y="464"/>
                    <a:pt x="1481" y="982"/>
                    <a:pt x="1374" y="1615"/>
                  </a:cubicBezTo>
                  <a:cubicBezTo>
                    <a:pt x="1294" y="2106"/>
                    <a:pt x="1410" y="2579"/>
                    <a:pt x="1686" y="2962"/>
                  </a:cubicBezTo>
                  <a:lnTo>
                    <a:pt x="384" y="4113"/>
                  </a:lnTo>
                  <a:cubicBezTo>
                    <a:pt x="170" y="4309"/>
                    <a:pt x="36" y="4577"/>
                    <a:pt x="18" y="4862"/>
                  </a:cubicBezTo>
                  <a:cubicBezTo>
                    <a:pt x="0" y="5157"/>
                    <a:pt x="98" y="5433"/>
                    <a:pt x="295" y="5656"/>
                  </a:cubicBezTo>
                  <a:lnTo>
                    <a:pt x="1392" y="6896"/>
                  </a:lnTo>
                  <a:cubicBezTo>
                    <a:pt x="1597" y="7128"/>
                    <a:pt x="1892" y="7262"/>
                    <a:pt x="2204" y="7262"/>
                  </a:cubicBezTo>
                  <a:cubicBezTo>
                    <a:pt x="2471" y="7262"/>
                    <a:pt x="2730" y="7164"/>
                    <a:pt x="2926" y="6994"/>
                  </a:cubicBezTo>
                  <a:lnTo>
                    <a:pt x="4229" y="5844"/>
                  </a:lnTo>
                  <a:cubicBezTo>
                    <a:pt x="4559" y="6147"/>
                    <a:pt x="4996" y="6325"/>
                    <a:pt x="5460" y="6325"/>
                  </a:cubicBezTo>
                  <a:cubicBezTo>
                    <a:pt x="6129" y="6325"/>
                    <a:pt x="6736" y="5960"/>
                    <a:pt x="7048" y="5362"/>
                  </a:cubicBezTo>
                  <a:cubicBezTo>
                    <a:pt x="7958" y="3622"/>
                    <a:pt x="7146" y="1972"/>
                    <a:pt x="6522" y="1258"/>
                  </a:cubicBezTo>
                  <a:lnTo>
                    <a:pt x="6513" y="1258"/>
                  </a:lnTo>
                  <a:cubicBezTo>
                    <a:pt x="6334" y="1044"/>
                    <a:pt x="5326" y="0"/>
                    <a:pt x="3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6" name="Google Shape;1656;p13"/>
            <p:cNvSpPr/>
            <p:nvPr/>
          </p:nvSpPr>
          <p:spPr>
            <a:xfrm>
              <a:off x="6931840" y="4376108"/>
              <a:ext cx="409110" cy="367511"/>
            </a:xfrm>
            <a:custGeom>
              <a:avLst/>
              <a:gdLst/>
              <a:ahLst/>
              <a:cxnLst/>
              <a:rect l="l" t="t" r="r" b="b"/>
              <a:pathLst>
                <a:path w="6245" h="5610" extrusionOk="0">
                  <a:moveTo>
                    <a:pt x="2946" y="1"/>
                  </a:moveTo>
                  <a:cubicBezTo>
                    <a:pt x="2646" y="1"/>
                    <a:pt x="2325" y="53"/>
                    <a:pt x="1989" y="180"/>
                  </a:cubicBezTo>
                  <a:cubicBezTo>
                    <a:pt x="1294" y="447"/>
                    <a:pt x="1142" y="1357"/>
                    <a:pt x="1713" y="1830"/>
                  </a:cubicBezTo>
                  <a:cubicBezTo>
                    <a:pt x="1838" y="1937"/>
                    <a:pt x="1972" y="2044"/>
                    <a:pt x="2097" y="2160"/>
                  </a:cubicBezTo>
                  <a:lnTo>
                    <a:pt x="125" y="3908"/>
                  </a:lnTo>
                  <a:cubicBezTo>
                    <a:pt x="18" y="4007"/>
                    <a:pt x="0" y="4167"/>
                    <a:pt x="98" y="4274"/>
                  </a:cubicBezTo>
                  <a:lnTo>
                    <a:pt x="1196" y="5523"/>
                  </a:lnTo>
                  <a:cubicBezTo>
                    <a:pt x="1248" y="5580"/>
                    <a:pt x="1320" y="5609"/>
                    <a:pt x="1393" y="5609"/>
                  </a:cubicBezTo>
                  <a:cubicBezTo>
                    <a:pt x="1456" y="5609"/>
                    <a:pt x="1520" y="5587"/>
                    <a:pt x="1570" y="5541"/>
                  </a:cubicBezTo>
                  <a:lnTo>
                    <a:pt x="3551" y="3793"/>
                  </a:lnTo>
                  <a:cubicBezTo>
                    <a:pt x="3640" y="3935"/>
                    <a:pt x="3738" y="4078"/>
                    <a:pt x="3827" y="4221"/>
                  </a:cubicBezTo>
                  <a:cubicBezTo>
                    <a:pt x="4024" y="4520"/>
                    <a:pt x="4337" y="4668"/>
                    <a:pt x="4649" y="4668"/>
                  </a:cubicBezTo>
                  <a:cubicBezTo>
                    <a:pt x="4987" y="4668"/>
                    <a:pt x="5323" y="4493"/>
                    <a:pt x="5504" y="4149"/>
                  </a:cubicBezTo>
                  <a:cubicBezTo>
                    <a:pt x="6245" y="2740"/>
                    <a:pt x="5495" y="1437"/>
                    <a:pt x="5094" y="982"/>
                  </a:cubicBezTo>
                  <a:cubicBezTo>
                    <a:pt x="5094" y="982"/>
                    <a:pt x="5085" y="982"/>
                    <a:pt x="5085" y="973"/>
                  </a:cubicBezTo>
                  <a:cubicBezTo>
                    <a:pt x="4774" y="621"/>
                    <a:pt x="3981" y="1"/>
                    <a:pt x="2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57" name="Google Shape;1657;p13"/>
          <p:cNvSpPr/>
          <p:nvPr/>
        </p:nvSpPr>
        <p:spPr>
          <a:xfrm rot="-3020781">
            <a:off x="11551301" y="2400114"/>
            <a:ext cx="339567" cy="359164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8" name="Google Shape;1658;p13"/>
          <p:cNvSpPr/>
          <p:nvPr/>
        </p:nvSpPr>
        <p:spPr>
          <a:xfrm rot="1164818">
            <a:off x="11551296" y="4528050"/>
            <a:ext cx="339568" cy="359165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9" name="Google Shape;1659;p13"/>
          <p:cNvSpPr/>
          <p:nvPr/>
        </p:nvSpPr>
        <p:spPr>
          <a:xfrm rot="-3287884">
            <a:off x="273702" y="4796081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0" name="Google Shape;1660;p13"/>
          <p:cNvSpPr txBox="1">
            <a:spLocks noGrp="1"/>
          </p:cNvSpPr>
          <p:nvPr>
            <p:ph type="title"/>
          </p:nvPr>
        </p:nvSpPr>
        <p:spPr>
          <a:xfrm>
            <a:off x="2709617" y="2132100"/>
            <a:ext cx="2897600" cy="8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61" name="Google Shape;1661;p13"/>
          <p:cNvSpPr txBox="1">
            <a:spLocks noGrp="1"/>
          </p:cNvSpPr>
          <p:nvPr>
            <p:ph type="title" idx="2" hasCustomPrompt="1"/>
          </p:nvPr>
        </p:nvSpPr>
        <p:spPr>
          <a:xfrm>
            <a:off x="1314384" y="2694400"/>
            <a:ext cx="9792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662" name="Google Shape;1662;p13"/>
          <p:cNvSpPr txBox="1">
            <a:spLocks noGrp="1"/>
          </p:cNvSpPr>
          <p:nvPr>
            <p:ph type="subTitle" idx="1"/>
          </p:nvPr>
        </p:nvSpPr>
        <p:spPr>
          <a:xfrm>
            <a:off x="2709617" y="3027300"/>
            <a:ext cx="2897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663" name="Google Shape;1663;p13"/>
          <p:cNvSpPr txBox="1">
            <a:spLocks noGrp="1"/>
          </p:cNvSpPr>
          <p:nvPr>
            <p:ph type="title" idx="3"/>
          </p:nvPr>
        </p:nvSpPr>
        <p:spPr>
          <a:xfrm>
            <a:off x="8029417" y="2132100"/>
            <a:ext cx="2897600" cy="8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64" name="Google Shape;1664;p13"/>
          <p:cNvSpPr txBox="1">
            <a:spLocks noGrp="1"/>
          </p:cNvSpPr>
          <p:nvPr>
            <p:ph type="title" idx="4" hasCustomPrompt="1"/>
          </p:nvPr>
        </p:nvSpPr>
        <p:spPr>
          <a:xfrm>
            <a:off x="6646617" y="2694400"/>
            <a:ext cx="1078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665" name="Google Shape;1665;p13"/>
          <p:cNvSpPr txBox="1">
            <a:spLocks noGrp="1"/>
          </p:cNvSpPr>
          <p:nvPr>
            <p:ph type="subTitle" idx="5"/>
          </p:nvPr>
        </p:nvSpPr>
        <p:spPr>
          <a:xfrm>
            <a:off x="8029417" y="3027300"/>
            <a:ext cx="2897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666" name="Google Shape;1666;p13"/>
          <p:cNvSpPr txBox="1">
            <a:spLocks noGrp="1"/>
          </p:cNvSpPr>
          <p:nvPr>
            <p:ph type="title" idx="6"/>
          </p:nvPr>
        </p:nvSpPr>
        <p:spPr>
          <a:xfrm>
            <a:off x="2709617" y="4260033"/>
            <a:ext cx="2897600" cy="8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67" name="Google Shape;1667;p13"/>
          <p:cNvSpPr txBox="1">
            <a:spLocks noGrp="1"/>
          </p:cNvSpPr>
          <p:nvPr>
            <p:ph type="title" idx="7" hasCustomPrompt="1"/>
          </p:nvPr>
        </p:nvSpPr>
        <p:spPr>
          <a:xfrm>
            <a:off x="1314384" y="4822900"/>
            <a:ext cx="9792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1668" name="Google Shape;1668;p13"/>
          <p:cNvSpPr txBox="1">
            <a:spLocks noGrp="1"/>
          </p:cNvSpPr>
          <p:nvPr>
            <p:ph type="subTitle" idx="8"/>
          </p:nvPr>
        </p:nvSpPr>
        <p:spPr>
          <a:xfrm>
            <a:off x="2709617" y="5155300"/>
            <a:ext cx="2897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669" name="Google Shape;1669;p13"/>
          <p:cNvSpPr txBox="1">
            <a:spLocks noGrp="1"/>
          </p:cNvSpPr>
          <p:nvPr>
            <p:ph type="title" idx="9"/>
          </p:nvPr>
        </p:nvSpPr>
        <p:spPr>
          <a:xfrm>
            <a:off x="8029417" y="4260033"/>
            <a:ext cx="2897600" cy="8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70" name="Google Shape;1670;p13"/>
          <p:cNvSpPr txBox="1">
            <a:spLocks noGrp="1"/>
          </p:cNvSpPr>
          <p:nvPr>
            <p:ph type="title" idx="13" hasCustomPrompt="1"/>
          </p:nvPr>
        </p:nvSpPr>
        <p:spPr>
          <a:xfrm>
            <a:off x="6646617" y="4822900"/>
            <a:ext cx="1078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1671" name="Google Shape;1671;p13"/>
          <p:cNvSpPr txBox="1">
            <a:spLocks noGrp="1"/>
          </p:cNvSpPr>
          <p:nvPr>
            <p:ph type="subTitle" idx="14"/>
          </p:nvPr>
        </p:nvSpPr>
        <p:spPr>
          <a:xfrm>
            <a:off x="8029417" y="5155300"/>
            <a:ext cx="2897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672" name="Google Shape;1672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6504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" name="Google Shape;1674;p14"/>
          <p:cNvSpPr/>
          <p:nvPr/>
        </p:nvSpPr>
        <p:spPr>
          <a:xfrm rot="10800000" flipH="1">
            <a:off x="8523284" y="-1493029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75" name="Google Shape;1675;p14"/>
          <p:cNvGrpSpPr/>
          <p:nvPr/>
        </p:nvGrpSpPr>
        <p:grpSpPr>
          <a:xfrm flipH="1">
            <a:off x="3172936" y="475987"/>
            <a:ext cx="840025" cy="901376"/>
            <a:chOff x="4636200" y="2444325"/>
            <a:chExt cx="409050" cy="438925"/>
          </a:xfrm>
        </p:grpSpPr>
        <p:sp>
          <p:nvSpPr>
            <p:cNvPr id="1676" name="Google Shape;1676;p14"/>
            <p:cNvSpPr/>
            <p:nvPr/>
          </p:nvSpPr>
          <p:spPr>
            <a:xfrm>
              <a:off x="4636200" y="2444325"/>
              <a:ext cx="399450" cy="438925"/>
            </a:xfrm>
            <a:custGeom>
              <a:avLst/>
              <a:gdLst/>
              <a:ahLst/>
              <a:cxnLst/>
              <a:rect l="l" t="t" r="r" b="b"/>
              <a:pathLst>
                <a:path w="15978" h="17557" extrusionOk="0">
                  <a:moveTo>
                    <a:pt x="11374" y="0"/>
                  </a:moveTo>
                  <a:cubicBezTo>
                    <a:pt x="11330" y="0"/>
                    <a:pt x="11276" y="9"/>
                    <a:pt x="11223" y="18"/>
                  </a:cubicBezTo>
                  <a:cubicBezTo>
                    <a:pt x="8957" y="455"/>
                    <a:pt x="7654" y="1446"/>
                    <a:pt x="6905" y="2489"/>
                  </a:cubicBezTo>
                  <a:cubicBezTo>
                    <a:pt x="6869" y="2480"/>
                    <a:pt x="6825" y="2480"/>
                    <a:pt x="6780" y="2480"/>
                  </a:cubicBezTo>
                  <a:cubicBezTo>
                    <a:pt x="6726" y="2480"/>
                    <a:pt x="6673" y="2480"/>
                    <a:pt x="6619" y="2489"/>
                  </a:cubicBezTo>
                  <a:cubicBezTo>
                    <a:pt x="5924" y="2614"/>
                    <a:pt x="5558" y="2891"/>
                    <a:pt x="5460" y="2971"/>
                  </a:cubicBezTo>
                  <a:cubicBezTo>
                    <a:pt x="5210" y="3185"/>
                    <a:pt x="5112" y="3524"/>
                    <a:pt x="5210" y="3836"/>
                  </a:cubicBezTo>
                  <a:lnTo>
                    <a:pt x="5317" y="4202"/>
                  </a:lnTo>
                  <a:cubicBezTo>
                    <a:pt x="5183" y="4193"/>
                    <a:pt x="5040" y="4184"/>
                    <a:pt x="4898" y="4184"/>
                  </a:cubicBezTo>
                  <a:cubicBezTo>
                    <a:pt x="3702" y="4184"/>
                    <a:pt x="2016" y="4595"/>
                    <a:pt x="749" y="6531"/>
                  </a:cubicBezTo>
                  <a:cubicBezTo>
                    <a:pt x="178" y="7405"/>
                    <a:pt x="0" y="8743"/>
                    <a:pt x="259" y="10295"/>
                  </a:cubicBezTo>
                  <a:cubicBezTo>
                    <a:pt x="509" y="11758"/>
                    <a:pt x="1097" y="13239"/>
                    <a:pt x="1936" y="14470"/>
                  </a:cubicBezTo>
                  <a:cubicBezTo>
                    <a:pt x="2971" y="15996"/>
                    <a:pt x="4380" y="17557"/>
                    <a:pt x="6950" y="17557"/>
                  </a:cubicBezTo>
                  <a:cubicBezTo>
                    <a:pt x="7654" y="17557"/>
                    <a:pt x="8421" y="17432"/>
                    <a:pt x="9242" y="17191"/>
                  </a:cubicBezTo>
                  <a:cubicBezTo>
                    <a:pt x="9314" y="17173"/>
                    <a:pt x="9376" y="17147"/>
                    <a:pt x="9438" y="17111"/>
                  </a:cubicBezTo>
                  <a:lnTo>
                    <a:pt x="10108" y="16709"/>
                  </a:lnTo>
                  <a:cubicBezTo>
                    <a:pt x="10232" y="16727"/>
                    <a:pt x="10384" y="16745"/>
                    <a:pt x="10563" y="16745"/>
                  </a:cubicBezTo>
                  <a:cubicBezTo>
                    <a:pt x="11009" y="16745"/>
                    <a:pt x="11526" y="16665"/>
                    <a:pt x="12124" y="16513"/>
                  </a:cubicBezTo>
                  <a:cubicBezTo>
                    <a:pt x="13292" y="16201"/>
                    <a:pt x="14318" y="14345"/>
                    <a:pt x="14818" y="12641"/>
                  </a:cubicBezTo>
                  <a:cubicBezTo>
                    <a:pt x="15255" y="11134"/>
                    <a:pt x="15978" y="7289"/>
                    <a:pt x="13141" y="4238"/>
                  </a:cubicBezTo>
                  <a:cubicBezTo>
                    <a:pt x="12721" y="3783"/>
                    <a:pt x="12266" y="3444"/>
                    <a:pt x="11785" y="3212"/>
                  </a:cubicBezTo>
                  <a:cubicBezTo>
                    <a:pt x="12195" y="2034"/>
                    <a:pt x="12204" y="892"/>
                    <a:pt x="12204" y="830"/>
                  </a:cubicBezTo>
                  <a:cubicBezTo>
                    <a:pt x="12204" y="589"/>
                    <a:pt x="12097" y="348"/>
                    <a:pt x="11910" y="188"/>
                  </a:cubicBezTo>
                  <a:cubicBezTo>
                    <a:pt x="11758" y="72"/>
                    <a:pt x="11571" y="0"/>
                    <a:pt x="11374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7" name="Google Shape;1677;p14"/>
            <p:cNvSpPr/>
            <p:nvPr/>
          </p:nvSpPr>
          <p:spPr>
            <a:xfrm>
              <a:off x="4648450" y="2535925"/>
              <a:ext cx="396800" cy="326650"/>
            </a:xfrm>
            <a:custGeom>
              <a:avLst/>
              <a:gdLst/>
              <a:ahLst/>
              <a:cxnLst/>
              <a:rect l="l" t="t" r="r" b="b"/>
              <a:pathLst>
                <a:path w="15872" h="13066" extrusionOk="0">
                  <a:moveTo>
                    <a:pt x="9649" y="0"/>
                  </a:moveTo>
                  <a:cubicBezTo>
                    <a:pt x="7774" y="0"/>
                    <a:pt x="6165" y="1689"/>
                    <a:pt x="6165" y="1689"/>
                  </a:cubicBezTo>
                  <a:cubicBezTo>
                    <a:pt x="6165" y="1689"/>
                    <a:pt x="5411" y="1347"/>
                    <a:pt x="4406" y="1347"/>
                  </a:cubicBezTo>
                  <a:cubicBezTo>
                    <a:pt x="3339" y="1347"/>
                    <a:pt x="1989" y="1732"/>
                    <a:pt x="955" y="3321"/>
                  </a:cubicBezTo>
                  <a:cubicBezTo>
                    <a:pt x="1" y="4776"/>
                    <a:pt x="536" y="8005"/>
                    <a:pt x="2133" y="10342"/>
                  </a:cubicBezTo>
                  <a:cubicBezTo>
                    <a:pt x="3125" y="11807"/>
                    <a:pt x="4323" y="13066"/>
                    <a:pt x="6452" y="13066"/>
                  </a:cubicBezTo>
                  <a:cubicBezTo>
                    <a:pt x="7060" y="13066"/>
                    <a:pt x="7744" y="12963"/>
                    <a:pt x="8520" y="12733"/>
                  </a:cubicBezTo>
                  <a:lnTo>
                    <a:pt x="9484" y="12153"/>
                  </a:lnTo>
                  <a:cubicBezTo>
                    <a:pt x="9484" y="12153"/>
                    <a:pt x="9645" y="12250"/>
                    <a:pt x="10081" y="12250"/>
                  </a:cubicBezTo>
                  <a:cubicBezTo>
                    <a:pt x="10383" y="12250"/>
                    <a:pt x="10817" y="12203"/>
                    <a:pt x="11420" y="12046"/>
                  </a:cubicBezTo>
                  <a:cubicBezTo>
                    <a:pt x="12892" y="11663"/>
                    <a:pt x="15871" y="5248"/>
                    <a:pt x="12044" y="1136"/>
                  </a:cubicBezTo>
                  <a:cubicBezTo>
                    <a:pt x="11265" y="296"/>
                    <a:pt x="10434" y="0"/>
                    <a:pt x="9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8" name="Google Shape;1678;p14"/>
            <p:cNvSpPr/>
            <p:nvPr/>
          </p:nvSpPr>
          <p:spPr>
            <a:xfrm>
              <a:off x="4697925" y="2676375"/>
              <a:ext cx="13725" cy="10950"/>
            </a:xfrm>
            <a:custGeom>
              <a:avLst/>
              <a:gdLst/>
              <a:ahLst/>
              <a:cxnLst/>
              <a:rect l="l" t="t" r="r" b="b"/>
              <a:pathLst>
                <a:path w="549" h="438" extrusionOk="0">
                  <a:moveTo>
                    <a:pt x="306" y="1"/>
                  </a:moveTo>
                  <a:cubicBezTo>
                    <a:pt x="292" y="1"/>
                    <a:pt x="277" y="2"/>
                    <a:pt x="261" y="5"/>
                  </a:cubicBezTo>
                  <a:cubicBezTo>
                    <a:pt x="0" y="47"/>
                    <a:pt x="9" y="438"/>
                    <a:pt x="242" y="438"/>
                  </a:cubicBezTo>
                  <a:cubicBezTo>
                    <a:pt x="257" y="438"/>
                    <a:pt x="272" y="436"/>
                    <a:pt x="288" y="433"/>
                  </a:cubicBezTo>
                  <a:cubicBezTo>
                    <a:pt x="548" y="391"/>
                    <a:pt x="539" y="1"/>
                    <a:pt x="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9" name="Google Shape;1679;p14"/>
            <p:cNvSpPr/>
            <p:nvPr/>
          </p:nvSpPr>
          <p:spPr>
            <a:xfrm>
              <a:off x="4790025" y="2656525"/>
              <a:ext cx="13725" cy="10950"/>
            </a:xfrm>
            <a:custGeom>
              <a:avLst/>
              <a:gdLst/>
              <a:ahLst/>
              <a:cxnLst/>
              <a:rect l="l" t="t" r="r" b="b"/>
              <a:pathLst>
                <a:path w="549" h="438" extrusionOk="0">
                  <a:moveTo>
                    <a:pt x="306" y="1"/>
                  </a:moveTo>
                  <a:cubicBezTo>
                    <a:pt x="292" y="1"/>
                    <a:pt x="277" y="2"/>
                    <a:pt x="261" y="5"/>
                  </a:cubicBezTo>
                  <a:cubicBezTo>
                    <a:pt x="1" y="47"/>
                    <a:pt x="9" y="438"/>
                    <a:pt x="243" y="438"/>
                  </a:cubicBezTo>
                  <a:cubicBezTo>
                    <a:pt x="257" y="438"/>
                    <a:pt x="272" y="436"/>
                    <a:pt x="288" y="433"/>
                  </a:cubicBezTo>
                  <a:cubicBezTo>
                    <a:pt x="549" y="391"/>
                    <a:pt x="540" y="1"/>
                    <a:pt x="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0" name="Google Shape;1680;p14"/>
            <p:cNvSpPr/>
            <p:nvPr/>
          </p:nvSpPr>
          <p:spPr>
            <a:xfrm>
              <a:off x="4757625" y="2720125"/>
              <a:ext cx="13850" cy="11100"/>
            </a:xfrm>
            <a:custGeom>
              <a:avLst/>
              <a:gdLst/>
              <a:ahLst/>
              <a:cxnLst/>
              <a:rect l="l" t="t" r="r" b="b"/>
              <a:pathLst>
                <a:path w="554" h="444" extrusionOk="0">
                  <a:moveTo>
                    <a:pt x="302" y="0"/>
                  </a:moveTo>
                  <a:cubicBezTo>
                    <a:pt x="290" y="0"/>
                    <a:pt x="277" y="1"/>
                    <a:pt x="264" y="4"/>
                  </a:cubicBezTo>
                  <a:cubicBezTo>
                    <a:pt x="1" y="46"/>
                    <a:pt x="12" y="444"/>
                    <a:pt x="252" y="444"/>
                  </a:cubicBezTo>
                  <a:cubicBezTo>
                    <a:pt x="264" y="444"/>
                    <a:pt x="277" y="443"/>
                    <a:pt x="290" y="441"/>
                  </a:cubicBezTo>
                  <a:cubicBezTo>
                    <a:pt x="554" y="398"/>
                    <a:pt x="542" y="0"/>
                    <a:pt x="3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1" name="Google Shape;1681;p14"/>
            <p:cNvSpPr/>
            <p:nvPr/>
          </p:nvSpPr>
          <p:spPr>
            <a:xfrm>
              <a:off x="4786275" y="2527000"/>
              <a:ext cx="31475" cy="66100"/>
            </a:xfrm>
            <a:custGeom>
              <a:avLst/>
              <a:gdLst/>
              <a:ahLst/>
              <a:cxnLst/>
              <a:rect l="l" t="t" r="r" b="b"/>
              <a:pathLst>
                <a:path w="1259" h="2644" extrusionOk="0">
                  <a:moveTo>
                    <a:pt x="775" y="1"/>
                  </a:moveTo>
                  <a:cubicBezTo>
                    <a:pt x="767" y="1"/>
                    <a:pt x="759" y="2"/>
                    <a:pt x="750" y="3"/>
                  </a:cubicBezTo>
                  <a:cubicBezTo>
                    <a:pt x="233" y="92"/>
                    <a:pt x="1" y="289"/>
                    <a:pt x="1" y="289"/>
                  </a:cubicBezTo>
                  <a:lnTo>
                    <a:pt x="715" y="2644"/>
                  </a:lnTo>
                  <a:cubicBezTo>
                    <a:pt x="715" y="2644"/>
                    <a:pt x="1259" y="1"/>
                    <a:pt x="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2" name="Google Shape;1682;p14"/>
            <p:cNvSpPr/>
            <p:nvPr/>
          </p:nvSpPr>
          <p:spPr>
            <a:xfrm>
              <a:off x="4792975" y="2465075"/>
              <a:ext cx="127600" cy="125350"/>
            </a:xfrm>
            <a:custGeom>
              <a:avLst/>
              <a:gdLst/>
              <a:ahLst/>
              <a:cxnLst/>
              <a:rect l="l" t="t" r="r" b="b"/>
              <a:pathLst>
                <a:path w="5104" h="5014" extrusionOk="0">
                  <a:moveTo>
                    <a:pt x="5103" y="0"/>
                  </a:moveTo>
                  <a:lnTo>
                    <a:pt x="5103" y="0"/>
                  </a:lnTo>
                  <a:cubicBezTo>
                    <a:pt x="1" y="981"/>
                    <a:pt x="500" y="5014"/>
                    <a:pt x="500" y="5014"/>
                  </a:cubicBezTo>
                  <a:cubicBezTo>
                    <a:pt x="500" y="5014"/>
                    <a:pt x="2962" y="4755"/>
                    <a:pt x="4158" y="3203"/>
                  </a:cubicBezTo>
                  <a:cubicBezTo>
                    <a:pt x="5094" y="1972"/>
                    <a:pt x="5103" y="0"/>
                    <a:pt x="5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3" name="Google Shape;1683;p14"/>
            <p:cNvSpPr/>
            <p:nvPr/>
          </p:nvSpPr>
          <p:spPr>
            <a:xfrm>
              <a:off x="4805700" y="2501850"/>
              <a:ext cx="74950" cy="88350"/>
            </a:xfrm>
            <a:custGeom>
              <a:avLst/>
              <a:gdLst/>
              <a:ahLst/>
              <a:cxnLst/>
              <a:rect l="l" t="t" r="r" b="b"/>
              <a:pathLst>
                <a:path w="2998" h="3534" extrusionOk="0">
                  <a:moveTo>
                    <a:pt x="2997" y="1"/>
                  </a:moveTo>
                  <a:cubicBezTo>
                    <a:pt x="1918" y="884"/>
                    <a:pt x="0" y="3534"/>
                    <a:pt x="0" y="3534"/>
                  </a:cubicBezTo>
                  <a:cubicBezTo>
                    <a:pt x="0" y="3534"/>
                    <a:pt x="1276" y="2249"/>
                    <a:pt x="1668" y="1785"/>
                  </a:cubicBezTo>
                  <a:cubicBezTo>
                    <a:pt x="1989" y="1393"/>
                    <a:pt x="2997" y="1"/>
                    <a:pt x="29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84" name="Google Shape;1684;p14"/>
          <p:cNvSpPr/>
          <p:nvPr/>
        </p:nvSpPr>
        <p:spPr>
          <a:xfrm flipH="1">
            <a:off x="-2336231" y="2686801"/>
            <a:ext cx="8605300" cy="4929839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85" name="Google Shape;1685;p14"/>
          <p:cNvGrpSpPr/>
          <p:nvPr/>
        </p:nvGrpSpPr>
        <p:grpSpPr>
          <a:xfrm flipH="1">
            <a:off x="-1690055" y="3104655"/>
            <a:ext cx="7773465" cy="4453580"/>
            <a:chOff x="-5991144" y="1964591"/>
            <a:chExt cx="5830099" cy="3340185"/>
          </a:xfrm>
        </p:grpSpPr>
        <p:sp>
          <p:nvSpPr>
            <p:cNvPr id="1686" name="Google Shape;1686;p14"/>
            <p:cNvSpPr/>
            <p:nvPr/>
          </p:nvSpPr>
          <p:spPr>
            <a:xfrm>
              <a:off x="-5991144" y="1964591"/>
              <a:ext cx="5830099" cy="3340185"/>
            </a:xfrm>
            <a:custGeom>
              <a:avLst/>
              <a:gdLst/>
              <a:ahLst/>
              <a:cxnLst/>
              <a:rect l="l" t="t" r="r" b="b"/>
              <a:pathLst>
                <a:path w="165522" h="94831" extrusionOk="0">
                  <a:moveTo>
                    <a:pt x="165522" y="0"/>
                  </a:moveTo>
                  <a:cubicBezTo>
                    <a:pt x="134806" y="455"/>
                    <a:pt x="109069" y="22865"/>
                    <a:pt x="79541" y="31331"/>
                  </a:cubicBezTo>
                  <a:cubicBezTo>
                    <a:pt x="69281" y="34266"/>
                    <a:pt x="58549" y="35515"/>
                    <a:pt x="48549" y="39244"/>
                  </a:cubicBezTo>
                  <a:cubicBezTo>
                    <a:pt x="26353" y="47531"/>
                    <a:pt x="9653" y="73188"/>
                    <a:pt x="1" y="94830"/>
                  </a:cubicBezTo>
                  <a:lnTo>
                    <a:pt x="165522" y="92529"/>
                  </a:lnTo>
                  <a:lnTo>
                    <a:pt x="1655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7" name="Google Shape;1687;p14"/>
            <p:cNvSpPr/>
            <p:nvPr/>
          </p:nvSpPr>
          <p:spPr>
            <a:xfrm>
              <a:off x="-5887766" y="5054626"/>
              <a:ext cx="14793" cy="248565"/>
            </a:xfrm>
            <a:custGeom>
              <a:avLst/>
              <a:gdLst/>
              <a:ahLst/>
              <a:cxnLst/>
              <a:rect l="l" t="t" r="r" b="b"/>
              <a:pathLst>
                <a:path w="420" h="7057" extrusionOk="0">
                  <a:moveTo>
                    <a:pt x="420" y="0"/>
                  </a:moveTo>
                  <a:cubicBezTo>
                    <a:pt x="277" y="286"/>
                    <a:pt x="134" y="571"/>
                    <a:pt x="1" y="857"/>
                  </a:cubicBezTo>
                  <a:lnTo>
                    <a:pt x="1" y="7057"/>
                  </a:lnTo>
                  <a:lnTo>
                    <a:pt x="420" y="7048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8" name="Google Shape;1688;p14"/>
            <p:cNvSpPr/>
            <p:nvPr/>
          </p:nvSpPr>
          <p:spPr>
            <a:xfrm>
              <a:off x="-5361753" y="4206221"/>
              <a:ext cx="15110" cy="88021"/>
            </a:xfrm>
            <a:custGeom>
              <a:avLst/>
              <a:gdLst/>
              <a:ahLst/>
              <a:cxnLst/>
              <a:rect l="l" t="t" r="r" b="b"/>
              <a:pathLst>
                <a:path w="429" h="2499" extrusionOk="0">
                  <a:moveTo>
                    <a:pt x="429" y="1"/>
                  </a:moveTo>
                  <a:cubicBezTo>
                    <a:pt x="286" y="188"/>
                    <a:pt x="143" y="375"/>
                    <a:pt x="0" y="554"/>
                  </a:cubicBezTo>
                  <a:lnTo>
                    <a:pt x="0" y="2499"/>
                  </a:lnTo>
                  <a:lnTo>
                    <a:pt x="429" y="249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9" name="Google Shape;1689;p14"/>
            <p:cNvSpPr/>
            <p:nvPr/>
          </p:nvSpPr>
          <p:spPr>
            <a:xfrm>
              <a:off x="-5361753" y="4835295"/>
              <a:ext cx="15110" cy="460675"/>
            </a:xfrm>
            <a:custGeom>
              <a:avLst/>
              <a:gdLst/>
              <a:ahLst/>
              <a:cxnLst/>
              <a:rect l="l" t="t" r="r" b="b"/>
              <a:pathLst>
                <a:path w="429" h="13079" extrusionOk="0">
                  <a:moveTo>
                    <a:pt x="0" y="0"/>
                  </a:moveTo>
                  <a:lnTo>
                    <a:pt x="0" y="13079"/>
                  </a:lnTo>
                  <a:lnTo>
                    <a:pt x="429" y="1307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0" name="Google Shape;1690;p14"/>
            <p:cNvSpPr/>
            <p:nvPr/>
          </p:nvSpPr>
          <p:spPr>
            <a:xfrm>
              <a:off x="-536175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1" name="Google Shape;1691;p14"/>
            <p:cNvSpPr/>
            <p:nvPr/>
          </p:nvSpPr>
          <p:spPr>
            <a:xfrm>
              <a:off x="-4835423" y="3661047"/>
              <a:ext cx="14793" cy="106865"/>
            </a:xfrm>
            <a:custGeom>
              <a:avLst/>
              <a:gdLst/>
              <a:ahLst/>
              <a:cxnLst/>
              <a:rect l="l" t="t" r="r" b="b"/>
              <a:pathLst>
                <a:path w="420" h="3034" extrusionOk="0">
                  <a:moveTo>
                    <a:pt x="419" y="1"/>
                  </a:moveTo>
                  <a:cubicBezTo>
                    <a:pt x="277" y="108"/>
                    <a:pt x="134" y="224"/>
                    <a:pt x="0" y="340"/>
                  </a:cubicBezTo>
                  <a:lnTo>
                    <a:pt x="0" y="3034"/>
                  </a:lnTo>
                  <a:lnTo>
                    <a:pt x="419" y="3034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2" name="Google Shape;1692;p14"/>
            <p:cNvSpPr/>
            <p:nvPr/>
          </p:nvSpPr>
          <p:spPr>
            <a:xfrm>
              <a:off x="-4835423" y="4835295"/>
              <a:ext cx="14793" cy="453454"/>
            </a:xfrm>
            <a:custGeom>
              <a:avLst/>
              <a:gdLst/>
              <a:ahLst/>
              <a:cxnLst/>
              <a:rect l="l" t="t" r="r" b="b"/>
              <a:pathLst>
                <a:path w="420" h="12874" extrusionOk="0">
                  <a:moveTo>
                    <a:pt x="0" y="0"/>
                  </a:moveTo>
                  <a:lnTo>
                    <a:pt x="0" y="12873"/>
                  </a:lnTo>
                  <a:lnTo>
                    <a:pt x="419" y="1286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3" name="Google Shape;1693;p14"/>
            <p:cNvSpPr/>
            <p:nvPr/>
          </p:nvSpPr>
          <p:spPr>
            <a:xfrm>
              <a:off x="-483542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4" name="Google Shape;1694;p14"/>
            <p:cNvSpPr/>
            <p:nvPr/>
          </p:nvSpPr>
          <p:spPr>
            <a:xfrm>
              <a:off x="-483542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5" name="Google Shape;1695;p14"/>
            <p:cNvSpPr/>
            <p:nvPr/>
          </p:nvSpPr>
          <p:spPr>
            <a:xfrm>
              <a:off x="-4309445" y="3352181"/>
              <a:ext cx="15146" cy="415731"/>
            </a:xfrm>
            <a:custGeom>
              <a:avLst/>
              <a:gdLst/>
              <a:ahLst/>
              <a:cxnLst/>
              <a:rect l="l" t="t" r="r" b="b"/>
              <a:pathLst>
                <a:path w="430" h="11803" extrusionOk="0">
                  <a:moveTo>
                    <a:pt x="429" y="0"/>
                  </a:moveTo>
                  <a:cubicBezTo>
                    <a:pt x="286" y="54"/>
                    <a:pt x="144" y="107"/>
                    <a:pt x="1" y="161"/>
                  </a:cubicBezTo>
                  <a:lnTo>
                    <a:pt x="1" y="11803"/>
                  </a:lnTo>
                  <a:lnTo>
                    <a:pt x="429" y="118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6" name="Google Shape;1696;p14"/>
            <p:cNvSpPr/>
            <p:nvPr/>
          </p:nvSpPr>
          <p:spPr>
            <a:xfrm>
              <a:off x="-4309445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7" name="Google Shape;1697;p14"/>
            <p:cNvSpPr/>
            <p:nvPr/>
          </p:nvSpPr>
          <p:spPr>
            <a:xfrm>
              <a:off x="-4309445" y="4835295"/>
              <a:ext cx="15146" cy="445917"/>
            </a:xfrm>
            <a:custGeom>
              <a:avLst/>
              <a:gdLst/>
              <a:ahLst/>
              <a:cxnLst/>
              <a:rect l="l" t="t" r="r" b="b"/>
              <a:pathLst>
                <a:path w="430" h="12660" extrusionOk="0">
                  <a:moveTo>
                    <a:pt x="1" y="0"/>
                  </a:moveTo>
                  <a:lnTo>
                    <a:pt x="1" y="12659"/>
                  </a:lnTo>
                  <a:lnTo>
                    <a:pt x="429" y="12659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8" name="Google Shape;1698;p14"/>
            <p:cNvSpPr/>
            <p:nvPr/>
          </p:nvSpPr>
          <p:spPr>
            <a:xfrm>
              <a:off x="-4309445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9" name="Google Shape;1699;p14"/>
            <p:cNvSpPr/>
            <p:nvPr/>
          </p:nvSpPr>
          <p:spPr>
            <a:xfrm>
              <a:off x="-3783433" y="3203542"/>
              <a:ext cx="15110" cy="38393"/>
            </a:xfrm>
            <a:custGeom>
              <a:avLst/>
              <a:gdLst/>
              <a:ahLst/>
              <a:cxnLst/>
              <a:rect l="l" t="t" r="r" b="b"/>
              <a:pathLst>
                <a:path w="429" h="1090" extrusionOk="0">
                  <a:moveTo>
                    <a:pt x="429" y="1"/>
                  </a:moveTo>
                  <a:cubicBezTo>
                    <a:pt x="286" y="36"/>
                    <a:pt x="144" y="63"/>
                    <a:pt x="1" y="99"/>
                  </a:cubicBezTo>
                  <a:lnTo>
                    <a:pt x="1" y="1089"/>
                  </a:lnTo>
                  <a:lnTo>
                    <a:pt x="429" y="108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0" name="Google Shape;1700;p14"/>
            <p:cNvSpPr/>
            <p:nvPr/>
          </p:nvSpPr>
          <p:spPr>
            <a:xfrm>
              <a:off x="-3783433" y="4835295"/>
              <a:ext cx="15110" cy="438696"/>
            </a:xfrm>
            <a:custGeom>
              <a:avLst/>
              <a:gdLst/>
              <a:ahLst/>
              <a:cxnLst/>
              <a:rect l="l" t="t" r="r" b="b"/>
              <a:pathLst>
                <a:path w="429" h="12455" extrusionOk="0">
                  <a:moveTo>
                    <a:pt x="1" y="0"/>
                  </a:moveTo>
                  <a:lnTo>
                    <a:pt x="1" y="12454"/>
                  </a:lnTo>
                  <a:lnTo>
                    <a:pt x="429" y="1244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1" name="Google Shape;1701;p14"/>
            <p:cNvSpPr/>
            <p:nvPr/>
          </p:nvSpPr>
          <p:spPr>
            <a:xfrm>
              <a:off x="-378343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2" name="Google Shape;1702;p14"/>
            <p:cNvSpPr/>
            <p:nvPr/>
          </p:nvSpPr>
          <p:spPr>
            <a:xfrm>
              <a:off x="-378343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3" name="Google Shape;1703;p14"/>
            <p:cNvSpPr/>
            <p:nvPr/>
          </p:nvSpPr>
          <p:spPr>
            <a:xfrm>
              <a:off x="-378343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4" name="Google Shape;1704;p14"/>
            <p:cNvSpPr/>
            <p:nvPr/>
          </p:nvSpPr>
          <p:spPr>
            <a:xfrm>
              <a:off x="-325710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5" name="Google Shape;1705;p14"/>
            <p:cNvSpPr/>
            <p:nvPr/>
          </p:nvSpPr>
          <p:spPr>
            <a:xfrm>
              <a:off x="-325710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6" name="Google Shape;1706;p14"/>
            <p:cNvSpPr/>
            <p:nvPr/>
          </p:nvSpPr>
          <p:spPr>
            <a:xfrm>
              <a:off x="-3257103" y="3082588"/>
              <a:ext cx="15110" cy="159347"/>
            </a:xfrm>
            <a:custGeom>
              <a:avLst/>
              <a:gdLst/>
              <a:ahLst/>
              <a:cxnLst/>
              <a:rect l="l" t="t" r="r" b="b"/>
              <a:pathLst>
                <a:path w="429" h="4524" extrusionOk="0">
                  <a:moveTo>
                    <a:pt x="429" y="0"/>
                  </a:moveTo>
                  <a:cubicBezTo>
                    <a:pt x="286" y="36"/>
                    <a:pt x="143" y="80"/>
                    <a:pt x="1" y="116"/>
                  </a:cubicBezTo>
                  <a:lnTo>
                    <a:pt x="1" y="4523"/>
                  </a:lnTo>
                  <a:lnTo>
                    <a:pt x="429" y="452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7" name="Google Shape;1707;p14"/>
            <p:cNvSpPr/>
            <p:nvPr/>
          </p:nvSpPr>
          <p:spPr>
            <a:xfrm>
              <a:off x="-3257103" y="4835295"/>
              <a:ext cx="15110" cy="431476"/>
            </a:xfrm>
            <a:custGeom>
              <a:avLst/>
              <a:gdLst/>
              <a:ahLst/>
              <a:cxnLst/>
              <a:rect l="l" t="t" r="r" b="b"/>
              <a:pathLst>
                <a:path w="429" h="12250" extrusionOk="0">
                  <a:moveTo>
                    <a:pt x="1" y="0"/>
                  </a:moveTo>
                  <a:lnTo>
                    <a:pt x="1" y="12249"/>
                  </a:lnTo>
                  <a:lnTo>
                    <a:pt x="429" y="1224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8" name="Google Shape;1708;p14"/>
            <p:cNvSpPr/>
            <p:nvPr/>
          </p:nvSpPr>
          <p:spPr>
            <a:xfrm>
              <a:off x="-325710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9" name="Google Shape;1709;p14"/>
            <p:cNvSpPr/>
            <p:nvPr/>
          </p:nvSpPr>
          <p:spPr>
            <a:xfrm>
              <a:off x="-2731090" y="4835295"/>
              <a:ext cx="15110" cy="424220"/>
            </a:xfrm>
            <a:custGeom>
              <a:avLst/>
              <a:gdLst/>
              <a:ahLst/>
              <a:cxnLst/>
              <a:rect l="l" t="t" r="r" b="b"/>
              <a:pathLst>
                <a:path w="429" h="12044" extrusionOk="0">
                  <a:moveTo>
                    <a:pt x="0" y="0"/>
                  </a:moveTo>
                  <a:lnTo>
                    <a:pt x="0" y="12044"/>
                  </a:lnTo>
                  <a:lnTo>
                    <a:pt x="429" y="1203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0" name="Google Shape;1710;p14"/>
            <p:cNvSpPr/>
            <p:nvPr/>
          </p:nvSpPr>
          <p:spPr>
            <a:xfrm>
              <a:off x="-273109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1" name="Google Shape;1711;p14"/>
            <p:cNvSpPr/>
            <p:nvPr/>
          </p:nvSpPr>
          <p:spPr>
            <a:xfrm>
              <a:off x="-273109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2" name="Google Shape;1712;p14"/>
            <p:cNvSpPr/>
            <p:nvPr/>
          </p:nvSpPr>
          <p:spPr>
            <a:xfrm>
              <a:off x="-2731090" y="2899396"/>
              <a:ext cx="15110" cy="342539"/>
            </a:xfrm>
            <a:custGeom>
              <a:avLst/>
              <a:gdLst/>
              <a:ahLst/>
              <a:cxnLst/>
              <a:rect l="l" t="t" r="r" b="b"/>
              <a:pathLst>
                <a:path w="429" h="9725" extrusionOk="0">
                  <a:moveTo>
                    <a:pt x="429" y="0"/>
                  </a:moveTo>
                  <a:cubicBezTo>
                    <a:pt x="286" y="63"/>
                    <a:pt x="143" y="116"/>
                    <a:pt x="0" y="179"/>
                  </a:cubicBezTo>
                  <a:lnTo>
                    <a:pt x="0" y="9724"/>
                  </a:lnTo>
                  <a:lnTo>
                    <a:pt x="429" y="9724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3" name="Google Shape;1713;p14"/>
            <p:cNvSpPr/>
            <p:nvPr/>
          </p:nvSpPr>
          <p:spPr>
            <a:xfrm>
              <a:off x="-273109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4" name="Google Shape;1714;p14"/>
            <p:cNvSpPr/>
            <p:nvPr/>
          </p:nvSpPr>
          <p:spPr>
            <a:xfrm>
              <a:off x="-220476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5" name="Google Shape;1715;p14"/>
            <p:cNvSpPr/>
            <p:nvPr/>
          </p:nvSpPr>
          <p:spPr>
            <a:xfrm>
              <a:off x="-220476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6" name="Google Shape;1716;p14"/>
            <p:cNvSpPr/>
            <p:nvPr/>
          </p:nvSpPr>
          <p:spPr>
            <a:xfrm>
              <a:off x="-220476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7" name="Google Shape;1717;p14"/>
            <p:cNvSpPr/>
            <p:nvPr/>
          </p:nvSpPr>
          <p:spPr>
            <a:xfrm>
              <a:off x="-220476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8" name="Google Shape;1718;p14"/>
            <p:cNvSpPr/>
            <p:nvPr/>
          </p:nvSpPr>
          <p:spPr>
            <a:xfrm>
              <a:off x="-2204760" y="4835295"/>
              <a:ext cx="15110" cy="416682"/>
            </a:xfrm>
            <a:custGeom>
              <a:avLst/>
              <a:gdLst/>
              <a:ahLst/>
              <a:cxnLst/>
              <a:rect l="l" t="t" r="r" b="b"/>
              <a:pathLst>
                <a:path w="429" h="11830" extrusionOk="0">
                  <a:moveTo>
                    <a:pt x="0" y="0"/>
                  </a:moveTo>
                  <a:lnTo>
                    <a:pt x="0" y="11830"/>
                  </a:lnTo>
                  <a:lnTo>
                    <a:pt x="428" y="11830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9" name="Google Shape;1719;p14"/>
            <p:cNvSpPr/>
            <p:nvPr/>
          </p:nvSpPr>
          <p:spPr>
            <a:xfrm>
              <a:off x="-2204760" y="2656502"/>
              <a:ext cx="15110" cy="59103"/>
            </a:xfrm>
            <a:custGeom>
              <a:avLst/>
              <a:gdLst/>
              <a:ahLst/>
              <a:cxnLst/>
              <a:rect l="l" t="t" r="r" b="b"/>
              <a:pathLst>
                <a:path w="429" h="1678" extrusionOk="0">
                  <a:moveTo>
                    <a:pt x="428" y="0"/>
                  </a:moveTo>
                  <a:cubicBezTo>
                    <a:pt x="286" y="72"/>
                    <a:pt x="143" y="143"/>
                    <a:pt x="0" y="214"/>
                  </a:cubicBezTo>
                  <a:lnTo>
                    <a:pt x="0" y="1677"/>
                  </a:lnTo>
                  <a:lnTo>
                    <a:pt x="428" y="1677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0" name="Google Shape;1720;p14"/>
            <p:cNvSpPr/>
            <p:nvPr/>
          </p:nvSpPr>
          <p:spPr>
            <a:xfrm>
              <a:off x="-1678782" y="2397581"/>
              <a:ext cx="15146" cy="318024"/>
            </a:xfrm>
            <a:custGeom>
              <a:avLst/>
              <a:gdLst/>
              <a:ahLst/>
              <a:cxnLst/>
              <a:rect l="l" t="t" r="r" b="b"/>
              <a:pathLst>
                <a:path w="430" h="9029" extrusionOk="0">
                  <a:moveTo>
                    <a:pt x="429" y="0"/>
                  </a:moveTo>
                  <a:cubicBezTo>
                    <a:pt x="286" y="63"/>
                    <a:pt x="144" y="134"/>
                    <a:pt x="1" y="197"/>
                  </a:cubicBezTo>
                  <a:lnTo>
                    <a:pt x="1" y="9028"/>
                  </a:lnTo>
                  <a:lnTo>
                    <a:pt x="429" y="9028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1" name="Google Shape;1721;p14"/>
            <p:cNvSpPr/>
            <p:nvPr/>
          </p:nvSpPr>
          <p:spPr>
            <a:xfrm>
              <a:off x="-1678782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2" name="Google Shape;1722;p14"/>
            <p:cNvSpPr/>
            <p:nvPr/>
          </p:nvSpPr>
          <p:spPr>
            <a:xfrm>
              <a:off x="-1678782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3" name="Google Shape;1723;p14"/>
            <p:cNvSpPr/>
            <p:nvPr/>
          </p:nvSpPr>
          <p:spPr>
            <a:xfrm>
              <a:off x="-1678782" y="273064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4" name="Google Shape;1724;p14"/>
            <p:cNvSpPr/>
            <p:nvPr/>
          </p:nvSpPr>
          <p:spPr>
            <a:xfrm>
              <a:off x="-1678782" y="325665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5" name="Google Shape;1725;p14"/>
            <p:cNvSpPr/>
            <p:nvPr/>
          </p:nvSpPr>
          <p:spPr>
            <a:xfrm>
              <a:off x="-1678782" y="4835295"/>
              <a:ext cx="15146" cy="409462"/>
            </a:xfrm>
            <a:custGeom>
              <a:avLst/>
              <a:gdLst/>
              <a:ahLst/>
              <a:cxnLst/>
              <a:rect l="l" t="t" r="r" b="b"/>
              <a:pathLst>
                <a:path w="430" h="11625" extrusionOk="0">
                  <a:moveTo>
                    <a:pt x="1" y="0"/>
                  </a:moveTo>
                  <a:lnTo>
                    <a:pt x="1" y="11625"/>
                  </a:lnTo>
                  <a:lnTo>
                    <a:pt x="429" y="11616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6" name="Google Shape;1726;p14"/>
            <p:cNvSpPr/>
            <p:nvPr/>
          </p:nvSpPr>
          <p:spPr>
            <a:xfrm>
              <a:off x="-1152453" y="4835295"/>
              <a:ext cx="14793" cy="402241"/>
            </a:xfrm>
            <a:custGeom>
              <a:avLst/>
              <a:gdLst/>
              <a:ahLst/>
              <a:cxnLst/>
              <a:rect l="l" t="t" r="r" b="b"/>
              <a:pathLst>
                <a:path w="420" h="11420" extrusionOk="0">
                  <a:moveTo>
                    <a:pt x="1" y="0"/>
                  </a:moveTo>
                  <a:lnTo>
                    <a:pt x="1" y="11419"/>
                  </a:lnTo>
                  <a:lnTo>
                    <a:pt x="420" y="11410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7" name="Google Shape;1727;p14"/>
            <p:cNvSpPr/>
            <p:nvPr/>
          </p:nvSpPr>
          <p:spPr>
            <a:xfrm>
              <a:off x="-115245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8" name="Google Shape;1728;p14"/>
            <p:cNvSpPr/>
            <p:nvPr/>
          </p:nvSpPr>
          <p:spPr>
            <a:xfrm>
              <a:off x="-1152453" y="220431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9" name="Google Shape;1729;p14"/>
            <p:cNvSpPr/>
            <p:nvPr/>
          </p:nvSpPr>
          <p:spPr>
            <a:xfrm>
              <a:off x="-1152453" y="325665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0" name="Google Shape;1730;p14"/>
            <p:cNvSpPr/>
            <p:nvPr/>
          </p:nvSpPr>
          <p:spPr>
            <a:xfrm>
              <a:off x="-1152453" y="273064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1" name="Google Shape;1731;p14"/>
            <p:cNvSpPr/>
            <p:nvPr/>
          </p:nvSpPr>
          <p:spPr>
            <a:xfrm>
              <a:off x="-1152453" y="2169128"/>
              <a:ext cx="14793" cy="20464"/>
            </a:xfrm>
            <a:custGeom>
              <a:avLst/>
              <a:gdLst/>
              <a:ahLst/>
              <a:cxnLst/>
              <a:rect l="l" t="t" r="r" b="b"/>
              <a:pathLst>
                <a:path w="420" h="581" extrusionOk="0">
                  <a:moveTo>
                    <a:pt x="420" y="1"/>
                  </a:moveTo>
                  <a:cubicBezTo>
                    <a:pt x="286" y="54"/>
                    <a:pt x="143" y="108"/>
                    <a:pt x="1" y="161"/>
                  </a:cubicBezTo>
                  <a:lnTo>
                    <a:pt x="1" y="581"/>
                  </a:lnTo>
                  <a:lnTo>
                    <a:pt x="420" y="581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2" name="Google Shape;1732;p14"/>
            <p:cNvSpPr/>
            <p:nvPr/>
          </p:nvSpPr>
          <p:spPr>
            <a:xfrm>
              <a:off x="-115245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3" name="Google Shape;1733;p14"/>
            <p:cNvSpPr/>
            <p:nvPr/>
          </p:nvSpPr>
          <p:spPr>
            <a:xfrm>
              <a:off x="-626440" y="4835295"/>
              <a:ext cx="15110" cy="395020"/>
            </a:xfrm>
            <a:custGeom>
              <a:avLst/>
              <a:gdLst/>
              <a:ahLst/>
              <a:cxnLst/>
              <a:rect l="l" t="t" r="r" b="b"/>
              <a:pathLst>
                <a:path w="429" h="11215" extrusionOk="0">
                  <a:moveTo>
                    <a:pt x="1" y="0"/>
                  </a:moveTo>
                  <a:lnTo>
                    <a:pt x="1" y="11214"/>
                  </a:lnTo>
                  <a:lnTo>
                    <a:pt x="429" y="1120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4" name="Google Shape;1734;p14"/>
            <p:cNvSpPr/>
            <p:nvPr/>
          </p:nvSpPr>
          <p:spPr>
            <a:xfrm>
              <a:off x="-62644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5" name="Google Shape;1735;p14"/>
            <p:cNvSpPr/>
            <p:nvPr/>
          </p:nvSpPr>
          <p:spPr>
            <a:xfrm>
              <a:off x="-62644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6" name="Google Shape;1736;p14"/>
            <p:cNvSpPr/>
            <p:nvPr/>
          </p:nvSpPr>
          <p:spPr>
            <a:xfrm>
              <a:off x="-626440" y="220431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7" name="Google Shape;1737;p14"/>
            <p:cNvSpPr/>
            <p:nvPr/>
          </p:nvSpPr>
          <p:spPr>
            <a:xfrm>
              <a:off x="-626440" y="2014537"/>
              <a:ext cx="15110" cy="175056"/>
            </a:xfrm>
            <a:custGeom>
              <a:avLst/>
              <a:gdLst/>
              <a:ahLst/>
              <a:cxnLst/>
              <a:rect l="l" t="t" r="r" b="b"/>
              <a:pathLst>
                <a:path w="429" h="4970" extrusionOk="0">
                  <a:moveTo>
                    <a:pt x="429" y="1"/>
                  </a:moveTo>
                  <a:cubicBezTo>
                    <a:pt x="286" y="27"/>
                    <a:pt x="143" y="54"/>
                    <a:pt x="1" y="81"/>
                  </a:cubicBezTo>
                  <a:lnTo>
                    <a:pt x="1" y="4970"/>
                  </a:lnTo>
                  <a:lnTo>
                    <a:pt x="429" y="497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8" name="Google Shape;1738;p14"/>
            <p:cNvSpPr/>
            <p:nvPr/>
          </p:nvSpPr>
          <p:spPr>
            <a:xfrm>
              <a:off x="-62644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9" name="Google Shape;1739;p14"/>
            <p:cNvSpPr/>
            <p:nvPr/>
          </p:nvSpPr>
          <p:spPr>
            <a:xfrm>
              <a:off x="-62644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0" name="Google Shape;1740;p14"/>
            <p:cNvSpPr/>
            <p:nvPr/>
          </p:nvSpPr>
          <p:spPr>
            <a:xfrm>
              <a:off x="-1228498" y="2189557"/>
              <a:ext cx="1067453" cy="14793"/>
            </a:xfrm>
            <a:custGeom>
              <a:avLst/>
              <a:gdLst/>
              <a:ahLst/>
              <a:cxnLst/>
              <a:rect l="l" t="t" r="r" b="b"/>
              <a:pathLst>
                <a:path w="30306" h="420" extrusionOk="0">
                  <a:moveTo>
                    <a:pt x="1080" y="1"/>
                  </a:moveTo>
                  <a:cubicBezTo>
                    <a:pt x="714" y="143"/>
                    <a:pt x="358" y="277"/>
                    <a:pt x="1" y="420"/>
                  </a:cubicBezTo>
                  <a:lnTo>
                    <a:pt x="30306" y="420"/>
                  </a:lnTo>
                  <a:lnTo>
                    <a:pt x="303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1" name="Google Shape;1741;p14"/>
            <p:cNvSpPr/>
            <p:nvPr/>
          </p:nvSpPr>
          <p:spPr>
            <a:xfrm>
              <a:off x="-2342093" y="2715570"/>
              <a:ext cx="2181048" cy="15110"/>
            </a:xfrm>
            <a:custGeom>
              <a:avLst/>
              <a:gdLst/>
              <a:ahLst/>
              <a:cxnLst/>
              <a:rect l="l" t="t" r="r" b="b"/>
              <a:pathLst>
                <a:path w="61922" h="429" extrusionOk="0">
                  <a:moveTo>
                    <a:pt x="884" y="0"/>
                  </a:moveTo>
                  <a:cubicBezTo>
                    <a:pt x="589" y="143"/>
                    <a:pt x="295" y="286"/>
                    <a:pt x="1" y="429"/>
                  </a:cubicBezTo>
                  <a:lnTo>
                    <a:pt x="61922" y="429"/>
                  </a:lnTo>
                  <a:lnTo>
                    <a:pt x="61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2" name="Google Shape;1742;p14"/>
            <p:cNvSpPr/>
            <p:nvPr/>
          </p:nvSpPr>
          <p:spPr>
            <a:xfrm>
              <a:off x="-3991140" y="3241900"/>
              <a:ext cx="3830095" cy="14793"/>
            </a:xfrm>
            <a:custGeom>
              <a:avLst/>
              <a:gdLst/>
              <a:ahLst/>
              <a:cxnLst/>
              <a:rect l="l" t="t" r="r" b="b"/>
              <a:pathLst>
                <a:path w="108740" h="420" extrusionOk="0">
                  <a:moveTo>
                    <a:pt x="1669" y="0"/>
                  </a:moveTo>
                  <a:cubicBezTo>
                    <a:pt x="1116" y="134"/>
                    <a:pt x="554" y="277"/>
                    <a:pt x="1" y="419"/>
                  </a:cubicBezTo>
                  <a:lnTo>
                    <a:pt x="108740" y="419"/>
                  </a:lnTo>
                  <a:lnTo>
                    <a:pt x="1087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3" name="Google Shape;1743;p14"/>
            <p:cNvSpPr/>
            <p:nvPr/>
          </p:nvSpPr>
          <p:spPr>
            <a:xfrm>
              <a:off x="-4962365" y="3767877"/>
              <a:ext cx="4801320" cy="15146"/>
            </a:xfrm>
            <a:custGeom>
              <a:avLst/>
              <a:gdLst/>
              <a:ahLst/>
              <a:cxnLst/>
              <a:rect l="l" t="t" r="r" b="b"/>
              <a:pathLst>
                <a:path w="136314" h="430" extrusionOk="0">
                  <a:moveTo>
                    <a:pt x="464" y="1"/>
                  </a:moveTo>
                  <a:cubicBezTo>
                    <a:pt x="312" y="144"/>
                    <a:pt x="152" y="286"/>
                    <a:pt x="0" y="429"/>
                  </a:cubicBezTo>
                  <a:lnTo>
                    <a:pt x="136314" y="429"/>
                  </a:lnTo>
                  <a:lnTo>
                    <a:pt x="1363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4" name="Google Shape;1744;p14"/>
            <p:cNvSpPr/>
            <p:nvPr/>
          </p:nvSpPr>
          <p:spPr>
            <a:xfrm>
              <a:off x="-5423674" y="4294207"/>
              <a:ext cx="5262629" cy="14793"/>
            </a:xfrm>
            <a:custGeom>
              <a:avLst/>
              <a:gdLst/>
              <a:ahLst/>
              <a:cxnLst/>
              <a:rect l="l" t="t" r="r" b="b"/>
              <a:pathLst>
                <a:path w="149411" h="420" extrusionOk="0">
                  <a:moveTo>
                    <a:pt x="304" y="1"/>
                  </a:moveTo>
                  <a:cubicBezTo>
                    <a:pt x="206" y="143"/>
                    <a:pt x="99" y="277"/>
                    <a:pt x="1" y="420"/>
                  </a:cubicBezTo>
                  <a:lnTo>
                    <a:pt x="149411" y="420"/>
                  </a:lnTo>
                  <a:lnTo>
                    <a:pt x="149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5" name="Google Shape;1745;p14"/>
            <p:cNvSpPr/>
            <p:nvPr/>
          </p:nvSpPr>
          <p:spPr>
            <a:xfrm>
              <a:off x="-5757055" y="4820220"/>
              <a:ext cx="5596010" cy="15110"/>
            </a:xfrm>
            <a:custGeom>
              <a:avLst/>
              <a:gdLst/>
              <a:ahLst/>
              <a:cxnLst/>
              <a:rect l="l" t="t" r="r" b="b"/>
              <a:pathLst>
                <a:path w="158876" h="429" extrusionOk="0">
                  <a:moveTo>
                    <a:pt x="233" y="0"/>
                  </a:moveTo>
                  <a:cubicBezTo>
                    <a:pt x="152" y="143"/>
                    <a:pt x="72" y="286"/>
                    <a:pt x="1" y="428"/>
                  </a:cubicBezTo>
                  <a:lnTo>
                    <a:pt x="158876" y="428"/>
                  </a:lnTo>
                  <a:lnTo>
                    <a:pt x="1588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46" name="Google Shape;1746;p14"/>
          <p:cNvGrpSpPr/>
          <p:nvPr/>
        </p:nvGrpSpPr>
        <p:grpSpPr>
          <a:xfrm flipH="1">
            <a:off x="8662156" y="-1493050"/>
            <a:ext cx="5115997" cy="2931076"/>
            <a:chOff x="-9376871" y="-61513"/>
            <a:chExt cx="3836998" cy="2198307"/>
          </a:xfrm>
        </p:grpSpPr>
        <p:sp>
          <p:nvSpPr>
            <p:cNvPr id="1747" name="Google Shape;1747;p14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8" name="Google Shape;1748;p14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9" name="Google Shape;1749;p14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0" name="Google Shape;1750;p14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1" name="Google Shape;1751;p14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2" name="Google Shape;1752;p14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3" name="Google Shape;1753;p14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4" name="Google Shape;1754;p14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5" name="Google Shape;1755;p14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6" name="Google Shape;1756;p14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7" name="Google Shape;1757;p14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8" name="Google Shape;1758;p14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9" name="Google Shape;1759;p14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0" name="Google Shape;1760;p14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1" name="Google Shape;1761;p14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2" name="Google Shape;1762;p14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3" name="Google Shape;1763;p14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4" name="Google Shape;1764;p14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5" name="Google Shape;1765;p14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6" name="Google Shape;1766;p14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7" name="Google Shape;1767;p14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8" name="Google Shape;1768;p14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9" name="Google Shape;1769;p14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0" name="Google Shape;1770;p14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1" name="Google Shape;1771;p14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2" name="Google Shape;1772;p14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3" name="Google Shape;1773;p14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4" name="Google Shape;1774;p14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5" name="Google Shape;1775;p14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6" name="Google Shape;1776;p14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7" name="Google Shape;1777;p14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8" name="Google Shape;1778;p14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9" name="Google Shape;1779;p14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0" name="Google Shape;1780;p14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1" name="Google Shape;1781;p14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2" name="Google Shape;1782;p14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3" name="Google Shape;1783;p14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4" name="Google Shape;1784;p14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5" name="Google Shape;1785;p14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6" name="Google Shape;1786;p14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7" name="Google Shape;1787;p14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8" name="Google Shape;1788;p14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9" name="Google Shape;1789;p14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0" name="Google Shape;1790;p14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1" name="Google Shape;1791;p14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2" name="Google Shape;1792;p14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3" name="Google Shape;1793;p14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4" name="Google Shape;1794;p14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5" name="Google Shape;1795;p14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6" name="Google Shape;1796;p14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7" name="Google Shape;1797;p14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8" name="Google Shape;1798;p14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9" name="Google Shape;1799;p14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0" name="Google Shape;1800;p14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1" name="Google Shape;1801;p14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2" name="Google Shape;1802;p14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3" name="Google Shape;1803;p14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4" name="Google Shape;1804;p14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5" name="Google Shape;1805;p14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6" name="Google Shape;1806;p14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07" name="Google Shape;1807;p14"/>
          <p:cNvGrpSpPr/>
          <p:nvPr/>
        </p:nvGrpSpPr>
        <p:grpSpPr>
          <a:xfrm>
            <a:off x="10927027" y="203083"/>
            <a:ext cx="1077981" cy="1032232"/>
            <a:chOff x="4550100" y="3128775"/>
            <a:chExt cx="315150" cy="301775"/>
          </a:xfrm>
        </p:grpSpPr>
        <p:sp>
          <p:nvSpPr>
            <p:cNvPr id="1808" name="Google Shape;1808;p14"/>
            <p:cNvSpPr/>
            <p:nvPr/>
          </p:nvSpPr>
          <p:spPr>
            <a:xfrm>
              <a:off x="4554125" y="3128775"/>
              <a:ext cx="311125" cy="301775"/>
            </a:xfrm>
            <a:custGeom>
              <a:avLst/>
              <a:gdLst/>
              <a:ahLst/>
              <a:cxnLst/>
              <a:rect l="l" t="t" r="r" b="b"/>
              <a:pathLst>
                <a:path w="12445" h="12071" extrusionOk="0">
                  <a:moveTo>
                    <a:pt x="5460" y="1"/>
                  </a:moveTo>
                  <a:cubicBezTo>
                    <a:pt x="5023" y="1"/>
                    <a:pt x="4630" y="117"/>
                    <a:pt x="4309" y="358"/>
                  </a:cubicBezTo>
                  <a:cubicBezTo>
                    <a:pt x="4291" y="367"/>
                    <a:pt x="4273" y="384"/>
                    <a:pt x="4255" y="393"/>
                  </a:cubicBezTo>
                  <a:cubicBezTo>
                    <a:pt x="4238" y="402"/>
                    <a:pt x="4220" y="420"/>
                    <a:pt x="4211" y="429"/>
                  </a:cubicBezTo>
                  <a:cubicBezTo>
                    <a:pt x="2641" y="1562"/>
                    <a:pt x="1436" y="2998"/>
                    <a:pt x="812" y="4479"/>
                  </a:cubicBezTo>
                  <a:cubicBezTo>
                    <a:pt x="0" y="6388"/>
                    <a:pt x="187" y="8244"/>
                    <a:pt x="1356" y="9859"/>
                  </a:cubicBezTo>
                  <a:cubicBezTo>
                    <a:pt x="2400" y="11304"/>
                    <a:pt x="3916" y="12071"/>
                    <a:pt x="5718" y="12071"/>
                  </a:cubicBezTo>
                  <a:cubicBezTo>
                    <a:pt x="7369" y="12071"/>
                    <a:pt x="9278" y="11402"/>
                    <a:pt x="10973" y="10233"/>
                  </a:cubicBezTo>
                  <a:cubicBezTo>
                    <a:pt x="11098" y="10180"/>
                    <a:pt x="11223" y="10108"/>
                    <a:pt x="11330" y="10028"/>
                  </a:cubicBezTo>
                  <a:cubicBezTo>
                    <a:pt x="11767" y="9716"/>
                    <a:pt x="12445" y="8895"/>
                    <a:pt x="12026" y="7040"/>
                  </a:cubicBezTo>
                  <a:cubicBezTo>
                    <a:pt x="11767" y="5907"/>
                    <a:pt x="11142" y="4613"/>
                    <a:pt x="10268" y="3418"/>
                  </a:cubicBezTo>
                  <a:cubicBezTo>
                    <a:pt x="8769" y="1339"/>
                    <a:pt x="6878" y="1"/>
                    <a:pt x="5460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9" name="Google Shape;1809;p14"/>
            <p:cNvSpPr/>
            <p:nvPr/>
          </p:nvSpPr>
          <p:spPr>
            <a:xfrm>
              <a:off x="4550100" y="3156225"/>
              <a:ext cx="271900" cy="253500"/>
            </a:xfrm>
            <a:custGeom>
              <a:avLst/>
              <a:gdLst/>
              <a:ahLst/>
              <a:cxnLst/>
              <a:rect l="l" t="t" r="r" b="b"/>
              <a:pathLst>
                <a:path w="10876" h="10140" extrusionOk="0">
                  <a:moveTo>
                    <a:pt x="4854" y="0"/>
                  </a:moveTo>
                  <a:cubicBezTo>
                    <a:pt x="2275" y="1874"/>
                    <a:pt x="0" y="5255"/>
                    <a:pt x="2186" y="8270"/>
                  </a:cubicBezTo>
                  <a:cubicBezTo>
                    <a:pt x="3162" y="9617"/>
                    <a:pt x="4486" y="10140"/>
                    <a:pt x="5881" y="10140"/>
                  </a:cubicBezTo>
                  <a:cubicBezTo>
                    <a:pt x="7610" y="10140"/>
                    <a:pt x="9449" y="9337"/>
                    <a:pt x="10875" y="8306"/>
                  </a:cubicBezTo>
                  <a:lnTo>
                    <a:pt x="48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0" name="Google Shape;1810;p14"/>
            <p:cNvSpPr/>
            <p:nvPr/>
          </p:nvSpPr>
          <p:spPr>
            <a:xfrm>
              <a:off x="4649350" y="3149500"/>
              <a:ext cx="200525" cy="218200"/>
            </a:xfrm>
            <a:custGeom>
              <a:avLst/>
              <a:gdLst/>
              <a:ahLst/>
              <a:cxnLst/>
              <a:rect l="l" t="t" r="r" b="b"/>
              <a:pathLst>
                <a:path w="8021" h="8728" extrusionOk="0">
                  <a:moveTo>
                    <a:pt x="1649" y="1"/>
                  </a:moveTo>
                  <a:cubicBezTo>
                    <a:pt x="1393" y="1"/>
                    <a:pt x="1167" y="64"/>
                    <a:pt x="982" y="198"/>
                  </a:cubicBezTo>
                  <a:cubicBezTo>
                    <a:pt x="0" y="911"/>
                    <a:pt x="553" y="3356"/>
                    <a:pt x="2222" y="5657"/>
                  </a:cubicBezTo>
                  <a:cubicBezTo>
                    <a:pt x="3585" y="7528"/>
                    <a:pt x="5261" y="8727"/>
                    <a:pt x="6367" y="8727"/>
                  </a:cubicBezTo>
                  <a:cubicBezTo>
                    <a:pt x="6622" y="8727"/>
                    <a:pt x="6846" y="8664"/>
                    <a:pt x="7030" y="8530"/>
                  </a:cubicBezTo>
                  <a:cubicBezTo>
                    <a:pt x="8020" y="7816"/>
                    <a:pt x="7467" y="5372"/>
                    <a:pt x="5790" y="3070"/>
                  </a:cubicBezTo>
                  <a:cubicBezTo>
                    <a:pt x="4434" y="1200"/>
                    <a:pt x="2760" y="1"/>
                    <a:pt x="16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1" name="Google Shape;1811;p14"/>
            <p:cNvSpPr/>
            <p:nvPr/>
          </p:nvSpPr>
          <p:spPr>
            <a:xfrm>
              <a:off x="4695525" y="3191350"/>
              <a:ext cx="110850" cy="132950"/>
            </a:xfrm>
            <a:custGeom>
              <a:avLst/>
              <a:gdLst/>
              <a:ahLst/>
              <a:cxnLst/>
              <a:rect l="l" t="t" r="r" b="b"/>
              <a:pathLst>
                <a:path w="4434" h="5318" extrusionOk="0">
                  <a:moveTo>
                    <a:pt x="422" y="0"/>
                  </a:moveTo>
                  <a:cubicBezTo>
                    <a:pt x="379" y="0"/>
                    <a:pt x="342" y="10"/>
                    <a:pt x="312" y="31"/>
                  </a:cubicBezTo>
                  <a:cubicBezTo>
                    <a:pt x="0" y="254"/>
                    <a:pt x="607" y="1619"/>
                    <a:pt x="1650" y="3065"/>
                  </a:cubicBezTo>
                  <a:cubicBezTo>
                    <a:pt x="2603" y="4381"/>
                    <a:pt x="3600" y="5317"/>
                    <a:pt x="4012" y="5317"/>
                  </a:cubicBezTo>
                  <a:cubicBezTo>
                    <a:pt x="4055" y="5317"/>
                    <a:pt x="4092" y="5307"/>
                    <a:pt x="4122" y="5286"/>
                  </a:cubicBezTo>
                  <a:cubicBezTo>
                    <a:pt x="4434" y="5054"/>
                    <a:pt x="3836" y="3698"/>
                    <a:pt x="2783" y="2244"/>
                  </a:cubicBezTo>
                  <a:cubicBezTo>
                    <a:pt x="1830" y="936"/>
                    <a:pt x="834" y="0"/>
                    <a:pt x="4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2" name="Google Shape;1812;p14"/>
            <p:cNvSpPr/>
            <p:nvPr/>
          </p:nvSpPr>
          <p:spPr>
            <a:xfrm>
              <a:off x="4733200" y="3207525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3" name="Google Shape;1813;p14"/>
            <p:cNvSpPr/>
            <p:nvPr/>
          </p:nvSpPr>
          <p:spPr>
            <a:xfrm>
              <a:off x="4753050" y="3230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4" name="Google Shape;1814;p14"/>
            <p:cNvSpPr/>
            <p:nvPr/>
          </p:nvSpPr>
          <p:spPr>
            <a:xfrm>
              <a:off x="4770675" y="3257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5" name="Google Shape;1815;p14"/>
            <p:cNvSpPr/>
            <p:nvPr/>
          </p:nvSpPr>
          <p:spPr>
            <a:xfrm>
              <a:off x="4785625" y="3286025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6" name="Google Shape;1816;p14"/>
            <p:cNvSpPr/>
            <p:nvPr/>
          </p:nvSpPr>
          <p:spPr>
            <a:xfrm>
              <a:off x="4793650" y="33143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0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7" name="Google Shape;1817;p14"/>
            <p:cNvSpPr/>
            <p:nvPr/>
          </p:nvSpPr>
          <p:spPr>
            <a:xfrm>
              <a:off x="4768225" y="33065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8" name="Google Shape;1818;p14"/>
            <p:cNvSpPr/>
            <p:nvPr/>
          </p:nvSpPr>
          <p:spPr>
            <a:xfrm>
              <a:off x="4744350" y="32806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90" y="455"/>
                    <a:pt x="590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9" name="Google Shape;1819;p14"/>
            <p:cNvSpPr/>
            <p:nvPr/>
          </p:nvSpPr>
          <p:spPr>
            <a:xfrm>
              <a:off x="4728075" y="32590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0" name="Google Shape;1820;p14"/>
            <p:cNvSpPr/>
            <p:nvPr/>
          </p:nvSpPr>
          <p:spPr>
            <a:xfrm>
              <a:off x="4711125" y="32340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1" name="Google Shape;1821;p14"/>
            <p:cNvSpPr/>
            <p:nvPr/>
          </p:nvSpPr>
          <p:spPr>
            <a:xfrm>
              <a:off x="4698850" y="32088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90" y="456"/>
                    <a:pt x="590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2" name="Google Shape;1822;p14"/>
            <p:cNvSpPr/>
            <p:nvPr/>
          </p:nvSpPr>
          <p:spPr>
            <a:xfrm>
              <a:off x="4711350" y="31892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3" name="Google Shape;1823;p14"/>
            <p:cNvSpPr/>
            <p:nvPr/>
          </p:nvSpPr>
          <p:spPr>
            <a:xfrm>
              <a:off x="4691725" y="3182100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24" name="Google Shape;1824;p14"/>
          <p:cNvGrpSpPr/>
          <p:nvPr/>
        </p:nvGrpSpPr>
        <p:grpSpPr>
          <a:xfrm rot="10336987">
            <a:off x="341107" y="254953"/>
            <a:ext cx="1035075" cy="928481"/>
            <a:chOff x="5215375" y="2178475"/>
            <a:chExt cx="273025" cy="244900"/>
          </a:xfrm>
        </p:grpSpPr>
        <p:sp>
          <p:nvSpPr>
            <p:cNvPr id="1825" name="Google Shape;1825;p14"/>
            <p:cNvSpPr/>
            <p:nvPr/>
          </p:nvSpPr>
          <p:spPr>
            <a:xfrm>
              <a:off x="5215375" y="2178475"/>
              <a:ext cx="273025" cy="244900"/>
            </a:xfrm>
            <a:custGeom>
              <a:avLst/>
              <a:gdLst/>
              <a:ahLst/>
              <a:cxnLst/>
              <a:rect l="l" t="t" r="r" b="b"/>
              <a:pathLst>
                <a:path w="10921" h="9796" extrusionOk="0">
                  <a:moveTo>
                    <a:pt x="8217" y="1"/>
                  </a:moveTo>
                  <a:cubicBezTo>
                    <a:pt x="8021" y="1"/>
                    <a:pt x="7825" y="63"/>
                    <a:pt x="7664" y="206"/>
                  </a:cubicBezTo>
                  <a:lnTo>
                    <a:pt x="295" y="6673"/>
                  </a:lnTo>
                  <a:cubicBezTo>
                    <a:pt x="135" y="6816"/>
                    <a:pt x="28" y="7021"/>
                    <a:pt x="19" y="7244"/>
                  </a:cubicBezTo>
                  <a:cubicBezTo>
                    <a:pt x="1" y="7458"/>
                    <a:pt x="72" y="7673"/>
                    <a:pt x="215" y="7842"/>
                  </a:cubicBezTo>
                  <a:cubicBezTo>
                    <a:pt x="1303" y="9082"/>
                    <a:pt x="2882" y="9796"/>
                    <a:pt x="4533" y="9796"/>
                  </a:cubicBezTo>
                  <a:cubicBezTo>
                    <a:pt x="5916" y="9796"/>
                    <a:pt x="7263" y="9287"/>
                    <a:pt x="8306" y="8368"/>
                  </a:cubicBezTo>
                  <a:cubicBezTo>
                    <a:pt x="10679" y="6281"/>
                    <a:pt x="10920" y="2659"/>
                    <a:pt x="8833" y="277"/>
                  </a:cubicBezTo>
                  <a:cubicBezTo>
                    <a:pt x="8672" y="90"/>
                    <a:pt x="8440" y="1"/>
                    <a:pt x="8217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6" name="Google Shape;1826;p14"/>
            <p:cNvSpPr/>
            <p:nvPr/>
          </p:nvSpPr>
          <p:spPr>
            <a:xfrm>
              <a:off x="5236350" y="2199000"/>
              <a:ext cx="229075" cy="203550"/>
            </a:xfrm>
            <a:custGeom>
              <a:avLst/>
              <a:gdLst/>
              <a:ahLst/>
              <a:cxnLst/>
              <a:rect l="l" t="t" r="r" b="b"/>
              <a:pathLst>
                <a:path w="9163" h="8142" extrusionOk="0">
                  <a:moveTo>
                    <a:pt x="7378" y="0"/>
                  </a:moveTo>
                  <a:lnTo>
                    <a:pt x="7111" y="232"/>
                  </a:lnTo>
                  <a:cubicBezTo>
                    <a:pt x="8645" y="2123"/>
                    <a:pt x="8422" y="4907"/>
                    <a:pt x="6575" y="6530"/>
                  </a:cubicBezTo>
                  <a:cubicBezTo>
                    <a:pt x="5709" y="7288"/>
                    <a:pt x="4637" y="7660"/>
                    <a:pt x="3570" y="7660"/>
                  </a:cubicBezTo>
                  <a:cubicBezTo>
                    <a:pt x="2361" y="7660"/>
                    <a:pt x="1159" y="7183"/>
                    <a:pt x="268" y="6245"/>
                  </a:cubicBezTo>
                  <a:lnTo>
                    <a:pt x="1" y="6477"/>
                  </a:lnTo>
                  <a:cubicBezTo>
                    <a:pt x="968" y="7579"/>
                    <a:pt x="2322" y="8142"/>
                    <a:pt x="3685" y="8142"/>
                  </a:cubicBezTo>
                  <a:cubicBezTo>
                    <a:pt x="4836" y="8142"/>
                    <a:pt x="5992" y="7740"/>
                    <a:pt x="6923" y="6923"/>
                  </a:cubicBezTo>
                  <a:cubicBezTo>
                    <a:pt x="8957" y="5139"/>
                    <a:pt x="9162" y="2043"/>
                    <a:pt x="7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7" name="Google Shape;1827;p14"/>
            <p:cNvSpPr/>
            <p:nvPr/>
          </p:nvSpPr>
          <p:spPr>
            <a:xfrm>
              <a:off x="5243050" y="2204800"/>
              <a:ext cx="209450" cy="185725"/>
            </a:xfrm>
            <a:custGeom>
              <a:avLst/>
              <a:gdLst/>
              <a:ahLst/>
              <a:cxnLst/>
              <a:rect l="l" t="t" r="r" b="b"/>
              <a:pathLst>
                <a:path w="8378" h="7429" extrusionOk="0">
                  <a:moveTo>
                    <a:pt x="6843" y="0"/>
                  </a:moveTo>
                  <a:lnTo>
                    <a:pt x="0" y="6013"/>
                  </a:lnTo>
                  <a:cubicBezTo>
                    <a:pt x="891" y="6951"/>
                    <a:pt x="2093" y="7428"/>
                    <a:pt x="3302" y="7428"/>
                  </a:cubicBezTo>
                  <a:cubicBezTo>
                    <a:pt x="4369" y="7428"/>
                    <a:pt x="5441" y="7056"/>
                    <a:pt x="6307" y="6298"/>
                  </a:cubicBezTo>
                  <a:cubicBezTo>
                    <a:pt x="8154" y="4675"/>
                    <a:pt x="8377" y="1891"/>
                    <a:pt x="6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8" name="Google Shape;1828;p14"/>
            <p:cNvSpPr/>
            <p:nvPr/>
          </p:nvSpPr>
          <p:spPr>
            <a:xfrm>
              <a:off x="5345850" y="2279425"/>
              <a:ext cx="33050" cy="9850"/>
            </a:xfrm>
            <a:custGeom>
              <a:avLst/>
              <a:gdLst/>
              <a:ahLst/>
              <a:cxnLst/>
              <a:rect l="l" t="t" r="r" b="b"/>
              <a:pathLst>
                <a:path w="1322" h="394" extrusionOk="0">
                  <a:moveTo>
                    <a:pt x="551" y="1"/>
                  </a:moveTo>
                  <a:cubicBezTo>
                    <a:pt x="250" y="1"/>
                    <a:pt x="18" y="61"/>
                    <a:pt x="10" y="155"/>
                  </a:cubicBezTo>
                  <a:cubicBezTo>
                    <a:pt x="1" y="262"/>
                    <a:pt x="286" y="361"/>
                    <a:pt x="652" y="387"/>
                  </a:cubicBezTo>
                  <a:cubicBezTo>
                    <a:pt x="703" y="391"/>
                    <a:pt x="753" y="393"/>
                    <a:pt x="802" y="393"/>
                  </a:cubicBezTo>
                  <a:cubicBezTo>
                    <a:pt x="1088" y="393"/>
                    <a:pt x="1305" y="329"/>
                    <a:pt x="1312" y="245"/>
                  </a:cubicBezTo>
                  <a:cubicBezTo>
                    <a:pt x="1321" y="138"/>
                    <a:pt x="1036" y="31"/>
                    <a:pt x="670" y="4"/>
                  </a:cubicBezTo>
                  <a:cubicBezTo>
                    <a:pt x="629" y="2"/>
                    <a:pt x="589" y="1"/>
                    <a:pt x="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9" name="Google Shape;1829;p14"/>
            <p:cNvSpPr/>
            <p:nvPr/>
          </p:nvSpPr>
          <p:spPr>
            <a:xfrm>
              <a:off x="5323100" y="2297800"/>
              <a:ext cx="10750" cy="32575"/>
            </a:xfrm>
            <a:custGeom>
              <a:avLst/>
              <a:gdLst/>
              <a:ahLst/>
              <a:cxnLst/>
              <a:rect l="l" t="t" r="r" b="b"/>
              <a:pathLst>
                <a:path w="430" h="1303" extrusionOk="0">
                  <a:moveTo>
                    <a:pt x="255" y="0"/>
                  </a:moveTo>
                  <a:cubicBezTo>
                    <a:pt x="150" y="0"/>
                    <a:pt x="54" y="282"/>
                    <a:pt x="28" y="643"/>
                  </a:cubicBezTo>
                  <a:cubicBezTo>
                    <a:pt x="1" y="999"/>
                    <a:pt x="72" y="1294"/>
                    <a:pt x="170" y="1303"/>
                  </a:cubicBezTo>
                  <a:cubicBezTo>
                    <a:pt x="172" y="1303"/>
                    <a:pt x="174" y="1303"/>
                    <a:pt x="175" y="1303"/>
                  </a:cubicBezTo>
                  <a:cubicBezTo>
                    <a:pt x="281" y="1303"/>
                    <a:pt x="385" y="1021"/>
                    <a:pt x="411" y="660"/>
                  </a:cubicBezTo>
                  <a:cubicBezTo>
                    <a:pt x="429" y="304"/>
                    <a:pt x="367" y="9"/>
                    <a:pt x="260" y="0"/>
                  </a:cubicBezTo>
                  <a:cubicBezTo>
                    <a:pt x="258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30" name="Google Shape;1830;p14"/>
          <p:cNvGrpSpPr/>
          <p:nvPr/>
        </p:nvGrpSpPr>
        <p:grpSpPr>
          <a:xfrm>
            <a:off x="10864284" y="5297154"/>
            <a:ext cx="1077997" cy="1305409"/>
            <a:chOff x="5192425" y="1134275"/>
            <a:chExt cx="714600" cy="865350"/>
          </a:xfrm>
        </p:grpSpPr>
        <p:sp>
          <p:nvSpPr>
            <p:cNvPr id="1831" name="Google Shape;1831;p14"/>
            <p:cNvSpPr/>
            <p:nvPr/>
          </p:nvSpPr>
          <p:spPr>
            <a:xfrm>
              <a:off x="5207125" y="1134275"/>
              <a:ext cx="699900" cy="865350"/>
            </a:xfrm>
            <a:custGeom>
              <a:avLst/>
              <a:gdLst/>
              <a:ahLst/>
              <a:cxnLst/>
              <a:rect l="l" t="t" r="r" b="b"/>
              <a:pathLst>
                <a:path w="27996" h="34614" extrusionOk="0">
                  <a:moveTo>
                    <a:pt x="15550" y="0"/>
                  </a:moveTo>
                  <a:cubicBezTo>
                    <a:pt x="14738" y="0"/>
                    <a:pt x="14087" y="643"/>
                    <a:pt x="14069" y="1455"/>
                  </a:cubicBezTo>
                  <a:cubicBezTo>
                    <a:pt x="13971" y="5148"/>
                    <a:pt x="13409" y="8136"/>
                    <a:pt x="12892" y="10144"/>
                  </a:cubicBezTo>
                  <a:cubicBezTo>
                    <a:pt x="12883" y="10153"/>
                    <a:pt x="12874" y="10153"/>
                    <a:pt x="12865" y="10153"/>
                  </a:cubicBezTo>
                  <a:cubicBezTo>
                    <a:pt x="12365" y="10153"/>
                    <a:pt x="11866" y="10215"/>
                    <a:pt x="11366" y="10331"/>
                  </a:cubicBezTo>
                  <a:cubicBezTo>
                    <a:pt x="11241" y="10367"/>
                    <a:pt x="11108" y="10402"/>
                    <a:pt x="10974" y="10438"/>
                  </a:cubicBezTo>
                  <a:cubicBezTo>
                    <a:pt x="9109" y="10991"/>
                    <a:pt x="7370" y="12320"/>
                    <a:pt x="6076" y="14194"/>
                  </a:cubicBezTo>
                  <a:cubicBezTo>
                    <a:pt x="6049" y="14229"/>
                    <a:pt x="6023" y="14256"/>
                    <a:pt x="6005" y="14292"/>
                  </a:cubicBezTo>
                  <a:lnTo>
                    <a:pt x="5978" y="14328"/>
                  </a:lnTo>
                  <a:cubicBezTo>
                    <a:pt x="5969" y="14354"/>
                    <a:pt x="5951" y="14381"/>
                    <a:pt x="5933" y="14399"/>
                  </a:cubicBezTo>
                  <a:lnTo>
                    <a:pt x="5916" y="14435"/>
                  </a:lnTo>
                  <a:lnTo>
                    <a:pt x="5835" y="14559"/>
                  </a:lnTo>
                  <a:cubicBezTo>
                    <a:pt x="5817" y="14577"/>
                    <a:pt x="5808" y="14604"/>
                    <a:pt x="5791" y="14631"/>
                  </a:cubicBezTo>
                  <a:lnTo>
                    <a:pt x="5764" y="14675"/>
                  </a:lnTo>
                  <a:cubicBezTo>
                    <a:pt x="5746" y="14702"/>
                    <a:pt x="5693" y="14791"/>
                    <a:pt x="5693" y="14791"/>
                  </a:cubicBezTo>
                  <a:lnTo>
                    <a:pt x="5621" y="14916"/>
                  </a:lnTo>
                  <a:cubicBezTo>
                    <a:pt x="5568" y="14997"/>
                    <a:pt x="5523" y="15086"/>
                    <a:pt x="5469" y="15166"/>
                  </a:cubicBezTo>
                  <a:lnTo>
                    <a:pt x="5461" y="15193"/>
                  </a:lnTo>
                  <a:cubicBezTo>
                    <a:pt x="5461" y="15193"/>
                    <a:pt x="5416" y="15273"/>
                    <a:pt x="5398" y="15309"/>
                  </a:cubicBezTo>
                  <a:lnTo>
                    <a:pt x="5318" y="15443"/>
                  </a:lnTo>
                  <a:cubicBezTo>
                    <a:pt x="5318" y="15443"/>
                    <a:pt x="5264" y="15550"/>
                    <a:pt x="5246" y="15585"/>
                  </a:cubicBezTo>
                  <a:cubicBezTo>
                    <a:pt x="5246" y="15585"/>
                    <a:pt x="5184" y="15701"/>
                    <a:pt x="5166" y="15737"/>
                  </a:cubicBezTo>
                  <a:lnTo>
                    <a:pt x="5077" y="15924"/>
                  </a:lnTo>
                  <a:cubicBezTo>
                    <a:pt x="4997" y="16076"/>
                    <a:pt x="4916" y="16237"/>
                    <a:pt x="4836" y="16397"/>
                  </a:cubicBezTo>
                  <a:cubicBezTo>
                    <a:pt x="4836" y="16397"/>
                    <a:pt x="4783" y="16513"/>
                    <a:pt x="4756" y="16567"/>
                  </a:cubicBezTo>
                  <a:cubicBezTo>
                    <a:pt x="4756" y="16567"/>
                    <a:pt x="4702" y="16683"/>
                    <a:pt x="4676" y="16736"/>
                  </a:cubicBezTo>
                  <a:lnTo>
                    <a:pt x="4586" y="16932"/>
                  </a:lnTo>
                  <a:cubicBezTo>
                    <a:pt x="4452" y="17218"/>
                    <a:pt x="4310" y="17521"/>
                    <a:pt x="4176" y="17842"/>
                  </a:cubicBezTo>
                  <a:cubicBezTo>
                    <a:pt x="4176" y="17842"/>
                    <a:pt x="4087" y="18039"/>
                    <a:pt x="4087" y="18048"/>
                  </a:cubicBezTo>
                  <a:cubicBezTo>
                    <a:pt x="3757" y="18797"/>
                    <a:pt x="3427" y="19609"/>
                    <a:pt x="3105" y="20456"/>
                  </a:cubicBezTo>
                  <a:cubicBezTo>
                    <a:pt x="3105" y="20456"/>
                    <a:pt x="3105" y="20456"/>
                    <a:pt x="3105" y="20465"/>
                  </a:cubicBezTo>
                  <a:cubicBezTo>
                    <a:pt x="3043" y="20608"/>
                    <a:pt x="2989" y="20760"/>
                    <a:pt x="2927" y="20911"/>
                  </a:cubicBezTo>
                  <a:lnTo>
                    <a:pt x="2918" y="20938"/>
                  </a:lnTo>
                  <a:cubicBezTo>
                    <a:pt x="2865" y="21090"/>
                    <a:pt x="2811" y="21232"/>
                    <a:pt x="2757" y="21384"/>
                  </a:cubicBezTo>
                  <a:lnTo>
                    <a:pt x="2749" y="21402"/>
                  </a:lnTo>
                  <a:cubicBezTo>
                    <a:pt x="2695" y="21554"/>
                    <a:pt x="2633" y="21705"/>
                    <a:pt x="2579" y="21866"/>
                  </a:cubicBezTo>
                  <a:lnTo>
                    <a:pt x="2579" y="21875"/>
                  </a:lnTo>
                  <a:cubicBezTo>
                    <a:pt x="2517" y="22026"/>
                    <a:pt x="2463" y="22178"/>
                    <a:pt x="2410" y="22339"/>
                  </a:cubicBezTo>
                  <a:lnTo>
                    <a:pt x="2401" y="22356"/>
                  </a:lnTo>
                  <a:cubicBezTo>
                    <a:pt x="2294" y="22669"/>
                    <a:pt x="2187" y="22981"/>
                    <a:pt x="2079" y="23302"/>
                  </a:cubicBezTo>
                  <a:lnTo>
                    <a:pt x="2071" y="23329"/>
                  </a:lnTo>
                  <a:cubicBezTo>
                    <a:pt x="1964" y="23641"/>
                    <a:pt x="1856" y="23953"/>
                    <a:pt x="1758" y="24266"/>
                  </a:cubicBezTo>
                  <a:lnTo>
                    <a:pt x="1749" y="24292"/>
                  </a:lnTo>
                  <a:cubicBezTo>
                    <a:pt x="1705" y="24444"/>
                    <a:pt x="1651" y="24596"/>
                    <a:pt x="1607" y="24756"/>
                  </a:cubicBezTo>
                  <a:cubicBezTo>
                    <a:pt x="1607" y="24756"/>
                    <a:pt x="1598" y="24765"/>
                    <a:pt x="1598" y="24765"/>
                  </a:cubicBezTo>
                  <a:cubicBezTo>
                    <a:pt x="1553" y="24917"/>
                    <a:pt x="1509" y="25077"/>
                    <a:pt x="1455" y="25229"/>
                  </a:cubicBezTo>
                  <a:lnTo>
                    <a:pt x="1455" y="25247"/>
                  </a:lnTo>
                  <a:cubicBezTo>
                    <a:pt x="1401" y="25399"/>
                    <a:pt x="1357" y="25550"/>
                    <a:pt x="1312" y="25702"/>
                  </a:cubicBezTo>
                  <a:lnTo>
                    <a:pt x="1312" y="25720"/>
                  </a:lnTo>
                  <a:cubicBezTo>
                    <a:pt x="1259" y="25880"/>
                    <a:pt x="1214" y="26032"/>
                    <a:pt x="1178" y="26175"/>
                  </a:cubicBezTo>
                  <a:lnTo>
                    <a:pt x="1170" y="26192"/>
                  </a:lnTo>
                  <a:cubicBezTo>
                    <a:pt x="1125" y="26344"/>
                    <a:pt x="1089" y="26496"/>
                    <a:pt x="1045" y="26639"/>
                  </a:cubicBezTo>
                  <a:lnTo>
                    <a:pt x="1036" y="26665"/>
                  </a:lnTo>
                  <a:cubicBezTo>
                    <a:pt x="955" y="26969"/>
                    <a:pt x="875" y="27263"/>
                    <a:pt x="795" y="27557"/>
                  </a:cubicBezTo>
                  <a:lnTo>
                    <a:pt x="795" y="27584"/>
                  </a:lnTo>
                  <a:cubicBezTo>
                    <a:pt x="732" y="27825"/>
                    <a:pt x="670" y="28057"/>
                    <a:pt x="616" y="28280"/>
                  </a:cubicBezTo>
                  <a:lnTo>
                    <a:pt x="608" y="28316"/>
                  </a:lnTo>
                  <a:cubicBezTo>
                    <a:pt x="563" y="28503"/>
                    <a:pt x="518" y="28681"/>
                    <a:pt x="483" y="28842"/>
                  </a:cubicBezTo>
                  <a:cubicBezTo>
                    <a:pt x="483" y="28851"/>
                    <a:pt x="483" y="28860"/>
                    <a:pt x="483" y="28860"/>
                  </a:cubicBezTo>
                  <a:cubicBezTo>
                    <a:pt x="447" y="29020"/>
                    <a:pt x="411" y="29181"/>
                    <a:pt x="376" y="29342"/>
                  </a:cubicBezTo>
                  <a:lnTo>
                    <a:pt x="376" y="29351"/>
                  </a:lnTo>
                  <a:cubicBezTo>
                    <a:pt x="331" y="29565"/>
                    <a:pt x="295" y="29770"/>
                    <a:pt x="251" y="29966"/>
                  </a:cubicBezTo>
                  <a:cubicBezTo>
                    <a:pt x="251" y="29966"/>
                    <a:pt x="251" y="29984"/>
                    <a:pt x="251" y="29984"/>
                  </a:cubicBezTo>
                  <a:cubicBezTo>
                    <a:pt x="242" y="30046"/>
                    <a:pt x="233" y="30109"/>
                    <a:pt x="224" y="30162"/>
                  </a:cubicBezTo>
                  <a:lnTo>
                    <a:pt x="215" y="30189"/>
                  </a:lnTo>
                  <a:cubicBezTo>
                    <a:pt x="179" y="30385"/>
                    <a:pt x="153" y="30573"/>
                    <a:pt x="126" y="30760"/>
                  </a:cubicBezTo>
                  <a:lnTo>
                    <a:pt x="126" y="30778"/>
                  </a:lnTo>
                  <a:cubicBezTo>
                    <a:pt x="117" y="30840"/>
                    <a:pt x="108" y="30894"/>
                    <a:pt x="99" y="30947"/>
                  </a:cubicBezTo>
                  <a:lnTo>
                    <a:pt x="99" y="30965"/>
                  </a:lnTo>
                  <a:cubicBezTo>
                    <a:pt x="81" y="31081"/>
                    <a:pt x="72" y="31197"/>
                    <a:pt x="54" y="31322"/>
                  </a:cubicBezTo>
                  <a:lnTo>
                    <a:pt x="54" y="31340"/>
                  </a:lnTo>
                  <a:cubicBezTo>
                    <a:pt x="46" y="31384"/>
                    <a:pt x="46" y="31438"/>
                    <a:pt x="37" y="31483"/>
                  </a:cubicBezTo>
                  <a:lnTo>
                    <a:pt x="37" y="31518"/>
                  </a:lnTo>
                  <a:cubicBezTo>
                    <a:pt x="37" y="31563"/>
                    <a:pt x="28" y="31616"/>
                    <a:pt x="28" y="31661"/>
                  </a:cubicBezTo>
                  <a:cubicBezTo>
                    <a:pt x="28" y="31661"/>
                    <a:pt x="28" y="31679"/>
                    <a:pt x="28" y="31679"/>
                  </a:cubicBezTo>
                  <a:cubicBezTo>
                    <a:pt x="19" y="31786"/>
                    <a:pt x="10" y="31893"/>
                    <a:pt x="1" y="31991"/>
                  </a:cubicBezTo>
                  <a:lnTo>
                    <a:pt x="1" y="32027"/>
                  </a:lnTo>
                  <a:cubicBezTo>
                    <a:pt x="1" y="32071"/>
                    <a:pt x="1" y="32107"/>
                    <a:pt x="1" y="32152"/>
                  </a:cubicBezTo>
                  <a:lnTo>
                    <a:pt x="1" y="32187"/>
                  </a:lnTo>
                  <a:cubicBezTo>
                    <a:pt x="1" y="32232"/>
                    <a:pt x="1" y="32277"/>
                    <a:pt x="1" y="32312"/>
                  </a:cubicBezTo>
                  <a:lnTo>
                    <a:pt x="1" y="32330"/>
                  </a:lnTo>
                  <a:cubicBezTo>
                    <a:pt x="1" y="32384"/>
                    <a:pt x="1" y="32428"/>
                    <a:pt x="1" y="32482"/>
                  </a:cubicBezTo>
                  <a:lnTo>
                    <a:pt x="1" y="32500"/>
                  </a:lnTo>
                  <a:cubicBezTo>
                    <a:pt x="1" y="32535"/>
                    <a:pt x="1" y="32580"/>
                    <a:pt x="10" y="32625"/>
                  </a:cubicBezTo>
                  <a:lnTo>
                    <a:pt x="10" y="32651"/>
                  </a:lnTo>
                  <a:cubicBezTo>
                    <a:pt x="10" y="32687"/>
                    <a:pt x="10" y="32723"/>
                    <a:pt x="19" y="32758"/>
                  </a:cubicBezTo>
                  <a:lnTo>
                    <a:pt x="19" y="32794"/>
                  </a:lnTo>
                  <a:cubicBezTo>
                    <a:pt x="28" y="32883"/>
                    <a:pt x="37" y="32972"/>
                    <a:pt x="46" y="33053"/>
                  </a:cubicBezTo>
                  <a:lnTo>
                    <a:pt x="54" y="33088"/>
                  </a:lnTo>
                  <a:cubicBezTo>
                    <a:pt x="63" y="33124"/>
                    <a:pt x="63" y="33151"/>
                    <a:pt x="72" y="33187"/>
                  </a:cubicBezTo>
                  <a:lnTo>
                    <a:pt x="81" y="33222"/>
                  </a:lnTo>
                  <a:cubicBezTo>
                    <a:pt x="90" y="33258"/>
                    <a:pt x="90" y="33294"/>
                    <a:pt x="99" y="33320"/>
                  </a:cubicBezTo>
                  <a:lnTo>
                    <a:pt x="108" y="33356"/>
                  </a:lnTo>
                  <a:cubicBezTo>
                    <a:pt x="117" y="33392"/>
                    <a:pt x="135" y="33436"/>
                    <a:pt x="144" y="33472"/>
                  </a:cubicBezTo>
                  <a:cubicBezTo>
                    <a:pt x="144" y="33481"/>
                    <a:pt x="153" y="33490"/>
                    <a:pt x="153" y="33499"/>
                  </a:cubicBezTo>
                  <a:cubicBezTo>
                    <a:pt x="161" y="33534"/>
                    <a:pt x="170" y="33570"/>
                    <a:pt x="188" y="33597"/>
                  </a:cubicBezTo>
                  <a:cubicBezTo>
                    <a:pt x="188" y="33615"/>
                    <a:pt x="197" y="33624"/>
                    <a:pt x="197" y="33633"/>
                  </a:cubicBezTo>
                  <a:cubicBezTo>
                    <a:pt x="215" y="33668"/>
                    <a:pt x="224" y="33695"/>
                    <a:pt x="233" y="33722"/>
                  </a:cubicBezTo>
                  <a:cubicBezTo>
                    <a:pt x="242" y="33731"/>
                    <a:pt x="251" y="33749"/>
                    <a:pt x="251" y="33757"/>
                  </a:cubicBezTo>
                  <a:cubicBezTo>
                    <a:pt x="269" y="33793"/>
                    <a:pt x="286" y="33820"/>
                    <a:pt x="304" y="33847"/>
                  </a:cubicBezTo>
                  <a:cubicBezTo>
                    <a:pt x="304" y="33865"/>
                    <a:pt x="313" y="33873"/>
                    <a:pt x="322" y="33882"/>
                  </a:cubicBezTo>
                  <a:cubicBezTo>
                    <a:pt x="340" y="33918"/>
                    <a:pt x="367" y="33963"/>
                    <a:pt x="393" y="33998"/>
                  </a:cubicBezTo>
                  <a:cubicBezTo>
                    <a:pt x="402" y="34007"/>
                    <a:pt x="411" y="34025"/>
                    <a:pt x="420" y="34034"/>
                  </a:cubicBezTo>
                  <a:cubicBezTo>
                    <a:pt x="438" y="34061"/>
                    <a:pt x="456" y="34088"/>
                    <a:pt x="483" y="34114"/>
                  </a:cubicBezTo>
                  <a:cubicBezTo>
                    <a:pt x="492" y="34123"/>
                    <a:pt x="509" y="34141"/>
                    <a:pt x="518" y="34150"/>
                  </a:cubicBezTo>
                  <a:cubicBezTo>
                    <a:pt x="536" y="34177"/>
                    <a:pt x="563" y="34204"/>
                    <a:pt x="590" y="34221"/>
                  </a:cubicBezTo>
                  <a:cubicBezTo>
                    <a:pt x="590" y="34221"/>
                    <a:pt x="590" y="34221"/>
                    <a:pt x="590" y="34230"/>
                  </a:cubicBezTo>
                  <a:cubicBezTo>
                    <a:pt x="599" y="34239"/>
                    <a:pt x="616" y="34248"/>
                    <a:pt x="625" y="34257"/>
                  </a:cubicBezTo>
                  <a:cubicBezTo>
                    <a:pt x="661" y="34293"/>
                    <a:pt x="706" y="34320"/>
                    <a:pt x="741" y="34355"/>
                  </a:cubicBezTo>
                  <a:lnTo>
                    <a:pt x="750" y="34355"/>
                  </a:lnTo>
                  <a:cubicBezTo>
                    <a:pt x="786" y="34382"/>
                    <a:pt x="822" y="34400"/>
                    <a:pt x="857" y="34427"/>
                  </a:cubicBezTo>
                  <a:cubicBezTo>
                    <a:pt x="875" y="34435"/>
                    <a:pt x="893" y="34444"/>
                    <a:pt x="902" y="34444"/>
                  </a:cubicBezTo>
                  <a:cubicBezTo>
                    <a:pt x="929" y="34462"/>
                    <a:pt x="947" y="34471"/>
                    <a:pt x="973" y="34480"/>
                  </a:cubicBezTo>
                  <a:lnTo>
                    <a:pt x="982" y="34480"/>
                  </a:lnTo>
                  <a:cubicBezTo>
                    <a:pt x="991" y="34489"/>
                    <a:pt x="1009" y="34498"/>
                    <a:pt x="1027" y="34498"/>
                  </a:cubicBezTo>
                  <a:cubicBezTo>
                    <a:pt x="1045" y="34507"/>
                    <a:pt x="1071" y="34516"/>
                    <a:pt x="1089" y="34525"/>
                  </a:cubicBezTo>
                  <a:cubicBezTo>
                    <a:pt x="1107" y="34534"/>
                    <a:pt x="1125" y="34534"/>
                    <a:pt x="1143" y="34543"/>
                  </a:cubicBezTo>
                  <a:cubicBezTo>
                    <a:pt x="1161" y="34551"/>
                    <a:pt x="1187" y="34551"/>
                    <a:pt x="1205" y="34560"/>
                  </a:cubicBezTo>
                  <a:cubicBezTo>
                    <a:pt x="1223" y="34569"/>
                    <a:pt x="1241" y="34569"/>
                    <a:pt x="1268" y="34578"/>
                  </a:cubicBezTo>
                  <a:cubicBezTo>
                    <a:pt x="1286" y="34578"/>
                    <a:pt x="1303" y="34587"/>
                    <a:pt x="1321" y="34587"/>
                  </a:cubicBezTo>
                  <a:cubicBezTo>
                    <a:pt x="1339" y="34587"/>
                    <a:pt x="1357" y="34587"/>
                    <a:pt x="1375" y="34596"/>
                  </a:cubicBezTo>
                  <a:lnTo>
                    <a:pt x="1384" y="34596"/>
                  </a:lnTo>
                  <a:cubicBezTo>
                    <a:pt x="1401" y="34596"/>
                    <a:pt x="1419" y="34596"/>
                    <a:pt x="1446" y="34605"/>
                  </a:cubicBezTo>
                  <a:lnTo>
                    <a:pt x="1500" y="34605"/>
                  </a:lnTo>
                  <a:cubicBezTo>
                    <a:pt x="1517" y="34605"/>
                    <a:pt x="1535" y="34614"/>
                    <a:pt x="1553" y="34614"/>
                  </a:cubicBezTo>
                  <a:lnTo>
                    <a:pt x="1776" y="34614"/>
                  </a:lnTo>
                  <a:cubicBezTo>
                    <a:pt x="1785" y="34605"/>
                    <a:pt x="1830" y="34605"/>
                    <a:pt x="1830" y="34605"/>
                  </a:cubicBezTo>
                  <a:lnTo>
                    <a:pt x="1883" y="34605"/>
                  </a:lnTo>
                  <a:cubicBezTo>
                    <a:pt x="1892" y="34596"/>
                    <a:pt x="1910" y="34596"/>
                    <a:pt x="1928" y="34596"/>
                  </a:cubicBezTo>
                  <a:cubicBezTo>
                    <a:pt x="1946" y="34596"/>
                    <a:pt x="1964" y="34596"/>
                    <a:pt x="1981" y="34587"/>
                  </a:cubicBezTo>
                  <a:cubicBezTo>
                    <a:pt x="1999" y="34587"/>
                    <a:pt x="2017" y="34587"/>
                    <a:pt x="2035" y="34578"/>
                  </a:cubicBezTo>
                  <a:cubicBezTo>
                    <a:pt x="2053" y="34578"/>
                    <a:pt x="2071" y="34578"/>
                    <a:pt x="2088" y="34569"/>
                  </a:cubicBezTo>
                  <a:cubicBezTo>
                    <a:pt x="2106" y="34569"/>
                    <a:pt x="2124" y="34569"/>
                    <a:pt x="2151" y="34560"/>
                  </a:cubicBezTo>
                  <a:cubicBezTo>
                    <a:pt x="2160" y="34560"/>
                    <a:pt x="2178" y="34560"/>
                    <a:pt x="2204" y="34551"/>
                  </a:cubicBezTo>
                  <a:cubicBezTo>
                    <a:pt x="2213" y="34551"/>
                    <a:pt x="2231" y="34543"/>
                    <a:pt x="2258" y="34543"/>
                  </a:cubicBezTo>
                  <a:cubicBezTo>
                    <a:pt x="2267" y="34534"/>
                    <a:pt x="2285" y="34534"/>
                    <a:pt x="2311" y="34525"/>
                  </a:cubicBezTo>
                  <a:lnTo>
                    <a:pt x="2356" y="34516"/>
                  </a:lnTo>
                  <a:cubicBezTo>
                    <a:pt x="2383" y="34507"/>
                    <a:pt x="2401" y="34507"/>
                    <a:pt x="2418" y="34498"/>
                  </a:cubicBezTo>
                  <a:cubicBezTo>
                    <a:pt x="2436" y="34498"/>
                    <a:pt x="2445" y="34489"/>
                    <a:pt x="2472" y="34489"/>
                  </a:cubicBezTo>
                  <a:cubicBezTo>
                    <a:pt x="2490" y="34480"/>
                    <a:pt x="2508" y="34480"/>
                    <a:pt x="2526" y="34471"/>
                  </a:cubicBezTo>
                  <a:cubicBezTo>
                    <a:pt x="2543" y="34462"/>
                    <a:pt x="2561" y="34462"/>
                    <a:pt x="2579" y="34453"/>
                  </a:cubicBezTo>
                  <a:cubicBezTo>
                    <a:pt x="2597" y="34444"/>
                    <a:pt x="2615" y="34444"/>
                    <a:pt x="2633" y="34435"/>
                  </a:cubicBezTo>
                  <a:cubicBezTo>
                    <a:pt x="2650" y="34435"/>
                    <a:pt x="2668" y="34427"/>
                    <a:pt x="2686" y="34418"/>
                  </a:cubicBezTo>
                  <a:lnTo>
                    <a:pt x="2740" y="34400"/>
                  </a:lnTo>
                  <a:lnTo>
                    <a:pt x="2802" y="34382"/>
                  </a:lnTo>
                  <a:lnTo>
                    <a:pt x="2847" y="34364"/>
                  </a:lnTo>
                  <a:lnTo>
                    <a:pt x="2909" y="34337"/>
                  </a:lnTo>
                  <a:lnTo>
                    <a:pt x="3025" y="34293"/>
                  </a:lnTo>
                  <a:lnTo>
                    <a:pt x="3141" y="34248"/>
                  </a:lnTo>
                  <a:lnTo>
                    <a:pt x="3257" y="34204"/>
                  </a:lnTo>
                  <a:lnTo>
                    <a:pt x="3382" y="34150"/>
                  </a:lnTo>
                  <a:cubicBezTo>
                    <a:pt x="3382" y="34150"/>
                    <a:pt x="3471" y="34105"/>
                    <a:pt x="3498" y="34096"/>
                  </a:cubicBezTo>
                  <a:lnTo>
                    <a:pt x="3614" y="34043"/>
                  </a:lnTo>
                  <a:lnTo>
                    <a:pt x="3739" y="33981"/>
                  </a:lnTo>
                  <a:lnTo>
                    <a:pt x="3774" y="33963"/>
                  </a:lnTo>
                  <a:cubicBezTo>
                    <a:pt x="3917" y="33891"/>
                    <a:pt x="4060" y="33820"/>
                    <a:pt x="4212" y="33740"/>
                  </a:cubicBezTo>
                  <a:lnTo>
                    <a:pt x="4310" y="33686"/>
                  </a:lnTo>
                  <a:lnTo>
                    <a:pt x="4452" y="33606"/>
                  </a:lnTo>
                  <a:lnTo>
                    <a:pt x="4577" y="33534"/>
                  </a:lnTo>
                  <a:lnTo>
                    <a:pt x="4693" y="33472"/>
                  </a:lnTo>
                  <a:lnTo>
                    <a:pt x="4907" y="33347"/>
                  </a:lnTo>
                  <a:lnTo>
                    <a:pt x="5041" y="33267"/>
                  </a:lnTo>
                  <a:lnTo>
                    <a:pt x="5130" y="33213"/>
                  </a:lnTo>
                  <a:lnTo>
                    <a:pt x="5273" y="33124"/>
                  </a:lnTo>
                  <a:lnTo>
                    <a:pt x="5407" y="33044"/>
                  </a:lnTo>
                  <a:lnTo>
                    <a:pt x="5559" y="32946"/>
                  </a:lnTo>
                  <a:lnTo>
                    <a:pt x="5693" y="32856"/>
                  </a:lnTo>
                  <a:lnTo>
                    <a:pt x="5844" y="32767"/>
                  </a:lnTo>
                  <a:lnTo>
                    <a:pt x="5987" y="32669"/>
                  </a:lnTo>
                  <a:lnTo>
                    <a:pt x="6130" y="32580"/>
                  </a:lnTo>
                  <a:lnTo>
                    <a:pt x="6281" y="32482"/>
                  </a:lnTo>
                  <a:lnTo>
                    <a:pt x="6433" y="32375"/>
                  </a:lnTo>
                  <a:lnTo>
                    <a:pt x="6585" y="32277"/>
                  </a:lnTo>
                  <a:lnTo>
                    <a:pt x="6736" y="32170"/>
                  </a:lnTo>
                  <a:lnTo>
                    <a:pt x="6879" y="32071"/>
                  </a:lnTo>
                  <a:cubicBezTo>
                    <a:pt x="6879" y="32071"/>
                    <a:pt x="6995" y="31991"/>
                    <a:pt x="7031" y="31964"/>
                  </a:cubicBezTo>
                  <a:lnTo>
                    <a:pt x="7191" y="31848"/>
                  </a:lnTo>
                  <a:cubicBezTo>
                    <a:pt x="7191" y="31848"/>
                    <a:pt x="7352" y="31741"/>
                    <a:pt x="7352" y="31741"/>
                  </a:cubicBezTo>
                  <a:cubicBezTo>
                    <a:pt x="8030" y="31260"/>
                    <a:pt x="8744" y="30724"/>
                    <a:pt x="9475" y="30153"/>
                  </a:cubicBezTo>
                  <a:cubicBezTo>
                    <a:pt x="9475" y="30153"/>
                    <a:pt x="9493" y="30144"/>
                    <a:pt x="9493" y="30144"/>
                  </a:cubicBezTo>
                  <a:cubicBezTo>
                    <a:pt x="9939" y="29788"/>
                    <a:pt x="10394" y="29431"/>
                    <a:pt x="10840" y="29056"/>
                  </a:cubicBezTo>
                  <a:lnTo>
                    <a:pt x="10849" y="29056"/>
                  </a:lnTo>
                  <a:cubicBezTo>
                    <a:pt x="10947" y="28967"/>
                    <a:pt x="11045" y="28887"/>
                    <a:pt x="11143" y="28806"/>
                  </a:cubicBezTo>
                  <a:lnTo>
                    <a:pt x="11161" y="28797"/>
                  </a:lnTo>
                  <a:cubicBezTo>
                    <a:pt x="11250" y="28717"/>
                    <a:pt x="11348" y="28637"/>
                    <a:pt x="11438" y="28557"/>
                  </a:cubicBezTo>
                  <a:lnTo>
                    <a:pt x="11464" y="28539"/>
                  </a:lnTo>
                  <a:cubicBezTo>
                    <a:pt x="11563" y="28458"/>
                    <a:pt x="11652" y="28378"/>
                    <a:pt x="11750" y="28298"/>
                  </a:cubicBezTo>
                  <a:lnTo>
                    <a:pt x="11777" y="28280"/>
                  </a:lnTo>
                  <a:cubicBezTo>
                    <a:pt x="11866" y="28200"/>
                    <a:pt x="11955" y="28119"/>
                    <a:pt x="12053" y="28039"/>
                  </a:cubicBezTo>
                  <a:lnTo>
                    <a:pt x="12071" y="28021"/>
                  </a:lnTo>
                  <a:cubicBezTo>
                    <a:pt x="12169" y="27941"/>
                    <a:pt x="12258" y="27861"/>
                    <a:pt x="12348" y="27789"/>
                  </a:cubicBezTo>
                  <a:lnTo>
                    <a:pt x="12374" y="27763"/>
                  </a:lnTo>
                  <a:cubicBezTo>
                    <a:pt x="12464" y="27682"/>
                    <a:pt x="12553" y="27602"/>
                    <a:pt x="12651" y="27531"/>
                  </a:cubicBezTo>
                  <a:lnTo>
                    <a:pt x="12660" y="27513"/>
                  </a:lnTo>
                  <a:cubicBezTo>
                    <a:pt x="12758" y="27432"/>
                    <a:pt x="12847" y="27343"/>
                    <a:pt x="12936" y="27272"/>
                  </a:cubicBezTo>
                  <a:cubicBezTo>
                    <a:pt x="12945" y="27263"/>
                    <a:pt x="12945" y="27263"/>
                    <a:pt x="12954" y="27254"/>
                  </a:cubicBezTo>
                  <a:cubicBezTo>
                    <a:pt x="13240" y="27004"/>
                    <a:pt x="13516" y="26754"/>
                    <a:pt x="13793" y="26505"/>
                  </a:cubicBezTo>
                  <a:lnTo>
                    <a:pt x="13793" y="26496"/>
                  </a:lnTo>
                  <a:cubicBezTo>
                    <a:pt x="13882" y="26415"/>
                    <a:pt x="13971" y="26335"/>
                    <a:pt x="14052" y="26255"/>
                  </a:cubicBezTo>
                  <a:lnTo>
                    <a:pt x="14078" y="26237"/>
                  </a:lnTo>
                  <a:cubicBezTo>
                    <a:pt x="14159" y="26166"/>
                    <a:pt x="14239" y="26085"/>
                    <a:pt x="14319" y="26014"/>
                  </a:cubicBezTo>
                  <a:lnTo>
                    <a:pt x="14346" y="25987"/>
                  </a:lnTo>
                  <a:cubicBezTo>
                    <a:pt x="14426" y="25907"/>
                    <a:pt x="14507" y="25836"/>
                    <a:pt x="14587" y="25764"/>
                  </a:cubicBezTo>
                  <a:lnTo>
                    <a:pt x="14614" y="25738"/>
                  </a:lnTo>
                  <a:cubicBezTo>
                    <a:pt x="14685" y="25657"/>
                    <a:pt x="14765" y="25586"/>
                    <a:pt x="14846" y="25514"/>
                  </a:cubicBezTo>
                  <a:lnTo>
                    <a:pt x="14872" y="25488"/>
                  </a:lnTo>
                  <a:cubicBezTo>
                    <a:pt x="14944" y="25416"/>
                    <a:pt x="15024" y="25345"/>
                    <a:pt x="15095" y="25274"/>
                  </a:cubicBezTo>
                  <a:lnTo>
                    <a:pt x="15122" y="25247"/>
                  </a:lnTo>
                  <a:cubicBezTo>
                    <a:pt x="15193" y="25175"/>
                    <a:pt x="15265" y="25095"/>
                    <a:pt x="15336" y="25033"/>
                  </a:cubicBezTo>
                  <a:lnTo>
                    <a:pt x="15363" y="25006"/>
                  </a:lnTo>
                  <a:cubicBezTo>
                    <a:pt x="15434" y="24935"/>
                    <a:pt x="15506" y="24863"/>
                    <a:pt x="15586" y="24783"/>
                  </a:cubicBezTo>
                  <a:lnTo>
                    <a:pt x="15595" y="24774"/>
                  </a:lnTo>
                  <a:cubicBezTo>
                    <a:pt x="15666" y="24694"/>
                    <a:pt x="15747" y="24622"/>
                    <a:pt x="15818" y="24551"/>
                  </a:cubicBezTo>
                  <a:lnTo>
                    <a:pt x="15818" y="24542"/>
                  </a:lnTo>
                  <a:cubicBezTo>
                    <a:pt x="15970" y="24390"/>
                    <a:pt x="16112" y="24248"/>
                    <a:pt x="16246" y="24105"/>
                  </a:cubicBezTo>
                  <a:lnTo>
                    <a:pt x="16255" y="24087"/>
                  </a:lnTo>
                  <a:cubicBezTo>
                    <a:pt x="16317" y="24025"/>
                    <a:pt x="16380" y="23953"/>
                    <a:pt x="16442" y="23891"/>
                  </a:cubicBezTo>
                  <a:lnTo>
                    <a:pt x="16460" y="23864"/>
                  </a:lnTo>
                  <a:cubicBezTo>
                    <a:pt x="16523" y="23802"/>
                    <a:pt x="16585" y="23739"/>
                    <a:pt x="16639" y="23668"/>
                  </a:cubicBezTo>
                  <a:lnTo>
                    <a:pt x="16665" y="23650"/>
                  </a:lnTo>
                  <a:cubicBezTo>
                    <a:pt x="16719" y="23588"/>
                    <a:pt x="16772" y="23525"/>
                    <a:pt x="16826" y="23463"/>
                  </a:cubicBezTo>
                  <a:lnTo>
                    <a:pt x="16853" y="23436"/>
                  </a:lnTo>
                  <a:cubicBezTo>
                    <a:pt x="16906" y="23373"/>
                    <a:pt x="16960" y="23311"/>
                    <a:pt x="17004" y="23257"/>
                  </a:cubicBezTo>
                  <a:lnTo>
                    <a:pt x="17031" y="23231"/>
                  </a:lnTo>
                  <a:cubicBezTo>
                    <a:pt x="17085" y="23168"/>
                    <a:pt x="17129" y="23106"/>
                    <a:pt x="17183" y="23052"/>
                  </a:cubicBezTo>
                  <a:lnTo>
                    <a:pt x="17201" y="23026"/>
                  </a:lnTo>
                  <a:cubicBezTo>
                    <a:pt x="17245" y="22963"/>
                    <a:pt x="17290" y="22910"/>
                    <a:pt x="17343" y="22847"/>
                  </a:cubicBezTo>
                  <a:lnTo>
                    <a:pt x="17361" y="22829"/>
                  </a:lnTo>
                  <a:cubicBezTo>
                    <a:pt x="17406" y="22776"/>
                    <a:pt x="17450" y="22713"/>
                    <a:pt x="17495" y="22660"/>
                  </a:cubicBezTo>
                  <a:lnTo>
                    <a:pt x="17504" y="22642"/>
                  </a:lnTo>
                  <a:cubicBezTo>
                    <a:pt x="17549" y="22579"/>
                    <a:pt x="17593" y="22526"/>
                    <a:pt x="17629" y="22472"/>
                  </a:cubicBezTo>
                  <a:lnTo>
                    <a:pt x="17638" y="22463"/>
                  </a:lnTo>
                  <a:cubicBezTo>
                    <a:pt x="17682" y="22401"/>
                    <a:pt x="17727" y="22348"/>
                    <a:pt x="17763" y="22285"/>
                  </a:cubicBezTo>
                  <a:cubicBezTo>
                    <a:pt x="17807" y="22232"/>
                    <a:pt x="17843" y="22169"/>
                    <a:pt x="17879" y="22116"/>
                  </a:cubicBezTo>
                  <a:cubicBezTo>
                    <a:pt x="17888" y="22098"/>
                    <a:pt x="17923" y="22053"/>
                    <a:pt x="17923" y="22053"/>
                  </a:cubicBezTo>
                  <a:cubicBezTo>
                    <a:pt x="17941" y="22017"/>
                    <a:pt x="17968" y="21982"/>
                    <a:pt x="17995" y="21937"/>
                  </a:cubicBezTo>
                  <a:cubicBezTo>
                    <a:pt x="18004" y="21919"/>
                    <a:pt x="18039" y="21866"/>
                    <a:pt x="18039" y="21866"/>
                  </a:cubicBezTo>
                  <a:cubicBezTo>
                    <a:pt x="18066" y="21830"/>
                    <a:pt x="18084" y="21803"/>
                    <a:pt x="18102" y="21768"/>
                  </a:cubicBezTo>
                  <a:cubicBezTo>
                    <a:pt x="18120" y="21741"/>
                    <a:pt x="18137" y="21714"/>
                    <a:pt x="18155" y="21687"/>
                  </a:cubicBezTo>
                  <a:cubicBezTo>
                    <a:pt x="18173" y="21652"/>
                    <a:pt x="18191" y="21625"/>
                    <a:pt x="18209" y="21589"/>
                  </a:cubicBezTo>
                  <a:cubicBezTo>
                    <a:pt x="18227" y="21562"/>
                    <a:pt x="18244" y="21536"/>
                    <a:pt x="18262" y="21500"/>
                  </a:cubicBezTo>
                  <a:cubicBezTo>
                    <a:pt x="18280" y="21473"/>
                    <a:pt x="18289" y="21447"/>
                    <a:pt x="18307" y="21420"/>
                  </a:cubicBezTo>
                  <a:cubicBezTo>
                    <a:pt x="18325" y="21384"/>
                    <a:pt x="18343" y="21357"/>
                    <a:pt x="18360" y="21322"/>
                  </a:cubicBezTo>
                  <a:cubicBezTo>
                    <a:pt x="18378" y="21304"/>
                    <a:pt x="18387" y="21277"/>
                    <a:pt x="18405" y="21250"/>
                  </a:cubicBezTo>
                  <a:cubicBezTo>
                    <a:pt x="18423" y="21215"/>
                    <a:pt x="18441" y="21179"/>
                    <a:pt x="18459" y="21143"/>
                  </a:cubicBezTo>
                  <a:cubicBezTo>
                    <a:pt x="18467" y="21125"/>
                    <a:pt x="18494" y="21081"/>
                    <a:pt x="18494" y="21081"/>
                  </a:cubicBezTo>
                  <a:cubicBezTo>
                    <a:pt x="18512" y="21045"/>
                    <a:pt x="18530" y="21009"/>
                    <a:pt x="18557" y="20965"/>
                  </a:cubicBezTo>
                  <a:lnTo>
                    <a:pt x="18566" y="20938"/>
                  </a:lnTo>
                  <a:cubicBezTo>
                    <a:pt x="18673" y="20724"/>
                    <a:pt x="18771" y="20510"/>
                    <a:pt x="18860" y="20296"/>
                  </a:cubicBezTo>
                  <a:cubicBezTo>
                    <a:pt x="18869" y="20287"/>
                    <a:pt x="18869" y="20287"/>
                    <a:pt x="18869" y="20287"/>
                  </a:cubicBezTo>
                  <a:cubicBezTo>
                    <a:pt x="18887" y="20233"/>
                    <a:pt x="18914" y="20180"/>
                    <a:pt x="18931" y="20126"/>
                  </a:cubicBezTo>
                  <a:cubicBezTo>
                    <a:pt x="18931" y="20126"/>
                    <a:pt x="18940" y="20108"/>
                    <a:pt x="18940" y="20108"/>
                  </a:cubicBezTo>
                  <a:cubicBezTo>
                    <a:pt x="18958" y="20064"/>
                    <a:pt x="18976" y="20010"/>
                    <a:pt x="18994" y="19957"/>
                  </a:cubicBezTo>
                  <a:lnTo>
                    <a:pt x="19003" y="19939"/>
                  </a:lnTo>
                  <a:cubicBezTo>
                    <a:pt x="19021" y="19885"/>
                    <a:pt x="19047" y="19832"/>
                    <a:pt x="19065" y="19778"/>
                  </a:cubicBezTo>
                  <a:lnTo>
                    <a:pt x="19065" y="19769"/>
                  </a:lnTo>
                  <a:cubicBezTo>
                    <a:pt x="19083" y="19716"/>
                    <a:pt x="19101" y="19662"/>
                    <a:pt x="19119" y="19609"/>
                  </a:cubicBezTo>
                  <a:cubicBezTo>
                    <a:pt x="19190" y="19413"/>
                    <a:pt x="19244" y="19216"/>
                    <a:pt x="19297" y="19020"/>
                  </a:cubicBezTo>
                  <a:cubicBezTo>
                    <a:pt x="19297" y="19020"/>
                    <a:pt x="19297" y="19011"/>
                    <a:pt x="19297" y="19011"/>
                  </a:cubicBezTo>
                  <a:cubicBezTo>
                    <a:pt x="19529" y="18128"/>
                    <a:pt x="19618" y="17245"/>
                    <a:pt x="19556" y="16397"/>
                  </a:cubicBezTo>
                  <a:cubicBezTo>
                    <a:pt x="19556" y="16397"/>
                    <a:pt x="19556" y="16388"/>
                    <a:pt x="19556" y="16388"/>
                  </a:cubicBezTo>
                  <a:cubicBezTo>
                    <a:pt x="19538" y="16139"/>
                    <a:pt x="19511" y="15898"/>
                    <a:pt x="19467" y="15657"/>
                  </a:cubicBezTo>
                  <a:lnTo>
                    <a:pt x="19467" y="15639"/>
                  </a:lnTo>
                  <a:cubicBezTo>
                    <a:pt x="19431" y="15478"/>
                    <a:pt x="19404" y="15318"/>
                    <a:pt x="19360" y="15166"/>
                  </a:cubicBezTo>
                  <a:cubicBezTo>
                    <a:pt x="19342" y="15095"/>
                    <a:pt x="19324" y="15014"/>
                    <a:pt x="19297" y="14934"/>
                  </a:cubicBezTo>
                  <a:lnTo>
                    <a:pt x="19297" y="14916"/>
                  </a:lnTo>
                  <a:cubicBezTo>
                    <a:pt x="19253" y="14765"/>
                    <a:pt x="19199" y="14613"/>
                    <a:pt x="19145" y="14470"/>
                  </a:cubicBezTo>
                  <a:lnTo>
                    <a:pt x="19137" y="14444"/>
                  </a:lnTo>
                  <a:cubicBezTo>
                    <a:pt x="19119" y="14408"/>
                    <a:pt x="19101" y="14363"/>
                    <a:pt x="19092" y="14319"/>
                  </a:cubicBezTo>
                  <a:cubicBezTo>
                    <a:pt x="20662" y="13150"/>
                    <a:pt x="23169" y="11616"/>
                    <a:pt x="26809" y="10349"/>
                  </a:cubicBezTo>
                  <a:cubicBezTo>
                    <a:pt x="27585" y="10081"/>
                    <a:pt x="27995" y="9225"/>
                    <a:pt x="27719" y="8449"/>
                  </a:cubicBezTo>
                  <a:cubicBezTo>
                    <a:pt x="27513" y="7851"/>
                    <a:pt x="26951" y="7449"/>
                    <a:pt x="26318" y="7449"/>
                  </a:cubicBezTo>
                  <a:cubicBezTo>
                    <a:pt x="26148" y="7449"/>
                    <a:pt x="25979" y="7476"/>
                    <a:pt x="25827" y="7539"/>
                  </a:cubicBezTo>
                  <a:cubicBezTo>
                    <a:pt x="25792" y="7548"/>
                    <a:pt x="25756" y="7557"/>
                    <a:pt x="25720" y="7574"/>
                  </a:cubicBezTo>
                  <a:cubicBezTo>
                    <a:pt x="25774" y="7218"/>
                    <a:pt x="25702" y="6834"/>
                    <a:pt x="25488" y="6513"/>
                  </a:cubicBezTo>
                  <a:cubicBezTo>
                    <a:pt x="25203" y="6102"/>
                    <a:pt x="24748" y="5862"/>
                    <a:pt x="24248" y="5862"/>
                  </a:cubicBezTo>
                  <a:cubicBezTo>
                    <a:pt x="24186" y="5862"/>
                    <a:pt x="24132" y="5862"/>
                    <a:pt x="24079" y="5870"/>
                  </a:cubicBezTo>
                  <a:cubicBezTo>
                    <a:pt x="24168" y="5415"/>
                    <a:pt x="24052" y="4934"/>
                    <a:pt x="23722" y="4568"/>
                  </a:cubicBezTo>
                  <a:cubicBezTo>
                    <a:pt x="23445" y="4256"/>
                    <a:pt x="23035" y="4077"/>
                    <a:pt x="22616" y="4077"/>
                  </a:cubicBezTo>
                  <a:cubicBezTo>
                    <a:pt x="22250" y="4077"/>
                    <a:pt x="21893" y="4211"/>
                    <a:pt x="21617" y="4461"/>
                  </a:cubicBezTo>
                  <a:cubicBezTo>
                    <a:pt x="21197" y="4836"/>
                    <a:pt x="20787" y="5219"/>
                    <a:pt x="20377" y="5594"/>
                  </a:cubicBezTo>
                  <a:cubicBezTo>
                    <a:pt x="20582" y="5076"/>
                    <a:pt x="20796" y="4559"/>
                    <a:pt x="21001" y="4033"/>
                  </a:cubicBezTo>
                  <a:cubicBezTo>
                    <a:pt x="21144" y="3658"/>
                    <a:pt x="21135" y="3257"/>
                    <a:pt x="20974" y="2891"/>
                  </a:cubicBezTo>
                  <a:cubicBezTo>
                    <a:pt x="20823" y="2525"/>
                    <a:pt x="20528" y="2240"/>
                    <a:pt x="20154" y="2097"/>
                  </a:cubicBezTo>
                  <a:cubicBezTo>
                    <a:pt x="19984" y="2025"/>
                    <a:pt x="19797" y="1999"/>
                    <a:pt x="19609" y="1999"/>
                  </a:cubicBezTo>
                  <a:cubicBezTo>
                    <a:pt x="19422" y="1999"/>
                    <a:pt x="19235" y="2034"/>
                    <a:pt x="19065" y="2097"/>
                  </a:cubicBezTo>
                  <a:cubicBezTo>
                    <a:pt x="18869" y="1776"/>
                    <a:pt x="18548" y="1535"/>
                    <a:pt x="18155" y="1437"/>
                  </a:cubicBezTo>
                  <a:cubicBezTo>
                    <a:pt x="18039" y="1410"/>
                    <a:pt x="17923" y="1401"/>
                    <a:pt x="17807" y="1401"/>
                  </a:cubicBezTo>
                  <a:cubicBezTo>
                    <a:pt x="17531" y="1401"/>
                    <a:pt x="17272" y="1472"/>
                    <a:pt x="17040" y="1606"/>
                  </a:cubicBezTo>
                  <a:cubicBezTo>
                    <a:pt x="17040" y="1579"/>
                    <a:pt x="17049" y="1553"/>
                    <a:pt x="17049" y="1526"/>
                  </a:cubicBezTo>
                  <a:cubicBezTo>
                    <a:pt x="17058" y="1133"/>
                    <a:pt x="16906" y="750"/>
                    <a:pt x="16639" y="464"/>
                  </a:cubicBezTo>
                  <a:cubicBezTo>
                    <a:pt x="16362" y="179"/>
                    <a:pt x="15996" y="9"/>
                    <a:pt x="15595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2" name="Google Shape;1832;p14"/>
            <p:cNvSpPr/>
            <p:nvPr/>
          </p:nvSpPr>
          <p:spPr>
            <a:xfrm>
              <a:off x="5563075" y="1301375"/>
              <a:ext cx="269000" cy="207600"/>
            </a:xfrm>
            <a:custGeom>
              <a:avLst/>
              <a:gdLst/>
              <a:ahLst/>
              <a:cxnLst/>
              <a:rect l="l" t="t" r="r" b="b"/>
              <a:pathLst>
                <a:path w="10760" h="8304" extrusionOk="0">
                  <a:moveTo>
                    <a:pt x="10014" y="1"/>
                  </a:moveTo>
                  <a:cubicBezTo>
                    <a:pt x="9887" y="1"/>
                    <a:pt x="9758" y="37"/>
                    <a:pt x="9645" y="114"/>
                  </a:cubicBezTo>
                  <a:cubicBezTo>
                    <a:pt x="3632" y="4164"/>
                    <a:pt x="429" y="7028"/>
                    <a:pt x="295" y="7144"/>
                  </a:cubicBezTo>
                  <a:cubicBezTo>
                    <a:pt x="28" y="7394"/>
                    <a:pt x="1" y="7813"/>
                    <a:pt x="251" y="8081"/>
                  </a:cubicBezTo>
                  <a:cubicBezTo>
                    <a:pt x="384" y="8232"/>
                    <a:pt x="563" y="8304"/>
                    <a:pt x="741" y="8304"/>
                  </a:cubicBezTo>
                  <a:cubicBezTo>
                    <a:pt x="902" y="8304"/>
                    <a:pt x="1062" y="8250"/>
                    <a:pt x="1187" y="8134"/>
                  </a:cubicBezTo>
                  <a:cubicBezTo>
                    <a:pt x="1214" y="8107"/>
                    <a:pt x="4452" y="5208"/>
                    <a:pt x="10385" y="1212"/>
                  </a:cubicBezTo>
                  <a:cubicBezTo>
                    <a:pt x="10688" y="1006"/>
                    <a:pt x="10760" y="596"/>
                    <a:pt x="10563" y="293"/>
                  </a:cubicBezTo>
                  <a:cubicBezTo>
                    <a:pt x="10435" y="103"/>
                    <a:pt x="10227" y="1"/>
                    <a:pt x="100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3" name="Google Shape;1833;p14"/>
            <p:cNvSpPr/>
            <p:nvPr/>
          </p:nvSpPr>
          <p:spPr>
            <a:xfrm>
              <a:off x="5526275" y="1155000"/>
              <a:ext cx="86575" cy="324550"/>
            </a:xfrm>
            <a:custGeom>
              <a:avLst/>
              <a:gdLst/>
              <a:ahLst/>
              <a:cxnLst/>
              <a:rect l="l" t="t" r="r" b="b"/>
              <a:pathLst>
                <a:path w="3463" h="12982" extrusionOk="0">
                  <a:moveTo>
                    <a:pt x="2794" y="1"/>
                  </a:moveTo>
                  <a:cubicBezTo>
                    <a:pt x="2427" y="1"/>
                    <a:pt x="2133" y="283"/>
                    <a:pt x="2124" y="643"/>
                  </a:cubicBezTo>
                  <a:cubicBezTo>
                    <a:pt x="1955" y="7521"/>
                    <a:pt x="161" y="12018"/>
                    <a:pt x="144" y="12071"/>
                  </a:cubicBezTo>
                  <a:cubicBezTo>
                    <a:pt x="1" y="12410"/>
                    <a:pt x="161" y="12794"/>
                    <a:pt x="500" y="12937"/>
                  </a:cubicBezTo>
                  <a:cubicBezTo>
                    <a:pt x="590" y="12972"/>
                    <a:pt x="670" y="12981"/>
                    <a:pt x="750" y="12981"/>
                  </a:cubicBezTo>
                  <a:cubicBezTo>
                    <a:pt x="1018" y="12981"/>
                    <a:pt x="1259" y="12829"/>
                    <a:pt x="1366" y="12571"/>
                  </a:cubicBezTo>
                  <a:cubicBezTo>
                    <a:pt x="1446" y="12383"/>
                    <a:pt x="3266" y="7825"/>
                    <a:pt x="3453" y="679"/>
                  </a:cubicBezTo>
                  <a:cubicBezTo>
                    <a:pt x="3462" y="313"/>
                    <a:pt x="3177" y="10"/>
                    <a:pt x="2811" y="1"/>
                  </a:cubicBezTo>
                  <a:cubicBezTo>
                    <a:pt x="2805" y="1"/>
                    <a:pt x="2800" y="1"/>
                    <a:pt x="27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4" name="Google Shape;1834;p14"/>
            <p:cNvSpPr/>
            <p:nvPr/>
          </p:nvSpPr>
          <p:spPr>
            <a:xfrm>
              <a:off x="5591625" y="1341250"/>
              <a:ext cx="291975" cy="183350"/>
            </a:xfrm>
            <a:custGeom>
              <a:avLst/>
              <a:gdLst/>
              <a:ahLst/>
              <a:cxnLst/>
              <a:rect l="l" t="t" r="r" b="b"/>
              <a:pathLst>
                <a:path w="11679" h="7334" extrusionOk="0">
                  <a:moveTo>
                    <a:pt x="10931" y="1"/>
                  </a:moveTo>
                  <a:cubicBezTo>
                    <a:pt x="10859" y="1"/>
                    <a:pt x="10787" y="12"/>
                    <a:pt x="10715" y="36"/>
                  </a:cubicBezTo>
                  <a:cubicBezTo>
                    <a:pt x="3435" y="2578"/>
                    <a:pt x="367" y="6093"/>
                    <a:pt x="233" y="6236"/>
                  </a:cubicBezTo>
                  <a:cubicBezTo>
                    <a:pt x="1" y="6521"/>
                    <a:pt x="28" y="6932"/>
                    <a:pt x="304" y="7173"/>
                  </a:cubicBezTo>
                  <a:cubicBezTo>
                    <a:pt x="429" y="7280"/>
                    <a:pt x="590" y="7333"/>
                    <a:pt x="741" y="7333"/>
                  </a:cubicBezTo>
                  <a:cubicBezTo>
                    <a:pt x="929" y="7333"/>
                    <a:pt x="1107" y="7253"/>
                    <a:pt x="1241" y="7101"/>
                  </a:cubicBezTo>
                  <a:cubicBezTo>
                    <a:pt x="1268" y="7066"/>
                    <a:pt x="4238" y="3702"/>
                    <a:pt x="11152" y="1285"/>
                  </a:cubicBezTo>
                  <a:cubicBezTo>
                    <a:pt x="11500" y="1169"/>
                    <a:pt x="11678" y="794"/>
                    <a:pt x="11562" y="446"/>
                  </a:cubicBezTo>
                  <a:cubicBezTo>
                    <a:pt x="11463" y="170"/>
                    <a:pt x="11207" y="1"/>
                    <a:pt x="109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5" name="Google Shape;1835;p14"/>
            <p:cNvSpPr/>
            <p:nvPr/>
          </p:nvSpPr>
          <p:spPr>
            <a:xfrm>
              <a:off x="5549025" y="1256850"/>
              <a:ext cx="242025" cy="238300"/>
            </a:xfrm>
            <a:custGeom>
              <a:avLst/>
              <a:gdLst/>
              <a:ahLst/>
              <a:cxnLst/>
              <a:rect l="l" t="t" r="r" b="b"/>
              <a:pathLst>
                <a:path w="9681" h="9532" extrusionOk="0">
                  <a:moveTo>
                    <a:pt x="8940" y="1"/>
                  </a:moveTo>
                  <a:cubicBezTo>
                    <a:pt x="8782" y="1"/>
                    <a:pt x="8622" y="57"/>
                    <a:pt x="8494" y="173"/>
                  </a:cubicBezTo>
                  <a:cubicBezTo>
                    <a:pt x="3114" y="5018"/>
                    <a:pt x="349" y="8301"/>
                    <a:pt x="233" y="8443"/>
                  </a:cubicBezTo>
                  <a:cubicBezTo>
                    <a:pt x="1" y="8720"/>
                    <a:pt x="37" y="9139"/>
                    <a:pt x="313" y="9371"/>
                  </a:cubicBezTo>
                  <a:cubicBezTo>
                    <a:pt x="438" y="9478"/>
                    <a:pt x="590" y="9532"/>
                    <a:pt x="741" y="9532"/>
                  </a:cubicBezTo>
                  <a:cubicBezTo>
                    <a:pt x="929" y="9532"/>
                    <a:pt x="1116" y="9451"/>
                    <a:pt x="1250" y="9291"/>
                  </a:cubicBezTo>
                  <a:cubicBezTo>
                    <a:pt x="1277" y="9264"/>
                    <a:pt x="4078" y="5936"/>
                    <a:pt x="9386" y="1155"/>
                  </a:cubicBezTo>
                  <a:cubicBezTo>
                    <a:pt x="9653" y="914"/>
                    <a:pt x="9680" y="495"/>
                    <a:pt x="9430" y="218"/>
                  </a:cubicBezTo>
                  <a:cubicBezTo>
                    <a:pt x="9302" y="75"/>
                    <a:pt x="9122" y="1"/>
                    <a:pt x="8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6" name="Google Shape;1836;p14"/>
            <p:cNvSpPr/>
            <p:nvPr/>
          </p:nvSpPr>
          <p:spPr>
            <a:xfrm>
              <a:off x="5551925" y="1189850"/>
              <a:ext cx="118675" cy="311550"/>
            </a:xfrm>
            <a:custGeom>
              <a:avLst/>
              <a:gdLst/>
              <a:ahLst/>
              <a:cxnLst/>
              <a:rect l="l" t="t" r="r" b="b"/>
              <a:pathLst>
                <a:path w="4747" h="12462" extrusionOk="0">
                  <a:moveTo>
                    <a:pt x="4020" y="0"/>
                  </a:moveTo>
                  <a:cubicBezTo>
                    <a:pt x="3717" y="0"/>
                    <a:pt x="3442" y="208"/>
                    <a:pt x="3373" y="516"/>
                  </a:cubicBezTo>
                  <a:cubicBezTo>
                    <a:pt x="1723" y="7457"/>
                    <a:pt x="144" y="11516"/>
                    <a:pt x="126" y="11551"/>
                  </a:cubicBezTo>
                  <a:cubicBezTo>
                    <a:pt x="1" y="11890"/>
                    <a:pt x="161" y="12283"/>
                    <a:pt x="509" y="12417"/>
                  </a:cubicBezTo>
                  <a:cubicBezTo>
                    <a:pt x="581" y="12444"/>
                    <a:pt x="670" y="12461"/>
                    <a:pt x="750" y="12461"/>
                  </a:cubicBezTo>
                  <a:cubicBezTo>
                    <a:pt x="1009" y="12461"/>
                    <a:pt x="1259" y="12301"/>
                    <a:pt x="1366" y="12033"/>
                  </a:cubicBezTo>
                  <a:cubicBezTo>
                    <a:pt x="1428" y="11873"/>
                    <a:pt x="2980" y="7867"/>
                    <a:pt x="4658" y="819"/>
                  </a:cubicBezTo>
                  <a:cubicBezTo>
                    <a:pt x="4747" y="463"/>
                    <a:pt x="4524" y="106"/>
                    <a:pt x="4167" y="17"/>
                  </a:cubicBezTo>
                  <a:cubicBezTo>
                    <a:pt x="4118" y="6"/>
                    <a:pt x="4069" y="0"/>
                    <a:pt x="4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7" name="Google Shape;1837;p14"/>
            <p:cNvSpPr/>
            <p:nvPr/>
          </p:nvSpPr>
          <p:spPr>
            <a:xfrm>
              <a:off x="5558625" y="1204925"/>
              <a:ext cx="157475" cy="297150"/>
            </a:xfrm>
            <a:custGeom>
              <a:avLst/>
              <a:gdLst/>
              <a:ahLst/>
              <a:cxnLst/>
              <a:rect l="l" t="t" r="r" b="b"/>
              <a:pathLst>
                <a:path w="6299" h="11886" extrusionOk="0">
                  <a:moveTo>
                    <a:pt x="5545" y="0"/>
                  </a:moveTo>
                  <a:cubicBezTo>
                    <a:pt x="5283" y="0"/>
                    <a:pt x="5036" y="156"/>
                    <a:pt x="4934" y="422"/>
                  </a:cubicBezTo>
                  <a:cubicBezTo>
                    <a:pt x="2329" y="7068"/>
                    <a:pt x="206" y="10859"/>
                    <a:pt x="179" y="10895"/>
                  </a:cubicBezTo>
                  <a:cubicBezTo>
                    <a:pt x="0" y="11216"/>
                    <a:pt x="116" y="11618"/>
                    <a:pt x="429" y="11796"/>
                  </a:cubicBezTo>
                  <a:cubicBezTo>
                    <a:pt x="536" y="11858"/>
                    <a:pt x="652" y="11885"/>
                    <a:pt x="759" y="11885"/>
                  </a:cubicBezTo>
                  <a:cubicBezTo>
                    <a:pt x="991" y="11885"/>
                    <a:pt x="1214" y="11760"/>
                    <a:pt x="1339" y="11546"/>
                  </a:cubicBezTo>
                  <a:cubicBezTo>
                    <a:pt x="1428" y="11394"/>
                    <a:pt x="3524" y="7639"/>
                    <a:pt x="6165" y="903"/>
                  </a:cubicBezTo>
                  <a:cubicBezTo>
                    <a:pt x="6299" y="564"/>
                    <a:pt x="6138" y="181"/>
                    <a:pt x="5790" y="47"/>
                  </a:cubicBezTo>
                  <a:cubicBezTo>
                    <a:pt x="5710" y="15"/>
                    <a:pt x="5627" y="0"/>
                    <a:pt x="55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8" name="Google Shape;1838;p14"/>
            <p:cNvSpPr/>
            <p:nvPr/>
          </p:nvSpPr>
          <p:spPr>
            <a:xfrm>
              <a:off x="5192425" y="1408625"/>
              <a:ext cx="504275" cy="570400"/>
            </a:xfrm>
            <a:custGeom>
              <a:avLst/>
              <a:gdLst/>
              <a:ahLst/>
              <a:cxnLst/>
              <a:rect l="l" t="t" r="r" b="b"/>
              <a:pathLst>
                <a:path w="20171" h="22816" extrusionOk="0">
                  <a:moveTo>
                    <a:pt x="13529" y="0"/>
                  </a:moveTo>
                  <a:cubicBezTo>
                    <a:pt x="11292" y="0"/>
                    <a:pt x="8998" y="1298"/>
                    <a:pt x="7342" y="3693"/>
                  </a:cubicBezTo>
                  <a:cubicBezTo>
                    <a:pt x="4871" y="7252"/>
                    <a:pt x="0" y="21454"/>
                    <a:pt x="1802" y="22703"/>
                  </a:cubicBezTo>
                  <a:cubicBezTo>
                    <a:pt x="1912" y="22779"/>
                    <a:pt x="2058" y="22815"/>
                    <a:pt x="2236" y="22815"/>
                  </a:cubicBezTo>
                  <a:cubicBezTo>
                    <a:pt x="4987" y="22815"/>
                    <a:pt x="15352" y="14190"/>
                    <a:pt x="17673" y="10838"/>
                  </a:cubicBezTo>
                  <a:cubicBezTo>
                    <a:pt x="20171" y="7225"/>
                    <a:pt x="19823" y="3148"/>
                    <a:pt x="16825" y="1052"/>
                  </a:cubicBezTo>
                  <a:cubicBezTo>
                    <a:pt x="16825" y="1043"/>
                    <a:pt x="16816" y="1043"/>
                    <a:pt x="16816" y="1043"/>
                  </a:cubicBezTo>
                  <a:cubicBezTo>
                    <a:pt x="16807" y="1043"/>
                    <a:pt x="16807" y="1043"/>
                    <a:pt x="16807" y="1034"/>
                  </a:cubicBezTo>
                  <a:cubicBezTo>
                    <a:pt x="15791" y="336"/>
                    <a:pt x="14667" y="0"/>
                    <a:pt x="135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9" name="Google Shape;1839;p14"/>
            <p:cNvSpPr/>
            <p:nvPr/>
          </p:nvSpPr>
          <p:spPr>
            <a:xfrm>
              <a:off x="5542350" y="1514025"/>
              <a:ext cx="130275" cy="103800"/>
            </a:xfrm>
            <a:custGeom>
              <a:avLst/>
              <a:gdLst/>
              <a:ahLst/>
              <a:cxnLst/>
              <a:rect l="l" t="t" r="r" b="b"/>
              <a:pathLst>
                <a:path w="5211" h="4152" extrusionOk="0">
                  <a:moveTo>
                    <a:pt x="590" y="0"/>
                  </a:moveTo>
                  <a:cubicBezTo>
                    <a:pt x="427" y="0"/>
                    <a:pt x="265" y="78"/>
                    <a:pt x="161" y="226"/>
                  </a:cubicBezTo>
                  <a:cubicBezTo>
                    <a:pt x="0" y="458"/>
                    <a:pt x="63" y="788"/>
                    <a:pt x="295" y="949"/>
                  </a:cubicBezTo>
                  <a:lnTo>
                    <a:pt x="4925" y="4151"/>
                  </a:lnTo>
                  <a:cubicBezTo>
                    <a:pt x="5050" y="3794"/>
                    <a:pt x="5139" y="3437"/>
                    <a:pt x="5210" y="3081"/>
                  </a:cubicBezTo>
                  <a:lnTo>
                    <a:pt x="883" y="92"/>
                  </a:lnTo>
                  <a:cubicBezTo>
                    <a:pt x="794" y="30"/>
                    <a:pt x="692" y="0"/>
                    <a:pt x="590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0" name="Google Shape;1840;p14"/>
            <p:cNvSpPr/>
            <p:nvPr/>
          </p:nvSpPr>
          <p:spPr>
            <a:xfrm>
              <a:off x="5303925" y="1628275"/>
              <a:ext cx="119350" cy="94425"/>
            </a:xfrm>
            <a:custGeom>
              <a:avLst/>
              <a:gdLst/>
              <a:ahLst/>
              <a:cxnLst/>
              <a:rect l="l" t="t" r="r" b="b"/>
              <a:pathLst>
                <a:path w="4774" h="3777" extrusionOk="0">
                  <a:moveTo>
                    <a:pt x="393" y="0"/>
                  </a:moveTo>
                  <a:cubicBezTo>
                    <a:pt x="259" y="322"/>
                    <a:pt x="134" y="661"/>
                    <a:pt x="1" y="991"/>
                  </a:cubicBezTo>
                  <a:lnTo>
                    <a:pt x="3890" y="3685"/>
                  </a:lnTo>
                  <a:cubicBezTo>
                    <a:pt x="3979" y="3747"/>
                    <a:pt x="4083" y="3777"/>
                    <a:pt x="4186" y="3777"/>
                  </a:cubicBezTo>
                  <a:cubicBezTo>
                    <a:pt x="4351" y="3777"/>
                    <a:pt x="4514" y="3699"/>
                    <a:pt x="4613" y="3551"/>
                  </a:cubicBezTo>
                  <a:cubicBezTo>
                    <a:pt x="4773" y="3319"/>
                    <a:pt x="4720" y="2998"/>
                    <a:pt x="4479" y="2828"/>
                  </a:cubicBezTo>
                  <a:lnTo>
                    <a:pt x="393" y="0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1" name="Google Shape;1841;p14"/>
            <p:cNvSpPr/>
            <p:nvPr/>
          </p:nvSpPr>
          <p:spPr>
            <a:xfrm>
              <a:off x="5361025" y="1820000"/>
              <a:ext cx="81200" cy="59875"/>
            </a:xfrm>
            <a:custGeom>
              <a:avLst/>
              <a:gdLst/>
              <a:ahLst/>
              <a:cxnLst/>
              <a:rect l="l" t="t" r="r" b="b"/>
              <a:pathLst>
                <a:path w="3248" h="2395" extrusionOk="0">
                  <a:moveTo>
                    <a:pt x="592" y="1"/>
                  </a:moveTo>
                  <a:cubicBezTo>
                    <a:pt x="427" y="1"/>
                    <a:pt x="265" y="78"/>
                    <a:pt x="161" y="227"/>
                  </a:cubicBezTo>
                  <a:cubicBezTo>
                    <a:pt x="0" y="458"/>
                    <a:pt x="63" y="789"/>
                    <a:pt x="295" y="949"/>
                  </a:cubicBezTo>
                  <a:lnTo>
                    <a:pt x="2391" y="2394"/>
                  </a:lnTo>
                  <a:cubicBezTo>
                    <a:pt x="2677" y="2180"/>
                    <a:pt x="2962" y="1957"/>
                    <a:pt x="3248" y="1725"/>
                  </a:cubicBezTo>
                  <a:lnTo>
                    <a:pt x="893" y="93"/>
                  </a:lnTo>
                  <a:cubicBezTo>
                    <a:pt x="800" y="31"/>
                    <a:pt x="696" y="1"/>
                    <a:pt x="592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2" name="Google Shape;1842;p14"/>
            <p:cNvSpPr/>
            <p:nvPr/>
          </p:nvSpPr>
          <p:spPr>
            <a:xfrm>
              <a:off x="5237900" y="1839700"/>
              <a:ext cx="100625" cy="83825"/>
            </a:xfrm>
            <a:custGeom>
              <a:avLst/>
              <a:gdLst/>
              <a:ahLst/>
              <a:cxnLst/>
              <a:rect l="l" t="t" r="r" b="b"/>
              <a:pathLst>
                <a:path w="4025" h="3353" extrusionOk="0">
                  <a:moveTo>
                    <a:pt x="251" y="1"/>
                  </a:moveTo>
                  <a:cubicBezTo>
                    <a:pt x="162" y="375"/>
                    <a:pt x="72" y="732"/>
                    <a:pt x="1" y="1089"/>
                  </a:cubicBezTo>
                  <a:lnTo>
                    <a:pt x="3141" y="3257"/>
                  </a:lnTo>
                  <a:cubicBezTo>
                    <a:pt x="3230" y="3321"/>
                    <a:pt x="3332" y="3352"/>
                    <a:pt x="3433" y="3352"/>
                  </a:cubicBezTo>
                  <a:cubicBezTo>
                    <a:pt x="3597" y="3352"/>
                    <a:pt x="3759" y="3272"/>
                    <a:pt x="3864" y="3123"/>
                  </a:cubicBezTo>
                  <a:cubicBezTo>
                    <a:pt x="4024" y="2891"/>
                    <a:pt x="3962" y="2570"/>
                    <a:pt x="3730" y="2400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43" name="Google Shape;1843;p14"/>
          <p:cNvSpPr/>
          <p:nvPr/>
        </p:nvSpPr>
        <p:spPr>
          <a:xfrm rot="-1988494" flipH="1">
            <a:off x="7463998" y="6201483"/>
            <a:ext cx="339581" cy="359179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44" name="Google Shape;1844;p14"/>
          <p:cNvSpPr/>
          <p:nvPr/>
        </p:nvSpPr>
        <p:spPr>
          <a:xfrm rot="-1988494" flipH="1">
            <a:off x="262564" y="2061116"/>
            <a:ext cx="339581" cy="359179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45" name="Google Shape;1845;p14"/>
          <p:cNvSpPr/>
          <p:nvPr/>
        </p:nvSpPr>
        <p:spPr>
          <a:xfrm rot="2381823" flipH="1">
            <a:off x="11594867" y="3391656"/>
            <a:ext cx="339580" cy="359177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46" name="Google Shape;1846;p14"/>
          <p:cNvSpPr/>
          <p:nvPr/>
        </p:nvSpPr>
        <p:spPr>
          <a:xfrm rot="-1988494" flipH="1">
            <a:off x="7509731" y="539616"/>
            <a:ext cx="339581" cy="359179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47" name="Google Shape;1847;p14"/>
          <p:cNvSpPr txBox="1">
            <a:spLocks noGrp="1"/>
          </p:cNvSpPr>
          <p:nvPr>
            <p:ph type="title"/>
          </p:nvPr>
        </p:nvSpPr>
        <p:spPr>
          <a:xfrm>
            <a:off x="3956400" y="4020733"/>
            <a:ext cx="7284800" cy="6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48" name="Google Shape;1848;p14"/>
          <p:cNvSpPr txBox="1">
            <a:spLocks noGrp="1"/>
          </p:cNvSpPr>
          <p:nvPr>
            <p:ph type="subTitle" idx="1"/>
          </p:nvPr>
        </p:nvSpPr>
        <p:spPr>
          <a:xfrm>
            <a:off x="3956400" y="2192900"/>
            <a:ext cx="7284800" cy="18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1849" name="Google Shape;1849;p14"/>
          <p:cNvGrpSpPr/>
          <p:nvPr/>
        </p:nvGrpSpPr>
        <p:grpSpPr>
          <a:xfrm rot="-1748891">
            <a:off x="4406893" y="5277504"/>
            <a:ext cx="603527" cy="550905"/>
            <a:chOff x="6878645" y="4321800"/>
            <a:chExt cx="521329" cy="475799"/>
          </a:xfrm>
        </p:grpSpPr>
        <p:sp>
          <p:nvSpPr>
            <p:cNvPr id="1850" name="Google Shape;1850;p14"/>
            <p:cNvSpPr/>
            <p:nvPr/>
          </p:nvSpPr>
          <p:spPr>
            <a:xfrm>
              <a:off x="6878645" y="4321800"/>
              <a:ext cx="521329" cy="475799"/>
            </a:xfrm>
            <a:custGeom>
              <a:avLst/>
              <a:gdLst/>
              <a:ahLst/>
              <a:cxnLst/>
              <a:rect l="l" t="t" r="r" b="b"/>
              <a:pathLst>
                <a:path w="7958" h="7263" extrusionOk="0">
                  <a:moveTo>
                    <a:pt x="3765" y="0"/>
                  </a:moveTo>
                  <a:cubicBezTo>
                    <a:pt x="3337" y="0"/>
                    <a:pt x="2917" y="81"/>
                    <a:pt x="2507" y="232"/>
                  </a:cubicBezTo>
                  <a:cubicBezTo>
                    <a:pt x="1900" y="464"/>
                    <a:pt x="1481" y="982"/>
                    <a:pt x="1374" y="1615"/>
                  </a:cubicBezTo>
                  <a:cubicBezTo>
                    <a:pt x="1294" y="2106"/>
                    <a:pt x="1410" y="2579"/>
                    <a:pt x="1686" y="2962"/>
                  </a:cubicBezTo>
                  <a:lnTo>
                    <a:pt x="384" y="4113"/>
                  </a:lnTo>
                  <a:cubicBezTo>
                    <a:pt x="170" y="4309"/>
                    <a:pt x="36" y="4577"/>
                    <a:pt x="18" y="4862"/>
                  </a:cubicBezTo>
                  <a:cubicBezTo>
                    <a:pt x="0" y="5157"/>
                    <a:pt x="98" y="5433"/>
                    <a:pt x="295" y="5656"/>
                  </a:cubicBezTo>
                  <a:lnTo>
                    <a:pt x="1392" y="6896"/>
                  </a:lnTo>
                  <a:cubicBezTo>
                    <a:pt x="1597" y="7128"/>
                    <a:pt x="1892" y="7262"/>
                    <a:pt x="2204" y="7262"/>
                  </a:cubicBezTo>
                  <a:cubicBezTo>
                    <a:pt x="2471" y="7262"/>
                    <a:pt x="2730" y="7164"/>
                    <a:pt x="2926" y="6994"/>
                  </a:cubicBezTo>
                  <a:lnTo>
                    <a:pt x="4229" y="5844"/>
                  </a:lnTo>
                  <a:cubicBezTo>
                    <a:pt x="4559" y="6147"/>
                    <a:pt x="4996" y="6325"/>
                    <a:pt x="5460" y="6325"/>
                  </a:cubicBezTo>
                  <a:cubicBezTo>
                    <a:pt x="6129" y="6325"/>
                    <a:pt x="6736" y="5960"/>
                    <a:pt x="7048" y="5362"/>
                  </a:cubicBezTo>
                  <a:cubicBezTo>
                    <a:pt x="7958" y="3622"/>
                    <a:pt x="7146" y="1972"/>
                    <a:pt x="6522" y="1258"/>
                  </a:cubicBezTo>
                  <a:lnTo>
                    <a:pt x="6513" y="1258"/>
                  </a:lnTo>
                  <a:cubicBezTo>
                    <a:pt x="6334" y="1044"/>
                    <a:pt x="5326" y="0"/>
                    <a:pt x="3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1" name="Google Shape;1851;p14"/>
            <p:cNvSpPr/>
            <p:nvPr/>
          </p:nvSpPr>
          <p:spPr>
            <a:xfrm>
              <a:off x="6931840" y="4376108"/>
              <a:ext cx="409110" cy="367511"/>
            </a:xfrm>
            <a:custGeom>
              <a:avLst/>
              <a:gdLst/>
              <a:ahLst/>
              <a:cxnLst/>
              <a:rect l="l" t="t" r="r" b="b"/>
              <a:pathLst>
                <a:path w="6245" h="5610" extrusionOk="0">
                  <a:moveTo>
                    <a:pt x="2946" y="1"/>
                  </a:moveTo>
                  <a:cubicBezTo>
                    <a:pt x="2646" y="1"/>
                    <a:pt x="2325" y="53"/>
                    <a:pt x="1989" y="180"/>
                  </a:cubicBezTo>
                  <a:cubicBezTo>
                    <a:pt x="1294" y="447"/>
                    <a:pt x="1142" y="1357"/>
                    <a:pt x="1713" y="1830"/>
                  </a:cubicBezTo>
                  <a:cubicBezTo>
                    <a:pt x="1838" y="1937"/>
                    <a:pt x="1972" y="2044"/>
                    <a:pt x="2097" y="2160"/>
                  </a:cubicBezTo>
                  <a:lnTo>
                    <a:pt x="125" y="3908"/>
                  </a:lnTo>
                  <a:cubicBezTo>
                    <a:pt x="18" y="4007"/>
                    <a:pt x="0" y="4167"/>
                    <a:pt x="98" y="4274"/>
                  </a:cubicBezTo>
                  <a:lnTo>
                    <a:pt x="1196" y="5523"/>
                  </a:lnTo>
                  <a:cubicBezTo>
                    <a:pt x="1248" y="5580"/>
                    <a:pt x="1320" y="5609"/>
                    <a:pt x="1393" y="5609"/>
                  </a:cubicBezTo>
                  <a:cubicBezTo>
                    <a:pt x="1456" y="5609"/>
                    <a:pt x="1520" y="5587"/>
                    <a:pt x="1570" y="5541"/>
                  </a:cubicBezTo>
                  <a:lnTo>
                    <a:pt x="3551" y="3793"/>
                  </a:lnTo>
                  <a:cubicBezTo>
                    <a:pt x="3640" y="3935"/>
                    <a:pt x="3738" y="4078"/>
                    <a:pt x="3827" y="4221"/>
                  </a:cubicBezTo>
                  <a:cubicBezTo>
                    <a:pt x="4024" y="4520"/>
                    <a:pt x="4337" y="4668"/>
                    <a:pt x="4649" y="4668"/>
                  </a:cubicBezTo>
                  <a:cubicBezTo>
                    <a:pt x="4987" y="4668"/>
                    <a:pt x="5323" y="4493"/>
                    <a:pt x="5504" y="4149"/>
                  </a:cubicBezTo>
                  <a:cubicBezTo>
                    <a:pt x="6245" y="2740"/>
                    <a:pt x="5495" y="1437"/>
                    <a:pt x="5094" y="982"/>
                  </a:cubicBezTo>
                  <a:cubicBezTo>
                    <a:pt x="5094" y="982"/>
                    <a:pt x="5085" y="982"/>
                    <a:pt x="5085" y="973"/>
                  </a:cubicBezTo>
                  <a:cubicBezTo>
                    <a:pt x="4774" y="621"/>
                    <a:pt x="3981" y="1"/>
                    <a:pt x="2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2933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p15"/>
          <p:cNvSpPr/>
          <p:nvPr/>
        </p:nvSpPr>
        <p:spPr>
          <a:xfrm>
            <a:off x="7239201" y="5314149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54" name="Google Shape;1854;p15"/>
          <p:cNvGrpSpPr/>
          <p:nvPr/>
        </p:nvGrpSpPr>
        <p:grpSpPr>
          <a:xfrm rot="10800000">
            <a:off x="7378072" y="5497127"/>
            <a:ext cx="5115997" cy="2931076"/>
            <a:chOff x="-9376871" y="-61513"/>
            <a:chExt cx="3836998" cy="2198307"/>
          </a:xfrm>
        </p:grpSpPr>
        <p:sp>
          <p:nvSpPr>
            <p:cNvPr id="1855" name="Google Shape;1855;p15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6" name="Google Shape;1856;p15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7" name="Google Shape;1857;p15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8" name="Google Shape;1858;p15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9" name="Google Shape;1859;p15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0" name="Google Shape;1860;p15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1" name="Google Shape;1861;p15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2" name="Google Shape;1862;p15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3" name="Google Shape;1863;p15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4" name="Google Shape;1864;p15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5" name="Google Shape;1865;p15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6" name="Google Shape;1866;p15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7" name="Google Shape;1867;p15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8" name="Google Shape;1868;p15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9" name="Google Shape;1869;p15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0" name="Google Shape;1870;p15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1" name="Google Shape;1871;p15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2" name="Google Shape;1872;p15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3" name="Google Shape;1873;p15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4" name="Google Shape;1874;p15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5" name="Google Shape;1875;p15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6" name="Google Shape;1876;p15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7" name="Google Shape;1877;p15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8" name="Google Shape;1878;p15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9" name="Google Shape;1879;p15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0" name="Google Shape;1880;p15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1" name="Google Shape;1881;p15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2" name="Google Shape;1882;p15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3" name="Google Shape;1883;p15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4" name="Google Shape;1884;p15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5" name="Google Shape;1885;p15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6" name="Google Shape;1886;p15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7" name="Google Shape;1887;p15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8" name="Google Shape;1888;p15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9" name="Google Shape;1889;p15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0" name="Google Shape;1890;p15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1" name="Google Shape;1891;p15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2" name="Google Shape;1892;p15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3" name="Google Shape;1893;p15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4" name="Google Shape;1894;p15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5" name="Google Shape;1895;p15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6" name="Google Shape;1896;p15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7" name="Google Shape;1897;p15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8" name="Google Shape;1898;p15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9" name="Google Shape;1899;p15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0" name="Google Shape;1900;p15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1" name="Google Shape;1901;p15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2" name="Google Shape;1902;p15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3" name="Google Shape;1903;p15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4" name="Google Shape;1904;p15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5" name="Google Shape;1905;p15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6" name="Google Shape;1906;p15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7" name="Google Shape;1907;p15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8" name="Google Shape;1908;p15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9" name="Google Shape;1909;p15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0" name="Google Shape;1910;p15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1" name="Google Shape;1911;p15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2" name="Google Shape;1912;p15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3" name="Google Shape;1913;p15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4" name="Google Shape;1914;p15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15" name="Google Shape;1915;p15"/>
          <p:cNvSpPr/>
          <p:nvPr/>
        </p:nvSpPr>
        <p:spPr>
          <a:xfrm rot="10800000">
            <a:off x="-2791598" y="-2616033"/>
            <a:ext cx="8605300" cy="4929839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916" name="Google Shape;1916;p15"/>
          <p:cNvGrpSpPr/>
          <p:nvPr/>
        </p:nvGrpSpPr>
        <p:grpSpPr>
          <a:xfrm rot="10800000">
            <a:off x="-2145422" y="-2557630"/>
            <a:ext cx="7773465" cy="4453580"/>
            <a:chOff x="-5991144" y="1964591"/>
            <a:chExt cx="5830099" cy="3340185"/>
          </a:xfrm>
        </p:grpSpPr>
        <p:sp>
          <p:nvSpPr>
            <p:cNvPr id="1917" name="Google Shape;1917;p15"/>
            <p:cNvSpPr/>
            <p:nvPr/>
          </p:nvSpPr>
          <p:spPr>
            <a:xfrm>
              <a:off x="-5991144" y="1964591"/>
              <a:ext cx="5830099" cy="3340185"/>
            </a:xfrm>
            <a:custGeom>
              <a:avLst/>
              <a:gdLst/>
              <a:ahLst/>
              <a:cxnLst/>
              <a:rect l="l" t="t" r="r" b="b"/>
              <a:pathLst>
                <a:path w="165522" h="94831" extrusionOk="0">
                  <a:moveTo>
                    <a:pt x="165522" y="0"/>
                  </a:moveTo>
                  <a:cubicBezTo>
                    <a:pt x="134806" y="455"/>
                    <a:pt x="109069" y="22865"/>
                    <a:pt x="79541" y="31331"/>
                  </a:cubicBezTo>
                  <a:cubicBezTo>
                    <a:pt x="69281" y="34266"/>
                    <a:pt x="58549" y="35515"/>
                    <a:pt x="48549" y="39244"/>
                  </a:cubicBezTo>
                  <a:cubicBezTo>
                    <a:pt x="26353" y="47531"/>
                    <a:pt x="9653" y="73188"/>
                    <a:pt x="1" y="94830"/>
                  </a:cubicBezTo>
                  <a:lnTo>
                    <a:pt x="165522" y="92529"/>
                  </a:lnTo>
                  <a:lnTo>
                    <a:pt x="1655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8" name="Google Shape;1918;p15"/>
            <p:cNvSpPr/>
            <p:nvPr/>
          </p:nvSpPr>
          <p:spPr>
            <a:xfrm>
              <a:off x="-5887766" y="5054626"/>
              <a:ext cx="14793" cy="248565"/>
            </a:xfrm>
            <a:custGeom>
              <a:avLst/>
              <a:gdLst/>
              <a:ahLst/>
              <a:cxnLst/>
              <a:rect l="l" t="t" r="r" b="b"/>
              <a:pathLst>
                <a:path w="420" h="7057" extrusionOk="0">
                  <a:moveTo>
                    <a:pt x="420" y="0"/>
                  </a:moveTo>
                  <a:cubicBezTo>
                    <a:pt x="277" y="286"/>
                    <a:pt x="134" y="571"/>
                    <a:pt x="1" y="857"/>
                  </a:cubicBezTo>
                  <a:lnTo>
                    <a:pt x="1" y="7057"/>
                  </a:lnTo>
                  <a:lnTo>
                    <a:pt x="420" y="7048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9" name="Google Shape;1919;p15"/>
            <p:cNvSpPr/>
            <p:nvPr/>
          </p:nvSpPr>
          <p:spPr>
            <a:xfrm>
              <a:off x="-5361753" y="4206221"/>
              <a:ext cx="15110" cy="88021"/>
            </a:xfrm>
            <a:custGeom>
              <a:avLst/>
              <a:gdLst/>
              <a:ahLst/>
              <a:cxnLst/>
              <a:rect l="l" t="t" r="r" b="b"/>
              <a:pathLst>
                <a:path w="429" h="2499" extrusionOk="0">
                  <a:moveTo>
                    <a:pt x="429" y="1"/>
                  </a:moveTo>
                  <a:cubicBezTo>
                    <a:pt x="286" y="188"/>
                    <a:pt x="143" y="375"/>
                    <a:pt x="0" y="554"/>
                  </a:cubicBezTo>
                  <a:lnTo>
                    <a:pt x="0" y="2499"/>
                  </a:lnTo>
                  <a:lnTo>
                    <a:pt x="429" y="249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0" name="Google Shape;1920;p15"/>
            <p:cNvSpPr/>
            <p:nvPr/>
          </p:nvSpPr>
          <p:spPr>
            <a:xfrm>
              <a:off x="-5361753" y="4835295"/>
              <a:ext cx="15110" cy="460675"/>
            </a:xfrm>
            <a:custGeom>
              <a:avLst/>
              <a:gdLst/>
              <a:ahLst/>
              <a:cxnLst/>
              <a:rect l="l" t="t" r="r" b="b"/>
              <a:pathLst>
                <a:path w="429" h="13079" extrusionOk="0">
                  <a:moveTo>
                    <a:pt x="0" y="0"/>
                  </a:moveTo>
                  <a:lnTo>
                    <a:pt x="0" y="13079"/>
                  </a:lnTo>
                  <a:lnTo>
                    <a:pt x="429" y="1307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1" name="Google Shape;1921;p15"/>
            <p:cNvSpPr/>
            <p:nvPr/>
          </p:nvSpPr>
          <p:spPr>
            <a:xfrm>
              <a:off x="-536175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2" name="Google Shape;1922;p15"/>
            <p:cNvSpPr/>
            <p:nvPr/>
          </p:nvSpPr>
          <p:spPr>
            <a:xfrm>
              <a:off x="-4835423" y="3661047"/>
              <a:ext cx="14793" cy="106865"/>
            </a:xfrm>
            <a:custGeom>
              <a:avLst/>
              <a:gdLst/>
              <a:ahLst/>
              <a:cxnLst/>
              <a:rect l="l" t="t" r="r" b="b"/>
              <a:pathLst>
                <a:path w="420" h="3034" extrusionOk="0">
                  <a:moveTo>
                    <a:pt x="419" y="1"/>
                  </a:moveTo>
                  <a:cubicBezTo>
                    <a:pt x="277" y="108"/>
                    <a:pt x="134" y="224"/>
                    <a:pt x="0" y="340"/>
                  </a:cubicBezTo>
                  <a:lnTo>
                    <a:pt x="0" y="3034"/>
                  </a:lnTo>
                  <a:lnTo>
                    <a:pt x="419" y="3034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3" name="Google Shape;1923;p15"/>
            <p:cNvSpPr/>
            <p:nvPr/>
          </p:nvSpPr>
          <p:spPr>
            <a:xfrm>
              <a:off x="-4835423" y="4835295"/>
              <a:ext cx="14793" cy="453454"/>
            </a:xfrm>
            <a:custGeom>
              <a:avLst/>
              <a:gdLst/>
              <a:ahLst/>
              <a:cxnLst/>
              <a:rect l="l" t="t" r="r" b="b"/>
              <a:pathLst>
                <a:path w="420" h="12874" extrusionOk="0">
                  <a:moveTo>
                    <a:pt x="0" y="0"/>
                  </a:moveTo>
                  <a:lnTo>
                    <a:pt x="0" y="12873"/>
                  </a:lnTo>
                  <a:lnTo>
                    <a:pt x="419" y="1286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4" name="Google Shape;1924;p15"/>
            <p:cNvSpPr/>
            <p:nvPr/>
          </p:nvSpPr>
          <p:spPr>
            <a:xfrm>
              <a:off x="-483542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5" name="Google Shape;1925;p15"/>
            <p:cNvSpPr/>
            <p:nvPr/>
          </p:nvSpPr>
          <p:spPr>
            <a:xfrm>
              <a:off x="-483542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6" name="Google Shape;1926;p15"/>
            <p:cNvSpPr/>
            <p:nvPr/>
          </p:nvSpPr>
          <p:spPr>
            <a:xfrm>
              <a:off x="-4309445" y="3352181"/>
              <a:ext cx="15146" cy="415731"/>
            </a:xfrm>
            <a:custGeom>
              <a:avLst/>
              <a:gdLst/>
              <a:ahLst/>
              <a:cxnLst/>
              <a:rect l="l" t="t" r="r" b="b"/>
              <a:pathLst>
                <a:path w="430" h="11803" extrusionOk="0">
                  <a:moveTo>
                    <a:pt x="429" y="0"/>
                  </a:moveTo>
                  <a:cubicBezTo>
                    <a:pt x="286" y="54"/>
                    <a:pt x="144" y="107"/>
                    <a:pt x="1" y="161"/>
                  </a:cubicBezTo>
                  <a:lnTo>
                    <a:pt x="1" y="11803"/>
                  </a:lnTo>
                  <a:lnTo>
                    <a:pt x="429" y="118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7" name="Google Shape;1927;p15"/>
            <p:cNvSpPr/>
            <p:nvPr/>
          </p:nvSpPr>
          <p:spPr>
            <a:xfrm>
              <a:off x="-4309445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8" name="Google Shape;1928;p15"/>
            <p:cNvSpPr/>
            <p:nvPr/>
          </p:nvSpPr>
          <p:spPr>
            <a:xfrm>
              <a:off x="-4309445" y="4835295"/>
              <a:ext cx="15146" cy="445917"/>
            </a:xfrm>
            <a:custGeom>
              <a:avLst/>
              <a:gdLst/>
              <a:ahLst/>
              <a:cxnLst/>
              <a:rect l="l" t="t" r="r" b="b"/>
              <a:pathLst>
                <a:path w="430" h="12660" extrusionOk="0">
                  <a:moveTo>
                    <a:pt x="1" y="0"/>
                  </a:moveTo>
                  <a:lnTo>
                    <a:pt x="1" y="12659"/>
                  </a:lnTo>
                  <a:lnTo>
                    <a:pt x="429" y="12659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9" name="Google Shape;1929;p15"/>
            <p:cNvSpPr/>
            <p:nvPr/>
          </p:nvSpPr>
          <p:spPr>
            <a:xfrm>
              <a:off x="-4309445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0" name="Google Shape;1930;p15"/>
            <p:cNvSpPr/>
            <p:nvPr/>
          </p:nvSpPr>
          <p:spPr>
            <a:xfrm>
              <a:off x="-3783433" y="3203542"/>
              <a:ext cx="15110" cy="38393"/>
            </a:xfrm>
            <a:custGeom>
              <a:avLst/>
              <a:gdLst/>
              <a:ahLst/>
              <a:cxnLst/>
              <a:rect l="l" t="t" r="r" b="b"/>
              <a:pathLst>
                <a:path w="429" h="1090" extrusionOk="0">
                  <a:moveTo>
                    <a:pt x="429" y="1"/>
                  </a:moveTo>
                  <a:cubicBezTo>
                    <a:pt x="286" y="36"/>
                    <a:pt x="144" y="63"/>
                    <a:pt x="1" y="99"/>
                  </a:cubicBezTo>
                  <a:lnTo>
                    <a:pt x="1" y="1089"/>
                  </a:lnTo>
                  <a:lnTo>
                    <a:pt x="429" y="108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1" name="Google Shape;1931;p15"/>
            <p:cNvSpPr/>
            <p:nvPr/>
          </p:nvSpPr>
          <p:spPr>
            <a:xfrm>
              <a:off x="-3783433" y="4835295"/>
              <a:ext cx="15110" cy="438696"/>
            </a:xfrm>
            <a:custGeom>
              <a:avLst/>
              <a:gdLst/>
              <a:ahLst/>
              <a:cxnLst/>
              <a:rect l="l" t="t" r="r" b="b"/>
              <a:pathLst>
                <a:path w="429" h="12455" extrusionOk="0">
                  <a:moveTo>
                    <a:pt x="1" y="0"/>
                  </a:moveTo>
                  <a:lnTo>
                    <a:pt x="1" y="12454"/>
                  </a:lnTo>
                  <a:lnTo>
                    <a:pt x="429" y="1244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2" name="Google Shape;1932;p15"/>
            <p:cNvSpPr/>
            <p:nvPr/>
          </p:nvSpPr>
          <p:spPr>
            <a:xfrm>
              <a:off x="-378343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3" name="Google Shape;1933;p15"/>
            <p:cNvSpPr/>
            <p:nvPr/>
          </p:nvSpPr>
          <p:spPr>
            <a:xfrm>
              <a:off x="-378343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4" name="Google Shape;1934;p15"/>
            <p:cNvSpPr/>
            <p:nvPr/>
          </p:nvSpPr>
          <p:spPr>
            <a:xfrm>
              <a:off x="-378343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5" name="Google Shape;1935;p15"/>
            <p:cNvSpPr/>
            <p:nvPr/>
          </p:nvSpPr>
          <p:spPr>
            <a:xfrm>
              <a:off x="-325710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6" name="Google Shape;1936;p15"/>
            <p:cNvSpPr/>
            <p:nvPr/>
          </p:nvSpPr>
          <p:spPr>
            <a:xfrm>
              <a:off x="-325710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7" name="Google Shape;1937;p15"/>
            <p:cNvSpPr/>
            <p:nvPr/>
          </p:nvSpPr>
          <p:spPr>
            <a:xfrm>
              <a:off x="-3257103" y="3082588"/>
              <a:ext cx="15110" cy="159347"/>
            </a:xfrm>
            <a:custGeom>
              <a:avLst/>
              <a:gdLst/>
              <a:ahLst/>
              <a:cxnLst/>
              <a:rect l="l" t="t" r="r" b="b"/>
              <a:pathLst>
                <a:path w="429" h="4524" extrusionOk="0">
                  <a:moveTo>
                    <a:pt x="429" y="0"/>
                  </a:moveTo>
                  <a:cubicBezTo>
                    <a:pt x="286" y="36"/>
                    <a:pt x="143" y="80"/>
                    <a:pt x="1" y="116"/>
                  </a:cubicBezTo>
                  <a:lnTo>
                    <a:pt x="1" y="4523"/>
                  </a:lnTo>
                  <a:lnTo>
                    <a:pt x="429" y="452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8" name="Google Shape;1938;p15"/>
            <p:cNvSpPr/>
            <p:nvPr/>
          </p:nvSpPr>
          <p:spPr>
            <a:xfrm>
              <a:off x="-3257103" y="4835295"/>
              <a:ext cx="15110" cy="431476"/>
            </a:xfrm>
            <a:custGeom>
              <a:avLst/>
              <a:gdLst/>
              <a:ahLst/>
              <a:cxnLst/>
              <a:rect l="l" t="t" r="r" b="b"/>
              <a:pathLst>
                <a:path w="429" h="12250" extrusionOk="0">
                  <a:moveTo>
                    <a:pt x="1" y="0"/>
                  </a:moveTo>
                  <a:lnTo>
                    <a:pt x="1" y="12249"/>
                  </a:lnTo>
                  <a:lnTo>
                    <a:pt x="429" y="1224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9" name="Google Shape;1939;p15"/>
            <p:cNvSpPr/>
            <p:nvPr/>
          </p:nvSpPr>
          <p:spPr>
            <a:xfrm>
              <a:off x="-325710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0" name="Google Shape;1940;p15"/>
            <p:cNvSpPr/>
            <p:nvPr/>
          </p:nvSpPr>
          <p:spPr>
            <a:xfrm>
              <a:off x="-2731090" y="4835295"/>
              <a:ext cx="15110" cy="424220"/>
            </a:xfrm>
            <a:custGeom>
              <a:avLst/>
              <a:gdLst/>
              <a:ahLst/>
              <a:cxnLst/>
              <a:rect l="l" t="t" r="r" b="b"/>
              <a:pathLst>
                <a:path w="429" h="12044" extrusionOk="0">
                  <a:moveTo>
                    <a:pt x="0" y="0"/>
                  </a:moveTo>
                  <a:lnTo>
                    <a:pt x="0" y="12044"/>
                  </a:lnTo>
                  <a:lnTo>
                    <a:pt x="429" y="1203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1" name="Google Shape;1941;p15"/>
            <p:cNvSpPr/>
            <p:nvPr/>
          </p:nvSpPr>
          <p:spPr>
            <a:xfrm>
              <a:off x="-273109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2" name="Google Shape;1942;p15"/>
            <p:cNvSpPr/>
            <p:nvPr/>
          </p:nvSpPr>
          <p:spPr>
            <a:xfrm>
              <a:off x="-273109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3" name="Google Shape;1943;p15"/>
            <p:cNvSpPr/>
            <p:nvPr/>
          </p:nvSpPr>
          <p:spPr>
            <a:xfrm>
              <a:off x="-2731090" y="2899396"/>
              <a:ext cx="15110" cy="342539"/>
            </a:xfrm>
            <a:custGeom>
              <a:avLst/>
              <a:gdLst/>
              <a:ahLst/>
              <a:cxnLst/>
              <a:rect l="l" t="t" r="r" b="b"/>
              <a:pathLst>
                <a:path w="429" h="9725" extrusionOk="0">
                  <a:moveTo>
                    <a:pt x="429" y="0"/>
                  </a:moveTo>
                  <a:cubicBezTo>
                    <a:pt x="286" y="63"/>
                    <a:pt x="143" y="116"/>
                    <a:pt x="0" y="179"/>
                  </a:cubicBezTo>
                  <a:lnTo>
                    <a:pt x="0" y="9724"/>
                  </a:lnTo>
                  <a:lnTo>
                    <a:pt x="429" y="9724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4" name="Google Shape;1944;p15"/>
            <p:cNvSpPr/>
            <p:nvPr/>
          </p:nvSpPr>
          <p:spPr>
            <a:xfrm>
              <a:off x="-273109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5" name="Google Shape;1945;p15"/>
            <p:cNvSpPr/>
            <p:nvPr/>
          </p:nvSpPr>
          <p:spPr>
            <a:xfrm>
              <a:off x="-220476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6" name="Google Shape;1946;p15"/>
            <p:cNvSpPr/>
            <p:nvPr/>
          </p:nvSpPr>
          <p:spPr>
            <a:xfrm>
              <a:off x="-220476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7" name="Google Shape;1947;p15"/>
            <p:cNvSpPr/>
            <p:nvPr/>
          </p:nvSpPr>
          <p:spPr>
            <a:xfrm>
              <a:off x="-220476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8" name="Google Shape;1948;p15"/>
            <p:cNvSpPr/>
            <p:nvPr/>
          </p:nvSpPr>
          <p:spPr>
            <a:xfrm>
              <a:off x="-220476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9" name="Google Shape;1949;p15"/>
            <p:cNvSpPr/>
            <p:nvPr/>
          </p:nvSpPr>
          <p:spPr>
            <a:xfrm>
              <a:off x="-2204760" y="4835295"/>
              <a:ext cx="15110" cy="416682"/>
            </a:xfrm>
            <a:custGeom>
              <a:avLst/>
              <a:gdLst/>
              <a:ahLst/>
              <a:cxnLst/>
              <a:rect l="l" t="t" r="r" b="b"/>
              <a:pathLst>
                <a:path w="429" h="11830" extrusionOk="0">
                  <a:moveTo>
                    <a:pt x="0" y="0"/>
                  </a:moveTo>
                  <a:lnTo>
                    <a:pt x="0" y="11830"/>
                  </a:lnTo>
                  <a:lnTo>
                    <a:pt x="428" y="11830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0" name="Google Shape;1950;p15"/>
            <p:cNvSpPr/>
            <p:nvPr/>
          </p:nvSpPr>
          <p:spPr>
            <a:xfrm>
              <a:off x="-2204760" y="2656502"/>
              <a:ext cx="15110" cy="59103"/>
            </a:xfrm>
            <a:custGeom>
              <a:avLst/>
              <a:gdLst/>
              <a:ahLst/>
              <a:cxnLst/>
              <a:rect l="l" t="t" r="r" b="b"/>
              <a:pathLst>
                <a:path w="429" h="1678" extrusionOk="0">
                  <a:moveTo>
                    <a:pt x="428" y="0"/>
                  </a:moveTo>
                  <a:cubicBezTo>
                    <a:pt x="286" y="72"/>
                    <a:pt x="143" y="143"/>
                    <a:pt x="0" y="214"/>
                  </a:cubicBezTo>
                  <a:lnTo>
                    <a:pt x="0" y="1677"/>
                  </a:lnTo>
                  <a:lnTo>
                    <a:pt x="428" y="1677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1" name="Google Shape;1951;p15"/>
            <p:cNvSpPr/>
            <p:nvPr/>
          </p:nvSpPr>
          <p:spPr>
            <a:xfrm>
              <a:off x="-1678782" y="2397581"/>
              <a:ext cx="15146" cy="318024"/>
            </a:xfrm>
            <a:custGeom>
              <a:avLst/>
              <a:gdLst/>
              <a:ahLst/>
              <a:cxnLst/>
              <a:rect l="l" t="t" r="r" b="b"/>
              <a:pathLst>
                <a:path w="430" h="9029" extrusionOk="0">
                  <a:moveTo>
                    <a:pt x="429" y="0"/>
                  </a:moveTo>
                  <a:cubicBezTo>
                    <a:pt x="286" y="63"/>
                    <a:pt x="144" y="134"/>
                    <a:pt x="1" y="197"/>
                  </a:cubicBezTo>
                  <a:lnTo>
                    <a:pt x="1" y="9028"/>
                  </a:lnTo>
                  <a:lnTo>
                    <a:pt x="429" y="9028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2" name="Google Shape;1952;p15"/>
            <p:cNvSpPr/>
            <p:nvPr/>
          </p:nvSpPr>
          <p:spPr>
            <a:xfrm>
              <a:off x="-1678782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3" name="Google Shape;1953;p15"/>
            <p:cNvSpPr/>
            <p:nvPr/>
          </p:nvSpPr>
          <p:spPr>
            <a:xfrm>
              <a:off x="-1678782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4" name="Google Shape;1954;p15"/>
            <p:cNvSpPr/>
            <p:nvPr/>
          </p:nvSpPr>
          <p:spPr>
            <a:xfrm>
              <a:off x="-1678782" y="273064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5" name="Google Shape;1955;p15"/>
            <p:cNvSpPr/>
            <p:nvPr/>
          </p:nvSpPr>
          <p:spPr>
            <a:xfrm>
              <a:off x="-1678782" y="325665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6" name="Google Shape;1956;p15"/>
            <p:cNvSpPr/>
            <p:nvPr/>
          </p:nvSpPr>
          <p:spPr>
            <a:xfrm>
              <a:off x="-1678782" y="4835295"/>
              <a:ext cx="15146" cy="409462"/>
            </a:xfrm>
            <a:custGeom>
              <a:avLst/>
              <a:gdLst/>
              <a:ahLst/>
              <a:cxnLst/>
              <a:rect l="l" t="t" r="r" b="b"/>
              <a:pathLst>
                <a:path w="430" h="11625" extrusionOk="0">
                  <a:moveTo>
                    <a:pt x="1" y="0"/>
                  </a:moveTo>
                  <a:lnTo>
                    <a:pt x="1" y="11625"/>
                  </a:lnTo>
                  <a:lnTo>
                    <a:pt x="429" y="11616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7" name="Google Shape;1957;p15"/>
            <p:cNvSpPr/>
            <p:nvPr/>
          </p:nvSpPr>
          <p:spPr>
            <a:xfrm>
              <a:off x="-1152453" y="4835295"/>
              <a:ext cx="14793" cy="402241"/>
            </a:xfrm>
            <a:custGeom>
              <a:avLst/>
              <a:gdLst/>
              <a:ahLst/>
              <a:cxnLst/>
              <a:rect l="l" t="t" r="r" b="b"/>
              <a:pathLst>
                <a:path w="420" h="11420" extrusionOk="0">
                  <a:moveTo>
                    <a:pt x="1" y="0"/>
                  </a:moveTo>
                  <a:lnTo>
                    <a:pt x="1" y="11419"/>
                  </a:lnTo>
                  <a:lnTo>
                    <a:pt x="420" y="11410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8" name="Google Shape;1958;p15"/>
            <p:cNvSpPr/>
            <p:nvPr/>
          </p:nvSpPr>
          <p:spPr>
            <a:xfrm>
              <a:off x="-115245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9" name="Google Shape;1959;p15"/>
            <p:cNvSpPr/>
            <p:nvPr/>
          </p:nvSpPr>
          <p:spPr>
            <a:xfrm>
              <a:off x="-1152453" y="220431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0" name="Google Shape;1960;p15"/>
            <p:cNvSpPr/>
            <p:nvPr/>
          </p:nvSpPr>
          <p:spPr>
            <a:xfrm>
              <a:off x="-1152453" y="325665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1" name="Google Shape;1961;p15"/>
            <p:cNvSpPr/>
            <p:nvPr/>
          </p:nvSpPr>
          <p:spPr>
            <a:xfrm>
              <a:off x="-1152453" y="273064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2" name="Google Shape;1962;p15"/>
            <p:cNvSpPr/>
            <p:nvPr/>
          </p:nvSpPr>
          <p:spPr>
            <a:xfrm>
              <a:off x="-1152453" y="2169128"/>
              <a:ext cx="14793" cy="20464"/>
            </a:xfrm>
            <a:custGeom>
              <a:avLst/>
              <a:gdLst/>
              <a:ahLst/>
              <a:cxnLst/>
              <a:rect l="l" t="t" r="r" b="b"/>
              <a:pathLst>
                <a:path w="420" h="581" extrusionOk="0">
                  <a:moveTo>
                    <a:pt x="420" y="1"/>
                  </a:moveTo>
                  <a:cubicBezTo>
                    <a:pt x="286" y="54"/>
                    <a:pt x="143" y="108"/>
                    <a:pt x="1" y="161"/>
                  </a:cubicBezTo>
                  <a:lnTo>
                    <a:pt x="1" y="581"/>
                  </a:lnTo>
                  <a:lnTo>
                    <a:pt x="420" y="581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3" name="Google Shape;1963;p15"/>
            <p:cNvSpPr/>
            <p:nvPr/>
          </p:nvSpPr>
          <p:spPr>
            <a:xfrm>
              <a:off x="-115245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4" name="Google Shape;1964;p15"/>
            <p:cNvSpPr/>
            <p:nvPr/>
          </p:nvSpPr>
          <p:spPr>
            <a:xfrm>
              <a:off x="-626440" y="4835295"/>
              <a:ext cx="15110" cy="395020"/>
            </a:xfrm>
            <a:custGeom>
              <a:avLst/>
              <a:gdLst/>
              <a:ahLst/>
              <a:cxnLst/>
              <a:rect l="l" t="t" r="r" b="b"/>
              <a:pathLst>
                <a:path w="429" h="11215" extrusionOk="0">
                  <a:moveTo>
                    <a:pt x="1" y="0"/>
                  </a:moveTo>
                  <a:lnTo>
                    <a:pt x="1" y="11214"/>
                  </a:lnTo>
                  <a:lnTo>
                    <a:pt x="429" y="1120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5" name="Google Shape;1965;p15"/>
            <p:cNvSpPr/>
            <p:nvPr/>
          </p:nvSpPr>
          <p:spPr>
            <a:xfrm>
              <a:off x="-62644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6" name="Google Shape;1966;p15"/>
            <p:cNvSpPr/>
            <p:nvPr/>
          </p:nvSpPr>
          <p:spPr>
            <a:xfrm>
              <a:off x="-62644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7" name="Google Shape;1967;p15"/>
            <p:cNvSpPr/>
            <p:nvPr/>
          </p:nvSpPr>
          <p:spPr>
            <a:xfrm>
              <a:off x="-626440" y="220431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8" name="Google Shape;1968;p15"/>
            <p:cNvSpPr/>
            <p:nvPr/>
          </p:nvSpPr>
          <p:spPr>
            <a:xfrm>
              <a:off x="-626440" y="2014537"/>
              <a:ext cx="15110" cy="175056"/>
            </a:xfrm>
            <a:custGeom>
              <a:avLst/>
              <a:gdLst/>
              <a:ahLst/>
              <a:cxnLst/>
              <a:rect l="l" t="t" r="r" b="b"/>
              <a:pathLst>
                <a:path w="429" h="4970" extrusionOk="0">
                  <a:moveTo>
                    <a:pt x="429" y="1"/>
                  </a:moveTo>
                  <a:cubicBezTo>
                    <a:pt x="286" y="27"/>
                    <a:pt x="143" y="54"/>
                    <a:pt x="1" y="81"/>
                  </a:cubicBezTo>
                  <a:lnTo>
                    <a:pt x="1" y="4970"/>
                  </a:lnTo>
                  <a:lnTo>
                    <a:pt x="429" y="497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9" name="Google Shape;1969;p15"/>
            <p:cNvSpPr/>
            <p:nvPr/>
          </p:nvSpPr>
          <p:spPr>
            <a:xfrm>
              <a:off x="-62644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0" name="Google Shape;1970;p15"/>
            <p:cNvSpPr/>
            <p:nvPr/>
          </p:nvSpPr>
          <p:spPr>
            <a:xfrm>
              <a:off x="-62644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1" name="Google Shape;1971;p15"/>
            <p:cNvSpPr/>
            <p:nvPr/>
          </p:nvSpPr>
          <p:spPr>
            <a:xfrm>
              <a:off x="-1228498" y="2189557"/>
              <a:ext cx="1067453" cy="14793"/>
            </a:xfrm>
            <a:custGeom>
              <a:avLst/>
              <a:gdLst/>
              <a:ahLst/>
              <a:cxnLst/>
              <a:rect l="l" t="t" r="r" b="b"/>
              <a:pathLst>
                <a:path w="30306" h="420" extrusionOk="0">
                  <a:moveTo>
                    <a:pt x="1080" y="1"/>
                  </a:moveTo>
                  <a:cubicBezTo>
                    <a:pt x="714" y="143"/>
                    <a:pt x="358" y="277"/>
                    <a:pt x="1" y="420"/>
                  </a:cubicBezTo>
                  <a:lnTo>
                    <a:pt x="30306" y="420"/>
                  </a:lnTo>
                  <a:lnTo>
                    <a:pt x="303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2" name="Google Shape;1972;p15"/>
            <p:cNvSpPr/>
            <p:nvPr/>
          </p:nvSpPr>
          <p:spPr>
            <a:xfrm>
              <a:off x="-2342093" y="2715570"/>
              <a:ext cx="2181048" cy="15110"/>
            </a:xfrm>
            <a:custGeom>
              <a:avLst/>
              <a:gdLst/>
              <a:ahLst/>
              <a:cxnLst/>
              <a:rect l="l" t="t" r="r" b="b"/>
              <a:pathLst>
                <a:path w="61922" h="429" extrusionOk="0">
                  <a:moveTo>
                    <a:pt x="884" y="0"/>
                  </a:moveTo>
                  <a:cubicBezTo>
                    <a:pt x="589" y="143"/>
                    <a:pt x="295" y="286"/>
                    <a:pt x="1" y="429"/>
                  </a:cubicBezTo>
                  <a:lnTo>
                    <a:pt x="61922" y="429"/>
                  </a:lnTo>
                  <a:lnTo>
                    <a:pt x="61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3" name="Google Shape;1973;p15"/>
            <p:cNvSpPr/>
            <p:nvPr/>
          </p:nvSpPr>
          <p:spPr>
            <a:xfrm>
              <a:off x="-3991140" y="3241900"/>
              <a:ext cx="3830095" cy="14793"/>
            </a:xfrm>
            <a:custGeom>
              <a:avLst/>
              <a:gdLst/>
              <a:ahLst/>
              <a:cxnLst/>
              <a:rect l="l" t="t" r="r" b="b"/>
              <a:pathLst>
                <a:path w="108740" h="420" extrusionOk="0">
                  <a:moveTo>
                    <a:pt x="1669" y="0"/>
                  </a:moveTo>
                  <a:cubicBezTo>
                    <a:pt x="1116" y="134"/>
                    <a:pt x="554" y="277"/>
                    <a:pt x="1" y="419"/>
                  </a:cubicBezTo>
                  <a:lnTo>
                    <a:pt x="108740" y="419"/>
                  </a:lnTo>
                  <a:lnTo>
                    <a:pt x="1087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4" name="Google Shape;1974;p15"/>
            <p:cNvSpPr/>
            <p:nvPr/>
          </p:nvSpPr>
          <p:spPr>
            <a:xfrm>
              <a:off x="-4962365" y="3767877"/>
              <a:ext cx="4801320" cy="15146"/>
            </a:xfrm>
            <a:custGeom>
              <a:avLst/>
              <a:gdLst/>
              <a:ahLst/>
              <a:cxnLst/>
              <a:rect l="l" t="t" r="r" b="b"/>
              <a:pathLst>
                <a:path w="136314" h="430" extrusionOk="0">
                  <a:moveTo>
                    <a:pt x="464" y="1"/>
                  </a:moveTo>
                  <a:cubicBezTo>
                    <a:pt x="312" y="144"/>
                    <a:pt x="152" y="286"/>
                    <a:pt x="0" y="429"/>
                  </a:cubicBezTo>
                  <a:lnTo>
                    <a:pt x="136314" y="429"/>
                  </a:lnTo>
                  <a:lnTo>
                    <a:pt x="1363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5" name="Google Shape;1975;p15"/>
            <p:cNvSpPr/>
            <p:nvPr/>
          </p:nvSpPr>
          <p:spPr>
            <a:xfrm>
              <a:off x="-5423674" y="4294207"/>
              <a:ext cx="5262629" cy="14793"/>
            </a:xfrm>
            <a:custGeom>
              <a:avLst/>
              <a:gdLst/>
              <a:ahLst/>
              <a:cxnLst/>
              <a:rect l="l" t="t" r="r" b="b"/>
              <a:pathLst>
                <a:path w="149411" h="420" extrusionOk="0">
                  <a:moveTo>
                    <a:pt x="304" y="1"/>
                  </a:moveTo>
                  <a:cubicBezTo>
                    <a:pt x="206" y="143"/>
                    <a:pt x="99" y="277"/>
                    <a:pt x="1" y="420"/>
                  </a:cubicBezTo>
                  <a:lnTo>
                    <a:pt x="149411" y="420"/>
                  </a:lnTo>
                  <a:lnTo>
                    <a:pt x="149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6" name="Google Shape;1976;p15"/>
            <p:cNvSpPr/>
            <p:nvPr/>
          </p:nvSpPr>
          <p:spPr>
            <a:xfrm>
              <a:off x="-5757055" y="4820220"/>
              <a:ext cx="5596010" cy="15110"/>
            </a:xfrm>
            <a:custGeom>
              <a:avLst/>
              <a:gdLst/>
              <a:ahLst/>
              <a:cxnLst/>
              <a:rect l="l" t="t" r="r" b="b"/>
              <a:pathLst>
                <a:path w="158876" h="429" extrusionOk="0">
                  <a:moveTo>
                    <a:pt x="233" y="0"/>
                  </a:moveTo>
                  <a:cubicBezTo>
                    <a:pt x="152" y="143"/>
                    <a:pt x="72" y="286"/>
                    <a:pt x="1" y="428"/>
                  </a:cubicBezTo>
                  <a:lnTo>
                    <a:pt x="158876" y="428"/>
                  </a:lnTo>
                  <a:lnTo>
                    <a:pt x="1588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77" name="Google Shape;1977;p15"/>
          <p:cNvSpPr/>
          <p:nvPr/>
        </p:nvSpPr>
        <p:spPr>
          <a:xfrm rot="3287884" flipH="1">
            <a:off x="5926218" y="423781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978" name="Google Shape;1978;p15"/>
          <p:cNvGrpSpPr/>
          <p:nvPr/>
        </p:nvGrpSpPr>
        <p:grpSpPr>
          <a:xfrm rot="4191619">
            <a:off x="8816571" y="5710271"/>
            <a:ext cx="1215453" cy="1090216"/>
            <a:chOff x="5215375" y="2178475"/>
            <a:chExt cx="273025" cy="244900"/>
          </a:xfrm>
        </p:grpSpPr>
        <p:sp>
          <p:nvSpPr>
            <p:cNvPr id="1979" name="Google Shape;1979;p15"/>
            <p:cNvSpPr/>
            <p:nvPr/>
          </p:nvSpPr>
          <p:spPr>
            <a:xfrm>
              <a:off x="5215375" y="2178475"/>
              <a:ext cx="273025" cy="244900"/>
            </a:xfrm>
            <a:custGeom>
              <a:avLst/>
              <a:gdLst/>
              <a:ahLst/>
              <a:cxnLst/>
              <a:rect l="l" t="t" r="r" b="b"/>
              <a:pathLst>
                <a:path w="10921" h="9796" extrusionOk="0">
                  <a:moveTo>
                    <a:pt x="8217" y="1"/>
                  </a:moveTo>
                  <a:cubicBezTo>
                    <a:pt x="8021" y="1"/>
                    <a:pt x="7825" y="63"/>
                    <a:pt x="7664" y="206"/>
                  </a:cubicBezTo>
                  <a:lnTo>
                    <a:pt x="295" y="6673"/>
                  </a:lnTo>
                  <a:cubicBezTo>
                    <a:pt x="135" y="6816"/>
                    <a:pt x="28" y="7021"/>
                    <a:pt x="19" y="7244"/>
                  </a:cubicBezTo>
                  <a:cubicBezTo>
                    <a:pt x="1" y="7458"/>
                    <a:pt x="72" y="7673"/>
                    <a:pt x="215" y="7842"/>
                  </a:cubicBezTo>
                  <a:cubicBezTo>
                    <a:pt x="1303" y="9082"/>
                    <a:pt x="2882" y="9796"/>
                    <a:pt x="4533" y="9796"/>
                  </a:cubicBezTo>
                  <a:cubicBezTo>
                    <a:pt x="5916" y="9796"/>
                    <a:pt x="7263" y="9287"/>
                    <a:pt x="8306" y="8368"/>
                  </a:cubicBezTo>
                  <a:cubicBezTo>
                    <a:pt x="10679" y="6281"/>
                    <a:pt x="10920" y="2659"/>
                    <a:pt x="8833" y="277"/>
                  </a:cubicBezTo>
                  <a:cubicBezTo>
                    <a:pt x="8672" y="90"/>
                    <a:pt x="8440" y="1"/>
                    <a:pt x="8217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0" name="Google Shape;1980;p15"/>
            <p:cNvSpPr/>
            <p:nvPr/>
          </p:nvSpPr>
          <p:spPr>
            <a:xfrm>
              <a:off x="5236350" y="2199000"/>
              <a:ext cx="229075" cy="203550"/>
            </a:xfrm>
            <a:custGeom>
              <a:avLst/>
              <a:gdLst/>
              <a:ahLst/>
              <a:cxnLst/>
              <a:rect l="l" t="t" r="r" b="b"/>
              <a:pathLst>
                <a:path w="9163" h="8142" extrusionOk="0">
                  <a:moveTo>
                    <a:pt x="7378" y="0"/>
                  </a:moveTo>
                  <a:lnTo>
                    <a:pt x="7111" y="232"/>
                  </a:lnTo>
                  <a:cubicBezTo>
                    <a:pt x="8645" y="2123"/>
                    <a:pt x="8422" y="4907"/>
                    <a:pt x="6575" y="6530"/>
                  </a:cubicBezTo>
                  <a:cubicBezTo>
                    <a:pt x="5709" y="7288"/>
                    <a:pt x="4637" y="7660"/>
                    <a:pt x="3570" y="7660"/>
                  </a:cubicBezTo>
                  <a:cubicBezTo>
                    <a:pt x="2361" y="7660"/>
                    <a:pt x="1159" y="7183"/>
                    <a:pt x="268" y="6245"/>
                  </a:cubicBezTo>
                  <a:lnTo>
                    <a:pt x="1" y="6477"/>
                  </a:lnTo>
                  <a:cubicBezTo>
                    <a:pt x="968" y="7579"/>
                    <a:pt x="2322" y="8142"/>
                    <a:pt x="3685" y="8142"/>
                  </a:cubicBezTo>
                  <a:cubicBezTo>
                    <a:pt x="4836" y="8142"/>
                    <a:pt x="5992" y="7740"/>
                    <a:pt x="6923" y="6923"/>
                  </a:cubicBezTo>
                  <a:cubicBezTo>
                    <a:pt x="8957" y="5139"/>
                    <a:pt x="9162" y="2043"/>
                    <a:pt x="7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1" name="Google Shape;1981;p15"/>
            <p:cNvSpPr/>
            <p:nvPr/>
          </p:nvSpPr>
          <p:spPr>
            <a:xfrm>
              <a:off x="5243050" y="2204800"/>
              <a:ext cx="209450" cy="185725"/>
            </a:xfrm>
            <a:custGeom>
              <a:avLst/>
              <a:gdLst/>
              <a:ahLst/>
              <a:cxnLst/>
              <a:rect l="l" t="t" r="r" b="b"/>
              <a:pathLst>
                <a:path w="8378" h="7429" extrusionOk="0">
                  <a:moveTo>
                    <a:pt x="6843" y="0"/>
                  </a:moveTo>
                  <a:lnTo>
                    <a:pt x="0" y="6013"/>
                  </a:lnTo>
                  <a:cubicBezTo>
                    <a:pt x="891" y="6951"/>
                    <a:pt x="2093" y="7428"/>
                    <a:pt x="3302" y="7428"/>
                  </a:cubicBezTo>
                  <a:cubicBezTo>
                    <a:pt x="4369" y="7428"/>
                    <a:pt x="5441" y="7056"/>
                    <a:pt x="6307" y="6298"/>
                  </a:cubicBezTo>
                  <a:cubicBezTo>
                    <a:pt x="8154" y="4675"/>
                    <a:pt x="8377" y="1891"/>
                    <a:pt x="6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2" name="Google Shape;1982;p15"/>
            <p:cNvSpPr/>
            <p:nvPr/>
          </p:nvSpPr>
          <p:spPr>
            <a:xfrm>
              <a:off x="5345850" y="2279425"/>
              <a:ext cx="33050" cy="9850"/>
            </a:xfrm>
            <a:custGeom>
              <a:avLst/>
              <a:gdLst/>
              <a:ahLst/>
              <a:cxnLst/>
              <a:rect l="l" t="t" r="r" b="b"/>
              <a:pathLst>
                <a:path w="1322" h="394" extrusionOk="0">
                  <a:moveTo>
                    <a:pt x="551" y="1"/>
                  </a:moveTo>
                  <a:cubicBezTo>
                    <a:pt x="250" y="1"/>
                    <a:pt x="18" y="61"/>
                    <a:pt x="10" y="155"/>
                  </a:cubicBezTo>
                  <a:cubicBezTo>
                    <a:pt x="1" y="262"/>
                    <a:pt x="286" y="361"/>
                    <a:pt x="652" y="387"/>
                  </a:cubicBezTo>
                  <a:cubicBezTo>
                    <a:pt x="703" y="391"/>
                    <a:pt x="753" y="393"/>
                    <a:pt x="802" y="393"/>
                  </a:cubicBezTo>
                  <a:cubicBezTo>
                    <a:pt x="1088" y="393"/>
                    <a:pt x="1305" y="329"/>
                    <a:pt x="1312" y="245"/>
                  </a:cubicBezTo>
                  <a:cubicBezTo>
                    <a:pt x="1321" y="138"/>
                    <a:pt x="1036" y="31"/>
                    <a:pt x="670" y="4"/>
                  </a:cubicBezTo>
                  <a:cubicBezTo>
                    <a:pt x="629" y="2"/>
                    <a:pt x="589" y="1"/>
                    <a:pt x="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3" name="Google Shape;1983;p15"/>
            <p:cNvSpPr/>
            <p:nvPr/>
          </p:nvSpPr>
          <p:spPr>
            <a:xfrm>
              <a:off x="5323100" y="2297800"/>
              <a:ext cx="10750" cy="32575"/>
            </a:xfrm>
            <a:custGeom>
              <a:avLst/>
              <a:gdLst/>
              <a:ahLst/>
              <a:cxnLst/>
              <a:rect l="l" t="t" r="r" b="b"/>
              <a:pathLst>
                <a:path w="430" h="1303" extrusionOk="0">
                  <a:moveTo>
                    <a:pt x="255" y="0"/>
                  </a:moveTo>
                  <a:cubicBezTo>
                    <a:pt x="150" y="0"/>
                    <a:pt x="54" y="282"/>
                    <a:pt x="28" y="643"/>
                  </a:cubicBezTo>
                  <a:cubicBezTo>
                    <a:pt x="1" y="999"/>
                    <a:pt x="72" y="1294"/>
                    <a:pt x="170" y="1303"/>
                  </a:cubicBezTo>
                  <a:cubicBezTo>
                    <a:pt x="172" y="1303"/>
                    <a:pt x="174" y="1303"/>
                    <a:pt x="175" y="1303"/>
                  </a:cubicBezTo>
                  <a:cubicBezTo>
                    <a:pt x="281" y="1303"/>
                    <a:pt x="385" y="1021"/>
                    <a:pt x="411" y="660"/>
                  </a:cubicBezTo>
                  <a:cubicBezTo>
                    <a:pt x="429" y="304"/>
                    <a:pt x="367" y="9"/>
                    <a:pt x="260" y="0"/>
                  </a:cubicBezTo>
                  <a:cubicBezTo>
                    <a:pt x="258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84" name="Google Shape;1984;p15"/>
          <p:cNvSpPr/>
          <p:nvPr/>
        </p:nvSpPr>
        <p:spPr>
          <a:xfrm rot="-1410595" flipH="1">
            <a:off x="3834153" y="5915150"/>
            <a:ext cx="339575" cy="359172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85" name="Google Shape;1985;p15"/>
          <p:cNvSpPr/>
          <p:nvPr/>
        </p:nvSpPr>
        <p:spPr>
          <a:xfrm rot="649699" flipH="1">
            <a:off x="11680883" y="3249429"/>
            <a:ext cx="339573" cy="359172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986" name="Google Shape;1986;p15"/>
          <p:cNvGrpSpPr/>
          <p:nvPr/>
        </p:nvGrpSpPr>
        <p:grpSpPr>
          <a:xfrm rot="-3809722">
            <a:off x="449062" y="5294592"/>
            <a:ext cx="1131565" cy="1370277"/>
            <a:chOff x="5192425" y="1134275"/>
            <a:chExt cx="714600" cy="865350"/>
          </a:xfrm>
        </p:grpSpPr>
        <p:sp>
          <p:nvSpPr>
            <p:cNvPr id="1987" name="Google Shape;1987;p15"/>
            <p:cNvSpPr/>
            <p:nvPr/>
          </p:nvSpPr>
          <p:spPr>
            <a:xfrm>
              <a:off x="5207125" y="1134275"/>
              <a:ext cx="699900" cy="865350"/>
            </a:xfrm>
            <a:custGeom>
              <a:avLst/>
              <a:gdLst/>
              <a:ahLst/>
              <a:cxnLst/>
              <a:rect l="l" t="t" r="r" b="b"/>
              <a:pathLst>
                <a:path w="27996" h="34614" extrusionOk="0">
                  <a:moveTo>
                    <a:pt x="15550" y="0"/>
                  </a:moveTo>
                  <a:cubicBezTo>
                    <a:pt x="14738" y="0"/>
                    <a:pt x="14087" y="643"/>
                    <a:pt x="14069" y="1455"/>
                  </a:cubicBezTo>
                  <a:cubicBezTo>
                    <a:pt x="13971" y="5148"/>
                    <a:pt x="13409" y="8136"/>
                    <a:pt x="12892" y="10144"/>
                  </a:cubicBezTo>
                  <a:cubicBezTo>
                    <a:pt x="12883" y="10153"/>
                    <a:pt x="12874" y="10153"/>
                    <a:pt x="12865" y="10153"/>
                  </a:cubicBezTo>
                  <a:cubicBezTo>
                    <a:pt x="12365" y="10153"/>
                    <a:pt x="11866" y="10215"/>
                    <a:pt x="11366" y="10331"/>
                  </a:cubicBezTo>
                  <a:cubicBezTo>
                    <a:pt x="11241" y="10367"/>
                    <a:pt x="11108" y="10402"/>
                    <a:pt x="10974" y="10438"/>
                  </a:cubicBezTo>
                  <a:cubicBezTo>
                    <a:pt x="9109" y="10991"/>
                    <a:pt x="7370" y="12320"/>
                    <a:pt x="6076" y="14194"/>
                  </a:cubicBezTo>
                  <a:cubicBezTo>
                    <a:pt x="6049" y="14229"/>
                    <a:pt x="6023" y="14256"/>
                    <a:pt x="6005" y="14292"/>
                  </a:cubicBezTo>
                  <a:lnTo>
                    <a:pt x="5978" y="14328"/>
                  </a:lnTo>
                  <a:cubicBezTo>
                    <a:pt x="5969" y="14354"/>
                    <a:pt x="5951" y="14381"/>
                    <a:pt x="5933" y="14399"/>
                  </a:cubicBezTo>
                  <a:lnTo>
                    <a:pt x="5916" y="14435"/>
                  </a:lnTo>
                  <a:lnTo>
                    <a:pt x="5835" y="14559"/>
                  </a:lnTo>
                  <a:cubicBezTo>
                    <a:pt x="5817" y="14577"/>
                    <a:pt x="5808" y="14604"/>
                    <a:pt x="5791" y="14631"/>
                  </a:cubicBezTo>
                  <a:lnTo>
                    <a:pt x="5764" y="14675"/>
                  </a:lnTo>
                  <a:cubicBezTo>
                    <a:pt x="5746" y="14702"/>
                    <a:pt x="5693" y="14791"/>
                    <a:pt x="5693" y="14791"/>
                  </a:cubicBezTo>
                  <a:lnTo>
                    <a:pt x="5621" y="14916"/>
                  </a:lnTo>
                  <a:cubicBezTo>
                    <a:pt x="5568" y="14997"/>
                    <a:pt x="5523" y="15086"/>
                    <a:pt x="5469" y="15166"/>
                  </a:cubicBezTo>
                  <a:lnTo>
                    <a:pt x="5461" y="15193"/>
                  </a:lnTo>
                  <a:cubicBezTo>
                    <a:pt x="5461" y="15193"/>
                    <a:pt x="5416" y="15273"/>
                    <a:pt x="5398" y="15309"/>
                  </a:cubicBezTo>
                  <a:lnTo>
                    <a:pt x="5318" y="15443"/>
                  </a:lnTo>
                  <a:cubicBezTo>
                    <a:pt x="5318" y="15443"/>
                    <a:pt x="5264" y="15550"/>
                    <a:pt x="5246" y="15585"/>
                  </a:cubicBezTo>
                  <a:cubicBezTo>
                    <a:pt x="5246" y="15585"/>
                    <a:pt x="5184" y="15701"/>
                    <a:pt x="5166" y="15737"/>
                  </a:cubicBezTo>
                  <a:lnTo>
                    <a:pt x="5077" y="15924"/>
                  </a:lnTo>
                  <a:cubicBezTo>
                    <a:pt x="4997" y="16076"/>
                    <a:pt x="4916" y="16237"/>
                    <a:pt x="4836" y="16397"/>
                  </a:cubicBezTo>
                  <a:cubicBezTo>
                    <a:pt x="4836" y="16397"/>
                    <a:pt x="4783" y="16513"/>
                    <a:pt x="4756" y="16567"/>
                  </a:cubicBezTo>
                  <a:cubicBezTo>
                    <a:pt x="4756" y="16567"/>
                    <a:pt x="4702" y="16683"/>
                    <a:pt x="4676" y="16736"/>
                  </a:cubicBezTo>
                  <a:lnTo>
                    <a:pt x="4586" y="16932"/>
                  </a:lnTo>
                  <a:cubicBezTo>
                    <a:pt x="4452" y="17218"/>
                    <a:pt x="4310" y="17521"/>
                    <a:pt x="4176" y="17842"/>
                  </a:cubicBezTo>
                  <a:cubicBezTo>
                    <a:pt x="4176" y="17842"/>
                    <a:pt x="4087" y="18039"/>
                    <a:pt x="4087" y="18048"/>
                  </a:cubicBezTo>
                  <a:cubicBezTo>
                    <a:pt x="3757" y="18797"/>
                    <a:pt x="3427" y="19609"/>
                    <a:pt x="3105" y="20456"/>
                  </a:cubicBezTo>
                  <a:cubicBezTo>
                    <a:pt x="3105" y="20456"/>
                    <a:pt x="3105" y="20456"/>
                    <a:pt x="3105" y="20465"/>
                  </a:cubicBezTo>
                  <a:cubicBezTo>
                    <a:pt x="3043" y="20608"/>
                    <a:pt x="2989" y="20760"/>
                    <a:pt x="2927" y="20911"/>
                  </a:cubicBezTo>
                  <a:lnTo>
                    <a:pt x="2918" y="20938"/>
                  </a:lnTo>
                  <a:cubicBezTo>
                    <a:pt x="2865" y="21090"/>
                    <a:pt x="2811" y="21232"/>
                    <a:pt x="2757" y="21384"/>
                  </a:cubicBezTo>
                  <a:lnTo>
                    <a:pt x="2749" y="21402"/>
                  </a:lnTo>
                  <a:cubicBezTo>
                    <a:pt x="2695" y="21554"/>
                    <a:pt x="2633" y="21705"/>
                    <a:pt x="2579" y="21866"/>
                  </a:cubicBezTo>
                  <a:lnTo>
                    <a:pt x="2579" y="21875"/>
                  </a:lnTo>
                  <a:cubicBezTo>
                    <a:pt x="2517" y="22026"/>
                    <a:pt x="2463" y="22178"/>
                    <a:pt x="2410" y="22339"/>
                  </a:cubicBezTo>
                  <a:lnTo>
                    <a:pt x="2401" y="22356"/>
                  </a:lnTo>
                  <a:cubicBezTo>
                    <a:pt x="2294" y="22669"/>
                    <a:pt x="2187" y="22981"/>
                    <a:pt x="2079" y="23302"/>
                  </a:cubicBezTo>
                  <a:lnTo>
                    <a:pt x="2071" y="23329"/>
                  </a:lnTo>
                  <a:cubicBezTo>
                    <a:pt x="1964" y="23641"/>
                    <a:pt x="1856" y="23953"/>
                    <a:pt x="1758" y="24266"/>
                  </a:cubicBezTo>
                  <a:lnTo>
                    <a:pt x="1749" y="24292"/>
                  </a:lnTo>
                  <a:cubicBezTo>
                    <a:pt x="1705" y="24444"/>
                    <a:pt x="1651" y="24596"/>
                    <a:pt x="1607" y="24756"/>
                  </a:cubicBezTo>
                  <a:cubicBezTo>
                    <a:pt x="1607" y="24756"/>
                    <a:pt x="1598" y="24765"/>
                    <a:pt x="1598" y="24765"/>
                  </a:cubicBezTo>
                  <a:cubicBezTo>
                    <a:pt x="1553" y="24917"/>
                    <a:pt x="1509" y="25077"/>
                    <a:pt x="1455" y="25229"/>
                  </a:cubicBezTo>
                  <a:lnTo>
                    <a:pt x="1455" y="25247"/>
                  </a:lnTo>
                  <a:cubicBezTo>
                    <a:pt x="1401" y="25399"/>
                    <a:pt x="1357" y="25550"/>
                    <a:pt x="1312" y="25702"/>
                  </a:cubicBezTo>
                  <a:lnTo>
                    <a:pt x="1312" y="25720"/>
                  </a:lnTo>
                  <a:cubicBezTo>
                    <a:pt x="1259" y="25880"/>
                    <a:pt x="1214" y="26032"/>
                    <a:pt x="1178" y="26175"/>
                  </a:cubicBezTo>
                  <a:lnTo>
                    <a:pt x="1170" y="26192"/>
                  </a:lnTo>
                  <a:cubicBezTo>
                    <a:pt x="1125" y="26344"/>
                    <a:pt x="1089" y="26496"/>
                    <a:pt x="1045" y="26639"/>
                  </a:cubicBezTo>
                  <a:lnTo>
                    <a:pt x="1036" y="26665"/>
                  </a:lnTo>
                  <a:cubicBezTo>
                    <a:pt x="955" y="26969"/>
                    <a:pt x="875" y="27263"/>
                    <a:pt x="795" y="27557"/>
                  </a:cubicBezTo>
                  <a:lnTo>
                    <a:pt x="795" y="27584"/>
                  </a:lnTo>
                  <a:cubicBezTo>
                    <a:pt x="732" y="27825"/>
                    <a:pt x="670" y="28057"/>
                    <a:pt x="616" y="28280"/>
                  </a:cubicBezTo>
                  <a:lnTo>
                    <a:pt x="608" y="28316"/>
                  </a:lnTo>
                  <a:cubicBezTo>
                    <a:pt x="563" y="28503"/>
                    <a:pt x="518" y="28681"/>
                    <a:pt x="483" y="28842"/>
                  </a:cubicBezTo>
                  <a:cubicBezTo>
                    <a:pt x="483" y="28851"/>
                    <a:pt x="483" y="28860"/>
                    <a:pt x="483" y="28860"/>
                  </a:cubicBezTo>
                  <a:cubicBezTo>
                    <a:pt x="447" y="29020"/>
                    <a:pt x="411" y="29181"/>
                    <a:pt x="376" y="29342"/>
                  </a:cubicBezTo>
                  <a:lnTo>
                    <a:pt x="376" y="29351"/>
                  </a:lnTo>
                  <a:cubicBezTo>
                    <a:pt x="331" y="29565"/>
                    <a:pt x="295" y="29770"/>
                    <a:pt x="251" y="29966"/>
                  </a:cubicBezTo>
                  <a:cubicBezTo>
                    <a:pt x="251" y="29966"/>
                    <a:pt x="251" y="29984"/>
                    <a:pt x="251" y="29984"/>
                  </a:cubicBezTo>
                  <a:cubicBezTo>
                    <a:pt x="242" y="30046"/>
                    <a:pt x="233" y="30109"/>
                    <a:pt x="224" y="30162"/>
                  </a:cubicBezTo>
                  <a:lnTo>
                    <a:pt x="215" y="30189"/>
                  </a:lnTo>
                  <a:cubicBezTo>
                    <a:pt x="179" y="30385"/>
                    <a:pt x="153" y="30573"/>
                    <a:pt x="126" y="30760"/>
                  </a:cubicBezTo>
                  <a:lnTo>
                    <a:pt x="126" y="30778"/>
                  </a:lnTo>
                  <a:cubicBezTo>
                    <a:pt x="117" y="30840"/>
                    <a:pt x="108" y="30894"/>
                    <a:pt x="99" y="30947"/>
                  </a:cubicBezTo>
                  <a:lnTo>
                    <a:pt x="99" y="30965"/>
                  </a:lnTo>
                  <a:cubicBezTo>
                    <a:pt x="81" y="31081"/>
                    <a:pt x="72" y="31197"/>
                    <a:pt x="54" y="31322"/>
                  </a:cubicBezTo>
                  <a:lnTo>
                    <a:pt x="54" y="31340"/>
                  </a:lnTo>
                  <a:cubicBezTo>
                    <a:pt x="46" y="31384"/>
                    <a:pt x="46" y="31438"/>
                    <a:pt x="37" y="31483"/>
                  </a:cubicBezTo>
                  <a:lnTo>
                    <a:pt x="37" y="31518"/>
                  </a:lnTo>
                  <a:cubicBezTo>
                    <a:pt x="37" y="31563"/>
                    <a:pt x="28" y="31616"/>
                    <a:pt x="28" y="31661"/>
                  </a:cubicBezTo>
                  <a:cubicBezTo>
                    <a:pt x="28" y="31661"/>
                    <a:pt x="28" y="31679"/>
                    <a:pt x="28" y="31679"/>
                  </a:cubicBezTo>
                  <a:cubicBezTo>
                    <a:pt x="19" y="31786"/>
                    <a:pt x="10" y="31893"/>
                    <a:pt x="1" y="31991"/>
                  </a:cubicBezTo>
                  <a:lnTo>
                    <a:pt x="1" y="32027"/>
                  </a:lnTo>
                  <a:cubicBezTo>
                    <a:pt x="1" y="32071"/>
                    <a:pt x="1" y="32107"/>
                    <a:pt x="1" y="32152"/>
                  </a:cubicBezTo>
                  <a:lnTo>
                    <a:pt x="1" y="32187"/>
                  </a:lnTo>
                  <a:cubicBezTo>
                    <a:pt x="1" y="32232"/>
                    <a:pt x="1" y="32277"/>
                    <a:pt x="1" y="32312"/>
                  </a:cubicBezTo>
                  <a:lnTo>
                    <a:pt x="1" y="32330"/>
                  </a:lnTo>
                  <a:cubicBezTo>
                    <a:pt x="1" y="32384"/>
                    <a:pt x="1" y="32428"/>
                    <a:pt x="1" y="32482"/>
                  </a:cubicBezTo>
                  <a:lnTo>
                    <a:pt x="1" y="32500"/>
                  </a:lnTo>
                  <a:cubicBezTo>
                    <a:pt x="1" y="32535"/>
                    <a:pt x="1" y="32580"/>
                    <a:pt x="10" y="32625"/>
                  </a:cubicBezTo>
                  <a:lnTo>
                    <a:pt x="10" y="32651"/>
                  </a:lnTo>
                  <a:cubicBezTo>
                    <a:pt x="10" y="32687"/>
                    <a:pt x="10" y="32723"/>
                    <a:pt x="19" y="32758"/>
                  </a:cubicBezTo>
                  <a:lnTo>
                    <a:pt x="19" y="32794"/>
                  </a:lnTo>
                  <a:cubicBezTo>
                    <a:pt x="28" y="32883"/>
                    <a:pt x="37" y="32972"/>
                    <a:pt x="46" y="33053"/>
                  </a:cubicBezTo>
                  <a:lnTo>
                    <a:pt x="54" y="33088"/>
                  </a:lnTo>
                  <a:cubicBezTo>
                    <a:pt x="63" y="33124"/>
                    <a:pt x="63" y="33151"/>
                    <a:pt x="72" y="33187"/>
                  </a:cubicBezTo>
                  <a:lnTo>
                    <a:pt x="81" y="33222"/>
                  </a:lnTo>
                  <a:cubicBezTo>
                    <a:pt x="90" y="33258"/>
                    <a:pt x="90" y="33294"/>
                    <a:pt x="99" y="33320"/>
                  </a:cubicBezTo>
                  <a:lnTo>
                    <a:pt x="108" y="33356"/>
                  </a:lnTo>
                  <a:cubicBezTo>
                    <a:pt x="117" y="33392"/>
                    <a:pt x="135" y="33436"/>
                    <a:pt x="144" y="33472"/>
                  </a:cubicBezTo>
                  <a:cubicBezTo>
                    <a:pt x="144" y="33481"/>
                    <a:pt x="153" y="33490"/>
                    <a:pt x="153" y="33499"/>
                  </a:cubicBezTo>
                  <a:cubicBezTo>
                    <a:pt x="161" y="33534"/>
                    <a:pt x="170" y="33570"/>
                    <a:pt x="188" y="33597"/>
                  </a:cubicBezTo>
                  <a:cubicBezTo>
                    <a:pt x="188" y="33615"/>
                    <a:pt x="197" y="33624"/>
                    <a:pt x="197" y="33633"/>
                  </a:cubicBezTo>
                  <a:cubicBezTo>
                    <a:pt x="215" y="33668"/>
                    <a:pt x="224" y="33695"/>
                    <a:pt x="233" y="33722"/>
                  </a:cubicBezTo>
                  <a:cubicBezTo>
                    <a:pt x="242" y="33731"/>
                    <a:pt x="251" y="33749"/>
                    <a:pt x="251" y="33757"/>
                  </a:cubicBezTo>
                  <a:cubicBezTo>
                    <a:pt x="269" y="33793"/>
                    <a:pt x="286" y="33820"/>
                    <a:pt x="304" y="33847"/>
                  </a:cubicBezTo>
                  <a:cubicBezTo>
                    <a:pt x="304" y="33865"/>
                    <a:pt x="313" y="33873"/>
                    <a:pt x="322" y="33882"/>
                  </a:cubicBezTo>
                  <a:cubicBezTo>
                    <a:pt x="340" y="33918"/>
                    <a:pt x="367" y="33963"/>
                    <a:pt x="393" y="33998"/>
                  </a:cubicBezTo>
                  <a:cubicBezTo>
                    <a:pt x="402" y="34007"/>
                    <a:pt x="411" y="34025"/>
                    <a:pt x="420" y="34034"/>
                  </a:cubicBezTo>
                  <a:cubicBezTo>
                    <a:pt x="438" y="34061"/>
                    <a:pt x="456" y="34088"/>
                    <a:pt x="483" y="34114"/>
                  </a:cubicBezTo>
                  <a:cubicBezTo>
                    <a:pt x="492" y="34123"/>
                    <a:pt x="509" y="34141"/>
                    <a:pt x="518" y="34150"/>
                  </a:cubicBezTo>
                  <a:cubicBezTo>
                    <a:pt x="536" y="34177"/>
                    <a:pt x="563" y="34204"/>
                    <a:pt x="590" y="34221"/>
                  </a:cubicBezTo>
                  <a:cubicBezTo>
                    <a:pt x="590" y="34221"/>
                    <a:pt x="590" y="34221"/>
                    <a:pt x="590" y="34230"/>
                  </a:cubicBezTo>
                  <a:cubicBezTo>
                    <a:pt x="599" y="34239"/>
                    <a:pt x="616" y="34248"/>
                    <a:pt x="625" y="34257"/>
                  </a:cubicBezTo>
                  <a:cubicBezTo>
                    <a:pt x="661" y="34293"/>
                    <a:pt x="706" y="34320"/>
                    <a:pt x="741" y="34355"/>
                  </a:cubicBezTo>
                  <a:lnTo>
                    <a:pt x="750" y="34355"/>
                  </a:lnTo>
                  <a:cubicBezTo>
                    <a:pt x="786" y="34382"/>
                    <a:pt x="822" y="34400"/>
                    <a:pt x="857" y="34427"/>
                  </a:cubicBezTo>
                  <a:cubicBezTo>
                    <a:pt x="875" y="34435"/>
                    <a:pt x="893" y="34444"/>
                    <a:pt x="902" y="34444"/>
                  </a:cubicBezTo>
                  <a:cubicBezTo>
                    <a:pt x="929" y="34462"/>
                    <a:pt x="947" y="34471"/>
                    <a:pt x="973" y="34480"/>
                  </a:cubicBezTo>
                  <a:lnTo>
                    <a:pt x="982" y="34480"/>
                  </a:lnTo>
                  <a:cubicBezTo>
                    <a:pt x="991" y="34489"/>
                    <a:pt x="1009" y="34498"/>
                    <a:pt x="1027" y="34498"/>
                  </a:cubicBezTo>
                  <a:cubicBezTo>
                    <a:pt x="1045" y="34507"/>
                    <a:pt x="1071" y="34516"/>
                    <a:pt x="1089" y="34525"/>
                  </a:cubicBezTo>
                  <a:cubicBezTo>
                    <a:pt x="1107" y="34534"/>
                    <a:pt x="1125" y="34534"/>
                    <a:pt x="1143" y="34543"/>
                  </a:cubicBezTo>
                  <a:cubicBezTo>
                    <a:pt x="1161" y="34551"/>
                    <a:pt x="1187" y="34551"/>
                    <a:pt x="1205" y="34560"/>
                  </a:cubicBezTo>
                  <a:cubicBezTo>
                    <a:pt x="1223" y="34569"/>
                    <a:pt x="1241" y="34569"/>
                    <a:pt x="1268" y="34578"/>
                  </a:cubicBezTo>
                  <a:cubicBezTo>
                    <a:pt x="1286" y="34578"/>
                    <a:pt x="1303" y="34587"/>
                    <a:pt x="1321" y="34587"/>
                  </a:cubicBezTo>
                  <a:cubicBezTo>
                    <a:pt x="1339" y="34587"/>
                    <a:pt x="1357" y="34587"/>
                    <a:pt x="1375" y="34596"/>
                  </a:cubicBezTo>
                  <a:lnTo>
                    <a:pt x="1384" y="34596"/>
                  </a:lnTo>
                  <a:cubicBezTo>
                    <a:pt x="1401" y="34596"/>
                    <a:pt x="1419" y="34596"/>
                    <a:pt x="1446" y="34605"/>
                  </a:cubicBezTo>
                  <a:lnTo>
                    <a:pt x="1500" y="34605"/>
                  </a:lnTo>
                  <a:cubicBezTo>
                    <a:pt x="1517" y="34605"/>
                    <a:pt x="1535" y="34614"/>
                    <a:pt x="1553" y="34614"/>
                  </a:cubicBezTo>
                  <a:lnTo>
                    <a:pt x="1776" y="34614"/>
                  </a:lnTo>
                  <a:cubicBezTo>
                    <a:pt x="1785" y="34605"/>
                    <a:pt x="1830" y="34605"/>
                    <a:pt x="1830" y="34605"/>
                  </a:cubicBezTo>
                  <a:lnTo>
                    <a:pt x="1883" y="34605"/>
                  </a:lnTo>
                  <a:cubicBezTo>
                    <a:pt x="1892" y="34596"/>
                    <a:pt x="1910" y="34596"/>
                    <a:pt x="1928" y="34596"/>
                  </a:cubicBezTo>
                  <a:cubicBezTo>
                    <a:pt x="1946" y="34596"/>
                    <a:pt x="1964" y="34596"/>
                    <a:pt x="1981" y="34587"/>
                  </a:cubicBezTo>
                  <a:cubicBezTo>
                    <a:pt x="1999" y="34587"/>
                    <a:pt x="2017" y="34587"/>
                    <a:pt x="2035" y="34578"/>
                  </a:cubicBezTo>
                  <a:cubicBezTo>
                    <a:pt x="2053" y="34578"/>
                    <a:pt x="2071" y="34578"/>
                    <a:pt x="2088" y="34569"/>
                  </a:cubicBezTo>
                  <a:cubicBezTo>
                    <a:pt x="2106" y="34569"/>
                    <a:pt x="2124" y="34569"/>
                    <a:pt x="2151" y="34560"/>
                  </a:cubicBezTo>
                  <a:cubicBezTo>
                    <a:pt x="2160" y="34560"/>
                    <a:pt x="2178" y="34560"/>
                    <a:pt x="2204" y="34551"/>
                  </a:cubicBezTo>
                  <a:cubicBezTo>
                    <a:pt x="2213" y="34551"/>
                    <a:pt x="2231" y="34543"/>
                    <a:pt x="2258" y="34543"/>
                  </a:cubicBezTo>
                  <a:cubicBezTo>
                    <a:pt x="2267" y="34534"/>
                    <a:pt x="2285" y="34534"/>
                    <a:pt x="2311" y="34525"/>
                  </a:cubicBezTo>
                  <a:lnTo>
                    <a:pt x="2356" y="34516"/>
                  </a:lnTo>
                  <a:cubicBezTo>
                    <a:pt x="2383" y="34507"/>
                    <a:pt x="2401" y="34507"/>
                    <a:pt x="2418" y="34498"/>
                  </a:cubicBezTo>
                  <a:cubicBezTo>
                    <a:pt x="2436" y="34498"/>
                    <a:pt x="2445" y="34489"/>
                    <a:pt x="2472" y="34489"/>
                  </a:cubicBezTo>
                  <a:cubicBezTo>
                    <a:pt x="2490" y="34480"/>
                    <a:pt x="2508" y="34480"/>
                    <a:pt x="2526" y="34471"/>
                  </a:cubicBezTo>
                  <a:cubicBezTo>
                    <a:pt x="2543" y="34462"/>
                    <a:pt x="2561" y="34462"/>
                    <a:pt x="2579" y="34453"/>
                  </a:cubicBezTo>
                  <a:cubicBezTo>
                    <a:pt x="2597" y="34444"/>
                    <a:pt x="2615" y="34444"/>
                    <a:pt x="2633" y="34435"/>
                  </a:cubicBezTo>
                  <a:cubicBezTo>
                    <a:pt x="2650" y="34435"/>
                    <a:pt x="2668" y="34427"/>
                    <a:pt x="2686" y="34418"/>
                  </a:cubicBezTo>
                  <a:lnTo>
                    <a:pt x="2740" y="34400"/>
                  </a:lnTo>
                  <a:lnTo>
                    <a:pt x="2802" y="34382"/>
                  </a:lnTo>
                  <a:lnTo>
                    <a:pt x="2847" y="34364"/>
                  </a:lnTo>
                  <a:lnTo>
                    <a:pt x="2909" y="34337"/>
                  </a:lnTo>
                  <a:lnTo>
                    <a:pt x="3025" y="34293"/>
                  </a:lnTo>
                  <a:lnTo>
                    <a:pt x="3141" y="34248"/>
                  </a:lnTo>
                  <a:lnTo>
                    <a:pt x="3257" y="34204"/>
                  </a:lnTo>
                  <a:lnTo>
                    <a:pt x="3382" y="34150"/>
                  </a:lnTo>
                  <a:cubicBezTo>
                    <a:pt x="3382" y="34150"/>
                    <a:pt x="3471" y="34105"/>
                    <a:pt x="3498" y="34096"/>
                  </a:cubicBezTo>
                  <a:lnTo>
                    <a:pt x="3614" y="34043"/>
                  </a:lnTo>
                  <a:lnTo>
                    <a:pt x="3739" y="33981"/>
                  </a:lnTo>
                  <a:lnTo>
                    <a:pt x="3774" y="33963"/>
                  </a:lnTo>
                  <a:cubicBezTo>
                    <a:pt x="3917" y="33891"/>
                    <a:pt x="4060" y="33820"/>
                    <a:pt x="4212" y="33740"/>
                  </a:cubicBezTo>
                  <a:lnTo>
                    <a:pt x="4310" y="33686"/>
                  </a:lnTo>
                  <a:lnTo>
                    <a:pt x="4452" y="33606"/>
                  </a:lnTo>
                  <a:lnTo>
                    <a:pt x="4577" y="33534"/>
                  </a:lnTo>
                  <a:lnTo>
                    <a:pt x="4693" y="33472"/>
                  </a:lnTo>
                  <a:lnTo>
                    <a:pt x="4907" y="33347"/>
                  </a:lnTo>
                  <a:lnTo>
                    <a:pt x="5041" y="33267"/>
                  </a:lnTo>
                  <a:lnTo>
                    <a:pt x="5130" y="33213"/>
                  </a:lnTo>
                  <a:lnTo>
                    <a:pt x="5273" y="33124"/>
                  </a:lnTo>
                  <a:lnTo>
                    <a:pt x="5407" y="33044"/>
                  </a:lnTo>
                  <a:lnTo>
                    <a:pt x="5559" y="32946"/>
                  </a:lnTo>
                  <a:lnTo>
                    <a:pt x="5693" y="32856"/>
                  </a:lnTo>
                  <a:lnTo>
                    <a:pt x="5844" y="32767"/>
                  </a:lnTo>
                  <a:lnTo>
                    <a:pt x="5987" y="32669"/>
                  </a:lnTo>
                  <a:lnTo>
                    <a:pt x="6130" y="32580"/>
                  </a:lnTo>
                  <a:lnTo>
                    <a:pt x="6281" y="32482"/>
                  </a:lnTo>
                  <a:lnTo>
                    <a:pt x="6433" y="32375"/>
                  </a:lnTo>
                  <a:lnTo>
                    <a:pt x="6585" y="32277"/>
                  </a:lnTo>
                  <a:lnTo>
                    <a:pt x="6736" y="32170"/>
                  </a:lnTo>
                  <a:lnTo>
                    <a:pt x="6879" y="32071"/>
                  </a:lnTo>
                  <a:cubicBezTo>
                    <a:pt x="6879" y="32071"/>
                    <a:pt x="6995" y="31991"/>
                    <a:pt x="7031" y="31964"/>
                  </a:cubicBezTo>
                  <a:lnTo>
                    <a:pt x="7191" y="31848"/>
                  </a:lnTo>
                  <a:cubicBezTo>
                    <a:pt x="7191" y="31848"/>
                    <a:pt x="7352" y="31741"/>
                    <a:pt x="7352" y="31741"/>
                  </a:cubicBezTo>
                  <a:cubicBezTo>
                    <a:pt x="8030" y="31260"/>
                    <a:pt x="8744" y="30724"/>
                    <a:pt x="9475" y="30153"/>
                  </a:cubicBezTo>
                  <a:cubicBezTo>
                    <a:pt x="9475" y="30153"/>
                    <a:pt x="9493" y="30144"/>
                    <a:pt x="9493" y="30144"/>
                  </a:cubicBezTo>
                  <a:cubicBezTo>
                    <a:pt x="9939" y="29788"/>
                    <a:pt x="10394" y="29431"/>
                    <a:pt x="10840" y="29056"/>
                  </a:cubicBezTo>
                  <a:lnTo>
                    <a:pt x="10849" y="29056"/>
                  </a:lnTo>
                  <a:cubicBezTo>
                    <a:pt x="10947" y="28967"/>
                    <a:pt x="11045" y="28887"/>
                    <a:pt x="11143" y="28806"/>
                  </a:cubicBezTo>
                  <a:lnTo>
                    <a:pt x="11161" y="28797"/>
                  </a:lnTo>
                  <a:cubicBezTo>
                    <a:pt x="11250" y="28717"/>
                    <a:pt x="11348" y="28637"/>
                    <a:pt x="11438" y="28557"/>
                  </a:cubicBezTo>
                  <a:lnTo>
                    <a:pt x="11464" y="28539"/>
                  </a:lnTo>
                  <a:cubicBezTo>
                    <a:pt x="11563" y="28458"/>
                    <a:pt x="11652" y="28378"/>
                    <a:pt x="11750" y="28298"/>
                  </a:cubicBezTo>
                  <a:lnTo>
                    <a:pt x="11777" y="28280"/>
                  </a:lnTo>
                  <a:cubicBezTo>
                    <a:pt x="11866" y="28200"/>
                    <a:pt x="11955" y="28119"/>
                    <a:pt x="12053" y="28039"/>
                  </a:cubicBezTo>
                  <a:lnTo>
                    <a:pt x="12071" y="28021"/>
                  </a:lnTo>
                  <a:cubicBezTo>
                    <a:pt x="12169" y="27941"/>
                    <a:pt x="12258" y="27861"/>
                    <a:pt x="12348" y="27789"/>
                  </a:cubicBezTo>
                  <a:lnTo>
                    <a:pt x="12374" y="27763"/>
                  </a:lnTo>
                  <a:cubicBezTo>
                    <a:pt x="12464" y="27682"/>
                    <a:pt x="12553" y="27602"/>
                    <a:pt x="12651" y="27531"/>
                  </a:cubicBezTo>
                  <a:lnTo>
                    <a:pt x="12660" y="27513"/>
                  </a:lnTo>
                  <a:cubicBezTo>
                    <a:pt x="12758" y="27432"/>
                    <a:pt x="12847" y="27343"/>
                    <a:pt x="12936" y="27272"/>
                  </a:cubicBezTo>
                  <a:cubicBezTo>
                    <a:pt x="12945" y="27263"/>
                    <a:pt x="12945" y="27263"/>
                    <a:pt x="12954" y="27254"/>
                  </a:cubicBezTo>
                  <a:cubicBezTo>
                    <a:pt x="13240" y="27004"/>
                    <a:pt x="13516" y="26754"/>
                    <a:pt x="13793" y="26505"/>
                  </a:cubicBezTo>
                  <a:lnTo>
                    <a:pt x="13793" y="26496"/>
                  </a:lnTo>
                  <a:cubicBezTo>
                    <a:pt x="13882" y="26415"/>
                    <a:pt x="13971" y="26335"/>
                    <a:pt x="14052" y="26255"/>
                  </a:cubicBezTo>
                  <a:lnTo>
                    <a:pt x="14078" y="26237"/>
                  </a:lnTo>
                  <a:cubicBezTo>
                    <a:pt x="14159" y="26166"/>
                    <a:pt x="14239" y="26085"/>
                    <a:pt x="14319" y="26014"/>
                  </a:cubicBezTo>
                  <a:lnTo>
                    <a:pt x="14346" y="25987"/>
                  </a:lnTo>
                  <a:cubicBezTo>
                    <a:pt x="14426" y="25907"/>
                    <a:pt x="14507" y="25836"/>
                    <a:pt x="14587" y="25764"/>
                  </a:cubicBezTo>
                  <a:lnTo>
                    <a:pt x="14614" y="25738"/>
                  </a:lnTo>
                  <a:cubicBezTo>
                    <a:pt x="14685" y="25657"/>
                    <a:pt x="14765" y="25586"/>
                    <a:pt x="14846" y="25514"/>
                  </a:cubicBezTo>
                  <a:lnTo>
                    <a:pt x="14872" y="25488"/>
                  </a:lnTo>
                  <a:cubicBezTo>
                    <a:pt x="14944" y="25416"/>
                    <a:pt x="15024" y="25345"/>
                    <a:pt x="15095" y="25274"/>
                  </a:cubicBezTo>
                  <a:lnTo>
                    <a:pt x="15122" y="25247"/>
                  </a:lnTo>
                  <a:cubicBezTo>
                    <a:pt x="15193" y="25175"/>
                    <a:pt x="15265" y="25095"/>
                    <a:pt x="15336" y="25033"/>
                  </a:cubicBezTo>
                  <a:lnTo>
                    <a:pt x="15363" y="25006"/>
                  </a:lnTo>
                  <a:cubicBezTo>
                    <a:pt x="15434" y="24935"/>
                    <a:pt x="15506" y="24863"/>
                    <a:pt x="15586" y="24783"/>
                  </a:cubicBezTo>
                  <a:lnTo>
                    <a:pt x="15595" y="24774"/>
                  </a:lnTo>
                  <a:cubicBezTo>
                    <a:pt x="15666" y="24694"/>
                    <a:pt x="15747" y="24622"/>
                    <a:pt x="15818" y="24551"/>
                  </a:cubicBezTo>
                  <a:lnTo>
                    <a:pt x="15818" y="24542"/>
                  </a:lnTo>
                  <a:cubicBezTo>
                    <a:pt x="15970" y="24390"/>
                    <a:pt x="16112" y="24248"/>
                    <a:pt x="16246" y="24105"/>
                  </a:cubicBezTo>
                  <a:lnTo>
                    <a:pt x="16255" y="24087"/>
                  </a:lnTo>
                  <a:cubicBezTo>
                    <a:pt x="16317" y="24025"/>
                    <a:pt x="16380" y="23953"/>
                    <a:pt x="16442" y="23891"/>
                  </a:cubicBezTo>
                  <a:lnTo>
                    <a:pt x="16460" y="23864"/>
                  </a:lnTo>
                  <a:cubicBezTo>
                    <a:pt x="16523" y="23802"/>
                    <a:pt x="16585" y="23739"/>
                    <a:pt x="16639" y="23668"/>
                  </a:cubicBezTo>
                  <a:lnTo>
                    <a:pt x="16665" y="23650"/>
                  </a:lnTo>
                  <a:cubicBezTo>
                    <a:pt x="16719" y="23588"/>
                    <a:pt x="16772" y="23525"/>
                    <a:pt x="16826" y="23463"/>
                  </a:cubicBezTo>
                  <a:lnTo>
                    <a:pt x="16853" y="23436"/>
                  </a:lnTo>
                  <a:cubicBezTo>
                    <a:pt x="16906" y="23373"/>
                    <a:pt x="16960" y="23311"/>
                    <a:pt x="17004" y="23257"/>
                  </a:cubicBezTo>
                  <a:lnTo>
                    <a:pt x="17031" y="23231"/>
                  </a:lnTo>
                  <a:cubicBezTo>
                    <a:pt x="17085" y="23168"/>
                    <a:pt x="17129" y="23106"/>
                    <a:pt x="17183" y="23052"/>
                  </a:cubicBezTo>
                  <a:lnTo>
                    <a:pt x="17201" y="23026"/>
                  </a:lnTo>
                  <a:cubicBezTo>
                    <a:pt x="17245" y="22963"/>
                    <a:pt x="17290" y="22910"/>
                    <a:pt x="17343" y="22847"/>
                  </a:cubicBezTo>
                  <a:lnTo>
                    <a:pt x="17361" y="22829"/>
                  </a:lnTo>
                  <a:cubicBezTo>
                    <a:pt x="17406" y="22776"/>
                    <a:pt x="17450" y="22713"/>
                    <a:pt x="17495" y="22660"/>
                  </a:cubicBezTo>
                  <a:lnTo>
                    <a:pt x="17504" y="22642"/>
                  </a:lnTo>
                  <a:cubicBezTo>
                    <a:pt x="17549" y="22579"/>
                    <a:pt x="17593" y="22526"/>
                    <a:pt x="17629" y="22472"/>
                  </a:cubicBezTo>
                  <a:lnTo>
                    <a:pt x="17638" y="22463"/>
                  </a:lnTo>
                  <a:cubicBezTo>
                    <a:pt x="17682" y="22401"/>
                    <a:pt x="17727" y="22348"/>
                    <a:pt x="17763" y="22285"/>
                  </a:cubicBezTo>
                  <a:cubicBezTo>
                    <a:pt x="17807" y="22232"/>
                    <a:pt x="17843" y="22169"/>
                    <a:pt x="17879" y="22116"/>
                  </a:cubicBezTo>
                  <a:cubicBezTo>
                    <a:pt x="17888" y="22098"/>
                    <a:pt x="17923" y="22053"/>
                    <a:pt x="17923" y="22053"/>
                  </a:cubicBezTo>
                  <a:cubicBezTo>
                    <a:pt x="17941" y="22017"/>
                    <a:pt x="17968" y="21982"/>
                    <a:pt x="17995" y="21937"/>
                  </a:cubicBezTo>
                  <a:cubicBezTo>
                    <a:pt x="18004" y="21919"/>
                    <a:pt x="18039" y="21866"/>
                    <a:pt x="18039" y="21866"/>
                  </a:cubicBezTo>
                  <a:cubicBezTo>
                    <a:pt x="18066" y="21830"/>
                    <a:pt x="18084" y="21803"/>
                    <a:pt x="18102" y="21768"/>
                  </a:cubicBezTo>
                  <a:cubicBezTo>
                    <a:pt x="18120" y="21741"/>
                    <a:pt x="18137" y="21714"/>
                    <a:pt x="18155" y="21687"/>
                  </a:cubicBezTo>
                  <a:cubicBezTo>
                    <a:pt x="18173" y="21652"/>
                    <a:pt x="18191" y="21625"/>
                    <a:pt x="18209" y="21589"/>
                  </a:cubicBezTo>
                  <a:cubicBezTo>
                    <a:pt x="18227" y="21562"/>
                    <a:pt x="18244" y="21536"/>
                    <a:pt x="18262" y="21500"/>
                  </a:cubicBezTo>
                  <a:cubicBezTo>
                    <a:pt x="18280" y="21473"/>
                    <a:pt x="18289" y="21447"/>
                    <a:pt x="18307" y="21420"/>
                  </a:cubicBezTo>
                  <a:cubicBezTo>
                    <a:pt x="18325" y="21384"/>
                    <a:pt x="18343" y="21357"/>
                    <a:pt x="18360" y="21322"/>
                  </a:cubicBezTo>
                  <a:cubicBezTo>
                    <a:pt x="18378" y="21304"/>
                    <a:pt x="18387" y="21277"/>
                    <a:pt x="18405" y="21250"/>
                  </a:cubicBezTo>
                  <a:cubicBezTo>
                    <a:pt x="18423" y="21215"/>
                    <a:pt x="18441" y="21179"/>
                    <a:pt x="18459" y="21143"/>
                  </a:cubicBezTo>
                  <a:cubicBezTo>
                    <a:pt x="18467" y="21125"/>
                    <a:pt x="18494" y="21081"/>
                    <a:pt x="18494" y="21081"/>
                  </a:cubicBezTo>
                  <a:cubicBezTo>
                    <a:pt x="18512" y="21045"/>
                    <a:pt x="18530" y="21009"/>
                    <a:pt x="18557" y="20965"/>
                  </a:cubicBezTo>
                  <a:lnTo>
                    <a:pt x="18566" y="20938"/>
                  </a:lnTo>
                  <a:cubicBezTo>
                    <a:pt x="18673" y="20724"/>
                    <a:pt x="18771" y="20510"/>
                    <a:pt x="18860" y="20296"/>
                  </a:cubicBezTo>
                  <a:cubicBezTo>
                    <a:pt x="18869" y="20287"/>
                    <a:pt x="18869" y="20287"/>
                    <a:pt x="18869" y="20287"/>
                  </a:cubicBezTo>
                  <a:cubicBezTo>
                    <a:pt x="18887" y="20233"/>
                    <a:pt x="18914" y="20180"/>
                    <a:pt x="18931" y="20126"/>
                  </a:cubicBezTo>
                  <a:cubicBezTo>
                    <a:pt x="18931" y="20126"/>
                    <a:pt x="18940" y="20108"/>
                    <a:pt x="18940" y="20108"/>
                  </a:cubicBezTo>
                  <a:cubicBezTo>
                    <a:pt x="18958" y="20064"/>
                    <a:pt x="18976" y="20010"/>
                    <a:pt x="18994" y="19957"/>
                  </a:cubicBezTo>
                  <a:lnTo>
                    <a:pt x="19003" y="19939"/>
                  </a:lnTo>
                  <a:cubicBezTo>
                    <a:pt x="19021" y="19885"/>
                    <a:pt x="19047" y="19832"/>
                    <a:pt x="19065" y="19778"/>
                  </a:cubicBezTo>
                  <a:lnTo>
                    <a:pt x="19065" y="19769"/>
                  </a:lnTo>
                  <a:cubicBezTo>
                    <a:pt x="19083" y="19716"/>
                    <a:pt x="19101" y="19662"/>
                    <a:pt x="19119" y="19609"/>
                  </a:cubicBezTo>
                  <a:cubicBezTo>
                    <a:pt x="19190" y="19413"/>
                    <a:pt x="19244" y="19216"/>
                    <a:pt x="19297" y="19020"/>
                  </a:cubicBezTo>
                  <a:cubicBezTo>
                    <a:pt x="19297" y="19020"/>
                    <a:pt x="19297" y="19011"/>
                    <a:pt x="19297" y="19011"/>
                  </a:cubicBezTo>
                  <a:cubicBezTo>
                    <a:pt x="19529" y="18128"/>
                    <a:pt x="19618" y="17245"/>
                    <a:pt x="19556" y="16397"/>
                  </a:cubicBezTo>
                  <a:cubicBezTo>
                    <a:pt x="19556" y="16397"/>
                    <a:pt x="19556" y="16388"/>
                    <a:pt x="19556" y="16388"/>
                  </a:cubicBezTo>
                  <a:cubicBezTo>
                    <a:pt x="19538" y="16139"/>
                    <a:pt x="19511" y="15898"/>
                    <a:pt x="19467" y="15657"/>
                  </a:cubicBezTo>
                  <a:lnTo>
                    <a:pt x="19467" y="15639"/>
                  </a:lnTo>
                  <a:cubicBezTo>
                    <a:pt x="19431" y="15478"/>
                    <a:pt x="19404" y="15318"/>
                    <a:pt x="19360" y="15166"/>
                  </a:cubicBezTo>
                  <a:cubicBezTo>
                    <a:pt x="19342" y="15095"/>
                    <a:pt x="19324" y="15014"/>
                    <a:pt x="19297" y="14934"/>
                  </a:cubicBezTo>
                  <a:lnTo>
                    <a:pt x="19297" y="14916"/>
                  </a:lnTo>
                  <a:cubicBezTo>
                    <a:pt x="19253" y="14765"/>
                    <a:pt x="19199" y="14613"/>
                    <a:pt x="19145" y="14470"/>
                  </a:cubicBezTo>
                  <a:lnTo>
                    <a:pt x="19137" y="14444"/>
                  </a:lnTo>
                  <a:cubicBezTo>
                    <a:pt x="19119" y="14408"/>
                    <a:pt x="19101" y="14363"/>
                    <a:pt x="19092" y="14319"/>
                  </a:cubicBezTo>
                  <a:cubicBezTo>
                    <a:pt x="20662" y="13150"/>
                    <a:pt x="23169" y="11616"/>
                    <a:pt x="26809" y="10349"/>
                  </a:cubicBezTo>
                  <a:cubicBezTo>
                    <a:pt x="27585" y="10081"/>
                    <a:pt x="27995" y="9225"/>
                    <a:pt x="27719" y="8449"/>
                  </a:cubicBezTo>
                  <a:cubicBezTo>
                    <a:pt x="27513" y="7851"/>
                    <a:pt x="26951" y="7449"/>
                    <a:pt x="26318" y="7449"/>
                  </a:cubicBezTo>
                  <a:cubicBezTo>
                    <a:pt x="26148" y="7449"/>
                    <a:pt x="25979" y="7476"/>
                    <a:pt x="25827" y="7539"/>
                  </a:cubicBezTo>
                  <a:cubicBezTo>
                    <a:pt x="25792" y="7548"/>
                    <a:pt x="25756" y="7557"/>
                    <a:pt x="25720" y="7574"/>
                  </a:cubicBezTo>
                  <a:cubicBezTo>
                    <a:pt x="25774" y="7218"/>
                    <a:pt x="25702" y="6834"/>
                    <a:pt x="25488" y="6513"/>
                  </a:cubicBezTo>
                  <a:cubicBezTo>
                    <a:pt x="25203" y="6102"/>
                    <a:pt x="24748" y="5862"/>
                    <a:pt x="24248" y="5862"/>
                  </a:cubicBezTo>
                  <a:cubicBezTo>
                    <a:pt x="24186" y="5862"/>
                    <a:pt x="24132" y="5862"/>
                    <a:pt x="24079" y="5870"/>
                  </a:cubicBezTo>
                  <a:cubicBezTo>
                    <a:pt x="24168" y="5415"/>
                    <a:pt x="24052" y="4934"/>
                    <a:pt x="23722" y="4568"/>
                  </a:cubicBezTo>
                  <a:cubicBezTo>
                    <a:pt x="23445" y="4256"/>
                    <a:pt x="23035" y="4077"/>
                    <a:pt x="22616" y="4077"/>
                  </a:cubicBezTo>
                  <a:cubicBezTo>
                    <a:pt x="22250" y="4077"/>
                    <a:pt x="21893" y="4211"/>
                    <a:pt x="21617" y="4461"/>
                  </a:cubicBezTo>
                  <a:cubicBezTo>
                    <a:pt x="21197" y="4836"/>
                    <a:pt x="20787" y="5219"/>
                    <a:pt x="20377" y="5594"/>
                  </a:cubicBezTo>
                  <a:cubicBezTo>
                    <a:pt x="20582" y="5076"/>
                    <a:pt x="20796" y="4559"/>
                    <a:pt x="21001" y="4033"/>
                  </a:cubicBezTo>
                  <a:cubicBezTo>
                    <a:pt x="21144" y="3658"/>
                    <a:pt x="21135" y="3257"/>
                    <a:pt x="20974" y="2891"/>
                  </a:cubicBezTo>
                  <a:cubicBezTo>
                    <a:pt x="20823" y="2525"/>
                    <a:pt x="20528" y="2240"/>
                    <a:pt x="20154" y="2097"/>
                  </a:cubicBezTo>
                  <a:cubicBezTo>
                    <a:pt x="19984" y="2025"/>
                    <a:pt x="19797" y="1999"/>
                    <a:pt x="19609" y="1999"/>
                  </a:cubicBezTo>
                  <a:cubicBezTo>
                    <a:pt x="19422" y="1999"/>
                    <a:pt x="19235" y="2034"/>
                    <a:pt x="19065" y="2097"/>
                  </a:cubicBezTo>
                  <a:cubicBezTo>
                    <a:pt x="18869" y="1776"/>
                    <a:pt x="18548" y="1535"/>
                    <a:pt x="18155" y="1437"/>
                  </a:cubicBezTo>
                  <a:cubicBezTo>
                    <a:pt x="18039" y="1410"/>
                    <a:pt x="17923" y="1401"/>
                    <a:pt x="17807" y="1401"/>
                  </a:cubicBezTo>
                  <a:cubicBezTo>
                    <a:pt x="17531" y="1401"/>
                    <a:pt x="17272" y="1472"/>
                    <a:pt x="17040" y="1606"/>
                  </a:cubicBezTo>
                  <a:cubicBezTo>
                    <a:pt x="17040" y="1579"/>
                    <a:pt x="17049" y="1553"/>
                    <a:pt x="17049" y="1526"/>
                  </a:cubicBezTo>
                  <a:cubicBezTo>
                    <a:pt x="17058" y="1133"/>
                    <a:pt x="16906" y="750"/>
                    <a:pt x="16639" y="464"/>
                  </a:cubicBezTo>
                  <a:cubicBezTo>
                    <a:pt x="16362" y="179"/>
                    <a:pt x="15996" y="9"/>
                    <a:pt x="15595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8" name="Google Shape;1988;p15"/>
            <p:cNvSpPr/>
            <p:nvPr/>
          </p:nvSpPr>
          <p:spPr>
            <a:xfrm>
              <a:off x="5563075" y="1301375"/>
              <a:ext cx="269000" cy="207600"/>
            </a:xfrm>
            <a:custGeom>
              <a:avLst/>
              <a:gdLst/>
              <a:ahLst/>
              <a:cxnLst/>
              <a:rect l="l" t="t" r="r" b="b"/>
              <a:pathLst>
                <a:path w="10760" h="8304" extrusionOk="0">
                  <a:moveTo>
                    <a:pt x="10014" y="1"/>
                  </a:moveTo>
                  <a:cubicBezTo>
                    <a:pt x="9887" y="1"/>
                    <a:pt x="9758" y="37"/>
                    <a:pt x="9645" y="114"/>
                  </a:cubicBezTo>
                  <a:cubicBezTo>
                    <a:pt x="3632" y="4164"/>
                    <a:pt x="429" y="7028"/>
                    <a:pt x="295" y="7144"/>
                  </a:cubicBezTo>
                  <a:cubicBezTo>
                    <a:pt x="28" y="7394"/>
                    <a:pt x="1" y="7813"/>
                    <a:pt x="251" y="8081"/>
                  </a:cubicBezTo>
                  <a:cubicBezTo>
                    <a:pt x="384" y="8232"/>
                    <a:pt x="563" y="8304"/>
                    <a:pt x="741" y="8304"/>
                  </a:cubicBezTo>
                  <a:cubicBezTo>
                    <a:pt x="902" y="8304"/>
                    <a:pt x="1062" y="8250"/>
                    <a:pt x="1187" y="8134"/>
                  </a:cubicBezTo>
                  <a:cubicBezTo>
                    <a:pt x="1214" y="8107"/>
                    <a:pt x="4452" y="5208"/>
                    <a:pt x="10385" y="1212"/>
                  </a:cubicBezTo>
                  <a:cubicBezTo>
                    <a:pt x="10688" y="1006"/>
                    <a:pt x="10760" y="596"/>
                    <a:pt x="10563" y="293"/>
                  </a:cubicBezTo>
                  <a:cubicBezTo>
                    <a:pt x="10435" y="103"/>
                    <a:pt x="10227" y="1"/>
                    <a:pt x="100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9" name="Google Shape;1989;p15"/>
            <p:cNvSpPr/>
            <p:nvPr/>
          </p:nvSpPr>
          <p:spPr>
            <a:xfrm>
              <a:off x="5526275" y="1155000"/>
              <a:ext cx="86575" cy="324550"/>
            </a:xfrm>
            <a:custGeom>
              <a:avLst/>
              <a:gdLst/>
              <a:ahLst/>
              <a:cxnLst/>
              <a:rect l="l" t="t" r="r" b="b"/>
              <a:pathLst>
                <a:path w="3463" h="12982" extrusionOk="0">
                  <a:moveTo>
                    <a:pt x="2794" y="1"/>
                  </a:moveTo>
                  <a:cubicBezTo>
                    <a:pt x="2427" y="1"/>
                    <a:pt x="2133" y="283"/>
                    <a:pt x="2124" y="643"/>
                  </a:cubicBezTo>
                  <a:cubicBezTo>
                    <a:pt x="1955" y="7521"/>
                    <a:pt x="161" y="12018"/>
                    <a:pt x="144" y="12071"/>
                  </a:cubicBezTo>
                  <a:cubicBezTo>
                    <a:pt x="1" y="12410"/>
                    <a:pt x="161" y="12794"/>
                    <a:pt x="500" y="12937"/>
                  </a:cubicBezTo>
                  <a:cubicBezTo>
                    <a:pt x="590" y="12972"/>
                    <a:pt x="670" y="12981"/>
                    <a:pt x="750" y="12981"/>
                  </a:cubicBezTo>
                  <a:cubicBezTo>
                    <a:pt x="1018" y="12981"/>
                    <a:pt x="1259" y="12829"/>
                    <a:pt x="1366" y="12571"/>
                  </a:cubicBezTo>
                  <a:cubicBezTo>
                    <a:pt x="1446" y="12383"/>
                    <a:pt x="3266" y="7825"/>
                    <a:pt x="3453" y="679"/>
                  </a:cubicBezTo>
                  <a:cubicBezTo>
                    <a:pt x="3462" y="313"/>
                    <a:pt x="3177" y="10"/>
                    <a:pt x="2811" y="1"/>
                  </a:cubicBezTo>
                  <a:cubicBezTo>
                    <a:pt x="2805" y="1"/>
                    <a:pt x="2800" y="1"/>
                    <a:pt x="27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0" name="Google Shape;1990;p15"/>
            <p:cNvSpPr/>
            <p:nvPr/>
          </p:nvSpPr>
          <p:spPr>
            <a:xfrm>
              <a:off x="5591625" y="1341250"/>
              <a:ext cx="291975" cy="183350"/>
            </a:xfrm>
            <a:custGeom>
              <a:avLst/>
              <a:gdLst/>
              <a:ahLst/>
              <a:cxnLst/>
              <a:rect l="l" t="t" r="r" b="b"/>
              <a:pathLst>
                <a:path w="11679" h="7334" extrusionOk="0">
                  <a:moveTo>
                    <a:pt x="10931" y="1"/>
                  </a:moveTo>
                  <a:cubicBezTo>
                    <a:pt x="10859" y="1"/>
                    <a:pt x="10787" y="12"/>
                    <a:pt x="10715" y="36"/>
                  </a:cubicBezTo>
                  <a:cubicBezTo>
                    <a:pt x="3435" y="2578"/>
                    <a:pt x="367" y="6093"/>
                    <a:pt x="233" y="6236"/>
                  </a:cubicBezTo>
                  <a:cubicBezTo>
                    <a:pt x="1" y="6521"/>
                    <a:pt x="28" y="6932"/>
                    <a:pt x="304" y="7173"/>
                  </a:cubicBezTo>
                  <a:cubicBezTo>
                    <a:pt x="429" y="7280"/>
                    <a:pt x="590" y="7333"/>
                    <a:pt x="741" y="7333"/>
                  </a:cubicBezTo>
                  <a:cubicBezTo>
                    <a:pt x="929" y="7333"/>
                    <a:pt x="1107" y="7253"/>
                    <a:pt x="1241" y="7101"/>
                  </a:cubicBezTo>
                  <a:cubicBezTo>
                    <a:pt x="1268" y="7066"/>
                    <a:pt x="4238" y="3702"/>
                    <a:pt x="11152" y="1285"/>
                  </a:cubicBezTo>
                  <a:cubicBezTo>
                    <a:pt x="11500" y="1169"/>
                    <a:pt x="11678" y="794"/>
                    <a:pt x="11562" y="446"/>
                  </a:cubicBezTo>
                  <a:cubicBezTo>
                    <a:pt x="11463" y="170"/>
                    <a:pt x="11207" y="1"/>
                    <a:pt x="109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1" name="Google Shape;1991;p15"/>
            <p:cNvSpPr/>
            <p:nvPr/>
          </p:nvSpPr>
          <p:spPr>
            <a:xfrm>
              <a:off x="5549025" y="1256850"/>
              <a:ext cx="242025" cy="238300"/>
            </a:xfrm>
            <a:custGeom>
              <a:avLst/>
              <a:gdLst/>
              <a:ahLst/>
              <a:cxnLst/>
              <a:rect l="l" t="t" r="r" b="b"/>
              <a:pathLst>
                <a:path w="9681" h="9532" extrusionOk="0">
                  <a:moveTo>
                    <a:pt x="8940" y="1"/>
                  </a:moveTo>
                  <a:cubicBezTo>
                    <a:pt x="8782" y="1"/>
                    <a:pt x="8622" y="57"/>
                    <a:pt x="8494" y="173"/>
                  </a:cubicBezTo>
                  <a:cubicBezTo>
                    <a:pt x="3114" y="5018"/>
                    <a:pt x="349" y="8301"/>
                    <a:pt x="233" y="8443"/>
                  </a:cubicBezTo>
                  <a:cubicBezTo>
                    <a:pt x="1" y="8720"/>
                    <a:pt x="37" y="9139"/>
                    <a:pt x="313" y="9371"/>
                  </a:cubicBezTo>
                  <a:cubicBezTo>
                    <a:pt x="438" y="9478"/>
                    <a:pt x="590" y="9532"/>
                    <a:pt x="741" y="9532"/>
                  </a:cubicBezTo>
                  <a:cubicBezTo>
                    <a:pt x="929" y="9532"/>
                    <a:pt x="1116" y="9451"/>
                    <a:pt x="1250" y="9291"/>
                  </a:cubicBezTo>
                  <a:cubicBezTo>
                    <a:pt x="1277" y="9264"/>
                    <a:pt x="4078" y="5936"/>
                    <a:pt x="9386" y="1155"/>
                  </a:cubicBezTo>
                  <a:cubicBezTo>
                    <a:pt x="9653" y="914"/>
                    <a:pt x="9680" y="495"/>
                    <a:pt x="9430" y="218"/>
                  </a:cubicBezTo>
                  <a:cubicBezTo>
                    <a:pt x="9302" y="75"/>
                    <a:pt x="9122" y="1"/>
                    <a:pt x="8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2" name="Google Shape;1992;p15"/>
            <p:cNvSpPr/>
            <p:nvPr/>
          </p:nvSpPr>
          <p:spPr>
            <a:xfrm>
              <a:off x="5551925" y="1189850"/>
              <a:ext cx="118675" cy="311550"/>
            </a:xfrm>
            <a:custGeom>
              <a:avLst/>
              <a:gdLst/>
              <a:ahLst/>
              <a:cxnLst/>
              <a:rect l="l" t="t" r="r" b="b"/>
              <a:pathLst>
                <a:path w="4747" h="12462" extrusionOk="0">
                  <a:moveTo>
                    <a:pt x="4020" y="0"/>
                  </a:moveTo>
                  <a:cubicBezTo>
                    <a:pt x="3717" y="0"/>
                    <a:pt x="3442" y="208"/>
                    <a:pt x="3373" y="516"/>
                  </a:cubicBezTo>
                  <a:cubicBezTo>
                    <a:pt x="1723" y="7457"/>
                    <a:pt x="144" y="11516"/>
                    <a:pt x="126" y="11551"/>
                  </a:cubicBezTo>
                  <a:cubicBezTo>
                    <a:pt x="1" y="11890"/>
                    <a:pt x="161" y="12283"/>
                    <a:pt x="509" y="12417"/>
                  </a:cubicBezTo>
                  <a:cubicBezTo>
                    <a:pt x="581" y="12444"/>
                    <a:pt x="670" y="12461"/>
                    <a:pt x="750" y="12461"/>
                  </a:cubicBezTo>
                  <a:cubicBezTo>
                    <a:pt x="1009" y="12461"/>
                    <a:pt x="1259" y="12301"/>
                    <a:pt x="1366" y="12033"/>
                  </a:cubicBezTo>
                  <a:cubicBezTo>
                    <a:pt x="1428" y="11873"/>
                    <a:pt x="2980" y="7867"/>
                    <a:pt x="4658" y="819"/>
                  </a:cubicBezTo>
                  <a:cubicBezTo>
                    <a:pt x="4747" y="463"/>
                    <a:pt x="4524" y="106"/>
                    <a:pt x="4167" y="17"/>
                  </a:cubicBezTo>
                  <a:cubicBezTo>
                    <a:pt x="4118" y="6"/>
                    <a:pt x="4069" y="0"/>
                    <a:pt x="4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3" name="Google Shape;1993;p15"/>
            <p:cNvSpPr/>
            <p:nvPr/>
          </p:nvSpPr>
          <p:spPr>
            <a:xfrm>
              <a:off x="5558625" y="1204925"/>
              <a:ext cx="157475" cy="297150"/>
            </a:xfrm>
            <a:custGeom>
              <a:avLst/>
              <a:gdLst/>
              <a:ahLst/>
              <a:cxnLst/>
              <a:rect l="l" t="t" r="r" b="b"/>
              <a:pathLst>
                <a:path w="6299" h="11886" extrusionOk="0">
                  <a:moveTo>
                    <a:pt x="5545" y="0"/>
                  </a:moveTo>
                  <a:cubicBezTo>
                    <a:pt x="5283" y="0"/>
                    <a:pt x="5036" y="156"/>
                    <a:pt x="4934" y="422"/>
                  </a:cubicBezTo>
                  <a:cubicBezTo>
                    <a:pt x="2329" y="7068"/>
                    <a:pt x="206" y="10859"/>
                    <a:pt x="179" y="10895"/>
                  </a:cubicBezTo>
                  <a:cubicBezTo>
                    <a:pt x="0" y="11216"/>
                    <a:pt x="116" y="11618"/>
                    <a:pt x="429" y="11796"/>
                  </a:cubicBezTo>
                  <a:cubicBezTo>
                    <a:pt x="536" y="11858"/>
                    <a:pt x="652" y="11885"/>
                    <a:pt x="759" y="11885"/>
                  </a:cubicBezTo>
                  <a:cubicBezTo>
                    <a:pt x="991" y="11885"/>
                    <a:pt x="1214" y="11760"/>
                    <a:pt x="1339" y="11546"/>
                  </a:cubicBezTo>
                  <a:cubicBezTo>
                    <a:pt x="1428" y="11394"/>
                    <a:pt x="3524" y="7639"/>
                    <a:pt x="6165" y="903"/>
                  </a:cubicBezTo>
                  <a:cubicBezTo>
                    <a:pt x="6299" y="564"/>
                    <a:pt x="6138" y="181"/>
                    <a:pt x="5790" y="47"/>
                  </a:cubicBezTo>
                  <a:cubicBezTo>
                    <a:pt x="5710" y="15"/>
                    <a:pt x="5627" y="0"/>
                    <a:pt x="55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4" name="Google Shape;1994;p15"/>
            <p:cNvSpPr/>
            <p:nvPr/>
          </p:nvSpPr>
          <p:spPr>
            <a:xfrm>
              <a:off x="5192425" y="1408625"/>
              <a:ext cx="504275" cy="570400"/>
            </a:xfrm>
            <a:custGeom>
              <a:avLst/>
              <a:gdLst/>
              <a:ahLst/>
              <a:cxnLst/>
              <a:rect l="l" t="t" r="r" b="b"/>
              <a:pathLst>
                <a:path w="20171" h="22816" extrusionOk="0">
                  <a:moveTo>
                    <a:pt x="13529" y="0"/>
                  </a:moveTo>
                  <a:cubicBezTo>
                    <a:pt x="11292" y="0"/>
                    <a:pt x="8998" y="1298"/>
                    <a:pt x="7342" y="3693"/>
                  </a:cubicBezTo>
                  <a:cubicBezTo>
                    <a:pt x="4871" y="7252"/>
                    <a:pt x="0" y="21454"/>
                    <a:pt x="1802" y="22703"/>
                  </a:cubicBezTo>
                  <a:cubicBezTo>
                    <a:pt x="1912" y="22779"/>
                    <a:pt x="2058" y="22815"/>
                    <a:pt x="2236" y="22815"/>
                  </a:cubicBezTo>
                  <a:cubicBezTo>
                    <a:pt x="4987" y="22815"/>
                    <a:pt x="15352" y="14190"/>
                    <a:pt x="17673" y="10838"/>
                  </a:cubicBezTo>
                  <a:cubicBezTo>
                    <a:pt x="20171" y="7225"/>
                    <a:pt x="19823" y="3148"/>
                    <a:pt x="16825" y="1052"/>
                  </a:cubicBezTo>
                  <a:cubicBezTo>
                    <a:pt x="16825" y="1043"/>
                    <a:pt x="16816" y="1043"/>
                    <a:pt x="16816" y="1043"/>
                  </a:cubicBezTo>
                  <a:cubicBezTo>
                    <a:pt x="16807" y="1043"/>
                    <a:pt x="16807" y="1043"/>
                    <a:pt x="16807" y="1034"/>
                  </a:cubicBezTo>
                  <a:cubicBezTo>
                    <a:pt x="15791" y="336"/>
                    <a:pt x="14667" y="0"/>
                    <a:pt x="135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5" name="Google Shape;1995;p15"/>
            <p:cNvSpPr/>
            <p:nvPr/>
          </p:nvSpPr>
          <p:spPr>
            <a:xfrm>
              <a:off x="5542350" y="1514025"/>
              <a:ext cx="130275" cy="103800"/>
            </a:xfrm>
            <a:custGeom>
              <a:avLst/>
              <a:gdLst/>
              <a:ahLst/>
              <a:cxnLst/>
              <a:rect l="l" t="t" r="r" b="b"/>
              <a:pathLst>
                <a:path w="5211" h="4152" extrusionOk="0">
                  <a:moveTo>
                    <a:pt x="590" y="0"/>
                  </a:moveTo>
                  <a:cubicBezTo>
                    <a:pt x="427" y="0"/>
                    <a:pt x="265" y="78"/>
                    <a:pt x="161" y="226"/>
                  </a:cubicBezTo>
                  <a:cubicBezTo>
                    <a:pt x="0" y="458"/>
                    <a:pt x="63" y="788"/>
                    <a:pt x="295" y="949"/>
                  </a:cubicBezTo>
                  <a:lnTo>
                    <a:pt x="4925" y="4151"/>
                  </a:lnTo>
                  <a:cubicBezTo>
                    <a:pt x="5050" y="3794"/>
                    <a:pt x="5139" y="3437"/>
                    <a:pt x="5210" y="3081"/>
                  </a:cubicBezTo>
                  <a:lnTo>
                    <a:pt x="883" y="92"/>
                  </a:lnTo>
                  <a:cubicBezTo>
                    <a:pt x="794" y="30"/>
                    <a:pt x="692" y="0"/>
                    <a:pt x="590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6" name="Google Shape;1996;p15"/>
            <p:cNvSpPr/>
            <p:nvPr/>
          </p:nvSpPr>
          <p:spPr>
            <a:xfrm>
              <a:off x="5303925" y="1628275"/>
              <a:ext cx="119350" cy="94425"/>
            </a:xfrm>
            <a:custGeom>
              <a:avLst/>
              <a:gdLst/>
              <a:ahLst/>
              <a:cxnLst/>
              <a:rect l="l" t="t" r="r" b="b"/>
              <a:pathLst>
                <a:path w="4774" h="3777" extrusionOk="0">
                  <a:moveTo>
                    <a:pt x="393" y="0"/>
                  </a:moveTo>
                  <a:cubicBezTo>
                    <a:pt x="259" y="322"/>
                    <a:pt x="134" y="661"/>
                    <a:pt x="1" y="991"/>
                  </a:cubicBezTo>
                  <a:lnTo>
                    <a:pt x="3890" y="3685"/>
                  </a:lnTo>
                  <a:cubicBezTo>
                    <a:pt x="3979" y="3747"/>
                    <a:pt x="4083" y="3777"/>
                    <a:pt x="4186" y="3777"/>
                  </a:cubicBezTo>
                  <a:cubicBezTo>
                    <a:pt x="4351" y="3777"/>
                    <a:pt x="4514" y="3699"/>
                    <a:pt x="4613" y="3551"/>
                  </a:cubicBezTo>
                  <a:cubicBezTo>
                    <a:pt x="4773" y="3319"/>
                    <a:pt x="4720" y="2998"/>
                    <a:pt x="4479" y="2828"/>
                  </a:cubicBezTo>
                  <a:lnTo>
                    <a:pt x="393" y="0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7" name="Google Shape;1997;p15"/>
            <p:cNvSpPr/>
            <p:nvPr/>
          </p:nvSpPr>
          <p:spPr>
            <a:xfrm>
              <a:off x="5361025" y="1820000"/>
              <a:ext cx="81200" cy="59875"/>
            </a:xfrm>
            <a:custGeom>
              <a:avLst/>
              <a:gdLst/>
              <a:ahLst/>
              <a:cxnLst/>
              <a:rect l="l" t="t" r="r" b="b"/>
              <a:pathLst>
                <a:path w="3248" h="2395" extrusionOk="0">
                  <a:moveTo>
                    <a:pt x="592" y="1"/>
                  </a:moveTo>
                  <a:cubicBezTo>
                    <a:pt x="427" y="1"/>
                    <a:pt x="265" y="78"/>
                    <a:pt x="161" y="227"/>
                  </a:cubicBezTo>
                  <a:cubicBezTo>
                    <a:pt x="0" y="458"/>
                    <a:pt x="63" y="789"/>
                    <a:pt x="295" y="949"/>
                  </a:cubicBezTo>
                  <a:lnTo>
                    <a:pt x="2391" y="2394"/>
                  </a:lnTo>
                  <a:cubicBezTo>
                    <a:pt x="2677" y="2180"/>
                    <a:pt x="2962" y="1957"/>
                    <a:pt x="3248" y="1725"/>
                  </a:cubicBezTo>
                  <a:lnTo>
                    <a:pt x="893" y="93"/>
                  </a:lnTo>
                  <a:cubicBezTo>
                    <a:pt x="800" y="31"/>
                    <a:pt x="696" y="1"/>
                    <a:pt x="592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8" name="Google Shape;1998;p15"/>
            <p:cNvSpPr/>
            <p:nvPr/>
          </p:nvSpPr>
          <p:spPr>
            <a:xfrm>
              <a:off x="5237900" y="1839700"/>
              <a:ext cx="100625" cy="83825"/>
            </a:xfrm>
            <a:custGeom>
              <a:avLst/>
              <a:gdLst/>
              <a:ahLst/>
              <a:cxnLst/>
              <a:rect l="l" t="t" r="r" b="b"/>
              <a:pathLst>
                <a:path w="4025" h="3353" extrusionOk="0">
                  <a:moveTo>
                    <a:pt x="251" y="1"/>
                  </a:moveTo>
                  <a:cubicBezTo>
                    <a:pt x="162" y="375"/>
                    <a:pt x="72" y="732"/>
                    <a:pt x="1" y="1089"/>
                  </a:cubicBezTo>
                  <a:lnTo>
                    <a:pt x="3141" y="3257"/>
                  </a:lnTo>
                  <a:cubicBezTo>
                    <a:pt x="3230" y="3321"/>
                    <a:pt x="3332" y="3352"/>
                    <a:pt x="3433" y="3352"/>
                  </a:cubicBezTo>
                  <a:cubicBezTo>
                    <a:pt x="3597" y="3352"/>
                    <a:pt x="3759" y="3272"/>
                    <a:pt x="3864" y="3123"/>
                  </a:cubicBezTo>
                  <a:cubicBezTo>
                    <a:pt x="4024" y="2891"/>
                    <a:pt x="3962" y="2570"/>
                    <a:pt x="3730" y="2400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99" name="Google Shape;1999;p15"/>
          <p:cNvGrpSpPr/>
          <p:nvPr/>
        </p:nvGrpSpPr>
        <p:grpSpPr>
          <a:xfrm rot="-5834507">
            <a:off x="10512624" y="-96203"/>
            <a:ext cx="1731200" cy="1731200"/>
            <a:chOff x="298130" y="942694"/>
            <a:chExt cx="1628579" cy="1628579"/>
          </a:xfrm>
        </p:grpSpPr>
        <p:sp>
          <p:nvSpPr>
            <p:cNvPr id="2000" name="Google Shape;2000;p15"/>
            <p:cNvSpPr/>
            <p:nvPr/>
          </p:nvSpPr>
          <p:spPr>
            <a:xfrm rot="-2700000">
              <a:off x="334730" y="1383094"/>
              <a:ext cx="1555379" cy="747779"/>
            </a:xfrm>
            <a:custGeom>
              <a:avLst/>
              <a:gdLst/>
              <a:ahLst/>
              <a:cxnLst/>
              <a:rect l="l" t="t" r="r" b="b"/>
              <a:pathLst>
                <a:path w="25340" h="12182" extrusionOk="0">
                  <a:moveTo>
                    <a:pt x="15064" y="1129"/>
                  </a:moveTo>
                  <a:cubicBezTo>
                    <a:pt x="15640" y="1129"/>
                    <a:pt x="16166" y="1103"/>
                    <a:pt x="16643" y="1078"/>
                  </a:cubicBezTo>
                  <a:cubicBezTo>
                    <a:pt x="17119" y="1028"/>
                    <a:pt x="16718" y="1053"/>
                    <a:pt x="16843" y="1053"/>
                  </a:cubicBezTo>
                  <a:cubicBezTo>
                    <a:pt x="17044" y="1028"/>
                    <a:pt x="17269" y="1003"/>
                    <a:pt x="17495" y="978"/>
                  </a:cubicBezTo>
                  <a:cubicBezTo>
                    <a:pt x="17971" y="677"/>
                    <a:pt x="18497" y="427"/>
                    <a:pt x="19049" y="327"/>
                  </a:cubicBezTo>
                  <a:cubicBezTo>
                    <a:pt x="19725" y="226"/>
                    <a:pt x="20402" y="276"/>
                    <a:pt x="21054" y="577"/>
                  </a:cubicBezTo>
                  <a:cubicBezTo>
                    <a:pt x="21505" y="778"/>
                    <a:pt x="21981" y="1129"/>
                    <a:pt x="22307" y="1404"/>
                  </a:cubicBezTo>
                  <a:cubicBezTo>
                    <a:pt x="22332" y="1404"/>
                    <a:pt x="22332" y="1404"/>
                    <a:pt x="22357" y="1404"/>
                  </a:cubicBezTo>
                  <a:cubicBezTo>
                    <a:pt x="22532" y="1304"/>
                    <a:pt x="22683" y="1179"/>
                    <a:pt x="22858" y="978"/>
                  </a:cubicBezTo>
                  <a:lnTo>
                    <a:pt x="22858" y="978"/>
                  </a:lnTo>
                  <a:cubicBezTo>
                    <a:pt x="22933" y="903"/>
                    <a:pt x="22984" y="853"/>
                    <a:pt x="23059" y="803"/>
                  </a:cubicBezTo>
                  <a:cubicBezTo>
                    <a:pt x="23560" y="477"/>
                    <a:pt x="24212" y="602"/>
                    <a:pt x="24512" y="1103"/>
                  </a:cubicBezTo>
                  <a:lnTo>
                    <a:pt x="25014" y="1805"/>
                  </a:lnTo>
                  <a:cubicBezTo>
                    <a:pt x="25339" y="2206"/>
                    <a:pt x="25314" y="2808"/>
                    <a:pt x="24938" y="3184"/>
                  </a:cubicBezTo>
                  <a:cubicBezTo>
                    <a:pt x="24562" y="3585"/>
                    <a:pt x="24212" y="3860"/>
                    <a:pt x="23760" y="4036"/>
                  </a:cubicBezTo>
                  <a:cubicBezTo>
                    <a:pt x="23560" y="4136"/>
                    <a:pt x="23385" y="4186"/>
                    <a:pt x="23159" y="4236"/>
                  </a:cubicBezTo>
                  <a:cubicBezTo>
                    <a:pt x="23034" y="4938"/>
                    <a:pt x="22833" y="5464"/>
                    <a:pt x="22156" y="6266"/>
                  </a:cubicBezTo>
                  <a:cubicBezTo>
                    <a:pt x="21304" y="7269"/>
                    <a:pt x="20076" y="7845"/>
                    <a:pt x="19725" y="7996"/>
                  </a:cubicBezTo>
                  <a:cubicBezTo>
                    <a:pt x="19575" y="8071"/>
                    <a:pt x="19374" y="8121"/>
                    <a:pt x="19199" y="8121"/>
                  </a:cubicBezTo>
                  <a:cubicBezTo>
                    <a:pt x="18598" y="8472"/>
                    <a:pt x="17946" y="8848"/>
                    <a:pt x="17269" y="9224"/>
                  </a:cubicBezTo>
                  <a:cubicBezTo>
                    <a:pt x="16342" y="9700"/>
                    <a:pt x="15339" y="10126"/>
                    <a:pt x="14362" y="10502"/>
                  </a:cubicBezTo>
                  <a:cubicBezTo>
                    <a:pt x="12633" y="11154"/>
                    <a:pt x="9851" y="11855"/>
                    <a:pt x="7344" y="12031"/>
                  </a:cubicBezTo>
                  <a:cubicBezTo>
                    <a:pt x="5339" y="12181"/>
                    <a:pt x="3460" y="12006"/>
                    <a:pt x="2206" y="11279"/>
                  </a:cubicBezTo>
                  <a:cubicBezTo>
                    <a:pt x="1605" y="10903"/>
                    <a:pt x="1129" y="10402"/>
                    <a:pt x="778" y="9775"/>
                  </a:cubicBezTo>
                  <a:cubicBezTo>
                    <a:pt x="227" y="8823"/>
                    <a:pt x="1" y="7570"/>
                    <a:pt x="76" y="6367"/>
                  </a:cubicBezTo>
                  <a:cubicBezTo>
                    <a:pt x="126" y="5164"/>
                    <a:pt x="452" y="3961"/>
                    <a:pt x="1003" y="3008"/>
                  </a:cubicBezTo>
                  <a:cubicBezTo>
                    <a:pt x="1404" y="2332"/>
                    <a:pt x="1931" y="1780"/>
                    <a:pt x="2557" y="1429"/>
                  </a:cubicBezTo>
                  <a:cubicBezTo>
                    <a:pt x="5114" y="1"/>
                    <a:pt x="8222" y="377"/>
                    <a:pt x="12758" y="953"/>
                  </a:cubicBezTo>
                  <a:lnTo>
                    <a:pt x="13184" y="1003"/>
                  </a:lnTo>
                  <a:cubicBezTo>
                    <a:pt x="13836" y="1078"/>
                    <a:pt x="14462" y="1129"/>
                    <a:pt x="15064" y="11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1" name="Google Shape;2001;p15"/>
            <p:cNvSpPr/>
            <p:nvPr/>
          </p:nvSpPr>
          <p:spPr>
            <a:xfrm rot="-2700000">
              <a:off x="392361" y="1502876"/>
              <a:ext cx="1347668" cy="661596"/>
            </a:xfrm>
            <a:custGeom>
              <a:avLst/>
              <a:gdLst/>
              <a:ahLst/>
              <a:cxnLst/>
              <a:rect l="l" t="t" r="r" b="b"/>
              <a:pathLst>
                <a:path w="21956" h="10778" extrusionOk="0">
                  <a:moveTo>
                    <a:pt x="16467" y="1053"/>
                  </a:moveTo>
                  <a:cubicBezTo>
                    <a:pt x="15439" y="1153"/>
                    <a:pt x="14211" y="1178"/>
                    <a:pt x="12758" y="978"/>
                  </a:cubicBezTo>
                  <a:cubicBezTo>
                    <a:pt x="8196" y="426"/>
                    <a:pt x="5113" y="0"/>
                    <a:pt x="2808" y="1304"/>
                  </a:cubicBezTo>
                  <a:cubicBezTo>
                    <a:pt x="502" y="2607"/>
                    <a:pt x="1" y="7845"/>
                    <a:pt x="2457" y="9299"/>
                  </a:cubicBezTo>
                  <a:cubicBezTo>
                    <a:pt x="4938" y="10777"/>
                    <a:pt x="10828" y="9524"/>
                    <a:pt x="13735" y="8472"/>
                  </a:cubicBezTo>
                  <a:cubicBezTo>
                    <a:pt x="16642" y="7394"/>
                    <a:pt x="19625" y="5489"/>
                    <a:pt x="20753" y="4386"/>
                  </a:cubicBezTo>
                  <a:cubicBezTo>
                    <a:pt x="21956" y="3208"/>
                    <a:pt x="21705" y="2431"/>
                    <a:pt x="21505" y="1905"/>
                  </a:cubicBezTo>
                  <a:cubicBezTo>
                    <a:pt x="21003" y="527"/>
                    <a:pt x="17469" y="978"/>
                    <a:pt x="16467" y="10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2" name="Google Shape;2002;p15"/>
            <p:cNvSpPr/>
            <p:nvPr/>
          </p:nvSpPr>
          <p:spPr>
            <a:xfrm rot="-2700000">
              <a:off x="1161420" y="1130007"/>
              <a:ext cx="423095" cy="373890"/>
            </a:xfrm>
            <a:custGeom>
              <a:avLst/>
              <a:gdLst/>
              <a:ahLst/>
              <a:cxnLst/>
              <a:rect l="l" t="t" r="r" b="b"/>
              <a:pathLst>
                <a:path w="6893" h="6091" extrusionOk="0">
                  <a:moveTo>
                    <a:pt x="4060" y="4612"/>
                  </a:moveTo>
                  <a:cubicBezTo>
                    <a:pt x="3233" y="5564"/>
                    <a:pt x="1955" y="6090"/>
                    <a:pt x="1955" y="6090"/>
                  </a:cubicBezTo>
                  <a:lnTo>
                    <a:pt x="2732" y="4737"/>
                  </a:lnTo>
                  <a:cubicBezTo>
                    <a:pt x="2732" y="4737"/>
                    <a:pt x="1579" y="4712"/>
                    <a:pt x="1078" y="4411"/>
                  </a:cubicBezTo>
                  <a:cubicBezTo>
                    <a:pt x="602" y="4110"/>
                    <a:pt x="326" y="3785"/>
                    <a:pt x="326" y="3785"/>
                  </a:cubicBezTo>
                  <a:cubicBezTo>
                    <a:pt x="326" y="3785"/>
                    <a:pt x="1028" y="3659"/>
                    <a:pt x="1579" y="3083"/>
                  </a:cubicBezTo>
                  <a:cubicBezTo>
                    <a:pt x="2131" y="2506"/>
                    <a:pt x="2181" y="2080"/>
                    <a:pt x="2181" y="2080"/>
                  </a:cubicBezTo>
                  <a:cubicBezTo>
                    <a:pt x="2181" y="2080"/>
                    <a:pt x="1705" y="1704"/>
                    <a:pt x="1028" y="1679"/>
                  </a:cubicBezTo>
                  <a:cubicBezTo>
                    <a:pt x="351" y="1654"/>
                    <a:pt x="0" y="1855"/>
                    <a:pt x="0" y="1855"/>
                  </a:cubicBezTo>
                  <a:cubicBezTo>
                    <a:pt x="502" y="677"/>
                    <a:pt x="2106" y="0"/>
                    <a:pt x="3309" y="552"/>
                  </a:cubicBezTo>
                  <a:cubicBezTo>
                    <a:pt x="3960" y="827"/>
                    <a:pt x="4712" y="1554"/>
                    <a:pt x="4712" y="1554"/>
                  </a:cubicBezTo>
                  <a:cubicBezTo>
                    <a:pt x="5188" y="1579"/>
                    <a:pt x="5815" y="1303"/>
                    <a:pt x="6366" y="702"/>
                  </a:cubicBezTo>
                  <a:lnTo>
                    <a:pt x="6893" y="1479"/>
                  </a:lnTo>
                  <a:cubicBezTo>
                    <a:pt x="6316" y="2080"/>
                    <a:pt x="5865" y="2256"/>
                    <a:pt x="4938" y="2331"/>
                  </a:cubicBezTo>
                  <a:cubicBezTo>
                    <a:pt x="4812" y="3283"/>
                    <a:pt x="4787" y="3760"/>
                    <a:pt x="4060" y="461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03" name="Google Shape;2003;p15"/>
          <p:cNvGrpSpPr/>
          <p:nvPr/>
        </p:nvGrpSpPr>
        <p:grpSpPr>
          <a:xfrm flipH="1">
            <a:off x="439352" y="719204"/>
            <a:ext cx="840025" cy="901376"/>
            <a:chOff x="4636200" y="2444325"/>
            <a:chExt cx="409050" cy="438925"/>
          </a:xfrm>
        </p:grpSpPr>
        <p:sp>
          <p:nvSpPr>
            <p:cNvPr id="2004" name="Google Shape;2004;p15"/>
            <p:cNvSpPr/>
            <p:nvPr/>
          </p:nvSpPr>
          <p:spPr>
            <a:xfrm>
              <a:off x="4636200" y="2444325"/>
              <a:ext cx="399450" cy="438925"/>
            </a:xfrm>
            <a:custGeom>
              <a:avLst/>
              <a:gdLst/>
              <a:ahLst/>
              <a:cxnLst/>
              <a:rect l="l" t="t" r="r" b="b"/>
              <a:pathLst>
                <a:path w="15978" h="17557" extrusionOk="0">
                  <a:moveTo>
                    <a:pt x="11374" y="0"/>
                  </a:moveTo>
                  <a:cubicBezTo>
                    <a:pt x="11330" y="0"/>
                    <a:pt x="11276" y="9"/>
                    <a:pt x="11223" y="18"/>
                  </a:cubicBezTo>
                  <a:cubicBezTo>
                    <a:pt x="8957" y="455"/>
                    <a:pt x="7654" y="1446"/>
                    <a:pt x="6905" y="2489"/>
                  </a:cubicBezTo>
                  <a:cubicBezTo>
                    <a:pt x="6869" y="2480"/>
                    <a:pt x="6825" y="2480"/>
                    <a:pt x="6780" y="2480"/>
                  </a:cubicBezTo>
                  <a:cubicBezTo>
                    <a:pt x="6726" y="2480"/>
                    <a:pt x="6673" y="2480"/>
                    <a:pt x="6619" y="2489"/>
                  </a:cubicBezTo>
                  <a:cubicBezTo>
                    <a:pt x="5924" y="2614"/>
                    <a:pt x="5558" y="2891"/>
                    <a:pt x="5460" y="2971"/>
                  </a:cubicBezTo>
                  <a:cubicBezTo>
                    <a:pt x="5210" y="3185"/>
                    <a:pt x="5112" y="3524"/>
                    <a:pt x="5210" y="3836"/>
                  </a:cubicBezTo>
                  <a:lnTo>
                    <a:pt x="5317" y="4202"/>
                  </a:lnTo>
                  <a:cubicBezTo>
                    <a:pt x="5183" y="4193"/>
                    <a:pt x="5040" y="4184"/>
                    <a:pt x="4898" y="4184"/>
                  </a:cubicBezTo>
                  <a:cubicBezTo>
                    <a:pt x="3702" y="4184"/>
                    <a:pt x="2016" y="4595"/>
                    <a:pt x="749" y="6531"/>
                  </a:cubicBezTo>
                  <a:cubicBezTo>
                    <a:pt x="178" y="7405"/>
                    <a:pt x="0" y="8743"/>
                    <a:pt x="259" y="10295"/>
                  </a:cubicBezTo>
                  <a:cubicBezTo>
                    <a:pt x="509" y="11758"/>
                    <a:pt x="1097" y="13239"/>
                    <a:pt x="1936" y="14470"/>
                  </a:cubicBezTo>
                  <a:cubicBezTo>
                    <a:pt x="2971" y="15996"/>
                    <a:pt x="4380" y="17557"/>
                    <a:pt x="6950" y="17557"/>
                  </a:cubicBezTo>
                  <a:cubicBezTo>
                    <a:pt x="7654" y="17557"/>
                    <a:pt x="8421" y="17432"/>
                    <a:pt x="9242" y="17191"/>
                  </a:cubicBezTo>
                  <a:cubicBezTo>
                    <a:pt x="9314" y="17173"/>
                    <a:pt x="9376" y="17147"/>
                    <a:pt x="9438" y="17111"/>
                  </a:cubicBezTo>
                  <a:lnTo>
                    <a:pt x="10108" y="16709"/>
                  </a:lnTo>
                  <a:cubicBezTo>
                    <a:pt x="10232" y="16727"/>
                    <a:pt x="10384" y="16745"/>
                    <a:pt x="10563" y="16745"/>
                  </a:cubicBezTo>
                  <a:cubicBezTo>
                    <a:pt x="11009" y="16745"/>
                    <a:pt x="11526" y="16665"/>
                    <a:pt x="12124" y="16513"/>
                  </a:cubicBezTo>
                  <a:cubicBezTo>
                    <a:pt x="13292" y="16201"/>
                    <a:pt x="14318" y="14345"/>
                    <a:pt x="14818" y="12641"/>
                  </a:cubicBezTo>
                  <a:cubicBezTo>
                    <a:pt x="15255" y="11134"/>
                    <a:pt x="15978" y="7289"/>
                    <a:pt x="13141" y="4238"/>
                  </a:cubicBezTo>
                  <a:cubicBezTo>
                    <a:pt x="12721" y="3783"/>
                    <a:pt x="12266" y="3444"/>
                    <a:pt x="11785" y="3212"/>
                  </a:cubicBezTo>
                  <a:cubicBezTo>
                    <a:pt x="12195" y="2034"/>
                    <a:pt x="12204" y="892"/>
                    <a:pt x="12204" y="830"/>
                  </a:cubicBezTo>
                  <a:cubicBezTo>
                    <a:pt x="12204" y="589"/>
                    <a:pt x="12097" y="348"/>
                    <a:pt x="11910" y="188"/>
                  </a:cubicBezTo>
                  <a:cubicBezTo>
                    <a:pt x="11758" y="72"/>
                    <a:pt x="11571" y="0"/>
                    <a:pt x="11374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5" name="Google Shape;2005;p15"/>
            <p:cNvSpPr/>
            <p:nvPr/>
          </p:nvSpPr>
          <p:spPr>
            <a:xfrm>
              <a:off x="4648450" y="2535925"/>
              <a:ext cx="396800" cy="326650"/>
            </a:xfrm>
            <a:custGeom>
              <a:avLst/>
              <a:gdLst/>
              <a:ahLst/>
              <a:cxnLst/>
              <a:rect l="l" t="t" r="r" b="b"/>
              <a:pathLst>
                <a:path w="15872" h="13066" extrusionOk="0">
                  <a:moveTo>
                    <a:pt x="9649" y="0"/>
                  </a:moveTo>
                  <a:cubicBezTo>
                    <a:pt x="7774" y="0"/>
                    <a:pt x="6165" y="1689"/>
                    <a:pt x="6165" y="1689"/>
                  </a:cubicBezTo>
                  <a:cubicBezTo>
                    <a:pt x="6165" y="1689"/>
                    <a:pt x="5411" y="1347"/>
                    <a:pt x="4406" y="1347"/>
                  </a:cubicBezTo>
                  <a:cubicBezTo>
                    <a:pt x="3339" y="1347"/>
                    <a:pt x="1989" y="1732"/>
                    <a:pt x="955" y="3321"/>
                  </a:cubicBezTo>
                  <a:cubicBezTo>
                    <a:pt x="1" y="4776"/>
                    <a:pt x="536" y="8005"/>
                    <a:pt x="2133" y="10342"/>
                  </a:cubicBezTo>
                  <a:cubicBezTo>
                    <a:pt x="3125" y="11807"/>
                    <a:pt x="4323" y="13066"/>
                    <a:pt x="6452" y="13066"/>
                  </a:cubicBezTo>
                  <a:cubicBezTo>
                    <a:pt x="7060" y="13066"/>
                    <a:pt x="7744" y="12963"/>
                    <a:pt x="8520" y="12733"/>
                  </a:cubicBezTo>
                  <a:lnTo>
                    <a:pt x="9484" y="12153"/>
                  </a:lnTo>
                  <a:cubicBezTo>
                    <a:pt x="9484" y="12153"/>
                    <a:pt x="9645" y="12250"/>
                    <a:pt x="10081" y="12250"/>
                  </a:cubicBezTo>
                  <a:cubicBezTo>
                    <a:pt x="10383" y="12250"/>
                    <a:pt x="10817" y="12203"/>
                    <a:pt x="11420" y="12046"/>
                  </a:cubicBezTo>
                  <a:cubicBezTo>
                    <a:pt x="12892" y="11663"/>
                    <a:pt x="15871" y="5248"/>
                    <a:pt x="12044" y="1136"/>
                  </a:cubicBezTo>
                  <a:cubicBezTo>
                    <a:pt x="11265" y="296"/>
                    <a:pt x="10434" y="0"/>
                    <a:pt x="9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6" name="Google Shape;2006;p15"/>
            <p:cNvSpPr/>
            <p:nvPr/>
          </p:nvSpPr>
          <p:spPr>
            <a:xfrm>
              <a:off x="4697925" y="2676375"/>
              <a:ext cx="13725" cy="10950"/>
            </a:xfrm>
            <a:custGeom>
              <a:avLst/>
              <a:gdLst/>
              <a:ahLst/>
              <a:cxnLst/>
              <a:rect l="l" t="t" r="r" b="b"/>
              <a:pathLst>
                <a:path w="549" h="438" extrusionOk="0">
                  <a:moveTo>
                    <a:pt x="306" y="1"/>
                  </a:moveTo>
                  <a:cubicBezTo>
                    <a:pt x="292" y="1"/>
                    <a:pt x="277" y="2"/>
                    <a:pt x="261" y="5"/>
                  </a:cubicBezTo>
                  <a:cubicBezTo>
                    <a:pt x="0" y="47"/>
                    <a:pt x="9" y="438"/>
                    <a:pt x="242" y="438"/>
                  </a:cubicBezTo>
                  <a:cubicBezTo>
                    <a:pt x="257" y="438"/>
                    <a:pt x="272" y="436"/>
                    <a:pt x="288" y="433"/>
                  </a:cubicBezTo>
                  <a:cubicBezTo>
                    <a:pt x="548" y="391"/>
                    <a:pt x="539" y="1"/>
                    <a:pt x="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7" name="Google Shape;2007;p15"/>
            <p:cNvSpPr/>
            <p:nvPr/>
          </p:nvSpPr>
          <p:spPr>
            <a:xfrm>
              <a:off x="4790025" y="2656525"/>
              <a:ext cx="13725" cy="10950"/>
            </a:xfrm>
            <a:custGeom>
              <a:avLst/>
              <a:gdLst/>
              <a:ahLst/>
              <a:cxnLst/>
              <a:rect l="l" t="t" r="r" b="b"/>
              <a:pathLst>
                <a:path w="549" h="438" extrusionOk="0">
                  <a:moveTo>
                    <a:pt x="306" y="1"/>
                  </a:moveTo>
                  <a:cubicBezTo>
                    <a:pt x="292" y="1"/>
                    <a:pt x="277" y="2"/>
                    <a:pt x="261" y="5"/>
                  </a:cubicBezTo>
                  <a:cubicBezTo>
                    <a:pt x="1" y="47"/>
                    <a:pt x="9" y="438"/>
                    <a:pt x="243" y="438"/>
                  </a:cubicBezTo>
                  <a:cubicBezTo>
                    <a:pt x="257" y="438"/>
                    <a:pt x="272" y="436"/>
                    <a:pt x="288" y="433"/>
                  </a:cubicBezTo>
                  <a:cubicBezTo>
                    <a:pt x="549" y="391"/>
                    <a:pt x="540" y="1"/>
                    <a:pt x="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8" name="Google Shape;2008;p15"/>
            <p:cNvSpPr/>
            <p:nvPr/>
          </p:nvSpPr>
          <p:spPr>
            <a:xfrm>
              <a:off x="4757625" y="2720125"/>
              <a:ext cx="13850" cy="11100"/>
            </a:xfrm>
            <a:custGeom>
              <a:avLst/>
              <a:gdLst/>
              <a:ahLst/>
              <a:cxnLst/>
              <a:rect l="l" t="t" r="r" b="b"/>
              <a:pathLst>
                <a:path w="554" h="444" extrusionOk="0">
                  <a:moveTo>
                    <a:pt x="302" y="0"/>
                  </a:moveTo>
                  <a:cubicBezTo>
                    <a:pt x="290" y="0"/>
                    <a:pt x="277" y="1"/>
                    <a:pt x="264" y="4"/>
                  </a:cubicBezTo>
                  <a:cubicBezTo>
                    <a:pt x="1" y="46"/>
                    <a:pt x="12" y="444"/>
                    <a:pt x="252" y="444"/>
                  </a:cubicBezTo>
                  <a:cubicBezTo>
                    <a:pt x="264" y="444"/>
                    <a:pt x="277" y="443"/>
                    <a:pt x="290" y="441"/>
                  </a:cubicBezTo>
                  <a:cubicBezTo>
                    <a:pt x="554" y="398"/>
                    <a:pt x="542" y="0"/>
                    <a:pt x="3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9" name="Google Shape;2009;p15"/>
            <p:cNvSpPr/>
            <p:nvPr/>
          </p:nvSpPr>
          <p:spPr>
            <a:xfrm>
              <a:off x="4786275" y="2527000"/>
              <a:ext cx="31475" cy="66100"/>
            </a:xfrm>
            <a:custGeom>
              <a:avLst/>
              <a:gdLst/>
              <a:ahLst/>
              <a:cxnLst/>
              <a:rect l="l" t="t" r="r" b="b"/>
              <a:pathLst>
                <a:path w="1259" h="2644" extrusionOk="0">
                  <a:moveTo>
                    <a:pt x="775" y="1"/>
                  </a:moveTo>
                  <a:cubicBezTo>
                    <a:pt x="767" y="1"/>
                    <a:pt x="759" y="2"/>
                    <a:pt x="750" y="3"/>
                  </a:cubicBezTo>
                  <a:cubicBezTo>
                    <a:pt x="233" y="92"/>
                    <a:pt x="1" y="289"/>
                    <a:pt x="1" y="289"/>
                  </a:cubicBezTo>
                  <a:lnTo>
                    <a:pt x="715" y="2644"/>
                  </a:lnTo>
                  <a:cubicBezTo>
                    <a:pt x="715" y="2644"/>
                    <a:pt x="1259" y="1"/>
                    <a:pt x="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0" name="Google Shape;2010;p15"/>
            <p:cNvSpPr/>
            <p:nvPr/>
          </p:nvSpPr>
          <p:spPr>
            <a:xfrm>
              <a:off x="4792975" y="2465075"/>
              <a:ext cx="127600" cy="125350"/>
            </a:xfrm>
            <a:custGeom>
              <a:avLst/>
              <a:gdLst/>
              <a:ahLst/>
              <a:cxnLst/>
              <a:rect l="l" t="t" r="r" b="b"/>
              <a:pathLst>
                <a:path w="5104" h="5014" extrusionOk="0">
                  <a:moveTo>
                    <a:pt x="5103" y="0"/>
                  </a:moveTo>
                  <a:lnTo>
                    <a:pt x="5103" y="0"/>
                  </a:lnTo>
                  <a:cubicBezTo>
                    <a:pt x="1" y="981"/>
                    <a:pt x="500" y="5014"/>
                    <a:pt x="500" y="5014"/>
                  </a:cubicBezTo>
                  <a:cubicBezTo>
                    <a:pt x="500" y="5014"/>
                    <a:pt x="2962" y="4755"/>
                    <a:pt x="4158" y="3203"/>
                  </a:cubicBezTo>
                  <a:cubicBezTo>
                    <a:pt x="5094" y="1972"/>
                    <a:pt x="5103" y="0"/>
                    <a:pt x="5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1" name="Google Shape;2011;p15"/>
            <p:cNvSpPr/>
            <p:nvPr/>
          </p:nvSpPr>
          <p:spPr>
            <a:xfrm>
              <a:off x="4805700" y="2501850"/>
              <a:ext cx="74950" cy="88350"/>
            </a:xfrm>
            <a:custGeom>
              <a:avLst/>
              <a:gdLst/>
              <a:ahLst/>
              <a:cxnLst/>
              <a:rect l="l" t="t" r="r" b="b"/>
              <a:pathLst>
                <a:path w="2998" h="3534" extrusionOk="0">
                  <a:moveTo>
                    <a:pt x="2997" y="1"/>
                  </a:moveTo>
                  <a:cubicBezTo>
                    <a:pt x="1918" y="884"/>
                    <a:pt x="0" y="3534"/>
                    <a:pt x="0" y="3534"/>
                  </a:cubicBezTo>
                  <a:cubicBezTo>
                    <a:pt x="0" y="3534"/>
                    <a:pt x="1276" y="2249"/>
                    <a:pt x="1668" y="1785"/>
                  </a:cubicBezTo>
                  <a:cubicBezTo>
                    <a:pt x="1989" y="1393"/>
                    <a:pt x="2997" y="1"/>
                    <a:pt x="29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12" name="Google Shape;2012;p15"/>
          <p:cNvSpPr txBox="1">
            <a:spLocks noGrp="1"/>
          </p:cNvSpPr>
          <p:nvPr>
            <p:ph type="title"/>
          </p:nvPr>
        </p:nvSpPr>
        <p:spPr>
          <a:xfrm>
            <a:off x="950800" y="2338600"/>
            <a:ext cx="500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13" name="Google Shape;2013;p15"/>
          <p:cNvSpPr txBox="1">
            <a:spLocks noGrp="1"/>
          </p:cNvSpPr>
          <p:nvPr>
            <p:ph type="subTitle" idx="1"/>
          </p:nvPr>
        </p:nvSpPr>
        <p:spPr>
          <a:xfrm>
            <a:off x="950800" y="3102200"/>
            <a:ext cx="5002000" cy="14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3921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Google Shape;2015;p16"/>
          <p:cNvSpPr/>
          <p:nvPr/>
        </p:nvSpPr>
        <p:spPr>
          <a:xfrm rot="10800000" flipH="1">
            <a:off x="8523284" y="-1493051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16" name="Google Shape;2016;p16"/>
          <p:cNvGrpSpPr/>
          <p:nvPr/>
        </p:nvGrpSpPr>
        <p:grpSpPr>
          <a:xfrm flipH="1">
            <a:off x="8662156" y="-1493050"/>
            <a:ext cx="5115997" cy="2931076"/>
            <a:chOff x="-9376871" y="-61513"/>
            <a:chExt cx="3836998" cy="2198307"/>
          </a:xfrm>
        </p:grpSpPr>
        <p:sp>
          <p:nvSpPr>
            <p:cNvPr id="2017" name="Google Shape;2017;p16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8" name="Google Shape;2018;p16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9" name="Google Shape;2019;p16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0" name="Google Shape;2020;p16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1" name="Google Shape;2021;p16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2" name="Google Shape;2022;p16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3" name="Google Shape;2023;p16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4" name="Google Shape;2024;p16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5" name="Google Shape;2025;p16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6" name="Google Shape;2026;p16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7" name="Google Shape;2027;p16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8" name="Google Shape;2028;p16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9" name="Google Shape;2029;p16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0" name="Google Shape;2030;p16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1" name="Google Shape;2031;p16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2" name="Google Shape;2032;p16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3" name="Google Shape;2033;p16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4" name="Google Shape;2034;p16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5" name="Google Shape;2035;p16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6" name="Google Shape;2036;p16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7" name="Google Shape;2037;p16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8" name="Google Shape;2038;p16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9" name="Google Shape;2039;p16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0" name="Google Shape;2040;p16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1" name="Google Shape;2041;p16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2" name="Google Shape;2042;p16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3" name="Google Shape;2043;p16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4" name="Google Shape;2044;p16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5" name="Google Shape;2045;p16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6" name="Google Shape;2046;p16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7" name="Google Shape;2047;p16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8" name="Google Shape;2048;p16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9" name="Google Shape;2049;p16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0" name="Google Shape;2050;p16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1" name="Google Shape;2051;p16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2" name="Google Shape;2052;p16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3" name="Google Shape;2053;p16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4" name="Google Shape;2054;p16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5" name="Google Shape;2055;p16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6" name="Google Shape;2056;p16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7" name="Google Shape;2057;p16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8" name="Google Shape;2058;p16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9" name="Google Shape;2059;p16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0" name="Google Shape;2060;p16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1" name="Google Shape;2061;p16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2" name="Google Shape;2062;p16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3" name="Google Shape;2063;p16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4" name="Google Shape;2064;p16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5" name="Google Shape;2065;p16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6" name="Google Shape;2066;p16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7" name="Google Shape;2067;p16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8" name="Google Shape;2068;p16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9" name="Google Shape;2069;p16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0" name="Google Shape;2070;p16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1" name="Google Shape;2071;p16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2" name="Google Shape;2072;p16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3" name="Google Shape;2073;p16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4" name="Google Shape;2074;p16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5" name="Google Shape;2075;p16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6" name="Google Shape;2076;p16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77" name="Google Shape;2077;p16"/>
          <p:cNvGrpSpPr/>
          <p:nvPr/>
        </p:nvGrpSpPr>
        <p:grpSpPr>
          <a:xfrm rot="-467981" flipH="1">
            <a:off x="10717053" y="137623"/>
            <a:ext cx="1048299" cy="1163173"/>
            <a:chOff x="4420450" y="4081750"/>
            <a:chExt cx="854955" cy="948644"/>
          </a:xfrm>
        </p:grpSpPr>
        <p:sp>
          <p:nvSpPr>
            <p:cNvPr id="2078" name="Google Shape;2078;p16"/>
            <p:cNvSpPr/>
            <p:nvPr/>
          </p:nvSpPr>
          <p:spPr>
            <a:xfrm>
              <a:off x="4420450" y="4081750"/>
              <a:ext cx="854955" cy="948644"/>
            </a:xfrm>
            <a:custGeom>
              <a:avLst/>
              <a:gdLst/>
              <a:ahLst/>
              <a:cxnLst/>
              <a:rect l="l" t="t" r="r" b="b"/>
              <a:pathLst>
                <a:path w="16362" h="18155" extrusionOk="0">
                  <a:moveTo>
                    <a:pt x="10920" y="1"/>
                  </a:moveTo>
                  <a:cubicBezTo>
                    <a:pt x="9662" y="1"/>
                    <a:pt x="8324" y="384"/>
                    <a:pt x="6932" y="1151"/>
                  </a:cubicBezTo>
                  <a:cubicBezTo>
                    <a:pt x="4809" y="2320"/>
                    <a:pt x="2882" y="4220"/>
                    <a:pt x="1642" y="6361"/>
                  </a:cubicBezTo>
                  <a:cubicBezTo>
                    <a:pt x="402" y="8511"/>
                    <a:pt x="1" y="10688"/>
                    <a:pt x="491" y="12659"/>
                  </a:cubicBezTo>
                  <a:cubicBezTo>
                    <a:pt x="946" y="14506"/>
                    <a:pt x="2186" y="16085"/>
                    <a:pt x="3971" y="17120"/>
                  </a:cubicBezTo>
                  <a:cubicBezTo>
                    <a:pt x="5157" y="17798"/>
                    <a:pt x="6451" y="18155"/>
                    <a:pt x="7717" y="18155"/>
                  </a:cubicBezTo>
                  <a:cubicBezTo>
                    <a:pt x="8351" y="18155"/>
                    <a:pt x="8975" y="18074"/>
                    <a:pt x="9582" y="17896"/>
                  </a:cubicBezTo>
                  <a:cubicBezTo>
                    <a:pt x="11527" y="17334"/>
                    <a:pt x="13213" y="15898"/>
                    <a:pt x="14453" y="13748"/>
                  </a:cubicBezTo>
                  <a:cubicBezTo>
                    <a:pt x="15684" y="11598"/>
                    <a:pt x="16362" y="8975"/>
                    <a:pt x="16308" y="6549"/>
                  </a:cubicBezTo>
                  <a:cubicBezTo>
                    <a:pt x="16246" y="3765"/>
                    <a:pt x="15238" y="1669"/>
                    <a:pt x="13463" y="652"/>
                  </a:cubicBezTo>
                  <a:cubicBezTo>
                    <a:pt x="12713" y="215"/>
                    <a:pt x="11857" y="1"/>
                    <a:pt x="10920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9" name="Google Shape;2079;p16"/>
            <p:cNvSpPr/>
            <p:nvPr/>
          </p:nvSpPr>
          <p:spPr>
            <a:xfrm>
              <a:off x="4443284" y="4146909"/>
              <a:ext cx="802337" cy="818744"/>
            </a:xfrm>
            <a:custGeom>
              <a:avLst/>
              <a:gdLst/>
              <a:ahLst/>
              <a:cxnLst/>
              <a:rect l="l" t="t" r="r" b="b"/>
              <a:pathLst>
                <a:path w="15355" h="15669" extrusionOk="0">
                  <a:moveTo>
                    <a:pt x="10489" y="0"/>
                  </a:moveTo>
                  <a:cubicBezTo>
                    <a:pt x="7645" y="0"/>
                    <a:pt x="4114" y="2561"/>
                    <a:pt x="2285" y="5739"/>
                  </a:cubicBezTo>
                  <a:cubicBezTo>
                    <a:pt x="1" y="9691"/>
                    <a:pt x="1214" y="13098"/>
                    <a:pt x="4158" y="14793"/>
                  </a:cubicBezTo>
                  <a:cubicBezTo>
                    <a:pt x="5151" y="15365"/>
                    <a:pt x="6214" y="15669"/>
                    <a:pt x="7274" y="15669"/>
                  </a:cubicBezTo>
                  <a:cubicBezTo>
                    <a:pt x="9357" y="15669"/>
                    <a:pt x="11429" y="14496"/>
                    <a:pt x="12936" y="11876"/>
                  </a:cubicBezTo>
                  <a:cubicBezTo>
                    <a:pt x="15220" y="7924"/>
                    <a:pt x="15354" y="2179"/>
                    <a:pt x="12410" y="484"/>
                  </a:cubicBezTo>
                  <a:cubicBezTo>
                    <a:pt x="11833" y="152"/>
                    <a:pt x="11181" y="0"/>
                    <a:pt x="10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0" name="Google Shape;2080;p16"/>
            <p:cNvSpPr/>
            <p:nvPr/>
          </p:nvSpPr>
          <p:spPr>
            <a:xfrm>
              <a:off x="4465230" y="4124859"/>
              <a:ext cx="766858" cy="862480"/>
            </a:xfrm>
            <a:custGeom>
              <a:avLst/>
              <a:gdLst/>
              <a:ahLst/>
              <a:cxnLst/>
              <a:rect l="l" t="t" r="r" b="b"/>
              <a:pathLst>
                <a:path w="14676" h="16506" extrusionOk="0">
                  <a:moveTo>
                    <a:pt x="10064" y="836"/>
                  </a:moveTo>
                  <a:cubicBezTo>
                    <a:pt x="10708" y="836"/>
                    <a:pt x="11291" y="977"/>
                    <a:pt x="11785" y="1263"/>
                  </a:cubicBezTo>
                  <a:cubicBezTo>
                    <a:pt x="13016" y="1968"/>
                    <a:pt x="13748" y="3609"/>
                    <a:pt x="13801" y="5768"/>
                  </a:cubicBezTo>
                  <a:cubicBezTo>
                    <a:pt x="13846" y="7865"/>
                    <a:pt x="13230" y="10229"/>
                    <a:pt x="12160" y="12093"/>
                  </a:cubicBezTo>
                  <a:cubicBezTo>
                    <a:pt x="10812" y="14429"/>
                    <a:pt x="8881" y="15676"/>
                    <a:pt x="6827" y="15676"/>
                  </a:cubicBezTo>
                  <a:cubicBezTo>
                    <a:pt x="5877" y="15676"/>
                    <a:pt x="4900" y="15409"/>
                    <a:pt x="3943" y="14859"/>
                  </a:cubicBezTo>
                  <a:cubicBezTo>
                    <a:pt x="928" y="13119"/>
                    <a:pt x="250" y="9783"/>
                    <a:pt x="2222" y="6366"/>
                  </a:cubicBezTo>
                  <a:cubicBezTo>
                    <a:pt x="3292" y="4501"/>
                    <a:pt x="5032" y="2789"/>
                    <a:pt x="6878" y="1772"/>
                  </a:cubicBezTo>
                  <a:cubicBezTo>
                    <a:pt x="8006" y="1151"/>
                    <a:pt x="9102" y="836"/>
                    <a:pt x="10064" y="836"/>
                  </a:cubicBezTo>
                  <a:close/>
                  <a:moveTo>
                    <a:pt x="10064" y="0"/>
                  </a:moveTo>
                  <a:cubicBezTo>
                    <a:pt x="8967" y="0"/>
                    <a:pt x="7746" y="352"/>
                    <a:pt x="6477" y="1049"/>
                  </a:cubicBezTo>
                  <a:cubicBezTo>
                    <a:pt x="4479" y="2146"/>
                    <a:pt x="2668" y="3930"/>
                    <a:pt x="1499" y="5955"/>
                  </a:cubicBezTo>
                  <a:cubicBezTo>
                    <a:pt x="375" y="7909"/>
                    <a:pt x="0" y="9881"/>
                    <a:pt x="437" y="11638"/>
                  </a:cubicBezTo>
                  <a:cubicBezTo>
                    <a:pt x="839" y="13262"/>
                    <a:pt x="1936" y="14662"/>
                    <a:pt x="3533" y="15581"/>
                  </a:cubicBezTo>
                  <a:cubicBezTo>
                    <a:pt x="4598" y="16192"/>
                    <a:pt x="5744" y="16505"/>
                    <a:pt x="6868" y="16505"/>
                  </a:cubicBezTo>
                  <a:cubicBezTo>
                    <a:pt x="7419" y="16505"/>
                    <a:pt x="7965" y="16430"/>
                    <a:pt x="8493" y="16277"/>
                  </a:cubicBezTo>
                  <a:cubicBezTo>
                    <a:pt x="10233" y="15769"/>
                    <a:pt x="11749" y="14466"/>
                    <a:pt x="12873" y="12503"/>
                  </a:cubicBezTo>
                  <a:cubicBezTo>
                    <a:pt x="14042" y="10487"/>
                    <a:pt x="14675" y="8025"/>
                    <a:pt x="14622" y="5750"/>
                  </a:cubicBezTo>
                  <a:cubicBezTo>
                    <a:pt x="14568" y="3261"/>
                    <a:pt x="13703" y="1415"/>
                    <a:pt x="12195" y="540"/>
                  </a:cubicBezTo>
                  <a:cubicBezTo>
                    <a:pt x="11567" y="180"/>
                    <a:pt x="10847" y="0"/>
                    <a:pt x="100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1" name="Google Shape;2081;p16"/>
            <p:cNvSpPr/>
            <p:nvPr/>
          </p:nvSpPr>
          <p:spPr>
            <a:xfrm>
              <a:off x="4605997" y="4494391"/>
              <a:ext cx="407935" cy="357250"/>
            </a:xfrm>
            <a:custGeom>
              <a:avLst/>
              <a:gdLst/>
              <a:ahLst/>
              <a:cxnLst/>
              <a:rect l="l" t="t" r="r" b="b"/>
              <a:pathLst>
                <a:path w="7807" h="6837" extrusionOk="0">
                  <a:moveTo>
                    <a:pt x="3909" y="0"/>
                  </a:moveTo>
                  <a:cubicBezTo>
                    <a:pt x="2724" y="0"/>
                    <a:pt x="1573" y="614"/>
                    <a:pt x="937" y="1711"/>
                  </a:cubicBezTo>
                  <a:cubicBezTo>
                    <a:pt x="0" y="3344"/>
                    <a:pt x="562" y="5440"/>
                    <a:pt x="2195" y="6377"/>
                  </a:cubicBezTo>
                  <a:cubicBezTo>
                    <a:pt x="2733" y="6689"/>
                    <a:pt x="3321" y="6836"/>
                    <a:pt x="3901" y="6836"/>
                  </a:cubicBezTo>
                  <a:cubicBezTo>
                    <a:pt x="5083" y="6836"/>
                    <a:pt x="6232" y="6223"/>
                    <a:pt x="6861" y="5128"/>
                  </a:cubicBezTo>
                  <a:cubicBezTo>
                    <a:pt x="7806" y="3487"/>
                    <a:pt x="7244" y="1399"/>
                    <a:pt x="5612" y="454"/>
                  </a:cubicBezTo>
                  <a:cubicBezTo>
                    <a:pt x="5074" y="146"/>
                    <a:pt x="4487" y="0"/>
                    <a:pt x="39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82" name="Google Shape;2082;p16"/>
          <p:cNvSpPr txBox="1">
            <a:spLocks noGrp="1"/>
          </p:cNvSpPr>
          <p:nvPr>
            <p:ph type="body" idx="1"/>
          </p:nvPr>
        </p:nvSpPr>
        <p:spPr>
          <a:xfrm>
            <a:off x="950800" y="2973271"/>
            <a:ext cx="5395200" cy="28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083" name="Google Shape;2083;p16"/>
          <p:cNvSpPr txBox="1">
            <a:spLocks noGrp="1"/>
          </p:cNvSpPr>
          <p:nvPr>
            <p:ph type="body" idx="2"/>
          </p:nvPr>
        </p:nvSpPr>
        <p:spPr>
          <a:xfrm>
            <a:off x="6345933" y="2973233"/>
            <a:ext cx="4895200" cy="28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Work Sans ExtraBold"/>
              <a:buChar char="●"/>
              <a:defRPr sz="2933">
                <a:solidFill>
                  <a:schemeClr val="lt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084" name="Google Shape;2084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85" name="Google Shape;2085;p16"/>
          <p:cNvSpPr/>
          <p:nvPr/>
        </p:nvSpPr>
        <p:spPr>
          <a:xfrm flipH="1">
            <a:off x="-1538532" y="5314149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86" name="Google Shape;2086;p16"/>
          <p:cNvGrpSpPr/>
          <p:nvPr/>
        </p:nvGrpSpPr>
        <p:grpSpPr>
          <a:xfrm rot="10800000" flipH="1">
            <a:off x="-1357561" y="5497127"/>
            <a:ext cx="5115997" cy="2931076"/>
            <a:chOff x="-9376871" y="-61513"/>
            <a:chExt cx="3836998" cy="2198307"/>
          </a:xfrm>
        </p:grpSpPr>
        <p:sp>
          <p:nvSpPr>
            <p:cNvPr id="2087" name="Google Shape;2087;p16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8" name="Google Shape;2088;p16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9" name="Google Shape;2089;p16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0" name="Google Shape;2090;p16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1" name="Google Shape;2091;p16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2" name="Google Shape;2092;p16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3" name="Google Shape;2093;p16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4" name="Google Shape;2094;p16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5" name="Google Shape;2095;p16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6" name="Google Shape;2096;p16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7" name="Google Shape;2097;p16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8" name="Google Shape;2098;p16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9" name="Google Shape;2099;p16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0" name="Google Shape;2100;p16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1" name="Google Shape;2101;p16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2" name="Google Shape;2102;p16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3" name="Google Shape;2103;p16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4" name="Google Shape;2104;p16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5" name="Google Shape;2105;p16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6" name="Google Shape;2106;p16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7" name="Google Shape;2107;p16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8" name="Google Shape;2108;p16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9" name="Google Shape;2109;p16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0" name="Google Shape;2110;p16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1" name="Google Shape;2111;p16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2" name="Google Shape;2112;p16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3" name="Google Shape;2113;p16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4" name="Google Shape;2114;p16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5" name="Google Shape;2115;p16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6" name="Google Shape;2116;p16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7" name="Google Shape;2117;p16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8" name="Google Shape;2118;p16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9" name="Google Shape;2119;p16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0" name="Google Shape;2120;p16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1" name="Google Shape;2121;p16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2" name="Google Shape;2122;p16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3" name="Google Shape;2123;p16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4" name="Google Shape;2124;p16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5" name="Google Shape;2125;p16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6" name="Google Shape;2126;p16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7" name="Google Shape;2127;p16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8" name="Google Shape;2128;p16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9" name="Google Shape;2129;p16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0" name="Google Shape;2130;p16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1" name="Google Shape;2131;p16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2" name="Google Shape;2132;p16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3" name="Google Shape;2133;p16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4" name="Google Shape;2134;p16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5" name="Google Shape;2135;p16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6" name="Google Shape;2136;p16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7" name="Google Shape;2137;p16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8" name="Google Shape;2138;p16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9" name="Google Shape;2139;p16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0" name="Google Shape;2140;p16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1" name="Google Shape;2141;p16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2" name="Google Shape;2142;p16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3" name="Google Shape;2143;p16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4" name="Google Shape;2144;p16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5" name="Google Shape;2145;p16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6" name="Google Shape;2146;p16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47" name="Google Shape;2147;p16"/>
          <p:cNvGrpSpPr/>
          <p:nvPr/>
        </p:nvGrpSpPr>
        <p:grpSpPr>
          <a:xfrm rot="10336987">
            <a:off x="57640" y="254953"/>
            <a:ext cx="1035075" cy="928481"/>
            <a:chOff x="5215375" y="2178475"/>
            <a:chExt cx="273025" cy="244900"/>
          </a:xfrm>
        </p:grpSpPr>
        <p:sp>
          <p:nvSpPr>
            <p:cNvPr id="2148" name="Google Shape;2148;p16"/>
            <p:cNvSpPr/>
            <p:nvPr/>
          </p:nvSpPr>
          <p:spPr>
            <a:xfrm>
              <a:off x="5215375" y="2178475"/>
              <a:ext cx="273025" cy="244900"/>
            </a:xfrm>
            <a:custGeom>
              <a:avLst/>
              <a:gdLst/>
              <a:ahLst/>
              <a:cxnLst/>
              <a:rect l="l" t="t" r="r" b="b"/>
              <a:pathLst>
                <a:path w="10921" h="9796" extrusionOk="0">
                  <a:moveTo>
                    <a:pt x="8217" y="1"/>
                  </a:moveTo>
                  <a:cubicBezTo>
                    <a:pt x="8021" y="1"/>
                    <a:pt x="7825" y="63"/>
                    <a:pt x="7664" y="206"/>
                  </a:cubicBezTo>
                  <a:lnTo>
                    <a:pt x="295" y="6673"/>
                  </a:lnTo>
                  <a:cubicBezTo>
                    <a:pt x="135" y="6816"/>
                    <a:pt x="28" y="7021"/>
                    <a:pt x="19" y="7244"/>
                  </a:cubicBezTo>
                  <a:cubicBezTo>
                    <a:pt x="1" y="7458"/>
                    <a:pt x="72" y="7673"/>
                    <a:pt x="215" y="7842"/>
                  </a:cubicBezTo>
                  <a:cubicBezTo>
                    <a:pt x="1303" y="9082"/>
                    <a:pt x="2882" y="9796"/>
                    <a:pt x="4533" y="9796"/>
                  </a:cubicBezTo>
                  <a:cubicBezTo>
                    <a:pt x="5916" y="9796"/>
                    <a:pt x="7263" y="9287"/>
                    <a:pt x="8306" y="8368"/>
                  </a:cubicBezTo>
                  <a:cubicBezTo>
                    <a:pt x="10679" y="6281"/>
                    <a:pt x="10920" y="2659"/>
                    <a:pt x="8833" y="277"/>
                  </a:cubicBezTo>
                  <a:cubicBezTo>
                    <a:pt x="8672" y="90"/>
                    <a:pt x="8440" y="1"/>
                    <a:pt x="8217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9" name="Google Shape;2149;p16"/>
            <p:cNvSpPr/>
            <p:nvPr/>
          </p:nvSpPr>
          <p:spPr>
            <a:xfrm>
              <a:off x="5236350" y="2199000"/>
              <a:ext cx="229075" cy="203550"/>
            </a:xfrm>
            <a:custGeom>
              <a:avLst/>
              <a:gdLst/>
              <a:ahLst/>
              <a:cxnLst/>
              <a:rect l="l" t="t" r="r" b="b"/>
              <a:pathLst>
                <a:path w="9163" h="8142" extrusionOk="0">
                  <a:moveTo>
                    <a:pt x="7378" y="0"/>
                  </a:moveTo>
                  <a:lnTo>
                    <a:pt x="7111" y="232"/>
                  </a:lnTo>
                  <a:cubicBezTo>
                    <a:pt x="8645" y="2123"/>
                    <a:pt x="8422" y="4907"/>
                    <a:pt x="6575" y="6530"/>
                  </a:cubicBezTo>
                  <a:cubicBezTo>
                    <a:pt x="5709" y="7288"/>
                    <a:pt x="4637" y="7660"/>
                    <a:pt x="3570" y="7660"/>
                  </a:cubicBezTo>
                  <a:cubicBezTo>
                    <a:pt x="2361" y="7660"/>
                    <a:pt x="1159" y="7183"/>
                    <a:pt x="268" y="6245"/>
                  </a:cubicBezTo>
                  <a:lnTo>
                    <a:pt x="1" y="6477"/>
                  </a:lnTo>
                  <a:cubicBezTo>
                    <a:pt x="968" y="7579"/>
                    <a:pt x="2322" y="8142"/>
                    <a:pt x="3685" y="8142"/>
                  </a:cubicBezTo>
                  <a:cubicBezTo>
                    <a:pt x="4836" y="8142"/>
                    <a:pt x="5992" y="7740"/>
                    <a:pt x="6923" y="6923"/>
                  </a:cubicBezTo>
                  <a:cubicBezTo>
                    <a:pt x="8957" y="5139"/>
                    <a:pt x="9162" y="2043"/>
                    <a:pt x="7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0" name="Google Shape;2150;p16"/>
            <p:cNvSpPr/>
            <p:nvPr/>
          </p:nvSpPr>
          <p:spPr>
            <a:xfrm>
              <a:off x="5243050" y="2204800"/>
              <a:ext cx="209450" cy="185725"/>
            </a:xfrm>
            <a:custGeom>
              <a:avLst/>
              <a:gdLst/>
              <a:ahLst/>
              <a:cxnLst/>
              <a:rect l="l" t="t" r="r" b="b"/>
              <a:pathLst>
                <a:path w="8378" h="7429" extrusionOk="0">
                  <a:moveTo>
                    <a:pt x="6843" y="0"/>
                  </a:moveTo>
                  <a:lnTo>
                    <a:pt x="0" y="6013"/>
                  </a:lnTo>
                  <a:cubicBezTo>
                    <a:pt x="891" y="6951"/>
                    <a:pt x="2093" y="7428"/>
                    <a:pt x="3302" y="7428"/>
                  </a:cubicBezTo>
                  <a:cubicBezTo>
                    <a:pt x="4369" y="7428"/>
                    <a:pt x="5441" y="7056"/>
                    <a:pt x="6307" y="6298"/>
                  </a:cubicBezTo>
                  <a:cubicBezTo>
                    <a:pt x="8154" y="4675"/>
                    <a:pt x="8377" y="1891"/>
                    <a:pt x="6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1" name="Google Shape;2151;p16"/>
            <p:cNvSpPr/>
            <p:nvPr/>
          </p:nvSpPr>
          <p:spPr>
            <a:xfrm>
              <a:off x="5345850" y="2279425"/>
              <a:ext cx="33050" cy="9850"/>
            </a:xfrm>
            <a:custGeom>
              <a:avLst/>
              <a:gdLst/>
              <a:ahLst/>
              <a:cxnLst/>
              <a:rect l="l" t="t" r="r" b="b"/>
              <a:pathLst>
                <a:path w="1322" h="394" extrusionOk="0">
                  <a:moveTo>
                    <a:pt x="551" y="1"/>
                  </a:moveTo>
                  <a:cubicBezTo>
                    <a:pt x="250" y="1"/>
                    <a:pt x="18" y="61"/>
                    <a:pt x="10" y="155"/>
                  </a:cubicBezTo>
                  <a:cubicBezTo>
                    <a:pt x="1" y="262"/>
                    <a:pt x="286" y="361"/>
                    <a:pt x="652" y="387"/>
                  </a:cubicBezTo>
                  <a:cubicBezTo>
                    <a:pt x="703" y="391"/>
                    <a:pt x="753" y="393"/>
                    <a:pt x="802" y="393"/>
                  </a:cubicBezTo>
                  <a:cubicBezTo>
                    <a:pt x="1088" y="393"/>
                    <a:pt x="1305" y="329"/>
                    <a:pt x="1312" y="245"/>
                  </a:cubicBezTo>
                  <a:cubicBezTo>
                    <a:pt x="1321" y="138"/>
                    <a:pt x="1036" y="31"/>
                    <a:pt x="670" y="4"/>
                  </a:cubicBezTo>
                  <a:cubicBezTo>
                    <a:pt x="629" y="2"/>
                    <a:pt x="589" y="1"/>
                    <a:pt x="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2" name="Google Shape;2152;p16"/>
            <p:cNvSpPr/>
            <p:nvPr/>
          </p:nvSpPr>
          <p:spPr>
            <a:xfrm>
              <a:off x="5323100" y="2297800"/>
              <a:ext cx="10750" cy="32575"/>
            </a:xfrm>
            <a:custGeom>
              <a:avLst/>
              <a:gdLst/>
              <a:ahLst/>
              <a:cxnLst/>
              <a:rect l="l" t="t" r="r" b="b"/>
              <a:pathLst>
                <a:path w="430" h="1303" extrusionOk="0">
                  <a:moveTo>
                    <a:pt x="255" y="0"/>
                  </a:moveTo>
                  <a:cubicBezTo>
                    <a:pt x="150" y="0"/>
                    <a:pt x="54" y="282"/>
                    <a:pt x="28" y="643"/>
                  </a:cubicBezTo>
                  <a:cubicBezTo>
                    <a:pt x="1" y="999"/>
                    <a:pt x="72" y="1294"/>
                    <a:pt x="170" y="1303"/>
                  </a:cubicBezTo>
                  <a:cubicBezTo>
                    <a:pt x="172" y="1303"/>
                    <a:pt x="174" y="1303"/>
                    <a:pt x="175" y="1303"/>
                  </a:cubicBezTo>
                  <a:cubicBezTo>
                    <a:pt x="281" y="1303"/>
                    <a:pt x="385" y="1021"/>
                    <a:pt x="411" y="660"/>
                  </a:cubicBezTo>
                  <a:cubicBezTo>
                    <a:pt x="429" y="304"/>
                    <a:pt x="367" y="9"/>
                    <a:pt x="260" y="0"/>
                  </a:cubicBezTo>
                  <a:cubicBezTo>
                    <a:pt x="258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53" name="Google Shape;2153;p16"/>
          <p:cNvGrpSpPr/>
          <p:nvPr/>
        </p:nvGrpSpPr>
        <p:grpSpPr>
          <a:xfrm>
            <a:off x="10889188" y="5314121"/>
            <a:ext cx="1150411" cy="1393099"/>
            <a:chOff x="5192425" y="1134275"/>
            <a:chExt cx="714600" cy="865350"/>
          </a:xfrm>
        </p:grpSpPr>
        <p:sp>
          <p:nvSpPr>
            <p:cNvPr id="2154" name="Google Shape;2154;p16"/>
            <p:cNvSpPr/>
            <p:nvPr/>
          </p:nvSpPr>
          <p:spPr>
            <a:xfrm>
              <a:off x="5207125" y="1134275"/>
              <a:ext cx="699900" cy="865350"/>
            </a:xfrm>
            <a:custGeom>
              <a:avLst/>
              <a:gdLst/>
              <a:ahLst/>
              <a:cxnLst/>
              <a:rect l="l" t="t" r="r" b="b"/>
              <a:pathLst>
                <a:path w="27996" h="34614" extrusionOk="0">
                  <a:moveTo>
                    <a:pt x="15550" y="0"/>
                  </a:moveTo>
                  <a:cubicBezTo>
                    <a:pt x="14738" y="0"/>
                    <a:pt x="14087" y="643"/>
                    <a:pt x="14069" y="1455"/>
                  </a:cubicBezTo>
                  <a:cubicBezTo>
                    <a:pt x="13971" y="5148"/>
                    <a:pt x="13409" y="8136"/>
                    <a:pt x="12892" y="10144"/>
                  </a:cubicBezTo>
                  <a:cubicBezTo>
                    <a:pt x="12883" y="10153"/>
                    <a:pt x="12874" y="10153"/>
                    <a:pt x="12865" y="10153"/>
                  </a:cubicBezTo>
                  <a:cubicBezTo>
                    <a:pt x="12365" y="10153"/>
                    <a:pt x="11866" y="10215"/>
                    <a:pt x="11366" y="10331"/>
                  </a:cubicBezTo>
                  <a:cubicBezTo>
                    <a:pt x="11241" y="10367"/>
                    <a:pt x="11108" y="10402"/>
                    <a:pt x="10974" y="10438"/>
                  </a:cubicBezTo>
                  <a:cubicBezTo>
                    <a:pt x="9109" y="10991"/>
                    <a:pt x="7370" y="12320"/>
                    <a:pt x="6076" y="14194"/>
                  </a:cubicBezTo>
                  <a:cubicBezTo>
                    <a:pt x="6049" y="14229"/>
                    <a:pt x="6023" y="14256"/>
                    <a:pt x="6005" y="14292"/>
                  </a:cubicBezTo>
                  <a:lnTo>
                    <a:pt x="5978" y="14328"/>
                  </a:lnTo>
                  <a:cubicBezTo>
                    <a:pt x="5969" y="14354"/>
                    <a:pt x="5951" y="14381"/>
                    <a:pt x="5933" y="14399"/>
                  </a:cubicBezTo>
                  <a:lnTo>
                    <a:pt x="5916" y="14435"/>
                  </a:lnTo>
                  <a:lnTo>
                    <a:pt x="5835" y="14559"/>
                  </a:lnTo>
                  <a:cubicBezTo>
                    <a:pt x="5817" y="14577"/>
                    <a:pt x="5808" y="14604"/>
                    <a:pt x="5791" y="14631"/>
                  </a:cubicBezTo>
                  <a:lnTo>
                    <a:pt x="5764" y="14675"/>
                  </a:lnTo>
                  <a:cubicBezTo>
                    <a:pt x="5746" y="14702"/>
                    <a:pt x="5693" y="14791"/>
                    <a:pt x="5693" y="14791"/>
                  </a:cubicBezTo>
                  <a:lnTo>
                    <a:pt x="5621" y="14916"/>
                  </a:lnTo>
                  <a:cubicBezTo>
                    <a:pt x="5568" y="14997"/>
                    <a:pt x="5523" y="15086"/>
                    <a:pt x="5469" y="15166"/>
                  </a:cubicBezTo>
                  <a:lnTo>
                    <a:pt x="5461" y="15193"/>
                  </a:lnTo>
                  <a:cubicBezTo>
                    <a:pt x="5461" y="15193"/>
                    <a:pt x="5416" y="15273"/>
                    <a:pt x="5398" y="15309"/>
                  </a:cubicBezTo>
                  <a:lnTo>
                    <a:pt x="5318" y="15443"/>
                  </a:lnTo>
                  <a:cubicBezTo>
                    <a:pt x="5318" y="15443"/>
                    <a:pt x="5264" y="15550"/>
                    <a:pt x="5246" y="15585"/>
                  </a:cubicBezTo>
                  <a:cubicBezTo>
                    <a:pt x="5246" y="15585"/>
                    <a:pt x="5184" y="15701"/>
                    <a:pt x="5166" y="15737"/>
                  </a:cubicBezTo>
                  <a:lnTo>
                    <a:pt x="5077" y="15924"/>
                  </a:lnTo>
                  <a:cubicBezTo>
                    <a:pt x="4997" y="16076"/>
                    <a:pt x="4916" y="16237"/>
                    <a:pt x="4836" y="16397"/>
                  </a:cubicBezTo>
                  <a:cubicBezTo>
                    <a:pt x="4836" y="16397"/>
                    <a:pt x="4783" y="16513"/>
                    <a:pt x="4756" y="16567"/>
                  </a:cubicBezTo>
                  <a:cubicBezTo>
                    <a:pt x="4756" y="16567"/>
                    <a:pt x="4702" y="16683"/>
                    <a:pt x="4676" y="16736"/>
                  </a:cubicBezTo>
                  <a:lnTo>
                    <a:pt x="4586" y="16932"/>
                  </a:lnTo>
                  <a:cubicBezTo>
                    <a:pt x="4452" y="17218"/>
                    <a:pt x="4310" y="17521"/>
                    <a:pt x="4176" y="17842"/>
                  </a:cubicBezTo>
                  <a:cubicBezTo>
                    <a:pt x="4176" y="17842"/>
                    <a:pt x="4087" y="18039"/>
                    <a:pt x="4087" y="18048"/>
                  </a:cubicBezTo>
                  <a:cubicBezTo>
                    <a:pt x="3757" y="18797"/>
                    <a:pt x="3427" y="19609"/>
                    <a:pt x="3105" y="20456"/>
                  </a:cubicBezTo>
                  <a:cubicBezTo>
                    <a:pt x="3105" y="20456"/>
                    <a:pt x="3105" y="20456"/>
                    <a:pt x="3105" y="20465"/>
                  </a:cubicBezTo>
                  <a:cubicBezTo>
                    <a:pt x="3043" y="20608"/>
                    <a:pt x="2989" y="20760"/>
                    <a:pt x="2927" y="20911"/>
                  </a:cubicBezTo>
                  <a:lnTo>
                    <a:pt x="2918" y="20938"/>
                  </a:lnTo>
                  <a:cubicBezTo>
                    <a:pt x="2865" y="21090"/>
                    <a:pt x="2811" y="21232"/>
                    <a:pt x="2757" y="21384"/>
                  </a:cubicBezTo>
                  <a:lnTo>
                    <a:pt x="2749" y="21402"/>
                  </a:lnTo>
                  <a:cubicBezTo>
                    <a:pt x="2695" y="21554"/>
                    <a:pt x="2633" y="21705"/>
                    <a:pt x="2579" y="21866"/>
                  </a:cubicBezTo>
                  <a:lnTo>
                    <a:pt x="2579" y="21875"/>
                  </a:lnTo>
                  <a:cubicBezTo>
                    <a:pt x="2517" y="22026"/>
                    <a:pt x="2463" y="22178"/>
                    <a:pt x="2410" y="22339"/>
                  </a:cubicBezTo>
                  <a:lnTo>
                    <a:pt x="2401" y="22356"/>
                  </a:lnTo>
                  <a:cubicBezTo>
                    <a:pt x="2294" y="22669"/>
                    <a:pt x="2187" y="22981"/>
                    <a:pt x="2079" y="23302"/>
                  </a:cubicBezTo>
                  <a:lnTo>
                    <a:pt x="2071" y="23329"/>
                  </a:lnTo>
                  <a:cubicBezTo>
                    <a:pt x="1964" y="23641"/>
                    <a:pt x="1856" y="23953"/>
                    <a:pt x="1758" y="24266"/>
                  </a:cubicBezTo>
                  <a:lnTo>
                    <a:pt x="1749" y="24292"/>
                  </a:lnTo>
                  <a:cubicBezTo>
                    <a:pt x="1705" y="24444"/>
                    <a:pt x="1651" y="24596"/>
                    <a:pt x="1607" y="24756"/>
                  </a:cubicBezTo>
                  <a:cubicBezTo>
                    <a:pt x="1607" y="24756"/>
                    <a:pt x="1598" y="24765"/>
                    <a:pt x="1598" y="24765"/>
                  </a:cubicBezTo>
                  <a:cubicBezTo>
                    <a:pt x="1553" y="24917"/>
                    <a:pt x="1509" y="25077"/>
                    <a:pt x="1455" y="25229"/>
                  </a:cubicBezTo>
                  <a:lnTo>
                    <a:pt x="1455" y="25247"/>
                  </a:lnTo>
                  <a:cubicBezTo>
                    <a:pt x="1401" y="25399"/>
                    <a:pt x="1357" y="25550"/>
                    <a:pt x="1312" y="25702"/>
                  </a:cubicBezTo>
                  <a:lnTo>
                    <a:pt x="1312" y="25720"/>
                  </a:lnTo>
                  <a:cubicBezTo>
                    <a:pt x="1259" y="25880"/>
                    <a:pt x="1214" y="26032"/>
                    <a:pt x="1178" y="26175"/>
                  </a:cubicBezTo>
                  <a:lnTo>
                    <a:pt x="1170" y="26192"/>
                  </a:lnTo>
                  <a:cubicBezTo>
                    <a:pt x="1125" y="26344"/>
                    <a:pt x="1089" y="26496"/>
                    <a:pt x="1045" y="26639"/>
                  </a:cubicBezTo>
                  <a:lnTo>
                    <a:pt x="1036" y="26665"/>
                  </a:lnTo>
                  <a:cubicBezTo>
                    <a:pt x="955" y="26969"/>
                    <a:pt x="875" y="27263"/>
                    <a:pt x="795" y="27557"/>
                  </a:cubicBezTo>
                  <a:lnTo>
                    <a:pt x="795" y="27584"/>
                  </a:lnTo>
                  <a:cubicBezTo>
                    <a:pt x="732" y="27825"/>
                    <a:pt x="670" y="28057"/>
                    <a:pt x="616" y="28280"/>
                  </a:cubicBezTo>
                  <a:lnTo>
                    <a:pt x="608" y="28316"/>
                  </a:lnTo>
                  <a:cubicBezTo>
                    <a:pt x="563" y="28503"/>
                    <a:pt x="518" y="28681"/>
                    <a:pt x="483" y="28842"/>
                  </a:cubicBezTo>
                  <a:cubicBezTo>
                    <a:pt x="483" y="28851"/>
                    <a:pt x="483" y="28860"/>
                    <a:pt x="483" y="28860"/>
                  </a:cubicBezTo>
                  <a:cubicBezTo>
                    <a:pt x="447" y="29020"/>
                    <a:pt x="411" y="29181"/>
                    <a:pt x="376" y="29342"/>
                  </a:cubicBezTo>
                  <a:lnTo>
                    <a:pt x="376" y="29351"/>
                  </a:lnTo>
                  <a:cubicBezTo>
                    <a:pt x="331" y="29565"/>
                    <a:pt x="295" y="29770"/>
                    <a:pt x="251" y="29966"/>
                  </a:cubicBezTo>
                  <a:cubicBezTo>
                    <a:pt x="251" y="29966"/>
                    <a:pt x="251" y="29984"/>
                    <a:pt x="251" y="29984"/>
                  </a:cubicBezTo>
                  <a:cubicBezTo>
                    <a:pt x="242" y="30046"/>
                    <a:pt x="233" y="30109"/>
                    <a:pt x="224" y="30162"/>
                  </a:cubicBezTo>
                  <a:lnTo>
                    <a:pt x="215" y="30189"/>
                  </a:lnTo>
                  <a:cubicBezTo>
                    <a:pt x="179" y="30385"/>
                    <a:pt x="153" y="30573"/>
                    <a:pt x="126" y="30760"/>
                  </a:cubicBezTo>
                  <a:lnTo>
                    <a:pt x="126" y="30778"/>
                  </a:lnTo>
                  <a:cubicBezTo>
                    <a:pt x="117" y="30840"/>
                    <a:pt x="108" y="30894"/>
                    <a:pt x="99" y="30947"/>
                  </a:cubicBezTo>
                  <a:lnTo>
                    <a:pt x="99" y="30965"/>
                  </a:lnTo>
                  <a:cubicBezTo>
                    <a:pt x="81" y="31081"/>
                    <a:pt x="72" y="31197"/>
                    <a:pt x="54" y="31322"/>
                  </a:cubicBezTo>
                  <a:lnTo>
                    <a:pt x="54" y="31340"/>
                  </a:lnTo>
                  <a:cubicBezTo>
                    <a:pt x="46" y="31384"/>
                    <a:pt x="46" y="31438"/>
                    <a:pt x="37" y="31483"/>
                  </a:cubicBezTo>
                  <a:lnTo>
                    <a:pt x="37" y="31518"/>
                  </a:lnTo>
                  <a:cubicBezTo>
                    <a:pt x="37" y="31563"/>
                    <a:pt x="28" y="31616"/>
                    <a:pt x="28" y="31661"/>
                  </a:cubicBezTo>
                  <a:cubicBezTo>
                    <a:pt x="28" y="31661"/>
                    <a:pt x="28" y="31679"/>
                    <a:pt x="28" y="31679"/>
                  </a:cubicBezTo>
                  <a:cubicBezTo>
                    <a:pt x="19" y="31786"/>
                    <a:pt x="10" y="31893"/>
                    <a:pt x="1" y="31991"/>
                  </a:cubicBezTo>
                  <a:lnTo>
                    <a:pt x="1" y="32027"/>
                  </a:lnTo>
                  <a:cubicBezTo>
                    <a:pt x="1" y="32071"/>
                    <a:pt x="1" y="32107"/>
                    <a:pt x="1" y="32152"/>
                  </a:cubicBezTo>
                  <a:lnTo>
                    <a:pt x="1" y="32187"/>
                  </a:lnTo>
                  <a:cubicBezTo>
                    <a:pt x="1" y="32232"/>
                    <a:pt x="1" y="32277"/>
                    <a:pt x="1" y="32312"/>
                  </a:cubicBezTo>
                  <a:lnTo>
                    <a:pt x="1" y="32330"/>
                  </a:lnTo>
                  <a:cubicBezTo>
                    <a:pt x="1" y="32384"/>
                    <a:pt x="1" y="32428"/>
                    <a:pt x="1" y="32482"/>
                  </a:cubicBezTo>
                  <a:lnTo>
                    <a:pt x="1" y="32500"/>
                  </a:lnTo>
                  <a:cubicBezTo>
                    <a:pt x="1" y="32535"/>
                    <a:pt x="1" y="32580"/>
                    <a:pt x="10" y="32625"/>
                  </a:cubicBezTo>
                  <a:lnTo>
                    <a:pt x="10" y="32651"/>
                  </a:lnTo>
                  <a:cubicBezTo>
                    <a:pt x="10" y="32687"/>
                    <a:pt x="10" y="32723"/>
                    <a:pt x="19" y="32758"/>
                  </a:cubicBezTo>
                  <a:lnTo>
                    <a:pt x="19" y="32794"/>
                  </a:lnTo>
                  <a:cubicBezTo>
                    <a:pt x="28" y="32883"/>
                    <a:pt x="37" y="32972"/>
                    <a:pt x="46" y="33053"/>
                  </a:cubicBezTo>
                  <a:lnTo>
                    <a:pt x="54" y="33088"/>
                  </a:lnTo>
                  <a:cubicBezTo>
                    <a:pt x="63" y="33124"/>
                    <a:pt x="63" y="33151"/>
                    <a:pt x="72" y="33187"/>
                  </a:cubicBezTo>
                  <a:lnTo>
                    <a:pt x="81" y="33222"/>
                  </a:lnTo>
                  <a:cubicBezTo>
                    <a:pt x="90" y="33258"/>
                    <a:pt x="90" y="33294"/>
                    <a:pt x="99" y="33320"/>
                  </a:cubicBezTo>
                  <a:lnTo>
                    <a:pt x="108" y="33356"/>
                  </a:lnTo>
                  <a:cubicBezTo>
                    <a:pt x="117" y="33392"/>
                    <a:pt x="135" y="33436"/>
                    <a:pt x="144" y="33472"/>
                  </a:cubicBezTo>
                  <a:cubicBezTo>
                    <a:pt x="144" y="33481"/>
                    <a:pt x="153" y="33490"/>
                    <a:pt x="153" y="33499"/>
                  </a:cubicBezTo>
                  <a:cubicBezTo>
                    <a:pt x="161" y="33534"/>
                    <a:pt x="170" y="33570"/>
                    <a:pt x="188" y="33597"/>
                  </a:cubicBezTo>
                  <a:cubicBezTo>
                    <a:pt x="188" y="33615"/>
                    <a:pt x="197" y="33624"/>
                    <a:pt x="197" y="33633"/>
                  </a:cubicBezTo>
                  <a:cubicBezTo>
                    <a:pt x="215" y="33668"/>
                    <a:pt x="224" y="33695"/>
                    <a:pt x="233" y="33722"/>
                  </a:cubicBezTo>
                  <a:cubicBezTo>
                    <a:pt x="242" y="33731"/>
                    <a:pt x="251" y="33749"/>
                    <a:pt x="251" y="33757"/>
                  </a:cubicBezTo>
                  <a:cubicBezTo>
                    <a:pt x="269" y="33793"/>
                    <a:pt x="286" y="33820"/>
                    <a:pt x="304" y="33847"/>
                  </a:cubicBezTo>
                  <a:cubicBezTo>
                    <a:pt x="304" y="33865"/>
                    <a:pt x="313" y="33873"/>
                    <a:pt x="322" y="33882"/>
                  </a:cubicBezTo>
                  <a:cubicBezTo>
                    <a:pt x="340" y="33918"/>
                    <a:pt x="367" y="33963"/>
                    <a:pt x="393" y="33998"/>
                  </a:cubicBezTo>
                  <a:cubicBezTo>
                    <a:pt x="402" y="34007"/>
                    <a:pt x="411" y="34025"/>
                    <a:pt x="420" y="34034"/>
                  </a:cubicBezTo>
                  <a:cubicBezTo>
                    <a:pt x="438" y="34061"/>
                    <a:pt x="456" y="34088"/>
                    <a:pt x="483" y="34114"/>
                  </a:cubicBezTo>
                  <a:cubicBezTo>
                    <a:pt x="492" y="34123"/>
                    <a:pt x="509" y="34141"/>
                    <a:pt x="518" y="34150"/>
                  </a:cubicBezTo>
                  <a:cubicBezTo>
                    <a:pt x="536" y="34177"/>
                    <a:pt x="563" y="34204"/>
                    <a:pt x="590" y="34221"/>
                  </a:cubicBezTo>
                  <a:cubicBezTo>
                    <a:pt x="590" y="34221"/>
                    <a:pt x="590" y="34221"/>
                    <a:pt x="590" y="34230"/>
                  </a:cubicBezTo>
                  <a:cubicBezTo>
                    <a:pt x="599" y="34239"/>
                    <a:pt x="616" y="34248"/>
                    <a:pt x="625" y="34257"/>
                  </a:cubicBezTo>
                  <a:cubicBezTo>
                    <a:pt x="661" y="34293"/>
                    <a:pt x="706" y="34320"/>
                    <a:pt x="741" y="34355"/>
                  </a:cubicBezTo>
                  <a:lnTo>
                    <a:pt x="750" y="34355"/>
                  </a:lnTo>
                  <a:cubicBezTo>
                    <a:pt x="786" y="34382"/>
                    <a:pt x="822" y="34400"/>
                    <a:pt x="857" y="34427"/>
                  </a:cubicBezTo>
                  <a:cubicBezTo>
                    <a:pt x="875" y="34435"/>
                    <a:pt x="893" y="34444"/>
                    <a:pt x="902" y="34444"/>
                  </a:cubicBezTo>
                  <a:cubicBezTo>
                    <a:pt x="929" y="34462"/>
                    <a:pt x="947" y="34471"/>
                    <a:pt x="973" y="34480"/>
                  </a:cubicBezTo>
                  <a:lnTo>
                    <a:pt x="982" y="34480"/>
                  </a:lnTo>
                  <a:cubicBezTo>
                    <a:pt x="991" y="34489"/>
                    <a:pt x="1009" y="34498"/>
                    <a:pt x="1027" y="34498"/>
                  </a:cubicBezTo>
                  <a:cubicBezTo>
                    <a:pt x="1045" y="34507"/>
                    <a:pt x="1071" y="34516"/>
                    <a:pt x="1089" y="34525"/>
                  </a:cubicBezTo>
                  <a:cubicBezTo>
                    <a:pt x="1107" y="34534"/>
                    <a:pt x="1125" y="34534"/>
                    <a:pt x="1143" y="34543"/>
                  </a:cubicBezTo>
                  <a:cubicBezTo>
                    <a:pt x="1161" y="34551"/>
                    <a:pt x="1187" y="34551"/>
                    <a:pt x="1205" y="34560"/>
                  </a:cubicBezTo>
                  <a:cubicBezTo>
                    <a:pt x="1223" y="34569"/>
                    <a:pt x="1241" y="34569"/>
                    <a:pt x="1268" y="34578"/>
                  </a:cubicBezTo>
                  <a:cubicBezTo>
                    <a:pt x="1286" y="34578"/>
                    <a:pt x="1303" y="34587"/>
                    <a:pt x="1321" y="34587"/>
                  </a:cubicBezTo>
                  <a:cubicBezTo>
                    <a:pt x="1339" y="34587"/>
                    <a:pt x="1357" y="34587"/>
                    <a:pt x="1375" y="34596"/>
                  </a:cubicBezTo>
                  <a:lnTo>
                    <a:pt x="1384" y="34596"/>
                  </a:lnTo>
                  <a:cubicBezTo>
                    <a:pt x="1401" y="34596"/>
                    <a:pt x="1419" y="34596"/>
                    <a:pt x="1446" y="34605"/>
                  </a:cubicBezTo>
                  <a:lnTo>
                    <a:pt x="1500" y="34605"/>
                  </a:lnTo>
                  <a:cubicBezTo>
                    <a:pt x="1517" y="34605"/>
                    <a:pt x="1535" y="34614"/>
                    <a:pt x="1553" y="34614"/>
                  </a:cubicBezTo>
                  <a:lnTo>
                    <a:pt x="1776" y="34614"/>
                  </a:lnTo>
                  <a:cubicBezTo>
                    <a:pt x="1785" y="34605"/>
                    <a:pt x="1830" y="34605"/>
                    <a:pt x="1830" y="34605"/>
                  </a:cubicBezTo>
                  <a:lnTo>
                    <a:pt x="1883" y="34605"/>
                  </a:lnTo>
                  <a:cubicBezTo>
                    <a:pt x="1892" y="34596"/>
                    <a:pt x="1910" y="34596"/>
                    <a:pt x="1928" y="34596"/>
                  </a:cubicBezTo>
                  <a:cubicBezTo>
                    <a:pt x="1946" y="34596"/>
                    <a:pt x="1964" y="34596"/>
                    <a:pt x="1981" y="34587"/>
                  </a:cubicBezTo>
                  <a:cubicBezTo>
                    <a:pt x="1999" y="34587"/>
                    <a:pt x="2017" y="34587"/>
                    <a:pt x="2035" y="34578"/>
                  </a:cubicBezTo>
                  <a:cubicBezTo>
                    <a:pt x="2053" y="34578"/>
                    <a:pt x="2071" y="34578"/>
                    <a:pt x="2088" y="34569"/>
                  </a:cubicBezTo>
                  <a:cubicBezTo>
                    <a:pt x="2106" y="34569"/>
                    <a:pt x="2124" y="34569"/>
                    <a:pt x="2151" y="34560"/>
                  </a:cubicBezTo>
                  <a:cubicBezTo>
                    <a:pt x="2160" y="34560"/>
                    <a:pt x="2178" y="34560"/>
                    <a:pt x="2204" y="34551"/>
                  </a:cubicBezTo>
                  <a:cubicBezTo>
                    <a:pt x="2213" y="34551"/>
                    <a:pt x="2231" y="34543"/>
                    <a:pt x="2258" y="34543"/>
                  </a:cubicBezTo>
                  <a:cubicBezTo>
                    <a:pt x="2267" y="34534"/>
                    <a:pt x="2285" y="34534"/>
                    <a:pt x="2311" y="34525"/>
                  </a:cubicBezTo>
                  <a:lnTo>
                    <a:pt x="2356" y="34516"/>
                  </a:lnTo>
                  <a:cubicBezTo>
                    <a:pt x="2383" y="34507"/>
                    <a:pt x="2401" y="34507"/>
                    <a:pt x="2418" y="34498"/>
                  </a:cubicBezTo>
                  <a:cubicBezTo>
                    <a:pt x="2436" y="34498"/>
                    <a:pt x="2445" y="34489"/>
                    <a:pt x="2472" y="34489"/>
                  </a:cubicBezTo>
                  <a:cubicBezTo>
                    <a:pt x="2490" y="34480"/>
                    <a:pt x="2508" y="34480"/>
                    <a:pt x="2526" y="34471"/>
                  </a:cubicBezTo>
                  <a:cubicBezTo>
                    <a:pt x="2543" y="34462"/>
                    <a:pt x="2561" y="34462"/>
                    <a:pt x="2579" y="34453"/>
                  </a:cubicBezTo>
                  <a:cubicBezTo>
                    <a:pt x="2597" y="34444"/>
                    <a:pt x="2615" y="34444"/>
                    <a:pt x="2633" y="34435"/>
                  </a:cubicBezTo>
                  <a:cubicBezTo>
                    <a:pt x="2650" y="34435"/>
                    <a:pt x="2668" y="34427"/>
                    <a:pt x="2686" y="34418"/>
                  </a:cubicBezTo>
                  <a:lnTo>
                    <a:pt x="2740" y="34400"/>
                  </a:lnTo>
                  <a:lnTo>
                    <a:pt x="2802" y="34382"/>
                  </a:lnTo>
                  <a:lnTo>
                    <a:pt x="2847" y="34364"/>
                  </a:lnTo>
                  <a:lnTo>
                    <a:pt x="2909" y="34337"/>
                  </a:lnTo>
                  <a:lnTo>
                    <a:pt x="3025" y="34293"/>
                  </a:lnTo>
                  <a:lnTo>
                    <a:pt x="3141" y="34248"/>
                  </a:lnTo>
                  <a:lnTo>
                    <a:pt x="3257" y="34204"/>
                  </a:lnTo>
                  <a:lnTo>
                    <a:pt x="3382" y="34150"/>
                  </a:lnTo>
                  <a:cubicBezTo>
                    <a:pt x="3382" y="34150"/>
                    <a:pt x="3471" y="34105"/>
                    <a:pt x="3498" y="34096"/>
                  </a:cubicBezTo>
                  <a:lnTo>
                    <a:pt x="3614" y="34043"/>
                  </a:lnTo>
                  <a:lnTo>
                    <a:pt x="3739" y="33981"/>
                  </a:lnTo>
                  <a:lnTo>
                    <a:pt x="3774" y="33963"/>
                  </a:lnTo>
                  <a:cubicBezTo>
                    <a:pt x="3917" y="33891"/>
                    <a:pt x="4060" y="33820"/>
                    <a:pt x="4212" y="33740"/>
                  </a:cubicBezTo>
                  <a:lnTo>
                    <a:pt x="4310" y="33686"/>
                  </a:lnTo>
                  <a:lnTo>
                    <a:pt x="4452" y="33606"/>
                  </a:lnTo>
                  <a:lnTo>
                    <a:pt x="4577" y="33534"/>
                  </a:lnTo>
                  <a:lnTo>
                    <a:pt x="4693" y="33472"/>
                  </a:lnTo>
                  <a:lnTo>
                    <a:pt x="4907" y="33347"/>
                  </a:lnTo>
                  <a:lnTo>
                    <a:pt x="5041" y="33267"/>
                  </a:lnTo>
                  <a:lnTo>
                    <a:pt x="5130" y="33213"/>
                  </a:lnTo>
                  <a:lnTo>
                    <a:pt x="5273" y="33124"/>
                  </a:lnTo>
                  <a:lnTo>
                    <a:pt x="5407" y="33044"/>
                  </a:lnTo>
                  <a:lnTo>
                    <a:pt x="5559" y="32946"/>
                  </a:lnTo>
                  <a:lnTo>
                    <a:pt x="5693" y="32856"/>
                  </a:lnTo>
                  <a:lnTo>
                    <a:pt x="5844" y="32767"/>
                  </a:lnTo>
                  <a:lnTo>
                    <a:pt x="5987" y="32669"/>
                  </a:lnTo>
                  <a:lnTo>
                    <a:pt x="6130" y="32580"/>
                  </a:lnTo>
                  <a:lnTo>
                    <a:pt x="6281" y="32482"/>
                  </a:lnTo>
                  <a:lnTo>
                    <a:pt x="6433" y="32375"/>
                  </a:lnTo>
                  <a:lnTo>
                    <a:pt x="6585" y="32277"/>
                  </a:lnTo>
                  <a:lnTo>
                    <a:pt x="6736" y="32170"/>
                  </a:lnTo>
                  <a:lnTo>
                    <a:pt x="6879" y="32071"/>
                  </a:lnTo>
                  <a:cubicBezTo>
                    <a:pt x="6879" y="32071"/>
                    <a:pt x="6995" y="31991"/>
                    <a:pt x="7031" y="31964"/>
                  </a:cubicBezTo>
                  <a:lnTo>
                    <a:pt x="7191" y="31848"/>
                  </a:lnTo>
                  <a:cubicBezTo>
                    <a:pt x="7191" y="31848"/>
                    <a:pt x="7352" y="31741"/>
                    <a:pt x="7352" y="31741"/>
                  </a:cubicBezTo>
                  <a:cubicBezTo>
                    <a:pt x="8030" y="31260"/>
                    <a:pt x="8744" y="30724"/>
                    <a:pt x="9475" y="30153"/>
                  </a:cubicBezTo>
                  <a:cubicBezTo>
                    <a:pt x="9475" y="30153"/>
                    <a:pt x="9493" y="30144"/>
                    <a:pt x="9493" y="30144"/>
                  </a:cubicBezTo>
                  <a:cubicBezTo>
                    <a:pt x="9939" y="29788"/>
                    <a:pt x="10394" y="29431"/>
                    <a:pt x="10840" y="29056"/>
                  </a:cubicBezTo>
                  <a:lnTo>
                    <a:pt x="10849" y="29056"/>
                  </a:lnTo>
                  <a:cubicBezTo>
                    <a:pt x="10947" y="28967"/>
                    <a:pt x="11045" y="28887"/>
                    <a:pt x="11143" y="28806"/>
                  </a:cubicBezTo>
                  <a:lnTo>
                    <a:pt x="11161" y="28797"/>
                  </a:lnTo>
                  <a:cubicBezTo>
                    <a:pt x="11250" y="28717"/>
                    <a:pt x="11348" y="28637"/>
                    <a:pt x="11438" y="28557"/>
                  </a:cubicBezTo>
                  <a:lnTo>
                    <a:pt x="11464" y="28539"/>
                  </a:lnTo>
                  <a:cubicBezTo>
                    <a:pt x="11563" y="28458"/>
                    <a:pt x="11652" y="28378"/>
                    <a:pt x="11750" y="28298"/>
                  </a:cubicBezTo>
                  <a:lnTo>
                    <a:pt x="11777" y="28280"/>
                  </a:lnTo>
                  <a:cubicBezTo>
                    <a:pt x="11866" y="28200"/>
                    <a:pt x="11955" y="28119"/>
                    <a:pt x="12053" y="28039"/>
                  </a:cubicBezTo>
                  <a:lnTo>
                    <a:pt x="12071" y="28021"/>
                  </a:lnTo>
                  <a:cubicBezTo>
                    <a:pt x="12169" y="27941"/>
                    <a:pt x="12258" y="27861"/>
                    <a:pt x="12348" y="27789"/>
                  </a:cubicBezTo>
                  <a:lnTo>
                    <a:pt x="12374" y="27763"/>
                  </a:lnTo>
                  <a:cubicBezTo>
                    <a:pt x="12464" y="27682"/>
                    <a:pt x="12553" y="27602"/>
                    <a:pt x="12651" y="27531"/>
                  </a:cubicBezTo>
                  <a:lnTo>
                    <a:pt x="12660" y="27513"/>
                  </a:lnTo>
                  <a:cubicBezTo>
                    <a:pt x="12758" y="27432"/>
                    <a:pt x="12847" y="27343"/>
                    <a:pt x="12936" y="27272"/>
                  </a:cubicBezTo>
                  <a:cubicBezTo>
                    <a:pt x="12945" y="27263"/>
                    <a:pt x="12945" y="27263"/>
                    <a:pt x="12954" y="27254"/>
                  </a:cubicBezTo>
                  <a:cubicBezTo>
                    <a:pt x="13240" y="27004"/>
                    <a:pt x="13516" y="26754"/>
                    <a:pt x="13793" y="26505"/>
                  </a:cubicBezTo>
                  <a:lnTo>
                    <a:pt x="13793" y="26496"/>
                  </a:lnTo>
                  <a:cubicBezTo>
                    <a:pt x="13882" y="26415"/>
                    <a:pt x="13971" y="26335"/>
                    <a:pt x="14052" y="26255"/>
                  </a:cubicBezTo>
                  <a:lnTo>
                    <a:pt x="14078" y="26237"/>
                  </a:lnTo>
                  <a:cubicBezTo>
                    <a:pt x="14159" y="26166"/>
                    <a:pt x="14239" y="26085"/>
                    <a:pt x="14319" y="26014"/>
                  </a:cubicBezTo>
                  <a:lnTo>
                    <a:pt x="14346" y="25987"/>
                  </a:lnTo>
                  <a:cubicBezTo>
                    <a:pt x="14426" y="25907"/>
                    <a:pt x="14507" y="25836"/>
                    <a:pt x="14587" y="25764"/>
                  </a:cubicBezTo>
                  <a:lnTo>
                    <a:pt x="14614" y="25738"/>
                  </a:lnTo>
                  <a:cubicBezTo>
                    <a:pt x="14685" y="25657"/>
                    <a:pt x="14765" y="25586"/>
                    <a:pt x="14846" y="25514"/>
                  </a:cubicBezTo>
                  <a:lnTo>
                    <a:pt x="14872" y="25488"/>
                  </a:lnTo>
                  <a:cubicBezTo>
                    <a:pt x="14944" y="25416"/>
                    <a:pt x="15024" y="25345"/>
                    <a:pt x="15095" y="25274"/>
                  </a:cubicBezTo>
                  <a:lnTo>
                    <a:pt x="15122" y="25247"/>
                  </a:lnTo>
                  <a:cubicBezTo>
                    <a:pt x="15193" y="25175"/>
                    <a:pt x="15265" y="25095"/>
                    <a:pt x="15336" y="25033"/>
                  </a:cubicBezTo>
                  <a:lnTo>
                    <a:pt x="15363" y="25006"/>
                  </a:lnTo>
                  <a:cubicBezTo>
                    <a:pt x="15434" y="24935"/>
                    <a:pt x="15506" y="24863"/>
                    <a:pt x="15586" y="24783"/>
                  </a:cubicBezTo>
                  <a:lnTo>
                    <a:pt x="15595" y="24774"/>
                  </a:lnTo>
                  <a:cubicBezTo>
                    <a:pt x="15666" y="24694"/>
                    <a:pt x="15747" y="24622"/>
                    <a:pt x="15818" y="24551"/>
                  </a:cubicBezTo>
                  <a:lnTo>
                    <a:pt x="15818" y="24542"/>
                  </a:lnTo>
                  <a:cubicBezTo>
                    <a:pt x="15970" y="24390"/>
                    <a:pt x="16112" y="24248"/>
                    <a:pt x="16246" y="24105"/>
                  </a:cubicBezTo>
                  <a:lnTo>
                    <a:pt x="16255" y="24087"/>
                  </a:lnTo>
                  <a:cubicBezTo>
                    <a:pt x="16317" y="24025"/>
                    <a:pt x="16380" y="23953"/>
                    <a:pt x="16442" y="23891"/>
                  </a:cubicBezTo>
                  <a:lnTo>
                    <a:pt x="16460" y="23864"/>
                  </a:lnTo>
                  <a:cubicBezTo>
                    <a:pt x="16523" y="23802"/>
                    <a:pt x="16585" y="23739"/>
                    <a:pt x="16639" y="23668"/>
                  </a:cubicBezTo>
                  <a:lnTo>
                    <a:pt x="16665" y="23650"/>
                  </a:lnTo>
                  <a:cubicBezTo>
                    <a:pt x="16719" y="23588"/>
                    <a:pt x="16772" y="23525"/>
                    <a:pt x="16826" y="23463"/>
                  </a:cubicBezTo>
                  <a:lnTo>
                    <a:pt x="16853" y="23436"/>
                  </a:lnTo>
                  <a:cubicBezTo>
                    <a:pt x="16906" y="23373"/>
                    <a:pt x="16960" y="23311"/>
                    <a:pt x="17004" y="23257"/>
                  </a:cubicBezTo>
                  <a:lnTo>
                    <a:pt x="17031" y="23231"/>
                  </a:lnTo>
                  <a:cubicBezTo>
                    <a:pt x="17085" y="23168"/>
                    <a:pt x="17129" y="23106"/>
                    <a:pt x="17183" y="23052"/>
                  </a:cubicBezTo>
                  <a:lnTo>
                    <a:pt x="17201" y="23026"/>
                  </a:lnTo>
                  <a:cubicBezTo>
                    <a:pt x="17245" y="22963"/>
                    <a:pt x="17290" y="22910"/>
                    <a:pt x="17343" y="22847"/>
                  </a:cubicBezTo>
                  <a:lnTo>
                    <a:pt x="17361" y="22829"/>
                  </a:lnTo>
                  <a:cubicBezTo>
                    <a:pt x="17406" y="22776"/>
                    <a:pt x="17450" y="22713"/>
                    <a:pt x="17495" y="22660"/>
                  </a:cubicBezTo>
                  <a:lnTo>
                    <a:pt x="17504" y="22642"/>
                  </a:lnTo>
                  <a:cubicBezTo>
                    <a:pt x="17549" y="22579"/>
                    <a:pt x="17593" y="22526"/>
                    <a:pt x="17629" y="22472"/>
                  </a:cubicBezTo>
                  <a:lnTo>
                    <a:pt x="17638" y="22463"/>
                  </a:lnTo>
                  <a:cubicBezTo>
                    <a:pt x="17682" y="22401"/>
                    <a:pt x="17727" y="22348"/>
                    <a:pt x="17763" y="22285"/>
                  </a:cubicBezTo>
                  <a:cubicBezTo>
                    <a:pt x="17807" y="22232"/>
                    <a:pt x="17843" y="22169"/>
                    <a:pt x="17879" y="22116"/>
                  </a:cubicBezTo>
                  <a:cubicBezTo>
                    <a:pt x="17888" y="22098"/>
                    <a:pt x="17923" y="22053"/>
                    <a:pt x="17923" y="22053"/>
                  </a:cubicBezTo>
                  <a:cubicBezTo>
                    <a:pt x="17941" y="22017"/>
                    <a:pt x="17968" y="21982"/>
                    <a:pt x="17995" y="21937"/>
                  </a:cubicBezTo>
                  <a:cubicBezTo>
                    <a:pt x="18004" y="21919"/>
                    <a:pt x="18039" y="21866"/>
                    <a:pt x="18039" y="21866"/>
                  </a:cubicBezTo>
                  <a:cubicBezTo>
                    <a:pt x="18066" y="21830"/>
                    <a:pt x="18084" y="21803"/>
                    <a:pt x="18102" y="21768"/>
                  </a:cubicBezTo>
                  <a:cubicBezTo>
                    <a:pt x="18120" y="21741"/>
                    <a:pt x="18137" y="21714"/>
                    <a:pt x="18155" y="21687"/>
                  </a:cubicBezTo>
                  <a:cubicBezTo>
                    <a:pt x="18173" y="21652"/>
                    <a:pt x="18191" y="21625"/>
                    <a:pt x="18209" y="21589"/>
                  </a:cubicBezTo>
                  <a:cubicBezTo>
                    <a:pt x="18227" y="21562"/>
                    <a:pt x="18244" y="21536"/>
                    <a:pt x="18262" y="21500"/>
                  </a:cubicBezTo>
                  <a:cubicBezTo>
                    <a:pt x="18280" y="21473"/>
                    <a:pt x="18289" y="21447"/>
                    <a:pt x="18307" y="21420"/>
                  </a:cubicBezTo>
                  <a:cubicBezTo>
                    <a:pt x="18325" y="21384"/>
                    <a:pt x="18343" y="21357"/>
                    <a:pt x="18360" y="21322"/>
                  </a:cubicBezTo>
                  <a:cubicBezTo>
                    <a:pt x="18378" y="21304"/>
                    <a:pt x="18387" y="21277"/>
                    <a:pt x="18405" y="21250"/>
                  </a:cubicBezTo>
                  <a:cubicBezTo>
                    <a:pt x="18423" y="21215"/>
                    <a:pt x="18441" y="21179"/>
                    <a:pt x="18459" y="21143"/>
                  </a:cubicBezTo>
                  <a:cubicBezTo>
                    <a:pt x="18467" y="21125"/>
                    <a:pt x="18494" y="21081"/>
                    <a:pt x="18494" y="21081"/>
                  </a:cubicBezTo>
                  <a:cubicBezTo>
                    <a:pt x="18512" y="21045"/>
                    <a:pt x="18530" y="21009"/>
                    <a:pt x="18557" y="20965"/>
                  </a:cubicBezTo>
                  <a:lnTo>
                    <a:pt x="18566" y="20938"/>
                  </a:lnTo>
                  <a:cubicBezTo>
                    <a:pt x="18673" y="20724"/>
                    <a:pt x="18771" y="20510"/>
                    <a:pt x="18860" y="20296"/>
                  </a:cubicBezTo>
                  <a:cubicBezTo>
                    <a:pt x="18869" y="20287"/>
                    <a:pt x="18869" y="20287"/>
                    <a:pt x="18869" y="20287"/>
                  </a:cubicBezTo>
                  <a:cubicBezTo>
                    <a:pt x="18887" y="20233"/>
                    <a:pt x="18914" y="20180"/>
                    <a:pt x="18931" y="20126"/>
                  </a:cubicBezTo>
                  <a:cubicBezTo>
                    <a:pt x="18931" y="20126"/>
                    <a:pt x="18940" y="20108"/>
                    <a:pt x="18940" y="20108"/>
                  </a:cubicBezTo>
                  <a:cubicBezTo>
                    <a:pt x="18958" y="20064"/>
                    <a:pt x="18976" y="20010"/>
                    <a:pt x="18994" y="19957"/>
                  </a:cubicBezTo>
                  <a:lnTo>
                    <a:pt x="19003" y="19939"/>
                  </a:lnTo>
                  <a:cubicBezTo>
                    <a:pt x="19021" y="19885"/>
                    <a:pt x="19047" y="19832"/>
                    <a:pt x="19065" y="19778"/>
                  </a:cubicBezTo>
                  <a:lnTo>
                    <a:pt x="19065" y="19769"/>
                  </a:lnTo>
                  <a:cubicBezTo>
                    <a:pt x="19083" y="19716"/>
                    <a:pt x="19101" y="19662"/>
                    <a:pt x="19119" y="19609"/>
                  </a:cubicBezTo>
                  <a:cubicBezTo>
                    <a:pt x="19190" y="19413"/>
                    <a:pt x="19244" y="19216"/>
                    <a:pt x="19297" y="19020"/>
                  </a:cubicBezTo>
                  <a:cubicBezTo>
                    <a:pt x="19297" y="19020"/>
                    <a:pt x="19297" y="19011"/>
                    <a:pt x="19297" y="19011"/>
                  </a:cubicBezTo>
                  <a:cubicBezTo>
                    <a:pt x="19529" y="18128"/>
                    <a:pt x="19618" y="17245"/>
                    <a:pt x="19556" y="16397"/>
                  </a:cubicBezTo>
                  <a:cubicBezTo>
                    <a:pt x="19556" y="16397"/>
                    <a:pt x="19556" y="16388"/>
                    <a:pt x="19556" y="16388"/>
                  </a:cubicBezTo>
                  <a:cubicBezTo>
                    <a:pt x="19538" y="16139"/>
                    <a:pt x="19511" y="15898"/>
                    <a:pt x="19467" y="15657"/>
                  </a:cubicBezTo>
                  <a:lnTo>
                    <a:pt x="19467" y="15639"/>
                  </a:lnTo>
                  <a:cubicBezTo>
                    <a:pt x="19431" y="15478"/>
                    <a:pt x="19404" y="15318"/>
                    <a:pt x="19360" y="15166"/>
                  </a:cubicBezTo>
                  <a:cubicBezTo>
                    <a:pt x="19342" y="15095"/>
                    <a:pt x="19324" y="15014"/>
                    <a:pt x="19297" y="14934"/>
                  </a:cubicBezTo>
                  <a:lnTo>
                    <a:pt x="19297" y="14916"/>
                  </a:lnTo>
                  <a:cubicBezTo>
                    <a:pt x="19253" y="14765"/>
                    <a:pt x="19199" y="14613"/>
                    <a:pt x="19145" y="14470"/>
                  </a:cubicBezTo>
                  <a:lnTo>
                    <a:pt x="19137" y="14444"/>
                  </a:lnTo>
                  <a:cubicBezTo>
                    <a:pt x="19119" y="14408"/>
                    <a:pt x="19101" y="14363"/>
                    <a:pt x="19092" y="14319"/>
                  </a:cubicBezTo>
                  <a:cubicBezTo>
                    <a:pt x="20662" y="13150"/>
                    <a:pt x="23169" y="11616"/>
                    <a:pt x="26809" y="10349"/>
                  </a:cubicBezTo>
                  <a:cubicBezTo>
                    <a:pt x="27585" y="10081"/>
                    <a:pt x="27995" y="9225"/>
                    <a:pt x="27719" y="8449"/>
                  </a:cubicBezTo>
                  <a:cubicBezTo>
                    <a:pt x="27513" y="7851"/>
                    <a:pt x="26951" y="7449"/>
                    <a:pt x="26318" y="7449"/>
                  </a:cubicBezTo>
                  <a:cubicBezTo>
                    <a:pt x="26148" y="7449"/>
                    <a:pt x="25979" y="7476"/>
                    <a:pt x="25827" y="7539"/>
                  </a:cubicBezTo>
                  <a:cubicBezTo>
                    <a:pt x="25792" y="7548"/>
                    <a:pt x="25756" y="7557"/>
                    <a:pt x="25720" y="7574"/>
                  </a:cubicBezTo>
                  <a:cubicBezTo>
                    <a:pt x="25774" y="7218"/>
                    <a:pt x="25702" y="6834"/>
                    <a:pt x="25488" y="6513"/>
                  </a:cubicBezTo>
                  <a:cubicBezTo>
                    <a:pt x="25203" y="6102"/>
                    <a:pt x="24748" y="5862"/>
                    <a:pt x="24248" y="5862"/>
                  </a:cubicBezTo>
                  <a:cubicBezTo>
                    <a:pt x="24186" y="5862"/>
                    <a:pt x="24132" y="5862"/>
                    <a:pt x="24079" y="5870"/>
                  </a:cubicBezTo>
                  <a:cubicBezTo>
                    <a:pt x="24168" y="5415"/>
                    <a:pt x="24052" y="4934"/>
                    <a:pt x="23722" y="4568"/>
                  </a:cubicBezTo>
                  <a:cubicBezTo>
                    <a:pt x="23445" y="4256"/>
                    <a:pt x="23035" y="4077"/>
                    <a:pt x="22616" y="4077"/>
                  </a:cubicBezTo>
                  <a:cubicBezTo>
                    <a:pt x="22250" y="4077"/>
                    <a:pt x="21893" y="4211"/>
                    <a:pt x="21617" y="4461"/>
                  </a:cubicBezTo>
                  <a:cubicBezTo>
                    <a:pt x="21197" y="4836"/>
                    <a:pt x="20787" y="5219"/>
                    <a:pt x="20377" y="5594"/>
                  </a:cubicBezTo>
                  <a:cubicBezTo>
                    <a:pt x="20582" y="5076"/>
                    <a:pt x="20796" y="4559"/>
                    <a:pt x="21001" y="4033"/>
                  </a:cubicBezTo>
                  <a:cubicBezTo>
                    <a:pt x="21144" y="3658"/>
                    <a:pt x="21135" y="3257"/>
                    <a:pt x="20974" y="2891"/>
                  </a:cubicBezTo>
                  <a:cubicBezTo>
                    <a:pt x="20823" y="2525"/>
                    <a:pt x="20528" y="2240"/>
                    <a:pt x="20154" y="2097"/>
                  </a:cubicBezTo>
                  <a:cubicBezTo>
                    <a:pt x="19984" y="2025"/>
                    <a:pt x="19797" y="1999"/>
                    <a:pt x="19609" y="1999"/>
                  </a:cubicBezTo>
                  <a:cubicBezTo>
                    <a:pt x="19422" y="1999"/>
                    <a:pt x="19235" y="2034"/>
                    <a:pt x="19065" y="2097"/>
                  </a:cubicBezTo>
                  <a:cubicBezTo>
                    <a:pt x="18869" y="1776"/>
                    <a:pt x="18548" y="1535"/>
                    <a:pt x="18155" y="1437"/>
                  </a:cubicBezTo>
                  <a:cubicBezTo>
                    <a:pt x="18039" y="1410"/>
                    <a:pt x="17923" y="1401"/>
                    <a:pt x="17807" y="1401"/>
                  </a:cubicBezTo>
                  <a:cubicBezTo>
                    <a:pt x="17531" y="1401"/>
                    <a:pt x="17272" y="1472"/>
                    <a:pt x="17040" y="1606"/>
                  </a:cubicBezTo>
                  <a:cubicBezTo>
                    <a:pt x="17040" y="1579"/>
                    <a:pt x="17049" y="1553"/>
                    <a:pt x="17049" y="1526"/>
                  </a:cubicBezTo>
                  <a:cubicBezTo>
                    <a:pt x="17058" y="1133"/>
                    <a:pt x="16906" y="750"/>
                    <a:pt x="16639" y="464"/>
                  </a:cubicBezTo>
                  <a:cubicBezTo>
                    <a:pt x="16362" y="179"/>
                    <a:pt x="15996" y="9"/>
                    <a:pt x="15595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5" name="Google Shape;2155;p16"/>
            <p:cNvSpPr/>
            <p:nvPr/>
          </p:nvSpPr>
          <p:spPr>
            <a:xfrm>
              <a:off x="5563075" y="1301375"/>
              <a:ext cx="269000" cy="207600"/>
            </a:xfrm>
            <a:custGeom>
              <a:avLst/>
              <a:gdLst/>
              <a:ahLst/>
              <a:cxnLst/>
              <a:rect l="l" t="t" r="r" b="b"/>
              <a:pathLst>
                <a:path w="10760" h="8304" extrusionOk="0">
                  <a:moveTo>
                    <a:pt x="10014" y="1"/>
                  </a:moveTo>
                  <a:cubicBezTo>
                    <a:pt x="9887" y="1"/>
                    <a:pt x="9758" y="37"/>
                    <a:pt x="9645" y="114"/>
                  </a:cubicBezTo>
                  <a:cubicBezTo>
                    <a:pt x="3632" y="4164"/>
                    <a:pt x="429" y="7028"/>
                    <a:pt x="295" y="7144"/>
                  </a:cubicBezTo>
                  <a:cubicBezTo>
                    <a:pt x="28" y="7394"/>
                    <a:pt x="1" y="7813"/>
                    <a:pt x="251" y="8081"/>
                  </a:cubicBezTo>
                  <a:cubicBezTo>
                    <a:pt x="384" y="8232"/>
                    <a:pt x="563" y="8304"/>
                    <a:pt x="741" y="8304"/>
                  </a:cubicBezTo>
                  <a:cubicBezTo>
                    <a:pt x="902" y="8304"/>
                    <a:pt x="1062" y="8250"/>
                    <a:pt x="1187" y="8134"/>
                  </a:cubicBezTo>
                  <a:cubicBezTo>
                    <a:pt x="1214" y="8107"/>
                    <a:pt x="4452" y="5208"/>
                    <a:pt x="10385" y="1212"/>
                  </a:cubicBezTo>
                  <a:cubicBezTo>
                    <a:pt x="10688" y="1006"/>
                    <a:pt x="10760" y="596"/>
                    <a:pt x="10563" y="293"/>
                  </a:cubicBezTo>
                  <a:cubicBezTo>
                    <a:pt x="10435" y="103"/>
                    <a:pt x="10227" y="1"/>
                    <a:pt x="100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6" name="Google Shape;2156;p16"/>
            <p:cNvSpPr/>
            <p:nvPr/>
          </p:nvSpPr>
          <p:spPr>
            <a:xfrm>
              <a:off x="5526275" y="1155000"/>
              <a:ext cx="86575" cy="324550"/>
            </a:xfrm>
            <a:custGeom>
              <a:avLst/>
              <a:gdLst/>
              <a:ahLst/>
              <a:cxnLst/>
              <a:rect l="l" t="t" r="r" b="b"/>
              <a:pathLst>
                <a:path w="3463" h="12982" extrusionOk="0">
                  <a:moveTo>
                    <a:pt x="2794" y="1"/>
                  </a:moveTo>
                  <a:cubicBezTo>
                    <a:pt x="2427" y="1"/>
                    <a:pt x="2133" y="283"/>
                    <a:pt x="2124" y="643"/>
                  </a:cubicBezTo>
                  <a:cubicBezTo>
                    <a:pt x="1955" y="7521"/>
                    <a:pt x="161" y="12018"/>
                    <a:pt x="144" y="12071"/>
                  </a:cubicBezTo>
                  <a:cubicBezTo>
                    <a:pt x="1" y="12410"/>
                    <a:pt x="161" y="12794"/>
                    <a:pt x="500" y="12937"/>
                  </a:cubicBezTo>
                  <a:cubicBezTo>
                    <a:pt x="590" y="12972"/>
                    <a:pt x="670" y="12981"/>
                    <a:pt x="750" y="12981"/>
                  </a:cubicBezTo>
                  <a:cubicBezTo>
                    <a:pt x="1018" y="12981"/>
                    <a:pt x="1259" y="12829"/>
                    <a:pt x="1366" y="12571"/>
                  </a:cubicBezTo>
                  <a:cubicBezTo>
                    <a:pt x="1446" y="12383"/>
                    <a:pt x="3266" y="7825"/>
                    <a:pt x="3453" y="679"/>
                  </a:cubicBezTo>
                  <a:cubicBezTo>
                    <a:pt x="3462" y="313"/>
                    <a:pt x="3177" y="10"/>
                    <a:pt x="2811" y="1"/>
                  </a:cubicBezTo>
                  <a:cubicBezTo>
                    <a:pt x="2805" y="1"/>
                    <a:pt x="2800" y="1"/>
                    <a:pt x="27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7" name="Google Shape;2157;p16"/>
            <p:cNvSpPr/>
            <p:nvPr/>
          </p:nvSpPr>
          <p:spPr>
            <a:xfrm>
              <a:off x="5591625" y="1341250"/>
              <a:ext cx="291975" cy="183350"/>
            </a:xfrm>
            <a:custGeom>
              <a:avLst/>
              <a:gdLst/>
              <a:ahLst/>
              <a:cxnLst/>
              <a:rect l="l" t="t" r="r" b="b"/>
              <a:pathLst>
                <a:path w="11679" h="7334" extrusionOk="0">
                  <a:moveTo>
                    <a:pt x="10931" y="1"/>
                  </a:moveTo>
                  <a:cubicBezTo>
                    <a:pt x="10859" y="1"/>
                    <a:pt x="10787" y="12"/>
                    <a:pt x="10715" y="36"/>
                  </a:cubicBezTo>
                  <a:cubicBezTo>
                    <a:pt x="3435" y="2578"/>
                    <a:pt x="367" y="6093"/>
                    <a:pt x="233" y="6236"/>
                  </a:cubicBezTo>
                  <a:cubicBezTo>
                    <a:pt x="1" y="6521"/>
                    <a:pt x="28" y="6932"/>
                    <a:pt x="304" y="7173"/>
                  </a:cubicBezTo>
                  <a:cubicBezTo>
                    <a:pt x="429" y="7280"/>
                    <a:pt x="590" y="7333"/>
                    <a:pt x="741" y="7333"/>
                  </a:cubicBezTo>
                  <a:cubicBezTo>
                    <a:pt x="929" y="7333"/>
                    <a:pt x="1107" y="7253"/>
                    <a:pt x="1241" y="7101"/>
                  </a:cubicBezTo>
                  <a:cubicBezTo>
                    <a:pt x="1268" y="7066"/>
                    <a:pt x="4238" y="3702"/>
                    <a:pt x="11152" y="1285"/>
                  </a:cubicBezTo>
                  <a:cubicBezTo>
                    <a:pt x="11500" y="1169"/>
                    <a:pt x="11678" y="794"/>
                    <a:pt x="11562" y="446"/>
                  </a:cubicBezTo>
                  <a:cubicBezTo>
                    <a:pt x="11463" y="170"/>
                    <a:pt x="11207" y="1"/>
                    <a:pt x="109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8" name="Google Shape;2158;p16"/>
            <p:cNvSpPr/>
            <p:nvPr/>
          </p:nvSpPr>
          <p:spPr>
            <a:xfrm>
              <a:off x="5549025" y="1256850"/>
              <a:ext cx="242025" cy="238300"/>
            </a:xfrm>
            <a:custGeom>
              <a:avLst/>
              <a:gdLst/>
              <a:ahLst/>
              <a:cxnLst/>
              <a:rect l="l" t="t" r="r" b="b"/>
              <a:pathLst>
                <a:path w="9681" h="9532" extrusionOk="0">
                  <a:moveTo>
                    <a:pt x="8940" y="1"/>
                  </a:moveTo>
                  <a:cubicBezTo>
                    <a:pt x="8782" y="1"/>
                    <a:pt x="8622" y="57"/>
                    <a:pt x="8494" y="173"/>
                  </a:cubicBezTo>
                  <a:cubicBezTo>
                    <a:pt x="3114" y="5018"/>
                    <a:pt x="349" y="8301"/>
                    <a:pt x="233" y="8443"/>
                  </a:cubicBezTo>
                  <a:cubicBezTo>
                    <a:pt x="1" y="8720"/>
                    <a:pt x="37" y="9139"/>
                    <a:pt x="313" y="9371"/>
                  </a:cubicBezTo>
                  <a:cubicBezTo>
                    <a:pt x="438" y="9478"/>
                    <a:pt x="590" y="9532"/>
                    <a:pt x="741" y="9532"/>
                  </a:cubicBezTo>
                  <a:cubicBezTo>
                    <a:pt x="929" y="9532"/>
                    <a:pt x="1116" y="9451"/>
                    <a:pt x="1250" y="9291"/>
                  </a:cubicBezTo>
                  <a:cubicBezTo>
                    <a:pt x="1277" y="9264"/>
                    <a:pt x="4078" y="5936"/>
                    <a:pt x="9386" y="1155"/>
                  </a:cubicBezTo>
                  <a:cubicBezTo>
                    <a:pt x="9653" y="914"/>
                    <a:pt x="9680" y="495"/>
                    <a:pt x="9430" y="218"/>
                  </a:cubicBezTo>
                  <a:cubicBezTo>
                    <a:pt x="9302" y="75"/>
                    <a:pt x="9122" y="1"/>
                    <a:pt x="8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9" name="Google Shape;2159;p16"/>
            <p:cNvSpPr/>
            <p:nvPr/>
          </p:nvSpPr>
          <p:spPr>
            <a:xfrm>
              <a:off x="5551925" y="1189850"/>
              <a:ext cx="118675" cy="311550"/>
            </a:xfrm>
            <a:custGeom>
              <a:avLst/>
              <a:gdLst/>
              <a:ahLst/>
              <a:cxnLst/>
              <a:rect l="l" t="t" r="r" b="b"/>
              <a:pathLst>
                <a:path w="4747" h="12462" extrusionOk="0">
                  <a:moveTo>
                    <a:pt x="4020" y="0"/>
                  </a:moveTo>
                  <a:cubicBezTo>
                    <a:pt x="3717" y="0"/>
                    <a:pt x="3442" y="208"/>
                    <a:pt x="3373" y="516"/>
                  </a:cubicBezTo>
                  <a:cubicBezTo>
                    <a:pt x="1723" y="7457"/>
                    <a:pt x="144" y="11516"/>
                    <a:pt x="126" y="11551"/>
                  </a:cubicBezTo>
                  <a:cubicBezTo>
                    <a:pt x="1" y="11890"/>
                    <a:pt x="161" y="12283"/>
                    <a:pt x="509" y="12417"/>
                  </a:cubicBezTo>
                  <a:cubicBezTo>
                    <a:pt x="581" y="12444"/>
                    <a:pt x="670" y="12461"/>
                    <a:pt x="750" y="12461"/>
                  </a:cubicBezTo>
                  <a:cubicBezTo>
                    <a:pt x="1009" y="12461"/>
                    <a:pt x="1259" y="12301"/>
                    <a:pt x="1366" y="12033"/>
                  </a:cubicBezTo>
                  <a:cubicBezTo>
                    <a:pt x="1428" y="11873"/>
                    <a:pt x="2980" y="7867"/>
                    <a:pt x="4658" y="819"/>
                  </a:cubicBezTo>
                  <a:cubicBezTo>
                    <a:pt x="4747" y="463"/>
                    <a:pt x="4524" y="106"/>
                    <a:pt x="4167" y="17"/>
                  </a:cubicBezTo>
                  <a:cubicBezTo>
                    <a:pt x="4118" y="6"/>
                    <a:pt x="4069" y="0"/>
                    <a:pt x="4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0" name="Google Shape;2160;p16"/>
            <p:cNvSpPr/>
            <p:nvPr/>
          </p:nvSpPr>
          <p:spPr>
            <a:xfrm>
              <a:off x="5558625" y="1204925"/>
              <a:ext cx="157475" cy="297150"/>
            </a:xfrm>
            <a:custGeom>
              <a:avLst/>
              <a:gdLst/>
              <a:ahLst/>
              <a:cxnLst/>
              <a:rect l="l" t="t" r="r" b="b"/>
              <a:pathLst>
                <a:path w="6299" h="11886" extrusionOk="0">
                  <a:moveTo>
                    <a:pt x="5545" y="0"/>
                  </a:moveTo>
                  <a:cubicBezTo>
                    <a:pt x="5283" y="0"/>
                    <a:pt x="5036" y="156"/>
                    <a:pt x="4934" y="422"/>
                  </a:cubicBezTo>
                  <a:cubicBezTo>
                    <a:pt x="2329" y="7068"/>
                    <a:pt x="206" y="10859"/>
                    <a:pt x="179" y="10895"/>
                  </a:cubicBezTo>
                  <a:cubicBezTo>
                    <a:pt x="0" y="11216"/>
                    <a:pt x="116" y="11618"/>
                    <a:pt x="429" y="11796"/>
                  </a:cubicBezTo>
                  <a:cubicBezTo>
                    <a:pt x="536" y="11858"/>
                    <a:pt x="652" y="11885"/>
                    <a:pt x="759" y="11885"/>
                  </a:cubicBezTo>
                  <a:cubicBezTo>
                    <a:pt x="991" y="11885"/>
                    <a:pt x="1214" y="11760"/>
                    <a:pt x="1339" y="11546"/>
                  </a:cubicBezTo>
                  <a:cubicBezTo>
                    <a:pt x="1428" y="11394"/>
                    <a:pt x="3524" y="7639"/>
                    <a:pt x="6165" y="903"/>
                  </a:cubicBezTo>
                  <a:cubicBezTo>
                    <a:pt x="6299" y="564"/>
                    <a:pt x="6138" y="181"/>
                    <a:pt x="5790" y="47"/>
                  </a:cubicBezTo>
                  <a:cubicBezTo>
                    <a:pt x="5710" y="15"/>
                    <a:pt x="5627" y="0"/>
                    <a:pt x="55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1" name="Google Shape;2161;p16"/>
            <p:cNvSpPr/>
            <p:nvPr/>
          </p:nvSpPr>
          <p:spPr>
            <a:xfrm>
              <a:off x="5192425" y="1408625"/>
              <a:ext cx="504275" cy="570400"/>
            </a:xfrm>
            <a:custGeom>
              <a:avLst/>
              <a:gdLst/>
              <a:ahLst/>
              <a:cxnLst/>
              <a:rect l="l" t="t" r="r" b="b"/>
              <a:pathLst>
                <a:path w="20171" h="22816" extrusionOk="0">
                  <a:moveTo>
                    <a:pt x="13529" y="0"/>
                  </a:moveTo>
                  <a:cubicBezTo>
                    <a:pt x="11292" y="0"/>
                    <a:pt x="8998" y="1298"/>
                    <a:pt x="7342" y="3693"/>
                  </a:cubicBezTo>
                  <a:cubicBezTo>
                    <a:pt x="4871" y="7252"/>
                    <a:pt x="0" y="21454"/>
                    <a:pt x="1802" y="22703"/>
                  </a:cubicBezTo>
                  <a:cubicBezTo>
                    <a:pt x="1912" y="22779"/>
                    <a:pt x="2058" y="22815"/>
                    <a:pt x="2236" y="22815"/>
                  </a:cubicBezTo>
                  <a:cubicBezTo>
                    <a:pt x="4987" y="22815"/>
                    <a:pt x="15352" y="14190"/>
                    <a:pt x="17673" y="10838"/>
                  </a:cubicBezTo>
                  <a:cubicBezTo>
                    <a:pt x="20171" y="7225"/>
                    <a:pt x="19823" y="3148"/>
                    <a:pt x="16825" y="1052"/>
                  </a:cubicBezTo>
                  <a:cubicBezTo>
                    <a:pt x="16825" y="1043"/>
                    <a:pt x="16816" y="1043"/>
                    <a:pt x="16816" y="1043"/>
                  </a:cubicBezTo>
                  <a:cubicBezTo>
                    <a:pt x="16807" y="1043"/>
                    <a:pt x="16807" y="1043"/>
                    <a:pt x="16807" y="1034"/>
                  </a:cubicBezTo>
                  <a:cubicBezTo>
                    <a:pt x="15791" y="336"/>
                    <a:pt x="14667" y="0"/>
                    <a:pt x="135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2" name="Google Shape;2162;p16"/>
            <p:cNvSpPr/>
            <p:nvPr/>
          </p:nvSpPr>
          <p:spPr>
            <a:xfrm>
              <a:off x="5542350" y="1514025"/>
              <a:ext cx="130275" cy="103800"/>
            </a:xfrm>
            <a:custGeom>
              <a:avLst/>
              <a:gdLst/>
              <a:ahLst/>
              <a:cxnLst/>
              <a:rect l="l" t="t" r="r" b="b"/>
              <a:pathLst>
                <a:path w="5211" h="4152" extrusionOk="0">
                  <a:moveTo>
                    <a:pt x="590" y="0"/>
                  </a:moveTo>
                  <a:cubicBezTo>
                    <a:pt x="427" y="0"/>
                    <a:pt x="265" y="78"/>
                    <a:pt x="161" y="226"/>
                  </a:cubicBezTo>
                  <a:cubicBezTo>
                    <a:pt x="0" y="458"/>
                    <a:pt x="63" y="788"/>
                    <a:pt x="295" y="949"/>
                  </a:cubicBezTo>
                  <a:lnTo>
                    <a:pt x="4925" y="4151"/>
                  </a:lnTo>
                  <a:cubicBezTo>
                    <a:pt x="5050" y="3794"/>
                    <a:pt x="5139" y="3437"/>
                    <a:pt x="5210" y="3081"/>
                  </a:cubicBezTo>
                  <a:lnTo>
                    <a:pt x="883" y="92"/>
                  </a:lnTo>
                  <a:cubicBezTo>
                    <a:pt x="794" y="30"/>
                    <a:pt x="692" y="0"/>
                    <a:pt x="590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3" name="Google Shape;2163;p16"/>
            <p:cNvSpPr/>
            <p:nvPr/>
          </p:nvSpPr>
          <p:spPr>
            <a:xfrm>
              <a:off x="5303925" y="1628275"/>
              <a:ext cx="119350" cy="94425"/>
            </a:xfrm>
            <a:custGeom>
              <a:avLst/>
              <a:gdLst/>
              <a:ahLst/>
              <a:cxnLst/>
              <a:rect l="l" t="t" r="r" b="b"/>
              <a:pathLst>
                <a:path w="4774" h="3777" extrusionOk="0">
                  <a:moveTo>
                    <a:pt x="393" y="0"/>
                  </a:moveTo>
                  <a:cubicBezTo>
                    <a:pt x="259" y="322"/>
                    <a:pt x="134" y="661"/>
                    <a:pt x="1" y="991"/>
                  </a:cubicBezTo>
                  <a:lnTo>
                    <a:pt x="3890" y="3685"/>
                  </a:lnTo>
                  <a:cubicBezTo>
                    <a:pt x="3979" y="3747"/>
                    <a:pt x="4083" y="3777"/>
                    <a:pt x="4186" y="3777"/>
                  </a:cubicBezTo>
                  <a:cubicBezTo>
                    <a:pt x="4351" y="3777"/>
                    <a:pt x="4514" y="3699"/>
                    <a:pt x="4613" y="3551"/>
                  </a:cubicBezTo>
                  <a:cubicBezTo>
                    <a:pt x="4773" y="3319"/>
                    <a:pt x="4720" y="2998"/>
                    <a:pt x="4479" y="2828"/>
                  </a:cubicBezTo>
                  <a:lnTo>
                    <a:pt x="393" y="0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4" name="Google Shape;2164;p16"/>
            <p:cNvSpPr/>
            <p:nvPr/>
          </p:nvSpPr>
          <p:spPr>
            <a:xfrm>
              <a:off x="5361025" y="1820000"/>
              <a:ext cx="81200" cy="59875"/>
            </a:xfrm>
            <a:custGeom>
              <a:avLst/>
              <a:gdLst/>
              <a:ahLst/>
              <a:cxnLst/>
              <a:rect l="l" t="t" r="r" b="b"/>
              <a:pathLst>
                <a:path w="3248" h="2395" extrusionOk="0">
                  <a:moveTo>
                    <a:pt x="592" y="1"/>
                  </a:moveTo>
                  <a:cubicBezTo>
                    <a:pt x="427" y="1"/>
                    <a:pt x="265" y="78"/>
                    <a:pt x="161" y="227"/>
                  </a:cubicBezTo>
                  <a:cubicBezTo>
                    <a:pt x="0" y="458"/>
                    <a:pt x="63" y="789"/>
                    <a:pt x="295" y="949"/>
                  </a:cubicBezTo>
                  <a:lnTo>
                    <a:pt x="2391" y="2394"/>
                  </a:lnTo>
                  <a:cubicBezTo>
                    <a:pt x="2677" y="2180"/>
                    <a:pt x="2962" y="1957"/>
                    <a:pt x="3248" y="1725"/>
                  </a:cubicBezTo>
                  <a:lnTo>
                    <a:pt x="893" y="93"/>
                  </a:lnTo>
                  <a:cubicBezTo>
                    <a:pt x="800" y="31"/>
                    <a:pt x="696" y="1"/>
                    <a:pt x="592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5" name="Google Shape;2165;p16"/>
            <p:cNvSpPr/>
            <p:nvPr/>
          </p:nvSpPr>
          <p:spPr>
            <a:xfrm>
              <a:off x="5237900" y="1839700"/>
              <a:ext cx="100625" cy="83825"/>
            </a:xfrm>
            <a:custGeom>
              <a:avLst/>
              <a:gdLst/>
              <a:ahLst/>
              <a:cxnLst/>
              <a:rect l="l" t="t" r="r" b="b"/>
              <a:pathLst>
                <a:path w="4025" h="3353" extrusionOk="0">
                  <a:moveTo>
                    <a:pt x="251" y="1"/>
                  </a:moveTo>
                  <a:cubicBezTo>
                    <a:pt x="162" y="375"/>
                    <a:pt x="72" y="732"/>
                    <a:pt x="1" y="1089"/>
                  </a:cubicBezTo>
                  <a:lnTo>
                    <a:pt x="3141" y="3257"/>
                  </a:lnTo>
                  <a:cubicBezTo>
                    <a:pt x="3230" y="3321"/>
                    <a:pt x="3332" y="3352"/>
                    <a:pt x="3433" y="3352"/>
                  </a:cubicBezTo>
                  <a:cubicBezTo>
                    <a:pt x="3597" y="3352"/>
                    <a:pt x="3759" y="3272"/>
                    <a:pt x="3864" y="3123"/>
                  </a:cubicBezTo>
                  <a:cubicBezTo>
                    <a:pt x="4024" y="2891"/>
                    <a:pt x="3962" y="2570"/>
                    <a:pt x="3730" y="2400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66" name="Google Shape;2166;p16"/>
          <p:cNvSpPr/>
          <p:nvPr/>
        </p:nvSpPr>
        <p:spPr>
          <a:xfrm rot="-3287884">
            <a:off x="222902" y="2103681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7" name="Google Shape;2167;p16"/>
          <p:cNvSpPr/>
          <p:nvPr/>
        </p:nvSpPr>
        <p:spPr>
          <a:xfrm>
            <a:off x="11625201" y="3881682"/>
            <a:ext cx="339568" cy="359165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9559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9" name="Google Shape;2169;p17"/>
          <p:cNvSpPr/>
          <p:nvPr/>
        </p:nvSpPr>
        <p:spPr>
          <a:xfrm rot="10800000" flipH="1">
            <a:off x="8523284" y="-1378329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70" name="Google Shape;2170;p17"/>
          <p:cNvGrpSpPr/>
          <p:nvPr/>
        </p:nvGrpSpPr>
        <p:grpSpPr>
          <a:xfrm flipH="1">
            <a:off x="8662156" y="-1378350"/>
            <a:ext cx="5115997" cy="2931076"/>
            <a:chOff x="-9376871" y="-61513"/>
            <a:chExt cx="3836998" cy="2198307"/>
          </a:xfrm>
        </p:grpSpPr>
        <p:sp>
          <p:nvSpPr>
            <p:cNvPr id="2171" name="Google Shape;2171;p17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2" name="Google Shape;2172;p17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3" name="Google Shape;2173;p17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4" name="Google Shape;2174;p17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5" name="Google Shape;2175;p17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6" name="Google Shape;2176;p17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7" name="Google Shape;2177;p17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8" name="Google Shape;2178;p17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9" name="Google Shape;2179;p17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0" name="Google Shape;2180;p17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1" name="Google Shape;2181;p17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2" name="Google Shape;2182;p17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3" name="Google Shape;2183;p17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4" name="Google Shape;2184;p17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5" name="Google Shape;2185;p17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6" name="Google Shape;2186;p17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7" name="Google Shape;2187;p17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8" name="Google Shape;2188;p17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9" name="Google Shape;2189;p17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0" name="Google Shape;2190;p17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1" name="Google Shape;2191;p17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2" name="Google Shape;2192;p17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3" name="Google Shape;2193;p17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4" name="Google Shape;2194;p17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5" name="Google Shape;2195;p17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6" name="Google Shape;2196;p17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7" name="Google Shape;2197;p17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8" name="Google Shape;2198;p17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9" name="Google Shape;2199;p17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0" name="Google Shape;2200;p17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1" name="Google Shape;2201;p17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2" name="Google Shape;2202;p17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3" name="Google Shape;2203;p17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4" name="Google Shape;2204;p17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5" name="Google Shape;2205;p17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6" name="Google Shape;2206;p17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7" name="Google Shape;2207;p17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8" name="Google Shape;2208;p17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9" name="Google Shape;2209;p17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0" name="Google Shape;2210;p17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1" name="Google Shape;2211;p17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2" name="Google Shape;2212;p17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3" name="Google Shape;2213;p17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4" name="Google Shape;2214;p17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5" name="Google Shape;2215;p17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6" name="Google Shape;2216;p17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7" name="Google Shape;2217;p17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8" name="Google Shape;2218;p17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9" name="Google Shape;2219;p17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0" name="Google Shape;2220;p17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1" name="Google Shape;2221;p17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2" name="Google Shape;2222;p17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3" name="Google Shape;2223;p17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4" name="Google Shape;2224;p17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5" name="Google Shape;2225;p17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6" name="Google Shape;2226;p17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7" name="Google Shape;2227;p17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8" name="Google Shape;2228;p17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9" name="Google Shape;2229;p17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0" name="Google Shape;2230;p17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231" name="Google Shape;2231;p17"/>
          <p:cNvSpPr/>
          <p:nvPr/>
        </p:nvSpPr>
        <p:spPr>
          <a:xfrm flipH="1">
            <a:off x="-1538532" y="4528216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32" name="Google Shape;2232;p17"/>
          <p:cNvGrpSpPr/>
          <p:nvPr/>
        </p:nvGrpSpPr>
        <p:grpSpPr>
          <a:xfrm rot="10800000" flipH="1">
            <a:off x="-1357561" y="4711194"/>
            <a:ext cx="5115997" cy="2931076"/>
            <a:chOff x="-9376871" y="-61513"/>
            <a:chExt cx="3836998" cy="2198307"/>
          </a:xfrm>
        </p:grpSpPr>
        <p:sp>
          <p:nvSpPr>
            <p:cNvPr id="2233" name="Google Shape;2233;p17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4" name="Google Shape;2234;p17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5" name="Google Shape;2235;p17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6" name="Google Shape;2236;p17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7" name="Google Shape;2237;p17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8" name="Google Shape;2238;p17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9" name="Google Shape;2239;p17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0" name="Google Shape;2240;p17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1" name="Google Shape;2241;p17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2" name="Google Shape;2242;p17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3" name="Google Shape;2243;p17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4" name="Google Shape;2244;p17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5" name="Google Shape;2245;p17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6" name="Google Shape;2246;p17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7" name="Google Shape;2247;p17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8" name="Google Shape;2248;p17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9" name="Google Shape;2249;p17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0" name="Google Shape;2250;p17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1" name="Google Shape;2251;p17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2" name="Google Shape;2252;p17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3" name="Google Shape;2253;p17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4" name="Google Shape;2254;p17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5" name="Google Shape;2255;p17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6" name="Google Shape;2256;p17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7" name="Google Shape;2257;p17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8" name="Google Shape;2258;p17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9" name="Google Shape;2259;p17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0" name="Google Shape;2260;p17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1" name="Google Shape;2261;p17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2" name="Google Shape;2262;p17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3" name="Google Shape;2263;p17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4" name="Google Shape;2264;p17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5" name="Google Shape;2265;p17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6" name="Google Shape;2266;p17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7" name="Google Shape;2267;p17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8" name="Google Shape;2268;p17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9" name="Google Shape;2269;p17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0" name="Google Shape;2270;p17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1" name="Google Shape;2271;p17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2" name="Google Shape;2272;p17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3" name="Google Shape;2273;p17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4" name="Google Shape;2274;p17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5" name="Google Shape;2275;p17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6" name="Google Shape;2276;p17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7" name="Google Shape;2277;p17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8" name="Google Shape;2278;p17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9" name="Google Shape;2279;p17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0" name="Google Shape;2280;p17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1" name="Google Shape;2281;p17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2" name="Google Shape;2282;p17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3" name="Google Shape;2283;p17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4" name="Google Shape;2284;p17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5" name="Google Shape;2285;p17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6" name="Google Shape;2286;p17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7" name="Google Shape;2287;p17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8" name="Google Shape;2288;p17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9" name="Google Shape;2289;p17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0" name="Google Shape;2290;p17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1" name="Google Shape;2291;p17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2" name="Google Shape;2292;p17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93" name="Google Shape;2293;p17"/>
          <p:cNvGrpSpPr/>
          <p:nvPr/>
        </p:nvGrpSpPr>
        <p:grpSpPr>
          <a:xfrm>
            <a:off x="10864284" y="5297154"/>
            <a:ext cx="1077997" cy="1305409"/>
            <a:chOff x="5192425" y="1134275"/>
            <a:chExt cx="714600" cy="865350"/>
          </a:xfrm>
        </p:grpSpPr>
        <p:sp>
          <p:nvSpPr>
            <p:cNvPr id="2294" name="Google Shape;2294;p17"/>
            <p:cNvSpPr/>
            <p:nvPr/>
          </p:nvSpPr>
          <p:spPr>
            <a:xfrm>
              <a:off x="5207125" y="1134275"/>
              <a:ext cx="699900" cy="865350"/>
            </a:xfrm>
            <a:custGeom>
              <a:avLst/>
              <a:gdLst/>
              <a:ahLst/>
              <a:cxnLst/>
              <a:rect l="l" t="t" r="r" b="b"/>
              <a:pathLst>
                <a:path w="27996" h="34614" extrusionOk="0">
                  <a:moveTo>
                    <a:pt x="15550" y="0"/>
                  </a:moveTo>
                  <a:cubicBezTo>
                    <a:pt x="14738" y="0"/>
                    <a:pt x="14087" y="643"/>
                    <a:pt x="14069" y="1455"/>
                  </a:cubicBezTo>
                  <a:cubicBezTo>
                    <a:pt x="13971" y="5148"/>
                    <a:pt x="13409" y="8136"/>
                    <a:pt x="12892" y="10144"/>
                  </a:cubicBezTo>
                  <a:cubicBezTo>
                    <a:pt x="12883" y="10153"/>
                    <a:pt x="12874" y="10153"/>
                    <a:pt x="12865" y="10153"/>
                  </a:cubicBezTo>
                  <a:cubicBezTo>
                    <a:pt x="12365" y="10153"/>
                    <a:pt x="11866" y="10215"/>
                    <a:pt x="11366" y="10331"/>
                  </a:cubicBezTo>
                  <a:cubicBezTo>
                    <a:pt x="11241" y="10367"/>
                    <a:pt x="11108" y="10402"/>
                    <a:pt x="10974" y="10438"/>
                  </a:cubicBezTo>
                  <a:cubicBezTo>
                    <a:pt x="9109" y="10991"/>
                    <a:pt x="7370" y="12320"/>
                    <a:pt x="6076" y="14194"/>
                  </a:cubicBezTo>
                  <a:cubicBezTo>
                    <a:pt x="6049" y="14229"/>
                    <a:pt x="6023" y="14256"/>
                    <a:pt x="6005" y="14292"/>
                  </a:cubicBezTo>
                  <a:lnTo>
                    <a:pt x="5978" y="14328"/>
                  </a:lnTo>
                  <a:cubicBezTo>
                    <a:pt x="5969" y="14354"/>
                    <a:pt x="5951" y="14381"/>
                    <a:pt x="5933" y="14399"/>
                  </a:cubicBezTo>
                  <a:lnTo>
                    <a:pt x="5916" y="14435"/>
                  </a:lnTo>
                  <a:lnTo>
                    <a:pt x="5835" y="14559"/>
                  </a:lnTo>
                  <a:cubicBezTo>
                    <a:pt x="5817" y="14577"/>
                    <a:pt x="5808" y="14604"/>
                    <a:pt x="5791" y="14631"/>
                  </a:cubicBezTo>
                  <a:lnTo>
                    <a:pt x="5764" y="14675"/>
                  </a:lnTo>
                  <a:cubicBezTo>
                    <a:pt x="5746" y="14702"/>
                    <a:pt x="5693" y="14791"/>
                    <a:pt x="5693" y="14791"/>
                  </a:cubicBezTo>
                  <a:lnTo>
                    <a:pt x="5621" y="14916"/>
                  </a:lnTo>
                  <a:cubicBezTo>
                    <a:pt x="5568" y="14997"/>
                    <a:pt x="5523" y="15086"/>
                    <a:pt x="5469" y="15166"/>
                  </a:cubicBezTo>
                  <a:lnTo>
                    <a:pt x="5461" y="15193"/>
                  </a:lnTo>
                  <a:cubicBezTo>
                    <a:pt x="5461" y="15193"/>
                    <a:pt x="5416" y="15273"/>
                    <a:pt x="5398" y="15309"/>
                  </a:cubicBezTo>
                  <a:lnTo>
                    <a:pt x="5318" y="15443"/>
                  </a:lnTo>
                  <a:cubicBezTo>
                    <a:pt x="5318" y="15443"/>
                    <a:pt x="5264" y="15550"/>
                    <a:pt x="5246" y="15585"/>
                  </a:cubicBezTo>
                  <a:cubicBezTo>
                    <a:pt x="5246" y="15585"/>
                    <a:pt x="5184" y="15701"/>
                    <a:pt x="5166" y="15737"/>
                  </a:cubicBezTo>
                  <a:lnTo>
                    <a:pt x="5077" y="15924"/>
                  </a:lnTo>
                  <a:cubicBezTo>
                    <a:pt x="4997" y="16076"/>
                    <a:pt x="4916" y="16237"/>
                    <a:pt x="4836" y="16397"/>
                  </a:cubicBezTo>
                  <a:cubicBezTo>
                    <a:pt x="4836" y="16397"/>
                    <a:pt x="4783" y="16513"/>
                    <a:pt x="4756" y="16567"/>
                  </a:cubicBezTo>
                  <a:cubicBezTo>
                    <a:pt x="4756" y="16567"/>
                    <a:pt x="4702" y="16683"/>
                    <a:pt x="4676" y="16736"/>
                  </a:cubicBezTo>
                  <a:lnTo>
                    <a:pt x="4586" y="16932"/>
                  </a:lnTo>
                  <a:cubicBezTo>
                    <a:pt x="4452" y="17218"/>
                    <a:pt x="4310" y="17521"/>
                    <a:pt x="4176" y="17842"/>
                  </a:cubicBezTo>
                  <a:cubicBezTo>
                    <a:pt x="4176" y="17842"/>
                    <a:pt x="4087" y="18039"/>
                    <a:pt x="4087" y="18048"/>
                  </a:cubicBezTo>
                  <a:cubicBezTo>
                    <a:pt x="3757" y="18797"/>
                    <a:pt x="3427" y="19609"/>
                    <a:pt x="3105" y="20456"/>
                  </a:cubicBezTo>
                  <a:cubicBezTo>
                    <a:pt x="3105" y="20456"/>
                    <a:pt x="3105" y="20456"/>
                    <a:pt x="3105" y="20465"/>
                  </a:cubicBezTo>
                  <a:cubicBezTo>
                    <a:pt x="3043" y="20608"/>
                    <a:pt x="2989" y="20760"/>
                    <a:pt x="2927" y="20911"/>
                  </a:cubicBezTo>
                  <a:lnTo>
                    <a:pt x="2918" y="20938"/>
                  </a:lnTo>
                  <a:cubicBezTo>
                    <a:pt x="2865" y="21090"/>
                    <a:pt x="2811" y="21232"/>
                    <a:pt x="2757" y="21384"/>
                  </a:cubicBezTo>
                  <a:lnTo>
                    <a:pt x="2749" y="21402"/>
                  </a:lnTo>
                  <a:cubicBezTo>
                    <a:pt x="2695" y="21554"/>
                    <a:pt x="2633" y="21705"/>
                    <a:pt x="2579" y="21866"/>
                  </a:cubicBezTo>
                  <a:lnTo>
                    <a:pt x="2579" y="21875"/>
                  </a:lnTo>
                  <a:cubicBezTo>
                    <a:pt x="2517" y="22026"/>
                    <a:pt x="2463" y="22178"/>
                    <a:pt x="2410" y="22339"/>
                  </a:cubicBezTo>
                  <a:lnTo>
                    <a:pt x="2401" y="22356"/>
                  </a:lnTo>
                  <a:cubicBezTo>
                    <a:pt x="2294" y="22669"/>
                    <a:pt x="2187" y="22981"/>
                    <a:pt x="2079" y="23302"/>
                  </a:cubicBezTo>
                  <a:lnTo>
                    <a:pt x="2071" y="23329"/>
                  </a:lnTo>
                  <a:cubicBezTo>
                    <a:pt x="1964" y="23641"/>
                    <a:pt x="1856" y="23953"/>
                    <a:pt x="1758" y="24266"/>
                  </a:cubicBezTo>
                  <a:lnTo>
                    <a:pt x="1749" y="24292"/>
                  </a:lnTo>
                  <a:cubicBezTo>
                    <a:pt x="1705" y="24444"/>
                    <a:pt x="1651" y="24596"/>
                    <a:pt x="1607" y="24756"/>
                  </a:cubicBezTo>
                  <a:cubicBezTo>
                    <a:pt x="1607" y="24756"/>
                    <a:pt x="1598" y="24765"/>
                    <a:pt x="1598" y="24765"/>
                  </a:cubicBezTo>
                  <a:cubicBezTo>
                    <a:pt x="1553" y="24917"/>
                    <a:pt x="1509" y="25077"/>
                    <a:pt x="1455" y="25229"/>
                  </a:cubicBezTo>
                  <a:lnTo>
                    <a:pt x="1455" y="25247"/>
                  </a:lnTo>
                  <a:cubicBezTo>
                    <a:pt x="1401" y="25399"/>
                    <a:pt x="1357" y="25550"/>
                    <a:pt x="1312" y="25702"/>
                  </a:cubicBezTo>
                  <a:lnTo>
                    <a:pt x="1312" y="25720"/>
                  </a:lnTo>
                  <a:cubicBezTo>
                    <a:pt x="1259" y="25880"/>
                    <a:pt x="1214" y="26032"/>
                    <a:pt x="1178" y="26175"/>
                  </a:cubicBezTo>
                  <a:lnTo>
                    <a:pt x="1170" y="26192"/>
                  </a:lnTo>
                  <a:cubicBezTo>
                    <a:pt x="1125" y="26344"/>
                    <a:pt x="1089" y="26496"/>
                    <a:pt x="1045" y="26639"/>
                  </a:cubicBezTo>
                  <a:lnTo>
                    <a:pt x="1036" y="26665"/>
                  </a:lnTo>
                  <a:cubicBezTo>
                    <a:pt x="955" y="26969"/>
                    <a:pt x="875" y="27263"/>
                    <a:pt x="795" y="27557"/>
                  </a:cubicBezTo>
                  <a:lnTo>
                    <a:pt x="795" y="27584"/>
                  </a:lnTo>
                  <a:cubicBezTo>
                    <a:pt x="732" y="27825"/>
                    <a:pt x="670" y="28057"/>
                    <a:pt x="616" y="28280"/>
                  </a:cubicBezTo>
                  <a:lnTo>
                    <a:pt x="608" y="28316"/>
                  </a:lnTo>
                  <a:cubicBezTo>
                    <a:pt x="563" y="28503"/>
                    <a:pt x="518" y="28681"/>
                    <a:pt x="483" y="28842"/>
                  </a:cubicBezTo>
                  <a:cubicBezTo>
                    <a:pt x="483" y="28851"/>
                    <a:pt x="483" y="28860"/>
                    <a:pt x="483" y="28860"/>
                  </a:cubicBezTo>
                  <a:cubicBezTo>
                    <a:pt x="447" y="29020"/>
                    <a:pt x="411" y="29181"/>
                    <a:pt x="376" y="29342"/>
                  </a:cubicBezTo>
                  <a:lnTo>
                    <a:pt x="376" y="29351"/>
                  </a:lnTo>
                  <a:cubicBezTo>
                    <a:pt x="331" y="29565"/>
                    <a:pt x="295" y="29770"/>
                    <a:pt x="251" y="29966"/>
                  </a:cubicBezTo>
                  <a:cubicBezTo>
                    <a:pt x="251" y="29966"/>
                    <a:pt x="251" y="29984"/>
                    <a:pt x="251" y="29984"/>
                  </a:cubicBezTo>
                  <a:cubicBezTo>
                    <a:pt x="242" y="30046"/>
                    <a:pt x="233" y="30109"/>
                    <a:pt x="224" y="30162"/>
                  </a:cubicBezTo>
                  <a:lnTo>
                    <a:pt x="215" y="30189"/>
                  </a:lnTo>
                  <a:cubicBezTo>
                    <a:pt x="179" y="30385"/>
                    <a:pt x="153" y="30573"/>
                    <a:pt x="126" y="30760"/>
                  </a:cubicBezTo>
                  <a:lnTo>
                    <a:pt x="126" y="30778"/>
                  </a:lnTo>
                  <a:cubicBezTo>
                    <a:pt x="117" y="30840"/>
                    <a:pt x="108" y="30894"/>
                    <a:pt x="99" y="30947"/>
                  </a:cubicBezTo>
                  <a:lnTo>
                    <a:pt x="99" y="30965"/>
                  </a:lnTo>
                  <a:cubicBezTo>
                    <a:pt x="81" y="31081"/>
                    <a:pt x="72" y="31197"/>
                    <a:pt x="54" y="31322"/>
                  </a:cubicBezTo>
                  <a:lnTo>
                    <a:pt x="54" y="31340"/>
                  </a:lnTo>
                  <a:cubicBezTo>
                    <a:pt x="46" y="31384"/>
                    <a:pt x="46" y="31438"/>
                    <a:pt x="37" y="31483"/>
                  </a:cubicBezTo>
                  <a:lnTo>
                    <a:pt x="37" y="31518"/>
                  </a:lnTo>
                  <a:cubicBezTo>
                    <a:pt x="37" y="31563"/>
                    <a:pt x="28" y="31616"/>
                    <a:pt x="28" y="31661"/>
                  </a:cubicBezTo>
                  <a:cubicBezTo>
                    <a:pt x="28" y="31661"/>
                    <a:pt x="28" y="31679"/>
                    <a:pt x="28" y="31679"/>
                  </a:cubicBezTo>
                  <a:cubicBezTo>
                    <a:pt x="19" y="31786"/>
                    <a:pt x="10" y="31893"/>
                    <a:pt x="1" y="31991"/>
                  </a:cubicBezTo>
                  <a:lnTo>
                    <a:pt x="1" y="32027"/>
                  </a:lnTo>
                  <a:cubicBezTo>
                    <a:pt x="1" y="32071"/>
                    <a:pt x="1" y="32107"/>
                    <a:pt x="1" y="32152"/>
                  </a:cubicBezTo>
                  <a:lnTo>
                    <a:pt x="1" y="32187"/>
                  </a:lnTo>
                  <a:cubicBezTo>
                    <a:pt x="1" y="32232"/>
                    <a:pt x="1" y="32277"/>
                    <a:pt x="1" y="32312"/>
                  </a:cubicBezTo>
                  <a:lnTo>
                    <a:pt x="1" y="32330"/>
                  </a:lnTo>
                  <a:cubicBezTo>
                    <a:pt x="1" y="32384"/>
                    <a:pt x="1" y="32428"/>
                    <a:pt x="1" y="32482"/>
                  </a:cubicBezTo>
                  <a:lnTo>
                    <a:pt x="1" y="32500"/>
                  </a:lnTo>
                  <a:cubicBezTo>
                    <a:pt x="1" y="32535"/>
                    <a:pt x="1" y="32580"/>
                    <a:pt x="10" y="32625"/>
                  </a:cubicBezTo>
                  <a:lnTo>
                    <a:pt x="10" y="32651"/>
                  </a:lnTo>
                  <a:cubicBezTo>
                    <a:pt x="10" y="32687"/>
                    <a:pt x="10" y="32723"/>
                    <a:pt x="19" y="32758"/>
                  </a:cubicBezTo>
                  <a:lnTo>
                    <a:pt x="19" y="32794"/>
                  </a:lnTo>
                  <a:cubicBezTo>
                    <a:pt x="28" y="32883"/>
                    <a:pt x="37" y="32972"/>
                    <a:pt x="46" y="33053"/>
                  </a:cubicBezTo>
                  <a:lnTo>
                    <a:pt x="54" y="33088"/>
                  </a:lnTo>
                  <a:cubicBezTo>
                    <a:pt x="63" y="33124"/>
                    <a:pt x="63" y="33151"/>
                    <a:pt x="72" y="33187"/>
                  </a:cubicBezTo>
                  <a:lnTo>
                    <a:pt x="81" y="33222"/>
                  </a:lnTo>
                  <a:cubicBezTo>
                    <a:pt x="90" y="33258"/>
                    <a:pt x="90" y="33294"/>
                    <a:pt x="99" y="33320"/>
                  </a:cubicBezTo>
                  <a:lnTo>
                    <a:pt x="108" y="33356"/>
                  </a:lnTo>
                  <a:cubicBezTo>
                    <a:pt x="117" y="33392"/>
                    <a:pt x="135" y="33436"/>
                    <a:pt x="144" y="33472"/>
                  </a:cubicBezTo>
                  <a:cubicBezTo>
                    <a:pt x="144" y="33481"/>
                    <a:pt x="153" y="33490"/>
                    <a:pt x="153" y="33499"/>
                  </a:cubicBezTo>
                  <a:cubicBezTo>
                    <a:pt x="161" y="33534"/>
                    <a:pt x="170" y="33570"/>
                    <a:pt x="188" y="33597"/>
                  </a:cubicBezTo>
                  <a:cubicBezTo>
                    <a:pt x="188" y="33615"/>
                    <a:pt x="197" y="33624"/>
                    <a:pt x="197" y="33633"/>
                  </a:cubicBezTo>
                  <a:cubicBezTo>
                    <a:pt x="215" y="33668"/>
                    <a:pt x="224" y="33695"/>
                    <a:pt x="233" y="33722"/>
                  </a:cubicBezTo>
                  <a:cubicBezTo>
                    <a:pt x="242" y="33731"/>
                    <a:pt x="251" y="33749"/>
                    <a:pt x="251" y="33757"/>
                  </a:cubicBezTo>
                  <a:cubicBezTo>
                    <a:pt x="269" y="33793"/>
                    <a:pt x="286" y="33820"/>
                    <a:pt x="304" y="33847"/>
                  </a:cubicBezTo>
                  <a:cubicBezTo>
                    <a:pt x="304" y="33865"/>
                    <a:pt x="313" y="33873"/>
                    <a:pt x="322" y="33882"/>
                  </a:cubicBezTo>
                  <a:cubicBezTo>
                    <a:pt x="340" y="33918"/>
                    <a:pt x="367" y="33963"/>
                    <a:pt x="393" y="33998"/>
                  </a:cubicBezTo>
                  <a:cubicBezTo>
                    <a:pt x="402" y="34007"/>
                    <a:pt x="411" y="34025"/>
                    <a:pt x="420" y="34034"/>
                  </a:cubicBezTo>
                  <a:cubicBezTo>
                    <a:pt x="438" y="34061"/>
                    <a:pt x="456" y="34088"/>
                    <a:pt x="483" y="34114"/>
                  </a:cubicBezTo>
                  <a:cubicBezTo>
                    <a:pt x="492" y="34123"/>
                    <a:pt x="509" y="34141"/>
                    <a:pt x="518" y="34150"/>
                  </a:cubicBezTo>
                  <a:cubicBezTo>
                    <a:pt x="536" y="34177"/>
                    <a:pt x="563" y="34204"/>
                    <a:pt x="590" y="34221"/>
                  </a:cubicBezTo>
                  <a:cubicBezTo>
                    <a:pt x="590" y="34221"/>
                    <a:pt x="590" y="34221"/>
                    <a:pt x="590" y="34230"/>
                  </a:cubicBezTo>
                  <a:cubicBezTo>
                    <a:pt x="599" y="34239"/>
                    <a:pt x="616" y="34248"/>
                    <a:pt x="625" y="34257"/>
                  </a:cubicBezTo>
                  <a:cubicBezTo>
                    <a:pt x="661" y="34293"/>
                    <a:pt x="706" y="34320"/>
                    <a:pt x="741" y="34355"/>
                  </a:cubicBezTo>
                  <a:lnTo>
                    <a:pt x="750" y="34355"/>
                  </a:lnTo>
                  <a:cubicBezTo>
                    <a:pt x="786" y="34382"/>
                    <a:pt x="822" y="34400"/>
                    <a:pt x="857" y="34427"/>
                  </a:cubicBezTo>
                  <a:cubicBezTo>
                    <a:pt x="875" y="34435"/>
                    <a:pt x="893" y="34444"/>
                    <a:pt x="902" y="34444"/>
                  </a:cubicBezTo>
                  <a:cubicBezTo>
                    <a:pt x="929" y="34462"/>
                    <a:pt x="947" y="34471"/>
                    <a:pt x="973" y="34480"/>
                  </a:cubicBezTo>
                  <a:lnTo>
                    <a:pt x="982" y="34480"/>
                  </a:lnTo>
                  <a:cubicBezTo>
                    <a:pt x="991" y="34489"/>
                    <a:pt x="1009" y="34498"/>
                    <a:pt x="1027" y="34498"/>
                  </a:cubicBezTo>
                  <a:cubicBezTo>
                    <a:pt x="1045" y="34507"/>
                    <a:pt x="1071" y="34516"/>
                    <a:pt x="1089" y="34525"/>
                  </a:cubicBezTo>
                  <a:cubicBezTo>
                    <a:pt x="1107" y="34534"/>
                    <a:pt x="1125" y="34534"/>
                    <a:pt x="1143" y="34543"/>
                  </a:cubicBezTo>
                  <a:cubicBezTo>
                    <a:pt x="1161" y="34551"/>
                    <a:pt x="1187" y="34551"/>
                    <a:pt x="1205" y="34560"/>
                  </a:cubicBezTo>
                  <a:cubicBezTo>
                    <a:pt x="1223" y="34569"/>
                    <a:pt x="1241" y="34569"/>
                    <a:pt x="1268" y="34578"/>
                  </a:cubicBezTo>
                  <a:cubicBezTo>
                    <a:pt x="1286" y="34578"/>
                    <a:pt x="1303" y="34587"/>
                    <a:pt x="1321" y="34587"/>
                  </a:cubicBezTo>
                  <a:cubicBezTo>
                    <a:pt x="1339" y="34587"/>
                    <a:pt x="1357" y="34587"/>
                    <a:pt x="1375" y="34596"/>
                  </a:cubicBezTo>
                  <a:lnTo>
                    <a:pt x="1384" y="34596"/>
                  </a:lnTo>
                  <a:cubicBezTo>
                    <a:pt x="1401" y="34596"/>
                    <a:pt x="1419" y="34596"/>
                    <a:pt x="1446" y="34605"/>
                  </a:cubicBezTo>
                  <a:lnTo>
                    <a:pt x="1500" y="34605"/>
                  </a:lnTo>
                  <a:cubicBezTo>
                    <a:pt x="1517" y="34605"/>
                    <a:pt x="1535" y="34614"/>
                    <a:pt x="1553" y="34614"/>
                  </a:cubicBezTo>
                  <a:lnTo>
                    <a:pt x="1776" y="34614"/>
                  </a:lnTo>
                  <a:cubicBezTo>
                    <a:pt x="1785" y="34605"/>
                    <a:pt x="1830" y="34605"/>
                    <a:pt x="1830" y="34605"/>
                  </a:cubicBezTo>
                  <a:lnTo>
                    <a:pt x="1883" y="34605"/>
                  </a:lnTo>
                  <a:cubicBezTo>
                    <a:pt x="1892" y="34596"/>
                    <a:pt x="1910" y="34596"/>
                    <a:pt x="1928" y="34596"/>
                  </a:cubicBezTo>
                  <a:cubicBezTo>
                    <a:pt x="1946" y="34596"/>
                    <a:pt x="1964" y="34596"/>
                    <a:pt x="1981" y="34587"/>
                  </a:cubicBezTo>
                  <a:cubicBezTo>
                    <a:pt x="1999" y="34587"/>
                    <a:pt x="2017" y="34587"/>
                    <a:pt x="2035" y="34578"/>
                  </a:cubicBezTo>
                  <a:cubicBezTo>
                    <a:pt x="2053" y="34578"/>
                    <a:pt x="2071" y="34578"/>
                    <a:pt x="2088" y="34569"/>
                  </a:cubicBezTo>
                  <a:cubicBezTo>
                    <a:pt x="2106" y="34569"/>
                    <a:pt x="2124" y="34569"/>
                    <a:pt x="2151" y="34560"/>
                  </a:cubicBezTo>
                  <a:cubicBezTo>
                    <a:pt x="2160" y="34560"/>
                    <a:pt x="2178" y="34560"/>
                    <a:pt x="2204" y="34551"/>
                  </a:cubicBezTo>
                  <a:cubicBezTo>
                    <a:pt x="2213" y="34551"/>
                    <a:pt x="2231" y="34543"/>
                    <a:pt x="2258" y="34543"/>
                  </a:cubicBezTo>
                  <a:cubicBezTo>
                    <a:pt x="2267" y="34534"/>
                    <a:pt x="2285" y="34534"/>
                    <a:pt x="2311" y="34525"/>
                  </a:cubicBezTo>
                  <a:lnTo>
                    <a:pt x="2356" y="34516"/>
                  </a:lnTo>
                  <a:cubicBezTo>
                    <a:pt x="2383" y="34507"/>
                    <a:pt x="2401" y="34507"/>
                    <a:pt x="2418" y="34498"/>
                  </a:cubicBezTo>
                  <a:cubicBezTo>
                    <a:pt x="2436" y="34498"/>
                    <a:pt x="2445" y="34489"/>
                    <a:pt x="2472" y="34489"/>
                  </a:cubicBezTo>
                  <a:cubicBezTo>
                    <a:pt x="2490" y="34480"/>
                    <a:pt x="2508" y="34480"/>
                    <a:pt x="2526" y="34471"/>
                  </a:cubicBezTo>
                  <a:cubicBezTo>
                    <a:pt x="2543" y="34462"/>
                    <a:pt x="2561" y="34462"/>
                    <a:pt x="2579" y="34453"/>
                  </a:cubicBezTo>
                  <a:cubicBezTo>
                    <a:pt x="2597" y="34444"/>
                    <a:pt x="2615" y="34444"/>
                    <a:pt x="2633" y="34435"/>
                  </a:cubicBezTo>
                  <a:cubicBezTo>
                    <a:pt x="2650" y="34435"/>
                    <a:pt x="2668" y="34427"/>
                    <a:pt x="2686" y="34418"/>
                  </a:cubicBezTo>
                  <a:lnTo>
                    <a:pt x="2740" y="34400"/>
                  </a:lnTo>
                  <a:lnTo>
                    <a:pt x="2802" y="34382"/>
                  </a:lnTo>
                  <a:lnTo>
                    <a:pt x="2847" y="34364"/>
                  </a:lnTo>
                  <a:lnTo>
                    <a:pt x="2909" y="34337"/>
                  </a:lnTo>
                  <a:lnTo>
                    <a:pt x="3025" y="34293"/>
                  </a:lnTo>
                  <a:lnTo>
                    <a:pt x="3141" y="34248"/>
                  </a:lnTo>
                  <a:lnTo>
                    <a:pt x="3257" y="34204"/>
                  </a:lnTo>
                  <a:lnTo>
                    <a:pt x="3382" y="34150"/>
                  </a:lnTo>
                  <a:cubicBezTo>
                    <a:pt x="3382" y="34150"/>
                    <a:pt x="3471" y="34105"/>
                    <a:pt x="3498" y="34096"/>
                  </a:cubicBezTo>
                  <a:lnTo>
                    <a:pt x="3614" y="34043"/>
                  </a:lnTo>
                  <a:lnTo>
                    <a:pt x="3739" y="33981"/>
                  </a:lnTo>
                  <a:lnTo>
                    <a:pt x="3774" y="33963"/>
                  </a:lnTo>
                  <a:cubicBezTo>
                    <a:pt x="3917" y="33891"/>
                    <a:pt x="4060" y="33820"/>
                    <a:pt x="4212" y="33740"/>
                  </a:cubicBezTo>
                  <a:lnTo>
                    <a:pt x="4310" y="33686"/>
                  </a:lnTo>
                  <a:lnTo>
                    <a:pt x="4452" y="33606"/>
                  </a:lnTo>
                  <a:lnTo>
                    <a:pt x="4577" y="33534"/>
                  </a:lnTo>
                  <a:lnTo>
                    <a:pt x="4693" y="33472"/>
                  </a:lnTo>
                  <a:lnTo>
                    <a:pt x="4907" y="33347"/>
                  </a:lnTo>
                  <a:lnTo>
                    <a:pt x="5041" y="33267"/>
                  </a:lnTo>
                  <a:lnTo>
                    <a:pt x="5130" y="33213"/>
                  </a:lnTo>
                  <a:lnTo>
                    <a:pt x="5273" y="33124"/>
                  </a:lnTo>
                  <a:lnTo>
                    <a:pt x="5407" y="33044"/>
                  </a:lnTo>
                  <a:lnTo>
                    <a:pt x="5559" y="32946"/>
                  </a:lnTo>
                  <a:lnTo>
                    <a:pt x="5693" y="32856"/>
                  </a:lnTo>
                  <a:lnTo>
                    <a:pt x="5844" y="32767"/>
                  </a:lnTo>
                  <a:lnTo>
                    <a:pt x="5987" y="32669"/>
                  </a:lnTo>
                  <a:lnTo>
                    <a:pt x="6130" y="32580"/>
                  </a:lnTo>
                  <a:lnTo>
                    <a:pt x="6281" y="32482"/>
                  </a:lnTo>
                  <a:lnTo>
                    <a:pt x="6433" y="32375"/>
                  </a:lnTo>
                  <a:lnTo>
                    <a:pt x="6585" y="32277"/>
                  </a:lnTo>
                  <a:lnTo>
                    <a:pt x="6736" y="32170"/>
                  </a:lnTo>
                  <a:lnTo>
                    <a:pt x="6879" y="32071"/>
                  </a:lnTo>
                  <a:cubicBezTo>
                    <a:pt x="6879" y="32071"/>
                    <a:pt x="6995" y="31991"/>
                    <a:pt x="7031" y="31964"/>
                  </a:cubicBezTo>
                  <a:lnTo>
                    <a:pt x="7191" y="31848"/>
                  </a:lnTo>
                  <a:cubicBezTo>
                    <a:pt x="7191" y="31848"/>
                    <a:pt x="7352" y="31741"/>
                    <a:pt x="7352" y="31741"/>
                  </a:cubicBezTo>
                  <a:cubicBezTo>
                    <a:pt x="8030" y="31260"/>
                    <a:pt x="8744" y="30724"/>
                    <a:pt x="9475" y="30153"/>
                  </a:cubicBezTo>
                  <a:cubicBezTo>
                    <a:pt x="9475" y="30153"/>
                    <a:pt x="9493" y="30144"/>
                    <a:pt x="9493" y="30144"/>
                  </a:cubicBezTo>
                  <a:cubicBezTo>
                    <a:pt x="9939" y="29788"/>
                    <a:pt x="10394" y="29431"/>
                    <a:pt x="10840" y="29056"/>
                  </a:cubicBezTo>
                  <a:lnTo>
                    <a:pt x="10849" y="29056"/>
                  </a:lnTo>
                  <a:cubicBezTo>
                    <a:pt x="10947" y="28967"/>
                    <a:pt x="11045" y="28887"/>
                    <a:pt x="11143" y="28806"/>
                  </a:cubicBezTo>
                  <a:lnTo>
                    <a:pt x="11161" y="28797"/>
                  </a:lnTo>
                  <a:cubicBezTo>
                    <a:pt x="11250" y="28717"/>
                    <a:pt x="11348" y="28637"/>
                    <a:pt x="11438" y="28557"/>
                  </a:cubicBezTo>
                  <a:lnTo>
                    <a:pt x="11464" y="28539"/>
                  </a:lnTo>
                  <a:cubicBezTo>
                    <a:pt x="11563" y="28458"/>
                    <a:pt x="11652" y="28378"/>
                    <a:pt x="11750" y="28298"/>
                  </a:cubicBezTo>
                  <a:lnTo>
                    <a:pt x="11777" y="28280"/>
                  </a:lnTo>
                  <a:cubicBezTo>
                    <a:pt x="11866" y="28200"/>
                    <a:pt x="11955" y="28119"/>
                    <a:pt x="12053" y="28039"/>
                  </a:cubicBezTo>
                  <a:lnTo>
                    <a:pt x="12071" y="28021"/>
                  </a:lnTo>
                  <a:cubicBezTo>
                    <a:pt x="12169" y="27941"/>
                    <a:pt x="12258" y="27861"/>
                    <a:pt x="12348" y="27789"/>
                  </a:cubicBezTo>
                  <a:lnTo>
                    <a:pt x="12374" y="27763"/>
                  </a:lnTo>
                  <a:cubicBezTo>
                    <a:pt x="12464" y="27682"/>
                    <a:pt x="12553" y="27602"/>
                    <a:pt x="12651" y="27531"/>
                  </a:cubicBezTo>
                  <a:lnTo>
                    <a:pt x="12660" y="27513"/>
                  </a:lnTo>
                  <a:cubicBezTo>
                    <a:pt x="12758" y="27432"/>
                    <a:pt x="12847" y="27343"/>
                    <a:pt x="12936" y="27272"/>
                  </a:cubicBezTo>
                  <a:cubicBezTo>
                    <a:pt x="12945" y="27263"/>
                    <a:pt x="12945" y="27263"/>
                    <a:pt x="12954" y="27254"/>
                  </a:cubicBezTo>
                  <a:cubicBezTo>
                    <a:pt x="13240" y="27004"/>
                    <a:pt x="13516" y="26754"/>
                    <a:pt x="13793" y="26505"/>
                  </a:cubicBezTo>
                  <a:lnTo>
                    <a:pt x="13793" y="26496"/>
                  </a:lnTo>
                  <a:cubicBezTo>
                    <a:pt x="13882" y="26415"/>
                    <a:pt x="13971" y="26335"/>
                    <a:pt x="14052" y="26255"/>
                  </a:cubicBezTo>
                  <a:lnTo>
                    <a:pt x="14078" y="26237"/>
                  </a:lnTo>
                  <a:cubicBezTo>
                    <a:pt x="14159" y="26166"/>
                    <a:pt x="14239" y="26085"/>
                    <a:pt x="14319" y="26014"/>
                  </a:cubicBezTo>
                  <a:lnTo>
                    <a:pt x="14346" y="25987"/>
                  </a:lnTo>
                  <a:cubicBezTo>
                    <a:pt x="14426" y="25907"/>
                    <a:pt x="14507" y="25836"/>
                    <a:pt x="14587" y="25764"/>
                  </a:cubicBezTo>
                  <a:lnTo>
                    <a:pt x="14614" y="25738"/>
                  </a:lnTo>
                  <a:cubicBezTo>
                    <a:pt x="14685" y="25657"/>
                    <a:pt x="14765" y="25586"/>
                    <a:pt x="14846" y="25514"/>
                  </a:cubicBezTo>
                  <a:lnTo>
                    <a:pt x="14872" y="25488"/>
                  </a:lnTo>
                  <a:cubicBezTo>
                    <a:pt x="14944" y="25416"/>
                    <a:pt x="15024" y="25345"/>
                    <a:pt x="15095" y="25274"/>
                  </a:cubicBezTo>
                  <a:lnTo>
                    <a:pt x="15122" y="25247"/>
                  </a:lnTo>
                  <a:cubicBezTo>
                    <a:pt x="15193" y="25175"/>
                    <a:pt x="15265" y="25095"/>
                    <a:pt x="15336" y="25033"/>
                  </a:cubicBezTo>
                  <a:lnTo>
                    <a:pt x="15363" y="25006"/>
                  </a:lnTo>
                  <a:cubicBezTo>
                    <a:pt x="15434" y="24935"/>
                    <a:pt x="15506" y="24863"/>
                    <a:pt x="15586" y="24783"/>
                  </a:cubicBezTo>
                  <a:lnTo>
                    <a:pt x="15595" y="24774"/>
                  </a:lnTo>
                  <a:cubicBezTo>
                    <a:pt x="15666" y="24694"/>
                    <a:pt x="15747" y="24622"/>
                    <a:pt x="15818" y="24551"/>
                  </a:cubicBezTo>
                  <a:lnTo>
                    <a:pt x="15818" y="24542"/>
                  </a:lnTo>
                  <a:cubicBezTo>
                    <a:pt x="15970" y="24390"/>
                    <a:pt x="16112" y="24248"/>
                    <a:pt x="16246" y="24105"/>
                  </a:cubicBezTo>
                  <a:lnTo>
                    <a:pt x="16255" y="24087"/>
                  </a:lnTo>
                  <a:cubicBezTo>
                    <a:pt x="16317" y="24025"/>
                    <a:pt x="16380" y="23953"/>
                    <a:pt x="16442" y="23891"/>
                  </a:cubicBezTo>
                  <a:lnTo>
                    <a:pt x="16460" y="23864"/>
                  </a:lnTo>
                  <a:cubicBezTo>
                    <a:pt x="16523" y="23802"/>
                    <a:pt x="16585" y="23739"/>
                    <a:pt x="16639" y="23668"/>
                  </a:cubicBezTo>
                  <a:lnTo>
                    <a:pt x="16665" y="23650"/>
                  </a:lnTo>
                  <a:cubicBezTo>
                    <a:pt x="16719" y="23588"/>
                    <a:pt x="16772" y="23525"/>
                    <a:pt x="16826" y="23463"/>
                  </a:cubicBezTo>
                  <a:lnTo>
                    <a:pt x="16853" y="23436"/>
                  </a:lnTo>
                  <a:cubicBezTo>
                    <a:pt x="16906" y="23373"/>
                    <a:pt x="16960" y="23311"/>
                    <a:pt x="17004" y="23257"/>
                  </a:cubicBezTo>
                  <a:lnTo>
                    <a:pt x="17031" y="23231"/>
                  </a:lnTo>
                  <a:cubicBezTo>
                    <a:pt x="17085" y="23168"/>
                    <a:pt x="17129" y="23106"/>
                    <a:pt x="17183" y="23052"/>
                  </a:cubicBezTo>
                  <a:lnTo>
                    <a:pt x="17201" y="23026"/>
                  </a:lnTo>
                  <a:cubicBezTo>
                    <a:pt x="17245" y="22963"/>
                    <a:pt x="17290" y="22910"/>
                    <a:pt x="17343" y="22847"/>
                  </a:cubicBezTo>
                  <a:lnTo>
                    <a:pt x="17361" y="22829"/>
                  </a:lnTo>
                  <a:cubicBezTo>
                    <a:pt x="17406" y="22776"/>
                    <a:pt x="17450" y="22713"/>
                    <a:pt x="17495" y="22660"/>
                  </a:cubicBezTo>
                  <a:lnTo>
                    <a:pt x="17504" y="22642"/>
                  </a:lnTo>
                  <a:cubicBezTo>
                    <a:pt x="17549" y="22579"/>
                    <a:pt x="17593" y="22526"/>
                    <a:pt x="17629" y="22472"/>
                  </a:cubicBezTo>
                  <a:lnTo>
                    <a:pt x="17638" y="22463"/>
                  </a:lnTo>
                  <a:cubicBezTo>
                    <a:pt x="17682" y="22401"/>
                    <a:pt x="17727" y="22348"/>
                    <a:pt x="17763" y="22285"/>
                  </a:cubicBezTo>
                  <a:cubicBezTo>
                    <a:pt x="17807" y="22232"/>
                    <a:pt x="17843" y="22169"/>
                    <a:pt x="17879" y="22116"/>
                  </a:cubicBezTo>
                  <a:cubicBezTo>
                    <a:pt x="17888" y="22098"/>
                    <a:pt x="17923" y="22053"/>
                    <a:pt x="17923" y="22053"/>
                  </a:cubicBezTo>
                  <a:cubicBezTo>
                    <a:pt x="17941" y="22017"/>
                    <a:pt x="17968" y="21982"/>
                    <a:pt x="17995" y="21937"/>
                  </a:cubicBezTo>
                  <a:cubicBezTo>
                    <a:pt x="18004" y="21919"/>
                    <a:pt x="18039" y="21866"/>
                    <a:pt x="18039" y="21866"/>
                  </a:cubicBezTo>
                  <a:cubicBezTo>
                    <a:pt x="18066" y="21830"/>
                    <a:pt x="18084" y="21803"/>
                    <a:pt x="18102" y="21768"/>
                  </a:cubicBezTo>
                  <a:cubicBezTo>
                    <a:pt x="18120" y="21741"/>
                    <a:pt x="18137" y="21714"/>
                    <a:pt x="18155" y="21687"/>
                  </a:cubicBezTo>
                  <a:cubicBezTo>
                    <a:pt x="18173" y="21652"/>
                    <a:pt x="18191" y="21625"/>
                    <a:pt x="18209" y="21589"/>
                  </a:cubicBezTo>
                  <a:cubicBezTo>
                    <a:pt x="18227" y="21562"/>
                    <a:pt x="18244" y="21536"/>
                    <a:pt x="18262" y="21500"/>
                  </a:cubicBezTo>
                  <a:cubicBezTo>
                    <a:pt x="18280" y="21473"/>
                    <a:pt x="18289" y="21447"/>
                    <a:pt x="18307" y="21420"/>
                  </a:cubicBezTo>
                  <a:cubicBezTo>
                    <a:pt x="18325" y="21384"/>
                    <a:pt x="18343" y="21357"/>
                    <a:pt x="18360" y="21322"/>
                  </a:cubicBezTo>
                  <a:cubicBezTo>
                    <a:pt x="18378" y="21304"/>
                    <a:pt x="18387" y="21277"/>
                    <a:pt x="18405" y="21250"/>
                  </a:cubicBezTo>
                  <a:cubicBezTo>
                    <a:pt x="18423" y="21215"/>
                    <a:pt x="18441" y="21179"/>
                    <a:pt x="18459" y="21143"/>
                  </a:cubicBezTo>
                  <a:cubicBezTo>
                    <a:pt x="18467" y="21125"/>
                    <a:pt x="18494" y="21081"/>
                    <a:pt x="18494" y="21081"/>
                  </a:cubicBezTo>
                  <a:cubicBezTo>
                    <a:pt x="18512" y="21045"/>
                    <a:pt x="18530" y="21009"/>
                    <a:pt x="18557" y="20965"/>
                  </a:cubicBezTo>
                  <a:lnTo>
                    <a:pt x="18566" y="20938"/>
                  </a:lnTo>
                  <a:cubicBezTo>
                    <a:pt x="18673" y="20724"/>
                    <a:pt x="18771" y="20510"/>
                    <a:pt x="18860" y="20296"/>
                  </a:cubicBezTo>
                  <a:cubicBezTo>
                    <a:pt x="18869" y="20287"/>
                    <a:pt x="18869" y="20287"/>
                    <a:pt x="18869" y="20287"/>
                  </a:cubicBezTo>
                  <a:cubicBezTo>
                    <a:pt x="18887" y="20233"/>
                    <a:pt x="18914" y="20180"/>
                    <a:pt x="18931" y="20126"/>
                  </a:cubicBezTo>
                  <a:cubicBezTo>
                    <a:pt x="18931" y="20126"/>
                    <a:pt x="18940" y="20108"/>
                    <a:pt x="18940" y="20108"/>
                  </a:cubicBezTo>
                  <a:cubicBezTo>
                    <a:pt x="18958" y="20064"/>
                    <a:pt x="18976" y="20010"/>
                    <a:pt x="18994" y="19957"/>
                  </a:cubicBezTo>
                  <a:lnTo>
                    <a:pt x="19003" y="19939"/>
                  </a:lnTo>
                  <a:cubicBezTo>
                    <a:pt x="19021" y="19885"/>
                    <a:pt x="19047" y="19832"/>
                    <a:pt x="19065" y="19778"/>
                  </a:cubicBezTo>
                  <a:lnTo>
                    <a:pt x="19065" y="19769"/>
                  </a:lnTo>
                  <a:cubicBezTo>
                    <a:pt x="19083" y="19716"/>
                    <a:pt x="19101" y="19662"/>
                    <a:pt x="19119" y="19609"/>
                  </a:cubicBezTo>
                  <a:cubicBezTo>
                    <a:pt x="19190" y="19413"/>
                    <a:pt x="19244" y="19216"/>
                    <a:pt x="19297" y="19020"/>
                  </a:cubicBezTo>
                  <a:cubicBezTo>
                    <a:pt x="19297" y="19020"/>
                    <a:pt x="19297" y="19011"/>
                    <a:pt x="19297" y="19011"/>
                  </a:cubicBezTo>
                  <a:cubicBezTo>
                    <a:pt x="19529" y="18128"/>
                    <a:pt x="19618" y="17245"/>
                    <a:pt x="19556" y="16397"/>
                  </a:cubicBezTo>
                  <a:cubicBezTo>
                    <a:pt x="19556" y="16397"/>
                    <a:pt x="19556" y="16388"/>
                    <a:pt x="19556" y="16388"/>
                  </a:cubicBezTo>
                  <a:cubicBezTo>
                    <a:pt x="19538" y="16139"/>
                    <a:pt x="19511" y="15898"/>
                    <a:pt x="19467" y="15657"/>
                  </a:cubicBezTo>
                  <a:lnTo>
                    <a:pt x="19467" y="15639"/>
                  </a:lnTo>
                  <a:cubicBezTo>
                    <a:pt x="19431" y="15478"/>
                    <a:pt x="19404" y="15318"/>
                    <a:pt x="19360" y="15166"/>
                  </a:cubicBezTo>
                  <a:cubicBezTo>
                    <a:pt x="19342" y="15095"/>
                    <a:pt x="19324" y="15014"/>
                    <a:pt x="19297" y="14934"/>
                  </a:cubicBezTo>
                  <a:lnTo>
                    <a:pt x="19297" y="14916"/>
                  </a:lnTo>
                  <a:cubicBezTo>
                    <a:pt x="19253" y="14765"/>
                    <a:pt x="19199" y="14613"/>
                    <a:pt x="19145" y="14470"/>
                  </a:cubicBezTo>
                  <a:lnTo>
                    <a:pt x="19137" y="14444"/>
                  </a:lnTo>
                  <a:cubicBezTo>
                    <a:pt x="19119" y="14408"/>
                    <a:pt x="19101" y="14363"/>
                    <a:pt x="19092" y="14319"/>
                  </a:cubicBezTo>
                  <a:cubicBezTo>
                    <a:pt x="20662" y="13150"/>
                    <a:pt x="23169" y="11616"/>
                    <a:pt x="26809" y="10349"/>
                  </a:cubicBezTo>
                  <a:cubicBezTo>
                    <a:pt x="27585" y="10081"/>
                    <a:pt x="27995" y="9225"/>
                    <a:pt x="27719" y="8449"/>
                  </a:cubicBezTo>
                  <a:cubicBezTo>
                    <a:pt x="27513" y="7851"/>
                    <a:pt x="26951" y="7449"/>
                    <a:pt x="26318" y="7449"/>
                  </a:cubicBezTo>
                  <a:cubicBezTo>
                    <a:pt x="26148" y="7449"/>
                    <a:pt x="25979" y="7476"/>
                    <a:pt x="25827" y="7539"/>
                  </a:cubicBezTo>
                  <a:cubicBezTo>
                    <a:pt x="25792" y="7548"/>
                    <a:pt x="25756" y="7557"/>
                    <a:pt x="25720" y="7574"/>
                  </a:cubicBezTo>
                  <a:cubicBezTo>
                    <a:pt x="25774" y="7218"/>
                    <a:pt x="25702" y="6834"/>
                    <a:pt x="25488" y="6513"/>
                  </a:cubicBezTo>
                  <a:cubicBezTo>
                    <a:pt x="25203" y="6102"/>
                    <a:pt x="24748" y="5862"/>
                    <a:pt x="24248" y="5862"/>
                  </a:cubicBezTo>
                  <a:cubicBezTo>
                    <a:pt x="24186" y="5862"/>
                    <a:pt x="24132" y="5862"/>
                    <a:pt x="24079" y="5870"/>
                  </a:cubicBezTo>
                  <a:cubicBezTo>
                    <a:pt x="24168" y="5415"/>
                    <a:pt x="24052" y="4934"/>
                    <a:pt x="23722" y="4568"/>
                  </a:cubicBezTo>
                  <a:cubicBezTo>
                    <a:pt x="23445" y="4256"/>
                    <a:pt x="23035" y="4077"/>
                    <a:pt x="22616" y="4077"/>
                  </a:cubicBezTo>
                  <a:cubicBezTo>
                    <a:pt x="22250" y="4077"/>
                    <a:pt x="21893" y="4211"/>
                    <a:pt x="21617" y="4461"/>
                  </a:cubicBezTo>
                  <a:cubicBezTo>
                    <a:pt x="21197" y="4836"/>
                    <a:pt x="20787" y="5219"/>
                    <a:pt x="20377" y="5594"/>
                  </a:cubicBezTo>
                  <a:cubicBezTo>
                    <a:pt x="20582" y="5076"/>
                    <a:pt x="20796" y="4559"/>
                    <a:pt x="21001" y="4033"/>
                  </a:cubicBezTo>
                  <a:cubicBezTo>
                    <a:pt x="21144" y="3658"/>
                    <a:pt x="21135" y="3257"/>
                    <a:pt x="20974" y="2891"/>
                  </a:cubicBezTo>
                  <a:cubicBezTo>
                    <a:pt x="20823" y="2525"/>
                    <a:pt x="20528" y="2240"/>
                    <a:pt x="20154" y="2097"/>
                  </a:cubicBezTo>
                  <a:cubicBezTo>
                    <a:pt x="19984" y="2025"/>
                    <a:pt x="19797" y="1999"/>
                    <a:pt x="19609" y="1999"/>
                  </a:cubicBezTo>
                  <a:cubicBezTo>
                    <a:pt x="19422" y="1999"/>
                    <a:pt x="19235" y="2034"/>
                    <a:pt x="19065" y="2097"/>
                  </a:cubicBezTo>
                  <a:cubicBezTo>
                    <a:pt x="18869" y="1776"/>
                    <a:pt x="18548" y="1535"/>
                    <a:pt x="18155" y="1437"/>
                  </a:cubicBezTo>
                  <a:cubicBezTo>
                    <a:pt x="18039" y="1410"/>
                    <a:pt x="17923" y="1401"/>
                    <a:pt x="17807" y="1401"/>
                  </a:cubicBezTo>
                  <a:cubicBezTo>
                    <a:pt x="17531" y="1401"/>
                    <a:pt x="17272" y="1472"/>
                    <a:pt x="17040" y="1606"/>
                  </a:cubicBezTo>
                  <a:cubicBezTo>
                    <a:pt x="17040" y="1579"/>
                    <a:pt x="17049" y="1553"/>
                    <a:pt x="17049" y="1526"/>
                  </a:cubicBezTo>
                  <a:cubicBezTo>
                    <a:pt x="17058" y="1133"/>
                    <a:pt x="16906" y="750"/>
                    <a:pt x="16639" y="464"/>
                  </a:cubicBezTo>
                  <a:cubicBezTo>
                    <a:pt x="16362" y="179"/>
                    <a:pt x="15996" y="9"/>
                    <a:pt x="15595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5" name="Google Shape;2295;p17"/>
            <p:cNvSpPr/>
            <p:nvPr/>
          </p:nvSpPr>
          <p:spPr>
            <a:xfrm>
              <a:off x="5563075" y="1301375"/>
              <a:ext cx="269000" cy="207600"/>
            </a:xfrm>
            <a:custGeom>
              <a:avLst/>
              <a:gdLst/>
              <a:ahLst/>
              <a:cxnLst/>
              <a:rect l="l" t="t" r="r" b="b"/>
              <a:pathLst>
                <a:path w="10760" h="8304" extrusionOk="0">
                  <a:moveTo>
                    <a:pt x="10014" y="1"/>
                  </a:moveTo>
                  <a:cubicBezTo>
                    <a:pt x="9887" y="1"/>
                    <a:pt x="9758" y="37"/>
                    <a:pt x="9645" y="114"/>
                  </a:cubicBezTo>
                  <a:cubicBezTo>
                    <a:pt x="3632" y="4164"/>
                    <a:pt x="429" y="7028"/>
                    <a:pt x="295" y="7144"/>
                  </a:cubicBezTo>
                  <a:cubicBezTo>
                    <a:pt x="28" y="7394"/>
                    <a:pt x="1" y="7813"/>
                    <a:pt x="251" y="8081"/>
                  </a:cubicBezTo>
                  <a:cubicBezTo>
                    <a:pt x="384" y="8232"/>
                    <a:pt x="563" y="8304"/>
                    <a:pt x="741" y="8304"/>
                  </a:cubicBezTo>
                  <a:cubicBezTo>
                    <a:pt x="902" y="8304"/>
                    <a:pt x="1062" y="8250"/>
                    <a:pt x="1187" y="8134"/>
                  </a:cubicBezTo>
                  <a:cubicBezTo>
                    <a:pt x="1214" y="8107"/>
                    <a:pt x="4452" y="5208"/>
                    <a:pt x="10385" y="1212"/>
                  </a:cubicBezTo>
                  <a:cubicBezTo>
                    <a:pt x="10688" y="1006"/>
                    <a:pt x="10760" y="596"/>
                    <a:pt x="10563" y="293"/>
                  </a:cubicBezTo>
                  <a:cubicBezTo>
                    <a:pt x="10435" y="103"/>
                    <a:pt x="10227" y="1"/>
                    <a:pt x="100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6" name="Google Shape;2296;p17"/>
            <p:cNvSpPr/>
            <p:nvPr/>
          </p:nvSpPr>
          <p:spPr>
            <a:xfrm>
              <a:off x="5526275" y="1155000"/>
              <a:ext cx="86575" cy="324550"/>
            </a:xfrm>
            <a:custGeom>
              <a:avLst/>
              <a:gdLst/>
              <a:ahLst/>
              <a:cxnLst/>
              <a:rect l="l" t="t" r="r" b="b"/>
              <a:pathLst>
                <a:path w="3463" h="12982" extrusionOk="0">
                  <a:moveTo>
                    <a:pt x="2794" y="1"/>
                  </a:moveTo>
                  <a:cubicBezTo>
                    <a:pt x="2427" y="1"/>
                    <a:pt x="2133" y="283"/>
                    <a:pt x="2124" y="643"/>
                  </a:cubicBezTo>
                  <a:cubicBezTo>
                    <a:pt x="1955" y="7521"/>
                    <a:pt x="161" y="12018"/>
                    <a:pt x="144" y="12071"/>
                  </a:cubicBezTo>
                  <a:cubicBezTo>
                    <a:pt x="1" y="12410"/>
                    <a:pt x="161" y="12794"/>
                    <a:pt x="500" y="12937"/>
                  </a:cubicBezTo>
                  <a:cubicBezTo>
                    <a:pt x="590" y="12972"/>
                    <a:pt x="670" y="12981"/>
                    <a:pt x="750" y="12981"/>
                  </a:cubicBezTo>
                  <a:cubicBezTo>
                    <a:pt x="1018" y="12981"/>
                    <a:pt x="1259" y="12829"/>
                    <a:pt x="1366" y="12571"/>
                  </a:cubicBezTo>
                  <a:cubicBezTo>
                    <a:pt x="1446" y="12383"/>
                    <a:pt x="3266" y="7825"/>
                    <a:pt x="3453" y="679"/>
                  </a:cubicBezTo>
                  <a:cubicBezTo>
                    <a:pt x="3462" y="313"/>
                    <a:pt x="3177" y="10"/>
                    <a:pt x="2811" y="1"/>
                  </a:cubicBezTo>
                  <a:cubicBezTo>
                    <a:pt x="2805" y="1"/>
                    <a:pt x="2800" y="1"/>
                    <a:pt x="27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7" name="Google Shape;2297;p17"/>
            <p:cNvSpPr/>
            <p:nvPr/>
          </p:nvSpPr>
          <p:spPr>
            <a:xfrm>
              <a:off x="5591625" y="1341250"/>
              <a:ext cx="291975" cy="183350"/>
            </a:xfrm>
            <a:custGeom>
              <a:avLst/>
              <a:gdLst/>
              <a:ahLst/>
              <a:cxnLst/>
              <a:rect l="l" t="t" r="r" b="b"/>
              <a:pathLst>
                <a:path w="11679" h="7334" extrusionOk="0">
                  <a:moveTo>
                    <a:pt x="10931" y="1"/>
                  </a:moveTo>
                  <a:cubicBezTo>
                    <a:pt x="10859" y="1"/>
                    <a:pt x="10787" y="12"/>
                    <a:pt x="10715" y="36"/>
                  </a:cubicBezTo>
                  <a:cubicBezTo>
                    <a:pt x="3435" y="2578"/>
                    <a:pt x="367" y="6093"/>
                    <a:pt x="233" y="6236"/>
                  </a:cubicBezTo>
                  <a:cubicBezTo>
                    <a:pt x="1" y="6521"/>
                    <a:pt x="28" y="6932"/>
                    <a:pt x="304" y="7173"/>
                  </a:cubicBezTo>
                  <a:cubicBezTo>
                    <a:pt x="429" y="7280"/>
                    <a:pt x="590" y="7333"/>
                    <a:pt x="741" y="7333"/>
                  </a:cubicBezTo>
                  <a:cubicBezTo>
                    <a:pt x="929" y="7333"/>
                    <a:pt x="1107" y="7253"/>
                    <a:pt x="1241" y="7101"/>
                  </a:cubicBezTo>
                  <a:cubicBezTo>
                    <a:pt x="1268" y="7066"/>
                    <a:pt x="4238" y="3702"/>
                    <a:pt x="11152" y="1285"/>
                  </a:cubicBezTo>
                  <a:cubicBezTo>
                    <a:pt x="11500" y="1169"/>
                    <a:pt x="11678" y="794"/>
                    <a:pt x="11562" y="446"/>
                  </a:cubicBezTo>
                  <a:cubicBezTo>
                    <a:pt x="11463" y="170"/>
                    <a:pt x="11207" y="1"/>
                    <a:pt x="109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8" name="Google Shape;2298;p17"/>
            <p:cNvSpPr/>
            <p:nvPr/>
          </p:nvSpPr>
          <p:spPr>
            <a:xfrm>
              <a:off x="5549025" y="1256850"/>
              <a:ext cx="242025" cy="238300"/>
            </a:xfrm>
            <a:custGeom>
              <a:avLst/>
              <a:gdLst/>
              <a:ahLst/>
              <a:cxnLst/>
              <a:rect l="l" t="t" r="r" b="b"/>
              <a:pathLst>
                <a:path w="9681" h="9532" extrusionOk="0">
                  <a:moveTo>
                    <a:pt x="8940" y="1"/>
                  </a:moveTo>
                  <a:cubicBezTo>
                    <a:pt x="8782" y="1"/>
                    <a:pt x="8622" y="57"/>
                    <a:pt x="8494" y="173"/>
                  </a:cubicBezTo>
                  <a:cubicBezTo>
                    <a:pt x="3114" y="5018"/>
                    <a:pt x="349" y="8301"/>
                    <a:pt x="233" y="8443"/>
                  </a:cubicBezTo>
                  <a:cubicBezTo>
                    <a:pt x="1" y="8720"/>
                    <a:pt x="37" y="9139"/>
                    <a:pt x="313" y="9371"/>
                  </a:cubicBezTo>
                  <a:cubicBezTo>
                    <a:pt x="438" y="9478"/>
                    <a:pt x="590" y="9532"/>
                    <a:pt x="741" y="9532"/>
                  </a:cubicBezTo>
                  <a:cubicBezTo>
                    <a:pt x="929" y="9532"/>
                    <a:pt x="1116" y="9451"/>
                    <a:pt x="1250" y="9291"/>
                  </a:cubicBezTo>
                  <a:cubicBezTo>
                    <a:pt x="1277" y="9264"/>
                    <a:pt x="4078" y="5936"/>
                    <a:pt x="9386" y="1155"/>
                  </a:cubicBezTo>
                  <a:cubicBezTo>
                    <a:pt x="9653" y="914"/>
                    <a:pt x="9680" y="495"/>
                    <a:pt x="9430" y="218"/>
                  </a:cubicBezTo>
                  <a:cubicBezTo>
                    <a:pt x="9302" y="75"/>
                    <a:pt x="9122" y="1"/>
                    <a:pt x="8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9" name="Google Shape;2299;p17"/>
            <p:cNvSpPr/>
            <p:nvPr/>
          </p:nvSpPr>
          <p:spPr>
            <a:xfrm>
              <a:off x="5551925" y="1189850"/>
              <a:ext cx="118675" cy="311550"/>
            </a:xfrm>
            <a:custGeom>
              <a:avLst/>
              <a:gdLst/>
              <a:ahLst/>
              <a:cxnLst/>
              <a:rect l="l" t="t" r="r" b="b"/>
              <a:pathLst>
                <a:path w="4747" h="12462" extrusionOk="0">
                  <a:moveTo>
                    <a:pt x="4020" y="0"/>
                  </a:moveTo>
                  <a:cubicBezTo>
                    <a:pt x="3717" y="0"/>
                    <a:pt x="3442" y="208"/>
                    <a:pt x="3373" y="516"/>
                  </a:cubicBezTo>
                  <a:cubicBezTo>
                    <a:pt x="1723" y="7457"/>
                    <a:pt x="144" y="11516"/>
                    <a:pt x="126" y="11551"/>
                  </a:cubicBezTo>
                  <a:cubicBezTo>
                    <a:pt x="1" y="11890"/>
                    <a:pt x="161" y="12283"/>
                    <a:pt x="509" y="12417"/>
                  </a:cubicBezTo>
                  <a:cubicBezTo>
                    <a:pt x="581" y="12444"/>
                    <a:pt x="670" y="12461"/>
                    <a:pt x="750" y="12461"/>
                  </a:cubicBezTo>
                  <a:cubicBezTo>
                    <a:pt x="1009" y="12461"/>
                    <a:pt x="1259" y="12301"/>
                    <a:pt x="1366" y="12033"/>
                  </a:cubicBezTo>
                  <a:cubicBezTo>
                    <a:pt x="1428" y="11873"/>
                    <a:pt x="2980" y="7867"/>
                    <a:pt x="4658" y="819"/>
                  </a:cubicBezTo>
                  <a:cubicBezTo>
                    <a:pt x="4747" y="463"/>
                    <a:pt x="4524" y="106"/>
                    <a:pt x="4167" y="17"/>
                  </a:cubicBezTo>
                  <a:cubicBezTo>
                    <a:pt x="4118" y="6"/>
                    <a:pt x="4069" y="0"/>
                    <a:pt x="4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0" name="Google Shape;2300;p17"/>
            <p:cNvSpPr/>
            <p:nvPr/>
          </p:nvSpPr>
          <p:spPr>
            <a:xfrm>
              <a:off x="5558625" y="1204925"/>
              <a:ext cx="157475" cy="297150"/>
            </a:xfrm>
            <a:custGeom>
              <a:avLst/>
              <a:gdLst/>
              <a:ahLst/>
              <a:cxnLst/>
              <a:rect l="l" t="t" r="r" b="b"/>
              <a:pathLst>
                <a:path w="6299" h="11886" extrusionOk="0">
                  <a:moveTo>
                    <a:pt x="5545" y="0"/>
                  </a:moveTo>
                  <a:cubicBezTo>
                    <a:pt x="5283" y="0"/>
                    <a:pt x="5036" y="156"/>
                    <a:pt x="4934" y="422"/>
                  </a:cubicBezTo>
                  <a:cubicBezTo>
                    <a:pt x="2329" y="7068"/>
                    <a:pt x="206" y="10859"/>
                    <a:pt x="179" y="10895"/>
                  </a:cubicBezTo>
                  <a:cubicBezTo>
                    <a:pt x="0" y="11216"/>
                    <a:pt x="116" y="11618"/>
                    <a:pt x="429" y="11796"/>
                  </a:cubicBezTo>
                  <a:cubicBezTo>
                    <a:pt x="536" y="11858"/>
                    <a:pt x="652" y="11885"/>
                    <a:pt x="759" y="11885"/>
                  </a:cubicBezTo>
                  <a:cubicBezTo>
                    <a:pt x="991" y="11885"/>
                    <a:pt x="1214" y="11760"/>
                    <a:pt x="1339" y="11546"/>
                  </a:cubicBezTo>
                  <a:cubicBezTo>
                    <a:pt x="1428" y="11394"/>
                    <a:pt x="3524" y="7639"/>
                    <a:pt x="6165" y="903"/>
                  </a:cubicBezTo>
                  <a:cubicBezTo>
                    <a:pt x="6299" y="564"/>
                    <a:pt x="6138" y="181"/>
                    <a:pt x="5790" y="47"/>
                  </a:cubicBezTo>
                  <a:cubicBezTo>
                    <a:pt x="5710" y="15"/>
                    <a:pt x="5627" y="0"/>
                    <a:pt x="55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1" name="Google Shape;2301;p17"/>
            <p:cNvSpPr/>
            <p:nvPr/>
          </p:nvSpPr>
          <p:spPr>
            <a:xfrm>
              <a:off x="5192425" y="1408625"/>
              <a:ext cx="504275" cy="570400"/>
            </a:xfrm>
            <a:custGeom>
              <a:avLst/>
              <a:gdLst/>
              <a:ahLst/>
              <a:cxnLst/>
              <a:rect l="l" t="t" r="r" b="b"/>
              <a:pathLst>
                <a:path w="20171" h="22816" extrusionOk="0">
                  <a:moveTo>
                    <a:pt x="13529" y="0"/>
                  </a:moveTo>
                  <a:cubicBezTo>
                    <a:pt x="11292" y="0"/>
                    <a:pt x="8998" y="1298"/>
                    <a:pt x="7342" y="3693"/>
                  </a:cubicBezTo>
                  <a:cubicBezTo>
                    <a:pt x="4871" y="7252"/>
                    <a:pt x="0" y="21454"/>
                    <a:pt x="1802" y="22703"/>
                  </a:cubicBezTo>
                  <a:cubicBezTo>
                    <a:pt x="1912" y="22779"/>
                    <a:pt x="2058" y="22815"/>
                    <a:pt x="2236" y="22815"/>
                  </a:cubicBezTo>
                  <a:cubicBezTo>
                    <a:pt x="4987" y="22815"/>
                    <a:pt x="15352" y="14190"/>
                    <a:pt x="17673" y="10838"/>
                  </a:cubicBezTo>
                  <a:cubicBezTo>
                    <a:pt x="20171" y="7225"/>
                    <a:pt x="19823" y="3148"/>
                    <a:pt x="16825" y="1052"/>
                  </a:cubicBezTo>
                  <a:cubicBezTo>
                    <a:pt x="16825" y="1043"/>
                    <a:pt x="16816" y="1043"/>
                    <a:pt x="16816" y="1043"/>
                  </a:cubicBezTo>
                  <a:cubicBezTo>
                    <a:pt x="16807" y="1043"/>
                    <a:pt x="16807" y="1043"/>
                    <a:pt x="16807" y="1034"/>
                  </a:cubicBezTo>
                  <a:cubicBezTo>
                    <a:pt x="15791" y="336"/>
                    <a:pt x="14667" y="0"/>
                    <a:pt x="135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2" name="Google Shape;2302;p17"/>
            <p:cNvSpPr/>
            <p:nvPr/>
          </p:nvSpPr>
          <p:spPr>
            <a:xfrm>
              <a:off x="5542350" y="1514025"/>
              <a:ext cx="130275" cy="103800"/>
            </a:xfrm>
            <a:custGeom>
              <a:avLst/>
              <a:gdLst/>
              <a:ahLst/>
              <a:cxnLst/>
              <a:rect l="l" t="t" r="r" b="b"/>
              <a:pathLst>
                <a:path w="5211" h="4152" extrusionOk="0">
                  <a:moveTo>
                    <a:pt x="590" y="0"/>
                  </a:moveTo>
                  <a:cubicBezTo>
                    <a:pt x="427" y="0"/>
                    <a:pt x="265" y="78"/>
                    <a:pt x="161" y="226"/>
                  </a:cubicBezTo>
                  <a:cubicBezTo>
                    <a:pt x="0" y="458"/>
                    <a:pt x="63" y="788"/>
                    <a:pt x="295" y="949"/>
                  </a:cubicBezTo>
                  <a:lnTo>
                    <a:pt x="4925" y="4151"/>
                  </a:lnTo>
                  <a:cubicBezTo>
                    <a:pt x="5050" y="3794"/>
                    <a:pt x="5139" y="3437"/>
                    <a:pt x="5210" y="3081"/>
                  </a:cubicBezTo>
                  <a:lnTo>
                    <a:pt x="883" y="92"/>
                  </a:lnTo>
                  <a:cubicBezTo>
                    <a:pt x="794" y="30"/>
                    <a:pt x="692" y="0"/>
                    <a:pt x="590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3" name="Google Shape;2303;p17"/>
            <p:cNvSpPr/>
            <p:nvPr/>
          </p:nvSpPr>
          <p:spPr>
            <a:xfrm>
              <a:off x="5303925" y="1628275"/>
              <a:ext cx="119350" cy="94425"/>
            </a:xfrm>
            <a:custGeom>
              <a:avLst/>
              <a:gdLst/>
              <a:ahLst/>
              <a:cxnLst/>
              <a:rect l="l" t="t" r="r" b="b"/>
              <a:pathLst>
                <a:path w="4774" h="3777" extrusionOk="0">
                  <a:moveTo>
                    <a:pt x="393" y="0"/>
                  </a:moveTo>
                  <a:cubicBezTo>
                    <a:pt x="259" y="322"/>
                    <a:pt x="134" y="661"/>
                    <a:pt x="1" y="991"/>
                  </a:cubicBezTo>
                  <a:lnTo>
                    <a:pt x="3890" y="3685"/>
                  </a:lnTo>
                  <a:cubicBezTo>
                    <a:pt x="3979" y="3747"/>
                    <a:pt x="4083" y="3777"/>
                    <a:pt x="4186" y="3777"/>
                  </a:cubicBezTo>
                  <a:cubicBezTo>
                    <a:pt x="4351" y="3777"/>
                    <a:pt x="4514" y="3699"/>
                    <a:pt x="4613" y="3551"/>
                  </a:cubicBezTo>
                  <a:cubicBezTo>
                    <a:pt x="4773" y="3319"/>
                    <a:pt x="4720" y="2998"/>
                    <a:pt x="4479" y="2828"/>
                  </a:cubicBezTo>
                  <a:lnTo>
                    <a:pt x="393" y="0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4" name="Google Shape;2304;p17"/>
            <p:cNvSpPr/>
            <p:nvPr/>
          </p:nvSpPr>
          <p:spPr>
            <a:xfrm>
              <a:off x="5361025" y="1820000"/>
              <a:ext cx="81200" cy="59875"/>
            </a:xfrm>
            <a:custGeom>
              <a:avLst/>
              <a:gdLst/>
              <a:ahLst/>
              <a:cxnLst/>
              <a:rect l="l" t="t" r="r" b="b"/>
              <a:pathLst>
                <a:path w="3248" h="2395" extrusionOk="0">
                  <a:moveTo>
                    <a:pt x="592" y="1"/>
                  </a:moveTo>
                  <a:cubicBezTo>
                    <a:pt x="427" y="1"/>
                    <a:pt x="265" y="78"/>
                    <a:pt x="161" y="227"/>
                  </a:cubicBezTo>
                  <a:cubicBezTo>
                    <a:pt x="0" y="458"/>
                    <a:pt x="63" y="789"/>
                    <a:pt x="295" y="949"/>
                  </a:cubicBezTo>
                  <a:lnTo>
                    <a:pt x="2391" y="2394"/>
                  </a:lnTo>
                  <a:cubicBezTo>
                    <a:pt x="2677" y="2180"/>
                    <a:pt x="2962" y="1957"/>
                    <a:pt x="3248" y="1725"/>
                  </a:cubicBezTo>
                  <a:lnTo>
                    <a:pt x="893" y="93"/>
                  </a:lnTo>
                  <a:cubicBezTo>
                    <a:pt x="800" y="31"/>
                    <a:pt x="696" y="1"/>
                    <a:pt x="592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5" name="Google Shape;2305;p17"/>
            <p:cNvSpPr/>
            <p:nvPr/>
          </p:nvSpPr>
          <p:spPr>
            <a:xfrm>
              <a:off x="5237900" y="1839700"/>
              <a:ext cx="100625" cy="83825"/>
            </a:xfrm>
            <a:custGeom>
              <a:avLst/>
              <a:gdLst/>
              <a:ahLst/>
              <a:cxnLst/>
              <a:rect l="l" t="t" r="r" b="b"/>
              <a:pathLst>
                <a:path w="4025" h="3353" extrusionOk="0">
                  <a:moveTo>
                    <a:pt x="251" y="1"/>
                  </a:moveTo>
                  <a:cubicBezTo>
                    <a:pt x="162" y="375"/>
                    <a:pt x="72" y="732"/>
                    <a:pt x="1" y="1089"/>
                  </a:cubicBezTo>
                  <a:lnTo>
                    <a:pt x="3141" y="3257"/>
                  </a:lnTo>
                  <a:cubicBezTo>
                    <a:pt x="3230" y="3321"/>
                    <a:pt x="3332" y="3352"/>
                    <a:pt x="3433" y="3352"/>
                  </a:cubicBezTo>
                  <a:cubicBezTo>
                    <a:pt x="3597" y="3352"/>
                    <a:pt x="3759" y="3272"/>
                    <a:pt x="3864" y="3123"/>
                  </a:cubicBezTo>
                  <a:cubicBezTo>
                    <a:pt x="4024" y="2891"/>
                    <a:pt x="3962" y="2570"/>
                    <a:pt x="3730" y="2400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06" name="Google Shape;2306;p17"/>
          <p:cNvGrpSpPr/>
          <p:nvPr/>
        </p:nvGrpSpPr>
        <p:grpSpPr>
          <a:xfrm rot="10336987">
            <a:off x="57640" y="254953"/>
            <a:ext cx="1035075" cy="928481"/>
            <a:chOff x="5215375" y="2178475"/>
            <a:chExt cx="273025" cy="244900"/>
          </a:xfrm>
        </p:grpSpPr>
        <p:sp>
          <p:nvSpPr>
            <p:cNvPr id="2307" name="Google Shape;2307;p17"/>
            <p:cNvSpPr/>
            <p:nvPr/>
          </p:nvSpPr>
          <p:spPr>
            <a:xfrm>
              <a:off x="5215375" y="2178475"/>
              <a:ext cx="273025" cy="244900"/>
            </a:xfrm>
            <a:custGeom>
              <a:avLst/>
              <a:gdLst/>
              <a:ahLst/>
              <a:cxnLst/>
              <a:rect l="l" t="t" r="r" b="b"/>
              <a:pathLst>
                <a:path w="10921" h="9796" extrusionOk="0">
                  <a:moveTo>
                    <a:pt x="8217" y="1"/>
                  </a:moveTo>
                  <a:cubicBezTo>
                    <a:pt x="8021" y="1"/>
                    <a:pt x="7825" y="63"/>
                    <a:pt x="7664" y="206"/>
                  </a:cubicBezTo>
                  <a:lnTo>
                    <a:pt x="295" y="6673"/>
                  </a:lnTo>
                  <a:cubicBezTo>
                    <a:pt x="135" y="6816"/>
                    <a:pt x="28" y="7021"/>
                    <a:pt x="19" y="7244"/>
                  </a:cubicBezTo>
                  <a:cubicBezTo>
                    <a:pt x="1" y="7458"/>
                    <a:pt x="72" y="7673"/>
                    <a:pt x="215" y="7842"/>
                  </a:cubicBezTo>
                  <a:cubicBezTo>
                    <a:pt x="1303" y="9082"/>
                    <a:pt x="2882" y="9796"/>
                    <a:pt x="4533" y="9796"/>
                  </a:cubicBezTo>
                  <a:cubicBezTo>
                    <a:pt x="5916" y="9796"/>
                    <a:pt x="7263" y="9287"/>
                    <a:pt x="8306" y="8368"/>
                  </a:cubicBezTo>
                  <a:cubicBezTo>
                    <a:pt x="10679" y="6281"/>
                    <a:pt x="10920" y="2659"/>
                    <a:pt x="8833" y="277"/>
                  </a:cubicBezTo>
                  <a:cubicBezTo>
                    <a:pt x="8672" y="90"/>
                    <a:pt x="8440" y="1"/>
                    <a:pt x="8217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8" name="Google Shape;2308;p17"/>
            <p:cNvSpPr/>
            <p:nvPr/>
          </p:nvSpPr>
          <p:spPr>
            <a:xfrm>
              <a:off x="5236350" y="2199000"/>
              <a:ext cx="229075" cy="203550"/>
            </a:xfrm>
            <a:custGeom>
              <a:avLst/>
              <a:gdLst/>
              <a:ahLst/>
              <a:cxnLst/>
              <a:rect l="l" t="t" r="r" b="b"/>
              <a:pathLst>
                <a:path w="9163" h="8142" extrusionOk="0">
                  <a:moveTo>
                    <a:pt x="7378" y="0"/>
                  </a:moveTo>
                  <a:lnTo>
                    <a:pt x="7111" y="232"/>
                  </a:lnTo>
                  <a:cubicBezTo>
                    <a:pt x="8645" y="2123"/>
                    <a:pt x="8422" y="4907"/>
                    <a:pt x="6575" y="6530"/>
                  </a:cubicBezTo>
                  <a:cubicBezTo>
                    <a:pt x="5709" y="7288"/>
                    <a:pt x="4637" y="7660"/>
                    <a:pt x="3570" y="7660"/>
                  </a:cubicBezTo>
                  <a:cubicBezTo>
                    <a:pt x="2361" y="7660"/>
                    <a:pt x="1159" y="7183"/>
                    <a:pt x="268" y="6245"/>
                  </a:cubicBezTo>
                  <a:lnTo>
                    <a:pt x="1" y="6477"/>
                  </a:lnTo>
                  <a:cubicBezTo>
                    <a:pt x="968" y="7579"/>
                    <a:pt x="2322" y="8142"/>
                    <a:pt x="3685" y="8142"/>
                  </a:cubicBezTo>
                  <a:cubicBezTo>
                    <a:pt x="4836" y="8142"/>
                    <a:pt x="5992" y="7740"/>
                    <a:pt x="6923" y="6923"/>
                  </a:cubicBezTo>
                  <a:cubicBezTo>
                    <a:pt x="8957" y="5139"/>
                    <a:pt x="9162" y="2043"/>
                    <a:pt x="7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9" name="Google Shape;2309;p17"/>
            <p:cNvSpPr/>
            <p:nvPr/>
          </p:nvSpPr>
          <p:spPr>
            <a:xfrm>
              <a:off x="5243050" y="2204800"/>
              <a:ext cx="209450" cy="185725"/>
            </a:xfrm>
            <a:custGeom>
              <a:avLst/>
              <a:gdLst/>
              <a:ahLst/>
              <a:cxnLst/>
              <a:rect l="l" t="t" r="r" b="b"/>
              <a:pathLst>
                <a:path w="8378" h="7429" extrusionOk="0">
                  <a:moveTo>
                    <a:pt x="6843" y="0"/>
                  </a:moveTo>
                  <a:lnTo>
                    <a:pt x="0" y="6013"/>
                  </a:lnTo>
                  <a:cubicBezTo>
                    <a:pt x="891" y="6951"/>
                    <a:pt x="2093" y="7428"/>
                    <a:pt x="3302" y="7428"/>
                  </a:cubicBezTo>
                  <a:cubicBezTo>
                    <a:pt x="4369" y="7428"/>
                    <a:pt x="5441" y="7056"/>
                    <a:pt x="6307" y="6298"/>
                  </a:cubicBezTo>
                  <a:cubicBezTo>
                    <a:pt x="8154" y="4675"/>
                    <a:pt x="8377" y="1891"/>
                    <a:pt x="6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0" name="Google Shape;2310;p17"/>
            <p:cNvSpPr/>
            <p:nvPr/>
          </p:nvSpPr>
          <p:spPr>
            <a:xfrm>
              <a:off x="5345850" y="2279425"/>
              <a:ext cx="33050" cy="9850"/>
            </a:xfrm>
            <a:custGeom>
              <a:avLst/>
              <a:gdLst/>
              <a:ahLst/>
              <a:cxnLst/>
              <a:rect l="l" t="t" r="r" b="b"/>
              <a:pathLst>
                <a:path w="1322" h="394" extrusionOk="0">
                  <a:moveTo>
                    <a:pt x="551" y="1"/>
                  </a:moveTo>
                  <a:cubicBezTo>
                    <a:pt x="250" y="1"/>
                    <a:pt x="18" y="61"/>
                    <a:pt x="10" y="155"/>
                  </a:cubicBezTo>
                  <a:cubicBezTo>
                    <a:pt x="1" y="262"/>
                    <a:pt x="286" y="361"/>
                    <a:pt x="652" y="387"/>
                  </a:cubicBezTo>
                  <a:cubicBezTo>
                    <a:pt x="703" y="391"/>
                    <a:pt x="753" y="393"/>
                    <a:pt x="802" y="393"/>
                  </a:cubicBezTo>
                  <a:cubicBezTo>
                    <a:pt x="1088" y="393"/>
                    <a:pt x="1305" y="329"/>
                    <a:pt x="1312" y="245"/>
                  </a:cubicBezTo>
                  <a:cubicBezTo>
                    <a:pt x="1321" y="138"/>
                    <a:pt x="1036" y="31"/>
                    <a:pt x="670" y="4"/>
                  </a:cubicBezTo>
                  <a:cubicBezTo>
                    <a:pt x="629" y="2"/>
                    <a:pt x="589" y="1"/>
                    <a:pt x="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1" name="Google Shape;2311;p17"/>
            <p:cNvSpPr/>
            <p:nvPr/>
          </p:nvSpPr>
          <p:spPr>
            <a:xfrm>
              <a:off x="5323100" y="2297800"/>
              <a:ext cx="10750" cy="32575"/>
            </a:xfrm>
            <a:custGeom>
              <a:avLst/>
              <a:gdLst/>
              <a:ahLst/>
              <a:cxnLst/>
              <a:rect l="l" t="t" r="r" b="b"/>
              <a:pathLst>
                <a:path w="430" h="1303" extrusionOk="0">
                  <a:moveTo>
                    <a:pt x="255" y="0"/>
                  </a:moveTo>
                  <a:cubicBezTo>
                    <a:pt x="150" y="0"/>
                    <a:pt x="54" y="282"/>
                    <a:pt x="28" y="643"/>
                  </a:cubicBezTo>
                  <a:cubicBezTo>
                    <a:pt x="1" y="999"/>
                    <a:pt x="72" y="1294"/>
                    <a:pt x="170" y="1303"/>
                  </a:cubicBezTo>
                  <a:cubicBezTo>
                    <a:pt x="172" y="1303"/>
                    <a:pt x="174" y="1303"/>
                    <a:pt x="175" y="1303"/>
                  </a:cubicBezTo>
                  <a:cubicBezTo>
                    <a:pt x="281" y="1303"/>
                    <a:pt x="385" y="1021"/>
                    <a:pt x="411" y="660"/>
                  </a:cubicBezTo>
                  <a:cubicBezTo>
                    <a:pt x="429" y="304"/>
                    <a:pt x="367" y="9"/>
                    <a:pt x="260" y="0"/>
                  </a:cubicBezTo>
                  <a:cubicBezTo>
                    <a:pt x="258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12" name="Google Shape;2312;p17"/>
          <p:cNvSpPr/>
          <p:nvPr/>
        </p:nvSpPr>
        <p:spPr>
          <a:xfrm rot="-3287884">
            <a:off x="222902" y="2604415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3" name="Google Shape;2313;p17"/>
          <p:cNvSpPr/>
          <p:nvPr/>
        </p:nvSpPr>
        <p:spPr>
          <a:xfrm rot="1494932">
            <a:off x="11542836" y="2956515"/>
            <a:ext cx="339579" cy="359176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4" name="Google Shape;2314;p17"/>
          <p:cNvSpPr/>
          <p:nvPr/>
        </p:nvSpPr>
        <p:spPr>
          <a:xfrm rot="-3916269">
            <a:off x="6103303" y="6193619"/>
            <a:ext cx="339577" cy="359175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315" name="Google Shape;2315;p17"/>
          <p:cNvGrpSpPr/>
          <p:nvPr/>
        </p:nvGrpSpPr>
        <p:grpSpPr>
          <a:xfrm rot="-1748891">
            <a:off x="90926" y="4994037"/>
            <a:ext cx="603527" cy="550905"/>
            <a:chOff x="6878645" y="4321800"/>
            <a:chExt cx="521329" cy="475799"/>
          </a:xfrm>
        </p:grpSpPr>
        <p:sp>
          <p:nvSpPr>
            <p:cNvPr id="2316" name="Google Shape;2316;p17"/>
            <p:cNvSpPr/>
            <p:nvPr/>
          </p:nvSpPr>
          <p:spPr>
            <a:xfrm>
              <a:off x="6878645" y="4321800"/>
              <a:ext cx="521329" cy="475799"/>
            </a:xfrm>
            <a:custGeom>
              <a:avLst/>
              <a:gdLst/>
              <a:ahLst/>
              <a:cxnLst/>
              <a:rect l="l" t="t" r="r" b="b"/>
              <a:pathLst>
                <a:path w="7958" h="7263" extrusionOk="0">
                  <a:moveTo>
                    <a:pt x="3765" y="0"/>
                  </a:moveTo>
                  <a:cubicBezTo>
                    <a:pt x="3337" y="0"/>
                    <a:pt x="2917" y="81"/>
                    <a:pt x="2507" y="232"/>
                  </a:cubicBezTo>
                  <a:cubicBezTo>
                    <a:pt x="1900" y="464"/>
                    <a:pt x="1481" y="982"/>
                    <a:pt x="1374" y="1615"/>
                  </a:cubicBezTo>
                  <a:cubicBezTo>
                    <a:pt x="1294" y="2106"/>
                    <a:pt x="1410" y="2579"/>
                    <a:pt x="1686" y="2962"/>
                  </a:cubicBezTo>
                  <a:lnTo>
                    <a:pt x="384" y="4113"/>
                  </a:lnTo>
                  <a:cubicBezTo>
                    <a:pt x="170" y="4309"/>
                    <a:pt x="36" y="4577"/>
                    <a:pt x="18" y="4862"/>
                  </a:cubicBezTo>
                  <a:cubicBezTo>
                    <a:pt x="0" y="5157"/>
                    <a:pt x="98" y="5433"/>
                    <a:pt x="295" y="5656"/>
                  </a:cubicBezTo>
                  <a:lnTo>
                    <a:pt x="1392" y="6896"/>
                  </a:lnTo>
                  <a:cubicBezTo>
                    <a:pt x="1597" y="7128"/>
                    <a:pt x="1892" y="7262"/>
                    <a:pt x="2204" y="7262"/>
                  </a:cubicBezTo>
                  <a:cubicBezTo>
                    <a:pt x="2471" y="7262"/>
                    <a:pt x="2730" y="7164"/>
                    <a:pt x="2926" y="6994"/>
                  </a:cubicBezTo>
                  <a:lnTo>
                    <a:pt x="4229" y="5844"/>
                  </a:lnTo>
                  <a:cubicBezTo>
                    <a:pt x="4559" y="6147"/>
                    <a:pt x="4996" y="6325"/>
                    <a:pt x="5460" y="6325"/>
                  </a:cubicBezTo>
                  <a:cubicBezTo>
                    <a:pt x="6129" y="6325"/>
                    <a:pt x="6736" y="5960"/>
                    <a:pt x="7048" y="5362"/>
                  </a:cubicBezTo>
                  <a:cubicBezTo>
                    <a:pt x="7958" y="3622"/>
                    <a:pt x="7146" y="1972"/>
                    <a:pt x="6522" y="1258"/>
                  </a:cubicBezTo>
                  <a:lnTo>
                    <a:pt x="6513" y="1258"/>
                  </a:lnTo>
                  <a:cubicBezTo>
                    <a:pt x="6334" y="1044"/>
                    <a:pt x="5326" y="0"/>
                    <a:pt x="3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7" name="Google Shape;2317;p17"/>
            <p:cNvSpPr/>
            <p:nvPr/>
          </p:nvSpPr>
          <p:spPr>
            <a:xfrm>
              <a:off x="6931840" y="4376108"/>
              <a:ext cx="409110" cy="367511"/>
            </a:xfrm>
            <a:custGeom>
              <a:avLst/>
              <a:gdLst/>
              <a:ahLst/>
              <a:cxnLst/>
              <a:rect l="l" t="t" r="r" b="b"/>
              <a:pathLst>
                <a:path w="6245" h="5610" extrusionOk="0">
                  <a:moveTo>
                    <a:pt x="2946" y="1"/>
                  </a:moveTo>
                  <a:cubicBezTo>
                    <a:pt x="2646" y="1"/>
                    <a:pt x="2325" y="53"/>
                    <a:pt x="1989" y="180"/>
                  </a:cubicBezTo>
                  <a:cubicBezTo>
                    <a:pt x="1294" y="447"/>
                    <a:pt x="1142" y="1357"/>
                    <a:pt x="1713" y="1830"/>
                  </a:cubicBezTo>
                  <a:cubicBezTo>
                    <a:pt x="1838" y="1937"/>
                    <a:pt x="1972" y="2044"/>
                    <a:pt x="2097" y="2160"/>
                  </a:cubicBezTo>
                  <a:lnTo>
                    <a:pt x="125" y="3908"/>
                  </a:lnTo>
                  <a:cubicBezTo>
                    <a:pt x="18" y="4007"/>
                    <a:pt x="0" y="4167"/>
                    <a:pt x="98" y="4274"/>
                  </a:cubicBezTo>
                  <a:lnTo>
                    <a:pt x="1196" y="5523"/>
                  </a:lnTo>
                  <a:cubicBezTo>
                    <a:pt x="1248" y="5580"/>
                    <a:pt x="1320" y="5609"/>
                    <a:pt x="1393" y="5609"/>
                  </a:cubicBezTo>
                  <a:cubicBezTo>
                    <a:pt x="1456" y="5609"/>
                    <a:pt x="1520" y="5587"/>
                    <a:pt x="1570" y="5541"/>
                  </a:cubicBezTo>
                  <a:lnTo>
                    <a:pt x="3551" y="3793"/>
                  </a:lnTo>
                  <a:cubicBezTo>
                    <a:pt x="3640" y="3935"/>
                    <a:pt x="3738" y="4078"/>
                    <a:pt x="3827" y="4221"/>
                  </a:cubicBezTo>
                  <a:cubicBezTo>
                    <a:pt x="4024" y="4520"/>
                    <a:pt x="4337" y="4668"/>
                    <a:pt x="4649" y="4668"/>
                  </a:cubicBezTo>
                  <a:cubicBezTo>
                    <a:pt x="4987" y="4668"/>
                    <a:pt x="5323" y="4493"/>
                    <a:pt x="5504" y="4149"/>
                  </a:cubicBezTo>
                  <a:cubicBezTo>
                    <a:pt x="6245" y="2740"/>
                    <a:pt x="5495" y="1437"/>
                    <a:pt x="5094" y="982"/>
                  </a:cubicBezTo>
                  <a:cubicBezTo>
                    <a:pt x="5094" y="982"/>
                    <a:pt x="5085" y="982"/>
                    <a:pt x="5085" y="973"/>
                  </a:cubicBezTo>
                  <a:cubicBezTo>
                    <a:pt x="4774" y="621"/>
                    <a:pt x="3981" y="1"/>
                    <a:pt x="2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18" name="Google Shape;2318;p17"/>
          <p:cNvGrpSpPr/>
          <p:nvPr/>
        </p:nvGrpSpPr>
        <p:grpSpPr>
          <a:xfrm rot="7003686">
            <a:off x="11338753" y="558540"/>
            <a:ext cx="699964" cy="670257"/>
            <a:chOff x="4550100" y="3128775"/>
            <a:chExt cx="315150" cy="301775"/>
          </a:xfrm>
        </p:grpSpPr>
        <p:sp>
          <p:nvSpPr>
            <p:cNvPr id="2319" name="Google Shape;2319;p17"/>
            <p:cNvSpPr/>
            <p:nvPr/>
          </p:nvSpPr>
          <p:spPr>
            <a:xfrm>
              <a:off x="4554125" y="3128775"/>
              <a:ext cx="311125" cy="301775"/>
            </a:xfrm>
            <a:custGeom>
              <a:avLst/>
              <a:gdLst/>
              <a:ahLst/>
              <a:cxnLst/>
              <a:rect l="l" t="t" r="r" b="b"/>
              <a:pathLst>
                <a:path w="12445" h="12071" extrusionOk="0">
                  <a:moveTo>
                    <a:pt x="5460" y="1"/>
                  </a:moveTo>
                  <a:cubicBezTo>
                    <a:pt x="5023" y="1"/>
                    <a:pt x="4630" y="117"/>
                    <a:pt x="4309" y="358"/>
                  </a:cubicBezTo>
                  <a:cubicBezTo>
                    <a:pt x="4291" y="367"/>
                    <a:pt x="4273" y="384"/>
                    <a:pt x="4255" y="393"/>
                  </a:cubicBezTo>
                  <a:cubicBezTo>
                    <a:pt x="4238" y="402"/>
                    <a:pt x="4220" y="420"/>
                    <a:pt x="4211" y="429"/>
                  </a:cubicBezTo>
                  <a:cubicBezTo>
                    <a:pt x="2641" y="1562"/>
                    <a:pt x="1436" y="2998"/>
                    <a:pt x="812" y="4479"/>
                  </a:cubicBezTo>
                  <a:cubicBezTo>
                    <a:pt x="0" y="6388"/>
                    <a:pt x="187" y="8244"/>
                    <a:pt x="1356" y="9859"/>
                  </a:cubicBezTo>
                  <a:cubicBezTo>
                    <a:pt x="2400" y="11304"/>
                    <a:pt x="3916" y="12071"/>
                    <a:pt x="5718" y="12071"/>
                  </a:cubicBezTo>
                  <a:cubicBezTo>
                    <a:pt x="7369" y="12071"/>
                    <a:pt x="9278" y="11402"/>
                    <a:pt x="10973" y="10233"/>
                  </a:cubicBezTo>
                  <a:cubicBezTo>
                    <a:pt x="11098" y="10180"/>
                    <a:pt x="11223" y="10108"/>
                    <a:pt x="11330" y="10028"/>
                  </a:cubicBezTo>
                  <a:cubicBezTo>
                    <a:pt x="11767" y="9716"/>
                    <a:pt x="12445" y="8895"/>
                    <a:pt x="12026" y="7040"/>
                  </a:cubicBezTo>
                  <a:cubicBezTo>
                    <a:pt x="11767" y="5907"/>
                    <a:pt x="11142" y="4613"/>
                    <a:pt x="10268" y="3418"/>
                  </a:cubicBezTo>
                  <a:cubicBezTo>
                    <a:pt x="8769" y="1339"/>
                    <a:pt x="6878" y="1"/>
                    <a:pt x="5460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0" name="Google Shape;2320;p17"/>
            <p:cNvSpPr/>
            <p:nvPr/>
          </p:nvSpPr>
          <p:spPr>
            <a:xfrm>
              <a:off x="4550100" y="3156225"/>
              <a:ext cx="271900" cy="253500"/>
            </a:xfrm>
            <a:custGeom>
              <a:avLst/>
              <a:gdLst/>
              <a:ahLst/>
              <a:cxnLst/>
              <a:rect l="l" t="t" r="r" b="b"/>
              <a:pathLst>
                <a:path w="10876" h="10140" extrusionOk="0">
                  <a:moveTo>
                    <a:pt x="4854" y="0"/>
                  </a:moveTo>
                  <a:cubicBezTo>
                    <a:pt x="2275" y="1874"/>
                    <a:pt x="0" y="5255"/>
                    <a:pt x="2186" y="8270"/>
                  </a:cubicBezTo>
                  <a:cubicBezTo>
                    <a:pt x="3162" y="9617"/>
                    <a:pt x="4486" y="10140"/>
                    <a:pt x="5881" y="10140"/>
                  </a:cubicBezTo>
                  <a:cubicBezTo>
                    <a:pt x="7610" y="10140"/>
                    <a:pt x="9449" y="9337"/>
                    <a:pt x="10875" y="8306"/>
                  </a:cubicBezTo>
                  <a:lnTo>
                    <a:pt x="48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1" name="Google Shape;2321;p17"/>
            <p:cNvSpPr/>
            <p:nvPr/>
          </p:nvSpPr>
          <p:spPr>
            <a:xfrm>
              <a:off x="4649350" y="3149500"/>
              <a:ext cx="200525" cy="218200"/>
            </a:xfrm>
            <a:custGeom>
              <a:avLst/>
              <a:gdLst/>
              <a:ahLst/>
              <a:cxnLst/>
              <a:rect l="l" t="t" r="r" b="b"/>
              <a:pathLst>
                <a:path w="8021" h="8728" extrusionOk="0">
                  <a:moveTo>
                    <a:pt x="1649" y="1"/>
                  </a:moveTo>
                  <a:cubicBezTo>
                    <a:pt x="1393" y="1"/>
                    <a:pt x="1167" y="64"/>
                    <a:pt x="982" y="198"/>
                  </a:cubicBezTo>
                  <a:cubicBezTo>
                    <a:pt x="0" y="911"/>
                    <a:pt x="553" y="3356"/>
                    <a:pt x="2222" y="5657"/>
                  </a:cubicBezTo>
                  <a:cubicBezTo>
                    <a:pt x="3585" y="7528"/>
                    <a:pt x="5261" y="8727"/>
                    <a:pt x="6367" y="8727"/>
                  </a:cubicBezTo>
                  <a:cubicBezTo>
                    <a:pt x="6622" y="8727"/>
                    <a:pt x="6846" y="8664"/>
                    <a:pt x="7030" y="8530"/>
                  </a:cubicBezTo>
                  <a:cubicBezTo>
                    <a:pt x="8020" y="7816"/>
                    <a:pt x="7467" y="5372"/>
                    <a:pt x="5790" y="3070"/>
                  </a:cubicBezTo>
                  <a:cubicBezTo>
                    <a:pt x="4434" y="1200"/>
                    <a:pt x="2760" y="1"/>
                    <a:pt x="16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2" name="Google Shape;2322;p17"/>
            <p:cNvSpPr/>
            <p:nvPr/>
          </p:nvSpPr>
          <p:spPr>
            <a:xfrm>
              <a:off x="4695525" y="3191350"/>
              <a:ext cx="110850" cy="132950"/>
            </a:xfrm>
            <a:custGeom>
              <a:avLst/>
              <a:gdLst/>
              <a:ahLst/>
              <a:cxnLst/>
              <a:rect l="l" t="t" r="r" b="b"/>
              <a:pathLst>
                <a:path w="4434" h="5318" extrusionOk="0">
                  <a:moveTo>
                    <a:pt x="422" y="0"/>
                  </a:moveTo>
                  <a:cubicBezTo>
                    <a:pt x="379" y="0"/>
                    <a:pt x="342" y="10"/>
                    <a:pt x="312" y="31"/>
                  </a:cubicBezTo>
                  <a:cubicBezTo>
                    <a:pt x="0" y="254"/>
                    <a:pt x="607" y="1619"/>
                    <a:pt x="1650" y="3065"/>
                  </a:cubicBezTo>
                  <a:cubicBezTo>
                    <a:pt x="2603" y="4381"/>
                    <a:pt x="3600" y="5317"/>
                    <a:pt x="4012" y="5317"/>
                  </a:cubicBezTo>
                  <a:cubicBezTo>
                    <a:pt x="4055" y="5317"/>
                    <a:pt x="4092" y="5307"/>
                    <a:pt x="4122" y="5286"/>
                  </a:cubicBezTo>
                  <a:cubicBezTo>
                    <a:pt x="4434" y="5054"/>
                    <a:pt x="3836" y="3698"/>
                    <a:pt x="2783" y="2244"/>
                  </a:cubicBezTo>
                  <a:cubicBezTo>
                    <a:pt x="1830" y="936"/>
                    <a:pt x="834" y="0"/>
                    <a:pt x="4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3" name="Google Shape;2323;p17"/>
            <p:cNvSpPr/>
            <p:nvPr/>
          </p:nvSpPr>
          <p:spPr>
            <a:xfrm>
              <a:off x="4733200" y="3207525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4" name="Google Shape;2324;p17"/>
            <p:cNvSpPr/>
            <p:nvPr/>
          </p:nvSpPr>
          <p:spPr>
            <a:xfrm>
              <a:off x="4753050" y="3230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5" name="Google Shape;2325;p17"/>
            <p:cNvSpPr/>
            <p:nvPr/>
          </p:nvSpPr>
          <p:spPr>
            <a:xfrm>
              <a:off x="4770675" y="3257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6" name="Google Shape;2326;p17"/>
            <p:cNvSpPr/>
            <p:nvPr/>
          </p:nvSpPr>
          <p:spPr>
            <a:xfrm>
              <a:off x="4785625" y="3286025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7" name="Google Shape;2327;p17"/>
            <p:cNvSpPr/>
            <p:nvPr/>
          </p:nvSpPr>
          <p:spPr>
            <a:xfrm>
              <a:off x="4793650" y="33143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0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8" name="Google Shape;2328;p17"/>
            <p:cNvSpPr/>
            <p:nvPr/>
          </p:nvSpPr>
          <p:spPr>
            <a:xfrm>
              <a:off x="4768225" y="33065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9" name="Google Shape;2329;p17"/>
            <p:cNvSpPr/>
            <p:nvPr/>
          </p:nvSpPr>
          <p:spPr>
            <a:xfrm>
              <a:off x="4744350" y="32806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90" y="455"/>
                    <a:pt x="590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0" name="Google Shape;2330;p17"/>
            <p:cNvSpPr/>
            <p:nvPr/>
          </p:nvSpPr>
          <p:spPr>
            <a:xfrm>
              <a:off x="4728075" y="32590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1" name="Google Shape;2331;p17"/>
            <p:cNvSpPr/>
            <p:nvPr/>
          </p:nvSpPr>
          <p:spPr>
            <a:xfrm>
              <a:off x="4711125" y="32340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2" name="Google Shape;2332;p17"/>
            <p:cNvSpPr/>
            <p:nvPr/>
          </p:nvSpPr>
          <p:spPr>
            <a:xfrm>
              <a:off x="4698850" y="32088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90" y="456"/>
                    <a:pt x="590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3" name="Google Shape;2333;p17"/>
            <p:cNvSpPr/>
            <p:nvPr/>
          </p:nvSpPr>
          <p:spPr>
            <a:xfrm>
              <a:off x="4711350" y="31892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4" name="Google Shape;2334;p17"/>
            <p:cNvSpPr/>
            <p:nvPr/>
          </p:nvSpPr>
          <p:spPr>
            <a:xfrm>
              <a:off x="4691725" y="3182100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35" name="Google Shape;2335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36" name="Google Shape;2336;p17"/>
          <p:cNvSpPr txBox="1">
            <a:spLocks noGrp="1"/>
          </p:cNvSpPr>
          <p:nvPr>
            <p:ph type="title" idx="2"/>
          </p:nvPr>
        </p:nvSpPr>
        <p:spPr>
          <a:xfrm>
            <a:off x="960003" y="3722167"/>
            <a:ext cx="278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337" name="Google Shape;2337;p17"/>
          <p:cNvSpPr txBox="1">
            <a:spLocks noGrp="1"/>
          </p:cNvSpPr>
          <p:nvPr>
            <p:ph type="subTitle" idx="1"/>
          </p:nvPr>
        </p:nvSpPr>
        <p:spPr>
          <a:xfrm>
            <a:off x="960000" y="4425767"/>
            <a:ext cx="2782400" cy="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8" name="Google Shape;2338;p17"/>
          <p:cNvSpPr txBox="1">
            <a:spLocks noGrp="1"/>
          </p:cNvSpPr>
          <p:nvPr>
            <p:ph type="title" idx="3"/>
          </p:nvPr>
        </p:nvSpPr>
        <p:spPr>
          <a:xfrm>
            <a:off x="4704792" y="3722167"/>
            <a:ext cx="278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339" name="Google Shape;2339;p17"/>
          <p:cNvSpPr txBox="1">
            <a:spLocks noGrp="1"/>
          </p:cNvSpPr>
          <p:nvPr>
            <p:ph type="subTitle" idx="4"/>
          </p:nvPr>
        </p:nvSpPr>
        <p:spPr>
          <a:xfrm>
            <a:off x="4704800" y="4425767"/>
            <a:ext cx="2782400" cy="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0" name="Google Shape;2340;p17"/>
          <p:cNvSpPr txBox="1">
            <a:spLocks noGrp="1"/>
          </p:cNvSpPr>
          <p:nvPr>
            <p:ph type="title" idx="5"/>
          </p:nvPr>
        </p:nvSpPr>
        <p:spPr>
          <a:xfrm>
            <a:off x="8449589" y="3722167"/>
            <a:ext cx="278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341" name="Google Shape;2341;p17"/>
          <p:cNvSpPr txBox="1">
            <a:spLocks noGrp="1"/>
          </p:cNvSpPr>
          <p:nvPr>
            <p:ph type="subTitle" idx="6"/>
          </p:nvPr>
        </p:nvSpPr>
        <p:spPr>
          <a:xfrm>
            <a:off x="8449600" y="4425767"/>
            <a:ext cx="2782400" cy="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7963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3" name="Google Shape;2343;p18"/>
          <p:cNvSpPr/>
          <p:nvPr/>
        </p:nvSpPr>
        <p:spPr>
          <a:xfrm>
            <a:off x="7239201" y="5314149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344" name="Google Shape;2344;p18"/>
          <p:cNvGrpSpPr/>
          <p:nvPr/>
        </p:nvGrpSpPr>
        <p:grpSpPr>
          <a:xfrm rot="10800000">
            <a:off x="7378072" y="5497127"/>
            <a:ext cx="5115997" cy="2931076"/>
            <a:chOff x="-9376871" y="-61513"/>
            <a:chExt cx="3836998" cy="2198307"/>
          </a:xfrm>
        </p:grpSpPr>
        <p:sp>
          <p:nvSpPr>
            <p:cNvPr id="2345" name="Google Shape;2345;p18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6" name="Google Shape;2346;p18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7" name="Google Shape;2347;p18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8" name="Google Shape;2348;p18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9" name="Google Shape;2349;p18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0" name="Google Shape;2350;p18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1" name="Google Shape;2351;p18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2" name="Google Shape;2352;p18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3" name="Google Shape;2353;p18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4" name="Google Shape;2354;p18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5" name="Google Shape;2355;p18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6" name="Google Shape;2356;p18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7" name="Google Shape;2357;p18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8" name="Google Shape;2358;p18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9" name="Google Shape;2359;p18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0" name="Google Shape;2360;p18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1" name="Google Shape;2361;p18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2" name="Google Shape;2362;p18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3" name="Google Shape;2363;p18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4" name="Google Shape;2364;p18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5" name="Google Shape;2365;p18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6" name="Google Shape;2366;p18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7" name="Google Shape;2367;p18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8" name="Google Shape;2368;p18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9" name="Google Shape;2369;p18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0" name="Google Shape;2370;p18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1" name="Google Shape;2371;p18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2" name="Google Shape;2372;p18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3" name="Google Shape;2373;p18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4" name="Google Shape;2374;p18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5" name="Google Shape;2375;p18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6" name="Google Shape;2376;p18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7" name="Google Shape;2377;p18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8" name="Google Shape;2378;p18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9" name="Google Shape;2379;p18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0" name="Google Shape;2380;p18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1" name="Google Shape;2381;p18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2" name="Google Shape;2382;p18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3" name="Google Shape;2383;p18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4" name="Google Shape;2384;p18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5" name="Google Shape;2385;p18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6" name="Google Shape;2386;p18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7" name="Google Shape;2387;p18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8" name="Google Shape;2388;p18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9" name="Google Shape;2389;p18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0" name="Google Shape;2390;p18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1" name="Google Shape;2391;p18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2" name="Google Shape;2392;p18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3" name="Google Shape;2393;p18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4" name="Google Shape;2394;p18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5" name="Google Shape;2395;p18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6" name="Google Shape;2396;p18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7" name="Google Shape;2397;p18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8" name="Google Shape;2398;p18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9" name="Google Shape;2399;p18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0" name="Google Shape;2400;p18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1" name="Google Shape;2401;p18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2" name="Google Shape;2402;p18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3" name="Google Shape;2403;p18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4" name="Google Shape;2404;p18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05" name="Google Shape;2405;p18"/>
          <p:cNvGrpSpPr/>
          <p:nvPr/>
        </p:nvGrpSpPr>
        <p:grpSpPr>
          <a:xfrm>
            <a:off x="11054527" y="5314149"/>
            <a:ext cx="1077981" cy="1032232"/>
            <a:chOff x="4550100" y="3128775"/>
            <a:chExt cx="315150" cy="301775"/>
          </a:xfrm>
        </p:grpSpPr>
        <p:sp>
          <p:nvSpPr>
            <p:cNvPr id="2406" name="Google Shape;2406;p18"/>
            <p:cNvSpPr/>
            <p:nvPr/>
          </p:nvSpPr>
          <p:spPr>
            <a:xfrm>
              <a:off x="4554125" y="3128775"/>
              <a:ext cx="311125" cy="301775"/>
            </a:xfrm>
            <a:custGeom>
              <a:avLst/>
              <a:gdLst/>
              <a:ahLst/>
              <a:cxnLst/>
              <a:rect l="l" t="t" r="r" b="b"/>
              <a:pathLst>
                <a:path w="12445" h="12071" extrusionOk="0">
                  <a:moveTo>
                    <a:pt x="5460" y="1"/>
                  </a:moveTo>
                  <a:cubicBezTo>
                    <a:pt x="5023" y="1"/>
                    <a:pt x="4630" y="117"/>
                    <a:pt x="4309" y="358"/>
                  </a:cubicBezTo>
                  <a:cubicBezTo>
                    <a:pt x="4291" y="367"/>
                    <a:pt x="4273" y="384"/>
                    <a:pt x="4255" y="393"/>
                  </a:cubicBezTo>
                  <a:cubicBezTo>
                    <a:pt x="4238" y="402"/>
                    <a:pt x="4220" y="420"/>
                    <a:pt x="4211" y="429"/>
                  </a:cubicBezTo>
                  <a:cubicBezTo>
                    <a:pt x="2641" y="1562"/>
                    <a:pt x="1436" y="2998"/>
                    <a:pt x="812" y="4479"/>
                  </a:cubicBezTo>
                  <a:cubicBezTo>
                    <a:pt x="0" y="6388"/>
                    <a:pt x="187" y="8244"/>
                    <a:pt x="1356" y="9859"/>
                  </a:cubicBezTo>
                  <a:cubicBezTo>
                    <a:pt x="2400" y="11304"/>
                    <a:pt x="3916" y="12071"/>
                    <a:pt x="5718" y="12071"/>
                  </a:cubicBezTo>
                  <a:cubicBezTo>
                    <a:pt x="7369" y="12071"/>
                    <a:pt x="9278" y="11402"/>
                    <a:pt x="10973" y="10233"/>
                  </a:cubicBezTo>
                  <a:cubicBezTo>
                    <a:pt x="11098" y="10180"/>
                    <a:pt x="11223" y="10108"/>
                    <a:pt x="11330" y="10028"/>
                  </a:cubicBezTo>
                  <a:cubicBezTo>
                    <a:pt x="11767" y="9716"/>
                    <a:pt x="12445" y="8895"/>
                    <a:pt x="12026" y="7040"/>
                  </a:cubicBezTo>
                  <a:cubicBezTo>
                    <a:pt x="11767" y="5907"/>
                    <a:pt x="11142" y="4613"/>
                    <a:pt x="10268" y="3418"/>
                  </a:cubicBezTo>
                  <a:cubicBezTo>
                    <a:pt x="8769" y="1339"/>
                    <a:pt x="6878" y="1"/>
                    <a:pt x="5460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7" name="Google Shape;2407;p18"/>
            <p:cNvSpPr/>
            <p:nvPr/>
          </p:nvSpPr>
          <p:spPr>
            <a:xfrm>
              <a:off x="4550100" y="3156225"/>
              <a:ext cx="271900" cy="253500"/>
            </a:xfrm>
            <a:custGeom>
              <a:avLst/>
              <a:gdLst/>
              <a:ahLst/>
              <a:cxnLst/>
              <a:rect l="l" t="t" r="r" b="b"/>
              <a:pathLst>
                <a:path w="10876" h="10140" extrusionOk="0">
                  <a:moveTo>
                    <a:pt x="4854" y="0"/>
                  </a:moveTo>
                  <a:cubicBezTo>
                    <a:pt x="2275" y="1874"/>
                    <a:pt x="0" y="5255"/>
                    <a:pt x="2186" y="8270"/>
                  </a:cubicBezTo>
                  <a:cubicBezTo>
                    <a:pt x="3162" y="9617"/>
                    <a:pt x="4486" y="10140"/>
                    <a:pt x="5881" y="10140"/>
                  </a:cubicBezTo>
                  <a:cubicBezTo>
                    <a:pt x="7610" y="10140"/>
                    <a:pt x="9449" y="9337"/>
                    <a:pt x="10875" y="8306"/>
                  </a:cubicBezTo>
                  <a:lnTo>
                    <a:pt x="48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8" name="Google Shape;2408;p18"/>
            <p:cNvSpPr/>
            <p:nvPr/>
          </p:nvSpPr>
          <p:spPr>
            <a:xfrm>
              <a:off x="4649350" y="3149500"/>
              <a:ext cx="200525" cy="218200"/>
            </a:xfrm>
            <a:custGeom>
              <a:avLst/>
              <a:gdLst/>
              <a:ahLst/>
              <a:cxnLst/>
              <a:rect l="l" t="t" r="r" b="b"/>
              <a:pathLst>
                <a:path w="8021" h="8728" extrusionOk="0">
                  <a:moveTo>
                    <a:pt x="1649" y="1"/>
                  </a:moveTo>
                  <a:cubicBezTo>
                    <a:pt x="1393" y="1"/>
                    <a:pt x="1167" y="64"/>
                    <a:pt x="982" y="198"/>
                  </a:cubicBezTo>
                  <a:cubicBezTo>
                    <a:pt x="0" y="911"/>
                    <a:pt x="553" y="3356"/>
                    <a:pt x="2222" y="5657"/>
                  </a:cubicBezTo>
                  <a:cubicBezTo>
                    <a:pt x="3585" y="7528"/>
                    <a:pt x="5261" y="8727"/>
                    <a:pt x="6367" y="8727"/>
                  </a:cubicBezTo>
                  <a:cubicBezTo>
                    <a:pt x="6622" y="8727"/>
                    <a:pt x="6846" y="8664"/>
                    <a:pt x="7030" y="8530"/>
                  </a:cubicBezTo>
                  <a:cubicBezTo>
                    <a:pt x="8020" y="7816"/>
                    <a:pt x="7467" y="5372"/>
                    <a:pt x="5790" y="3070"/>
                  </a:cubicBezTo>
                  <a:cubicBezTo>
                    <a:pt x="4434" y="1200"/>
                    <a:pt x="2760" y="1"/>
                    <a:pt x="16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9" name="Google Shape;2409;p18"/>
            <p:cNvSpPr/>
            <p:nvPr/>
          </p:nvSpPr>
          <p:spPr>
            <a:xfrm>
              <a:off x="4695525" y="3191350"/>
              <a:ext cx="110850" cy="132950"/>
            </a:xfrm>
            <a:custGeom>
              <a:avLst/>
              <a:gdLst/>
              <a:ahLst/>
              <a:cxnLst/>
              <a:rect l="l" t="t" r="r" b="b"/>
              <a:pathLst>
                <a:path w="4434" h="5318" extrusionOk="0">
                  <a:moveTo>
                    <a:pt x="422" y="0"/>
                  </a:moveTo>
                  <a:cubicBezTo>
                    <a:pt x="379" y="0"/>
                    <a:pt x="342" y="10"/>
                    <a:pt x="312" y="31"/>
                  </a:cubicBezTo>
                  <a:cubicBezTo>
                    <a:pt x="0" y="254"/>
                    <a:pt x="607" y="1619"/>
                    <a:pt x="1650" y="3065"/>
                  </a:cubicBezTo>
                  <a:cubicBezTo>
                    <a:pt x="2603" y="4381"/>
                    <a:pt x="3600" y="5317"/>
                    <a:pt x="4012" y="5317"/>
                  </a:cubicBezTo>
                  <a:cubicBezTo>
                    <a:pt x="4055" y="5317"/>
                    <a:pt x="4092" y="5307"/>
                    <a:pt x="4122" y="5286"/>
                  </a:cubicBezTo>
                  <a:cubicBezTo>
                    <a:pt x="4434" y="5054"/>
                    <a:pt x="3836" y="3698"/>
                    <a:pt x="2783" y="2244"/>
                  </a:cubicBezTo>
                  <a:cubicBezTo>
                    <a:pt x="1830" y="936"/>
                    <a:pt x="834" y="0"/>
                    <a:pt x="4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0" name="Google Shape;2410;p18"/>
            <p:cNvSpPr/>
            <p:nvPr/>
          </p:nvSpPr>
          <p:spPr>
            <a:xfrm>
              <a:off x="4733200" y="3207525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1" name="Google Shape;2411;p18"/>
            <p:cNvSpPr/>
            <p:nvPr/>
          </p:nvSpPr>
          <p:spPr>
            <a:xfrm>
              <a:off x="4753050" y="3230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2" name="Google Shape;2412;p18"/>
            <p:cNvSpPr/>
            <p:nvPr/>
          </p:nvSpPr>
          <p:spPr>
            <a:xfrm>
              <a:off x="4770675" y="3257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3" name="Google Shape;2413;p18"/>
            <p:cNvSpPr/>
            <p:nvPr/>
          </p:nvSpPr>
          <p:spPr>
            <a:xfrm>
              <a:off x="4785625" y="3286025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4" name="Google Shape;2414;p18"/>
            <p:cNvSpPr/>
            <p:nvPr/>
          </p:nvSpPr>
          <p:spPr>
            <a:xfrm>
              <a:off x="4793650" y="33143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0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5" name="Google Shape;2415;p18"/>
            <p:cNvSpPr/>
            <p:nvPr/>
          </p:nvSpPr>
          <p:spPr>
            <a:xfrm>
              <a:off x="4768225" y="33065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6" name="Google Shape;2416;p18"/>
            <p:cNvSpPr/>
            <p:nvPr/>
          </p:nvSpPr>
          <p:spPr>
            <a:xfrm>
              <a:off x="4744350" y="32806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90" y="455"/>
                    <a:pt x="590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7" name="Google Shape;2417;p18"/>
            <p:cNvSpPr/>
            <p:nvPr/>
          </p:nvSpPr>
          <p:spPr>
            <a:xfrm>
              <a:off x="4728075" y="32590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8" name="Google Shape;2418;p18"/>
            <p:cNvSpPr/>
            <p:nvPr/>
          </p:nvSpPr>
          <p:spPr>
            <a:xfrm>
              <a:off x="4711125" y="32340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9" name="Google Shape;2419;p18"/>
            <p:cNvSpPr/>
            <p:nvPr/>
          </p:nvSpPr>
          <p:spPr>
            <a:xfrm>
              <a:off x="4698850" y="32088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90" y="456"/>
                    <a:pt x="590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0" name="Google Shape;2420;p18"/>
            <p:cNvSpPr/>
            <p:nvPr/>
          </p:nvSpPr>
          <p:spPr>
            <a:xfrm>
              <a:off x="4711350" y="31892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1" name="Google Shape;2421;p18"/>
            <p:cNvSpPr/>
            <p:nvPr/>
          </p:nvSpPr>
          <p:spPr>
            <a:xfrm>
              <a:off x="4691725" y="3182100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22" name="Google Shape;2422;p18"/>
          <p:cNvSpPr/>
          <p:nvPr/>
        </p:nvSpPr>
        <p:spPr>
          <a:xfrm rot="10800000">
            <a:off x="-2791598" y="-2616033"/>
            <a:ext cx="8605300" cy="4929839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23" name="Google Shape;2423;p18"/>
          <p:cNvGrpSpPr/>
          <p:nvPr/>
        </p:nvGrpSpPr>
        <p:grpSpPr>
          <a:xfrm rot="10800000">
            <a:off x="-2145422" y="-2557630"/>
            <a:ext cx="7773465" cy="4453580"/>
            <a:chOff x="-5991144" y="1964591"/>
            <a:chExt cx="5830099" cy="3340185"/>
          </a:xfrm>
        </p:grpSpPr>
        <p:sp>
          <p:nvSpPr>
            <p:cNvPr id="2424" name="Google Shape;2424;p18"/>
            <p:cNvSpPr/>
            <p:nvPr/>
          </p:nvSpPr>
          <p:spPr>
            <a:xfrm>
              <a:off x="-5991144" y="1964591"/>
              <a:ext cx="5830099" cy="3340185"/>
            </a:xfrm>
            <a:custGeom>
              <a:avLst/>
              <a:gdLst/>
              <a:ahLst/>
              <a:cxnLst/>
              <a:rect l="l" t="t" r="r" b="b"/>
              <a:pathLst>
                <a:path w="165522" h="94831" extrusionOk="0">
                  <a:moveTo>
                    <a:pt x="165522" y="0"/>
                  </a:moveTo>
                  <a:cubicBezTo>
                    <a:pt x="134806" y="455"/>
                    <a:pt x="109069" y="22865"/>
                    <a:pt x="79541" y="31331"/>
                  </a:cubicBezTo>
                  <a:cubicBezTo>
                    <a:pt x="69281" y="34266"/>
                    <a:pt x="58549" y="35515"/>
                    <a:pt x="48549" y="39244"/>
                  </a:cubicBezTo>
                  <a:cubicBezTo>
                    <a:pt x="26353" y="47531"/>
                    <a:pt x="9653" y="73188"/>
                    <a:pt x="1" y="94830"/>
                  </a:cubicBezTo>
                  <a:lnTo>
                    <a:pt x="165522" y="92529"/>
                  </a:lnTo>
                  <a:lnTo>
                    <a:pt x="1655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5" name="Google Shape;2425;p18"/>
            <p:cNvSpPr/>
            <p:nvPr/>
          </p:nvSpPr>
          <p:spPr>
            <a:xfrm>
              <a:off x="-5887766" y="5054626"/>
              <a:ext cx="14793" cy="248565"/>
            </a:xfrm>
            <a:custGeom>
              <a:avLst/>
              <a:gdLst/>
              <a:ahLst/>
              <a:cxnLst/>
              <a:rect l="l" t="t" r="r" b="b"/>
              <a:pathLst>
                <a:path w="420" h="7057" extrusionOk="0">
                  <a:moveTo>
                    <a:pt x="420" y="0"/>
                  </a:moveTo>
                  <a:cubicBezTo>
                    <a:pt x="277" y="286"/>
                    <a:pt x="134" y="571"/>
                    <a:pt x="1" y="857"/>
                  </a:cubicBezTo>
                  <a:lnTo>
                    <a:pt x="1" y="7057"/>
                  </a:lnTo>
                  <a:lnTo>
                    <a:pt x="420" y="7048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6" name="Google Shape;2426;p18"/>
            <p:cNvSpPr/>
            <p:nvPr/>
          </p:nvSpPr>
          <p:spPr>
            <a:xfrm>
              <a:off x="-5361753" y="4206221"/>
              <a:ext cx="15110" cy="88021"/>
            </a:xfrm>
            <a:custGeom>
              <a:avLst/>
              <a:gdLst/>
              <a:ahLst/>
              <a:cxnLst/>
              <a:rect l="l" t="t" r="r" b="b"/>
              <a:pathLst>
                <a:path w="429" h="2499" extrusionOk="0">
                  <a:moveTo>
                    <a:pt x="429" y="1"/>
                  </a:moveTo>
                  <a:cubicBezTo>
                    <a:pt x="286" y="188"/>
                    <a:pt x="143" y="375"/>
                    <a:pt x="0" y="554"/>
                  </a:cubicBezTo>
                  <a:lnTo>
                    <a:pt x="0" y="2499"/>
                  </a:lnTo>
                  <a:lnTo>
                    <a:pt x="429" y="249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7" name="Google Shape;2427;p18"/>
            <p:cNvSpPr/>
            <p:nvPr/>
          </p:nvSpPr>
          <p:spPr>
            <a:xfrm>
              <a:off x="-5361753" y="4835295"/>
              <a:ext cx="15110" cy="460675"/>
            </a:xfrm>
            <a:custGeom>
              <a:avLst/>
              <a:gdLst/>
              <a:ahLst/>
              <a:cxnLst/>
              <a:rect l="l" t="t" r="r" b="b"/>
              <a:pathLst>
                <a:path w="429" h="13079" extrusionOk="0">
                  <a:moveTo>
                    <a:pt x="0" y="0"/>
                  </a:moveTo>
                  <a:lnTo>
                    <a:pt x="0" y="13079"/>
                  </a:lnTo>
                  <a:lnTo>
                    <a:pt x="429" y="1307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8" name="Google Shape;2428;p18"/>
            <p:cNvSpPr/>
            <p:nvPr/>
          </p:nvSpPr>
          <p:spPr>
            <a:xfrm>
              <a:off x="-536175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9" name="Google Shape;2429;p18"/>
            <p:cNvSpPr/>
            <p:nvPr/>
          </p:nvSpPr>
          <p:spPr>
            <a:xfrm>
              <a:off x="-4835423" y="3661047"/>
              <a:ext cx="14793" cy="106865"/>
            </a:xfrm>
            <a:custGeom>
              <a:avLst/>
              <a:gdLst/>
              <a:ahLst/>
              <a:cxnLst/>
              <a:rect l="l" t="t" r="r" b="b"/>
              <a:pathLst>
                <a:path w="420" h="3034" extrusionOk="0">
                  <a:moveTo>
                    <a:pt x="419" y="1"/>
                  </a:moveTo>
                  <a:cubicBezTo>
                    <a:pt x="277" y="108"/>
                    <a:pt x="134" y="224"/>
                    <a:pt x="0" y="340"/>
                  </a:cubicBezTo>
                  <a:lnTo>
                    <a:pt x="0" y="3034"/>
                  </a:lnTo>
                  <a:lnTo>
                    <a:pt x="419" y="3034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0" name="Google Shape;2430;p18"/>
            <p:cNvSpPr/>
            <p:nvPr/>
          </p:nvSpPr>
          <p:spPr>
            <a:xfrm>
              <a:off x="-4835423" y="4835295"/>
              <a:ext cx="14793" cy="453454"/>
            </a:xfrm>
            <a:custGeom>
              <a:avLst/>
              <a:gdLst/>
              <a:ahLst/>
              <a:cxnLst/>
              <a:rect l="l" t="t" r="r" b="b"/>
              <a:pathLst>
                <a:path w="420" h="12874" extrusionOk="0">
                  <a:moveTo>
                    <a:pt x="0" y="0"/>
                  </a:moveTo>
                  <a:lnTo>
                    <a:pt x="0" y="12873"/>
                  </a:lnTo>
                  <a:lnTo>
                    <a:pt x="419" y="1286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1" name="Google Shape;2431;p18"/>
            <p:cNvSpPr/>
            <p:nvPr/>
          </p:nvSpPr>
          <p:spPr>
            <a:xfrm>
              <a:off x="-483542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2" name="Google Shape;2432;p18"/>
            <p:cNvSpPr/>
            <p:nvPr/>
          </p:nvSpPr>
          <p:spPr>
            <a:xfrm>
              <a:off x="-483542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3" name="Google Shape;2433;p18"/>
            <p:cNvSpPr/>
            <p:nvPr/>
          </p:nvSpPr>
          <p:spPr>
            <a:xfrm>
              <a:off x="-4309445" y="3352181"/>
              <a:ext cx="15146" cy="415731"/>
            </a:xfrm>
            <a:custGeom>
              <a:avLst/>
              <a:gdLst/>
              <a:ahLst/>
              <a:cxnLst/>
              <a:rect l="l" t="t" r="r" b="b"/>
              <a:pathLst>
                <a:path w="430" h="11803" extrusionOk="0">
                  <a:moveTo>
                    <a:pt x="429" y="0"/>
                  </a:moveTo>
                  <a:cubicBezTo>
                    <a:pt x="286" y="54"/>
                    <a:pt x="144" y="107"/>
                    <a:pt x="1" y="161"/>
                  </a:cubicBezTo>
                  <a:lnTo>
                    <a:pt x="1" y="11803"/>
                  </a:lnTo>
                  <a:lnTo>
                    <a:pt x="429" y="118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4" name="Google Shape;2434;p18"/>
            <p:cNvSpPr/>
            <p:nvPr/>
          </p:nvSpPr>
          <p:spPr>
            <a:xfrm>
              <a:off x="-4309445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5" name="Google Shape;2435;p18"/>
            <p:cNvSpPr/>
            <p:nvPr/>
          </p:nvSpPr>
          <p:spPr>
            <a:xfrm>
              <a:off x="-4309445" y="4835295"/>
              <a:ext cx="15146" cy="445917"/>
            </a:xfrm>
            <a:custGeom>
              <a:avLst/>
              <a:gdLst/>
              <a:ahLst/>
              <a:cxnLst/>
              <a:rect l="l" t="t" r="r" b="b"/>
              <a:pathLst>
                <a:path w="430" h="12660" extrusionOk="0">
                  <a:moveTo>
                    <a:pt x="1" y="0"/>
                  </a:moveTo>
                  <a:lnTo>
                    <a:pt x="1" y="12659"/>
                  </a:lnTo>
                  <a:lnTo>
                    <a:pt x="429" y="12659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6" name="Google Shape;2436;p18"/>
            <p:cNvSpPr/>
            <p:nvPr/>
          </p:nvSpPr>
          <p:spPr>
            <a:xfrm>
              <a:off x="-4309445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7" name="Google Shape;2437;p18"/>
            <p:cNvSpPr/>
            <p:nvPr/>
          </p:nvSpPr>
          <p:spPr>
            <a:xfrm>
              <a:off x="-3783433" y="3203542"/>
              <a:ext cx="15110" cy="38393"/>
            </a:xfrm>
            <a:custGeom>
              <a:avLst/>
              <a:gdLst/>
              <a:ahLst/>
              <a:cxnLst/>
              <a:rect l="l" t="t" r="r" b="b"/>
              <a:pathLst>
                <a:path w="429" h="1090" extrusionOk="0">
                  <a:moveTo>
                    <a:pt x="429" y="1"/>
                  </a:moveTo>
                  <a:cubicBezTo>
                    <a:pt x="286" y="36"/>
                    <a:pt x="144" y="63"/>
                    <a:pt x="1" y="99"/>
                  </a:cubicBezTo>
                  <a:lnTo>
                    <a:pt x="1" y="1089"/>
                  </a:lnTo>
                  <a:lnTo>
                    <a:pt x="429" y="108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8" name="Google Shape;2438;p18"/>
            <p:cNvSpPr/>
            <p:nvPr/>
          </p:nvSpPr>
          <p:spPr>
            <a:xfrm>
              <a:off x="-3783433" y="4835295"/>
              <a:ext cx="15110" cy="438696"/>
            </a:xfrm>
            <a:custGeom>
              <a:avLst/>
              <a:gdLst/>
              <a:ahLst/>
              <a:cxnLst/>
              <a:rect l="l" t="t" r="r" b="b"/>
              <a:pathLst>
                <a:path w="429" h="12455" extrusionOk="0">
                  <a:moveTo>
                    <a:pt x="1" y="0"/>
                  </a:moveTo>
                  <a:lnTo>
                    <a:pt x="1" y="12454"/>
                  </a:lnTo>
                  <a:lnTo>
                    <a:pt x="429" y="1244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9" name="Google Shape;2439;p18"/>
            <p:cNvSpPr/>
            <p:nvPr/>
          </p:nvSpPr>
          <p:spPr>
            <a:xfrm>
              <a:off x="-378343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0" name="Google Shape;2440;p18"/>
            <p:cNvSpPr/>
            <p:nvPr/>
          </p:nvSpPr>
          <p:spPr>
            <a:xfrm>
              <a:off x="-378343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1" name="Google Shape;2441;p18"/>
            <p:cNvSpPr/>
            <p:nvPr/>
          </p:nvSpPr>
          <p:spPr>
            <a:xfrm>
              <a:off x="-378343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2" name="Google Shape;2442;p18"/>
            <p:cNvSpPr/>
            <p:nvPr/>
          </p:nvSpPr>
          <p:spPr>
            <a:xfrm>
              <a:off x="-325710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3" name="Google Shape;2443;p18"/>
            <p:cNvSpPr/>
            <p:nvPr/>
          </p:nvSpPr>
          <p:spPr>
            <a:xfrm>
              <a:off x="-325710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4" name="Google Shape;2444;p18"/>
            <p:cNvSpPr/>
            <p:nvPr/>
          </p:nvSpPr>
          <p:spPr>
            <a:xfrm>
              <a:off x="-3257103" y="3082588"/>
              <a:ext cx="15110" cy="159347"/>
            </a:xfrm>
            <a:custGeom>
              <a:avLst/>
              <a:gdLst/>
              <a:ahLst/>
              <a:cxnLst/>
              <a:rect l="l" t="t" r="r" b="b"/>
              <a:pathLst>
                <a:path w="429" h="4524" extrusionOk="0">
                  <a:moveTo>
                    <a:pt x="429" y="0"/>
                  </a:moveTo>
                  <a:cubicBezTo>
                    <a:pt x="286" y="36"/>
                    <a:pt x="143" y="80"/>
                    <a:pt x="1" y="116"/>
                  </a:cubicBezTo>
                  <a:lnTo>
                    <a:pt x="1" y="4523"/>
                  </a:lnTo>
                  <a:lnTo>
                    <a:pt x="429" y="452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5" name="Google Shape;2445;p18"/>
            <p:cNvSpPr/>
            <p:nvPr/>
          </p:nvSpPr>
          <p:spPr>
            <a:xfrm>
              <a:off x="-3257103" y="4835295"/>
              <a:ext cx="15110" cy="431476"/>
            </a:xfrm>
            <a:custGeom>
              <a:avLst/>
              <a:gdLst/>
              <a:ahLst/>
              <a:cxnLst/>
              <a:rect l="l" t="t" r="r" b="b"/>
              <a:pathLst>
                <a:path w="429" h="12250" extrusionOk="0">
                  <a:moveTo>
                    <a:pt x="1" y="0"/>
                  </a:moveTo>
                  <a:lnTo>
                    <a:pt x="1" y="12249"/>
                  </a:lnTo>
                  <a:lnTo>
                    <a:pt x="429" y="1224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6" name="Google Shape;2446;p18"/>
            <p:cNvSpPr/>
            <p:nvPr/>
          </p:nvSpPr>
          <p:spPr>
            <a:xfrm>
              <a:off x="-325710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7" name="Google Shape;2447;p18"/>
            <p:cNvSpPr/>
            <p:nvPr/>
          </p:nvSpPr>
          <p:spPr>
            <a:xfrm>
              <a:off x="-2731090" y="4835295"/>
              <a:ext cx="15110" cy="424220"/>
            </a:xfrm>
            <a:custGeom>
              <a:avLst/>
              <a:gdLst/>
              <a:ahLst/>
              <a:cxnLst/>
              <a:rect l="l" t="t" r="r" b="b"/>
              <a:pathLst>
                <a:path w="429" h="12044" extrusionOk="0">
                  <a:moveTo>
                    <a:pt x="0" y="0"/>
                  </a:moveTo>
                  <a:lnTo>
                    <a:pt x="0" y="12044"/>
                  </a:lnTo>
                  <a:lnTo>
                    <a:pt x="429" y="1203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8" name="Google Shape;2448;p18"/>
            <p:cNvSpPr/>
            <p:nvPr/>
          </p:nvSpPr>
          <p:spPr>
            <a:xfrm>
              <a:off x="-273109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9" name="Google Shape;2449;p18"/>
            <p:cNvSpPr/>
            <p:nvPr/>
          </p:nvSpPr>
          <p:spPr>
            <a:xfrm>
              <a:off x="-273109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0" name="Google Shape;2450;p18"/>
            <p:cNvSpPr/>
            <p:nvPr/>
          </p:nvSpPr>
          <p:spPr>
            <a:xfrm>
              <a:off x="-2731090" y="2899396"/>
              <a:ext cx="15110" cy="342539"/>
            </a:xfrm>
            <a:custGeom>
              <a:avLst/>
              <a:gdLst/>
              <a:ahLst/>
              <a:cxnLst/>
              <a:rect l="l" t="t" r="r" b="b"/>
              <a:pathLst>
                <a:path w="429" h="9725" extrusionOk="0">
                  <a:moveTo>
                    <a:pt x="429" y="0"/>
                  </a:moveTo>
                  <a:cubicBezTo>
                    <a:pt x="286" y="63"/>
                    <a:pt x="143" y="116"/>
                    <a:pt x="0" y="179"/>
                  </a:cubicBezTo>
                  <a:lnTo>
                    <a:pt x="0" y="9724"/>
                  </a:lnTo>
                  <a:lnTo>
                    <a:pt x="429" y="9724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1" name="Google Shape;2451;p18"/>
            <p:cNvSpPr/>
            <p:nvPr/>
          </p:nvSpPr>
          <p:spPr>
            <a:xfrm>
              <a:off x="-273109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2" name="Google Shape;2452;p18"/>
            <p:cNvSpPr/>
            <p:nvPr/>
          </p:nvSpPr>
          <p:spPr>
            <a:xfrm>
              <a:off x="-220476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3" name="Google Shape;2453;p18"/>
            <p:cNvSpPr/>
            <p:nvPr/>
          </p:nvSpPr>
          <p:spPr>
            <a:xfrm>
              <a:off x="-220476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4" name="Google Shape;2454;p18"/>
            <p:cNvSpPr/>
            <p:nvPr/>
          </p:nvSpPr>
          <p:spPr>
            <a:xfrm>
              <a:off x="-220476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5" name="Google Shape;2455;p18"/>
            <p:cNvSpPr/>
            <p:nvPr/>
          </p:nvSpPr>
          <p:spPr>
            <a:xfrm>
              <a:off x="-220476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6" name="Google Shape;2456;p18"/>
            <p:cNvSpPr/>
            <p:nvPr/>
          </p:nvSpPr>
          <p:spPr>
            <a:xfrm>
              <a:off x="-2204760" y="4835295"/>
              <a:ext cx="15110" cy="416682"/>
            </a:xfrm>
            <a:custGeom>
              <a:avLst/>
              <a:gdLst/>
              <a:ahLst/>
              <a:cxnLst/>
              <a:rect l="l" t="t" r="r" b="b"/>
              <a:pathLst>
                <a:path w="429" h="11830" extrusionOk="0">
                  <a:moveTo>
                    <a:pt x="0" y="0"/>
                  </a:moveTo>
                  <a:lnTo>
                    <a:pt x="0" y="11830"/>
                  </a:lnTo>
                  <a:lnTo>
                    <a:pt x="428" y="11830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7" name="Google Shape;2457;p18"/>
            <p:cNvSpPr/>
            <p:nvPr/>
          </p:nvSpPr>
          <p:spPr>
            <a:xfrm>
              <a:off x="-2204760" y="2656502"/>
              <a:ext cx="15110" cy="59103"/>
            </a:xfrm>
            <a:custGeom>
              <a:avLst/>
              <a:gdLst/>
              <a:ahLst/>
              <a:cxnLst/>
              <a:rect l="l" t="t" r="r" b="b"/>
              <a:pathLst>
                <a:path w="429" h="1678" extrusionOk="0">
                  <a:moveTo>
                    <a:pt x="428" y="0"/>
                  </a:moveTo>
                  <a:cubicBezTo>
                    <a:pt x="286" y="72"/>
                    <a:pt x="143" y="143"/>
                    <a:pt x="0" y="214"/>
                  </a:cubicBezTo>
                  <a:lnTo>
                    <a:pt x="0" y="1677"/>
                  </a:lnTo>
                  <a:lnTo>
                    <a:pt x="428" y="1677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8" name="Google Shape;2458;p18"/>
            <p:cNvSpPr/>
            <p:nvPr/>
          </p:nvSpPr>
          <p:spPr>
            <a:xfrm>
              <a:off x="-1678782" y="2397581"/>
              <a:ext cx="15146" cy="318024"/>
            </a:xfrm>
            <a:custGeom>
              <a:avLst/>
              <a:gdLst/>
              <a:ahLst/>
              <a:cxnLst/>
              <a:rect l="l" t="t" r="r" b="b"/>
              <a:pathLst>
                <a:path w="430" h="9029" extrusionOk="0">
                  <a:moveTo>
                    <a:pt x="429" y="0"/>
                  </a:moveTo>
                  <a:cubicBezTo>
                    <a:pt x="286" y="63"/>
                    <a:pt x="144" y="134"/>
                    <a:pt x="1" y="197"/>
                  </a:cubicBezTo>
                  <a:lnTo>
                    <a:pt x="1" y="9028"/>
                  </a:lnTo>
                  <a:lnTo>
                    <a:pt x="429" y="9028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9" name="Google Shape;2459;p18"/>
            <p:cNvSpPr/>
            <p:nvPr/>
          </p:nvSpPr>
          <p:spPr>
            <a:xfrm>
              <a:off x="-1678782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0" name="Google Shape;2460;p18"/>
            <p:cNvSpPr/>
            <p:nvPr/>
          </p:nvSpPr>
          <p:spPr>
            <a:xfrm>
              <a:off x="-1678782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1" name="Google Shape;2461;p18"/>
            <p:cNvSpPr/>
            <p:nvPr/>
          </p:nvSpPr>
          <p:spPr>
            <a:xfrm>
              <a:off x="-1678782" y="273064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2" name="Google Shape;2462;p18"/>
            <p:cNvSpPr/>
            <p:nvPr/>
          </p:nvSpPr>
          <p:spPr>
            <a:xfrm>
              <a:off x="-1678782" y="325665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3" name="Google Shape;2463;p18"/>
            <p:cNvSpPr/>
            <p:nvPr/>
          </p:nvSpPr>
          <p:spPr>
            <a:xfrm>
              <a:off x="-1678782" y="4835295"/>
              <a:ext cx="15146" cy="409462"/>
            </a:xfrm>
            <a:custGeom>
              <a:avLst/>
              <a:gdLst/>
              <a:ahLst/>
              <a:cxnLst/>
              <a:rect l="l" t="t" r="r" b="b"/>
              <a:pathLst>
                <a:path w="430" h="11625" extrusionOk="0">
                  <a:moveTo>
                    <a:pt x="1" y="0"/>
                  </a:moveTo>
                  <a:lnTo>
                    <a:pt x="1" y="11625"/>
                  </a:lnTo>
                  <a:lnTo>
                    <a:pt x="429" y="11616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4" name="Google Shape;2464;p18"/>
            <p:cNvSpPr/>
            <p:nvPr/>
          </p:nvSpPr>
          <p:spPr>
            <a:xfrm>
              <a:off x="-1152453" y="4835295"/>
              <a:ext cx="14793" cy="402241"/>
            </a:xfrm>
            <a:custGeom>
              <a:avLst/>
              <a:gdLst/>
              <a:ahLst/>
              <a:cxnLst/>
              <a:rect l="l" t="t" r="r" b="b"/>
              <a:pathLst>
                <a:path w="420" h="11420" extrusionOk="0">
                  <a:moveTo>
                    <a:pt x="1" y="0"/>
                  </a:moveTo>
                  <a:lnTo>
                    <a:pt x="1" y="11419"/>
                  </a:lnTo>
                  <a:lnTo>
                    <a:pt x="420" y="11410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5" name="Google Shape;2465;p18"/>
            <p:cNvSpPr/>
            <p:nvPr/>
          </p:nvSpPr>
          <p:spPr>
            <a:xfrm>
              <a:off x="-115245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6" name="Google Shape;2466;p18"/>
            <p:cNvSpPr/>
            <p:nvPr/>
          </p:nvSpPr>
          <p:spPr>
            <a:xfrm>
              <a:off x="-1152453" y="220431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7" name="Google Shape;2467;p18"/>
            <p:cNvSpPr/>
            <p:nvPr/>
          </p:nvSpPr>
          <p:spPr>
            <a:xfrm>
              <a:off x="-1152453" y="325665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8" name="Google Shape;2468;p18"/>
            <p:cNvSpPr/>
            <p:nvPr/>
          </p:nvSpPr>
          <p:spPr>
            <a:xfrm>
              <a:off x="-1152453" y="273064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9" name="Google Shape;2469;p18"/>
            <p:cNvSpPr/>
            <p:nvPr/>
          </p:nvSpPr>
          <p:spPr>
            <a:xfrm>
              <a:off x="-1152453" y="2169128"/>
              <a:ext cx="14793" cy="20464"/>
            </a:xfrm>
            <a:custGeom>
              <a:avLst/>
              <a:gdLst/>
              <a:ahLst/>
              <a:cxnLst/>
              <a:rect l="l" t="t" r="r" b="b"/>
              <a:pathLst>
                <a:path w="420" h="581" extrusionOk="0">
                  <a:moveTo>
                    <a:pt x="420" y="1"/>
                  </a:moveTo>
                  <a:cubicBezTo>
                    <a:pt x="286" y="54"/>
                    <a:pt x="143" y="108"/>
                    <a:pt x="1" y="161"/>
                  </a:cubicBezTo>
                  <a:lnTo>
                    <a:pt x="1" y="581"/>
                  </a:lnTo>
                  <a:lnTo>
                    <a:pt x="420" y="581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0" name="Google Shape;2470;p18"/>
            <p:cNvSpPr/>
            <p:nvPr/>
          </p:nvSpPr>
          <p:spPr>
            <a:xfrm>
              <a:off x="-115245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1" name="Google Shape;2471;p18"/>
            <p:cNvSpPr/>
            <p:nvPr/>
          </p:nvSpPr>
          <p:spPr>
            <a:xfrm>
              <a:off x="-626440" y="4835295"/>
              <a:ext cx="15110" cy="395020"/>
            </a:xfrm>
            <a:custGeom>
              <a:avLst/>
              <a:gdLst/>
              <a:ahLst/>
              <a:cxnLst/>
              <a:rect l="l" t="t" r="r" b="b"/>
              <a:pathLst>
                <a:path w="429" h="11215" extrusionOk="0">
                  <a:moveTo>
                    <a:pt x="1" y="0"/>
                  </a:moveTo>
                  <a:lnTo>
                    <a:pt x="1" y="11214"/>
                  </a:lnTo>
                  <a:lnTo>
                    <a:pt x="429" y="1120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2" name="Google Shape;2472;p18"/>
            <p:cNvSpPr/>
            <p:nvPr/>
          </p:nvSpPr>
          <p:spPr>
            <a:xfrm>
              <a:off x="-62644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3" name="Google Shape;2473;p18"/>
            <p:cNvSpPr/>
            <p:nvPr/>
          </p:nvSpPr>
          <p:spPr>
            <a:xfrm>
              <a:off x="-62644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4" name="Google Shape;2474;p18"/>
            <p:cNvSpPr/>
            <p:nvPr/>
          </p:nvSpPr>
          <p:spPr>
            <a:xfrm>
              <a:off x="-626440" y="220431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5" name="Google Shape;2475;p18"/>
            <p:cNvSpPr/>
            <p:nvPr/>
          </p:nvSpPr>
          <p:spPr>
            <a:xfrm>
              <a:off x="-626440" y="2014537"/>
              <a:ext cx="15110" cy="175056"/>
            </a:xfrm>
            <a:custGeom>
              <a:avLst/>
              <a:gdLst/>
              <a:ahLst/>
              <a:cxnLst/>
              <a:rect l="l" t="t" r="r" b="b"/>
              <a:pathLst>
                <a:path w="429" h="4970" extrusionOk="0">
                  <a:moveTo>
                    <a:pt x="429" y="1"/>
                  </a:moveTo>
                  <a:cubicBezTo>
                    <a:pt x="286" y="27"/>
                    <a:pt x="143" y="54"/>
                    <a:pt x="1" y="81"/>
                  </a:cubicBezTo>
                  <a:lnTo>
                    <a:pt x="1" y="4970"/>
                  </a:lnTo>
                  <a:lnTo>
                    <a:pt x="429" y="497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6" name="Google Shape;2476;p18"/>
            <p:cNvSpPr/>
            <p:nvPr/>
          </p:nvSpPr>
          <p:spPr>
            <a:xfrm>
              <a:off x="-62644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7" name="Google Shape;2477;p18"/>
            <p:cNvSpPr/>
            <p:nvPr/>
          </p:nvSpPr>
          <p:spPr>
            <a:xfrm>
              <a:off x="-62644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8" name="Google Shape;2478;p18"/>
            <p:cNvSpPr/>
            <p:nvPr/>
          </p:nvSpPr>
          <p:spPr>
            <a:xfrm>
              <a:off x="-1228498" y="2189557"/>
              <a:ext cx="1067453" cy="14793"/>
            </a:xfrm>
            <a:custGeom>
              <a:avLst/>
              <a:gdLst/>
              <a:ahLst/>
              <a:cxnLst/>
              <a:rect l="l" t="t" r="r" b="b"/>
              <a:pathLst>
                <a:path w="30306" h="420" extrusionOk="0">
                  <a:moveTo>
                    <a:pt x="1080" y="1"/>
                  </a:moveTo>
                  <a:cubicBezTo>
                    <a:pt x="714" y="143"/>
                    <a:pt x="358" y="277"/>
                    <a:pt x="1" y="420"/>
                  </a:cubicBezTo>
                  <a:lnTo>
                    <a:pt x="30306" y="420"/>
                  </a:lnTo>
                  <a:lnTo>
                    <a:pt x="303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9" name="Google Shape;2479;p18"/>
            <p:cNvSpPr/>
            <p:nvPr/>
          </p:nvSpPr>
          <p:spPr>
            <a:xfrm>
              <a:off x="-2342093" y="2715570"/>
              <a:ext cx="2181048" cy="15110"/>
            </a:xfrm>
            <a:custGeom>
              <a:avLst/>
              <a:gdLst/>
              <a:ahLst/>
              <a:cxnLst/>
              <a:rect l="l" t="t" r="r" b="b"/>
              <a:pathLst>
                <a:path w="61922" h="429" extrusionOk="0">
                  <a:moveTo>
                    <a:pt x="884" y="0"/>
                  </a:moveTo>
                  <a:cubicBezTo>
                    <a:pt x="589" y="143"/>
                    <a:pt x="295" y="286"/>
                    <a:pt x="1" y="429"/>
                  </a:cubicBezTo>
                  <a:lnTo>
                    <a:pt x="61922" y="429"/>
                  </a:lnTo>
                  <a:lnTo>
                    <a:pt x="61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0" name="Google Shape;2480;p18"/>
            <p:cNvSpPr/>
            <p:nvPr/>
          </p:nvSpPr>
          <p:spPr>
            <a:xfrm>
              <a:off x="-3991140" y="3241900"/>
              <a:ext cx="3830095" cy="14793"/>
            </a:xfrm>
            <a:custGeom>
              <a:avLst/>
              <a:gdLst/>
              <a:ahLst/>
              <a:cxnLst/>
              <a:rect l="l" t="t" r="r" b="b"/>
              <a:pathLst>
                <a:path w="108740" h="420" extrusionOk="0">
                  <a:moveTo>
                    <a:pt x="1669" y="0"/>
                  </a:moveTo>
                  <a:cubicBezTo>
                    <a:pt x="1116" y="134"/>
                    <a:pt x="554" y="277"/>
                    <a:pt x="1" y="419"/>
                  </a:cubicBezTo>
                  <a:lnTo>
                    <a:pt x="108740" y="419"/>
                  </a:lnTo>
                  <a:lnTo>
                    <a:pt x="1087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1" name="Google Shape;2481;p18"/>
            <p:cNvSpPr/>
            <p:nvPr/>
          </p:nvSpPr>
          <p:spPr>
            <a:xfrm>
              <a:off x="-4962365" y="3767877"/>
              <a:ext cx="4801320" cy="15146"/>
            </a:xfrm>
            <a:custGeom>
              <a:avLst/>
              <a:gdLst/>
              <a:ahLst/>
              <a:cxnLst/>
              <a:rect l="l" t="t" r="r" b="b"/>
              <a:pathLst>
                <a:path w="136314" h="430" extrusionOk="0">
                  <a:moveTo>
                    <a:pt x="464" y="1"/>
                  </a:moveTo>
                  <a:cubicBezTo>
                    <a:pt x="312" y="144"/>
                    <a:pt x="152" y="286"/>
                    <a:pt x="0" y="429"/>
                  </a:cubicBezTo>
                  <a:lnTo>
                    <a:pt x="136314" y="429"/>
                  </a:lnTo>
                  <a:lnTo>
                    <a:pt x="1363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2" name="Google Shape;2482;p18"/>
            <p:cNvSpPr/>
            <p:nvPr/>
          </p:nvSpPr>
          <p:spPr>
            <a:xfrm>
              <a:off x="-5423674" y="4294207"/>
              <a:ext cx="5262629" cy="14793"/>
            </a:xfrm>
            <a:custGeom>
              <a:avLst/>
              <a:gdLst/>
              <a:ahLst/>
              <a:cxnLst/>
              <a:rect l="l" t="t" r="r" b="b"/>
              <a:pathLst>
                <a:path w="149411" h="420" extrusionOk="0">
                  <a:moveTo>
                    <a:pt x="304" y="1"/>
                  </a:moveTo>
                  <a:cubicBezTo>
                    <a:pt x="206" y="143"/>
                    <a:pt x="99" y="277"/>
                    <a:pt x="1" y="420"/>
                  </a:cubicBezTo>
                  <a:lnTo>
                    <a:pt x="149411" y="420"/>
                  </a:lnTo>
                  <a:lnTo>
                    <a:pt x="149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3" name="Google Shape;2483;p18"/>
            <p:cNvSpPr/>
            <p:nvPr/>
          </p:nvSpPr>
          <p:spPr>
            <a:xfrm>
              <a:off x="-5757055" y="4820220"/>
              <a:ext cx="5596010" cy="15110"/>
            </a:xfrm>
            <a:custGeom>
              <a:avLst/>
              <a:gdLst/>
              <a:ahLst/>
              <a:cxnLst/>
              <a:rect l="l" t="t" r="r" b="b"/>
              <a:pathLst>
                <a:path w="158876" h="429" extrusionOk="0">
                  <a:moveTo>
                    <a:pt x="233" y="0"/>
                  </a:moveTo>
                  <a:cubicBezTo>
                    <a:pt x="152" y="143"/>
                    <a:pt x="72" y="286"/>
                    <a:pt x="1" y="428"/>
                  </a:cubicBezTo>
                  <a:lnTo>
                    <a:pt x="158876" y="428"/>
                  </a:lnTo>
                  <a:lnTo>
                    <a:pt x="1588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84" name="Google Shape;2484;p18"/>
          <p:cNvGrpSpPr/>
          <p:nvPr/>
        </p:nvGrpSpPr>
        <p:grpSpPr>
          <a:xfrm rot="1011486" flipH="1">
            <a:off x="10898868" y="237719"/>
            <a:ext cx="1172939" cy="1474888"/>
            <a:chOff x="1793375" y="2799700"/>
            <a:chExt cx="805800" cy="1013175"/>
          </a:xfrm>
        </p:grpSpPr>
        <p:sp>
          <p:nvSpPr>
            <p:cNvPr id="2485" name="Google Shape;2485;p18"/>
            <p:cNvSpPr/>
            <p:nvPr/>
          </p:nvSpPr>
          <p:spPr>
            <a:xfrm>
              <a:off x="1793375" y="2799700"/>
              <a:ext cx="805800" cy="1013175"/>
            </a:xfrm>
            <a:custGeom>
              <a:avLst/>
              <a:gdLst/>
              <a:ahLst/>
              <a:cxnLst/>
              <a:rect l="l" t="t" r="r" b="b"/>
              <a:pathLst>
                <a:path w="32232" h="40527" extrusionOk="0">
                  <a:moveTo>
                    <a:pt x="21858" y="1"/>
                  </a:moveTo>
                  <a:cubicBezTo>
                    <a:pt x="21419" y="1"/>
                    <a:pt x="20968" y="99"/>
                    <a:pt x="20527" y="294"/>
                  </a:cubicBezTo>
                  <a:cubicBezTo>
                    <a:pt x="19424" y="796"/>
                    <a:pt x="19048" y="2299"/>
                    <a:pt x="19073" y="3377"/>
                  </a:cubicBezTo>
                  <a:cubicBezTo>
                    <a:pt x="19098" y="3954"/>
                    <a:pt x="19249" y="4505"/>
                    <a:pt x="19474" y="5006"/>
                  </a:cubicBezTo>
                  <a:cubicBezTo>
                    <a:pt x="19449" y="5031"/>
                    <a:pt x="19399" y="5081"/>
                    <a:pt x="19374" y="5107"/>
                  </a:cubicBezTo>
                  <a:cubicBezTo>
                    <a:pt x="19338" y="5105"/>
                    <a:pt x="19301" y="5104"/>
                    <a:pt x="19265" y="5104"/>
                  </a:cubicBezTo>
                  <a:cubicBezTo>
                    <a:pt x="18658" y="5104"/>
                    <a:pt x="18121" y="5303"/>
                    <a:pt x="17695" y="5658"/>
                  </a:cubicBezTo>
                  <a:cubicBezTo>
                    <a:pt x="16767" y="4856"/>
                    <a:pt x="15564" y="4355"/>
                    <a:pt x="14286" y="4254"/>
                  </a:cubicBezTo>
                  <a:cubicBezTo>
                    <a:pt x="14249" y="4252"/>
                    <a:pt x="14211" y="4252"/>
                    <a:pt x="14173" y="4252"/>
                  </a:cubicBezTo>
                  <a:cubicBezTo>
                    <a:pt x="13202" y="4252"/>
                    <a:pt x="12169" y="4867"/>
                    <a:pt x="11855" y="5808"/>
                  </a:cubicBezTo>
                  <a:cubicBezTo>
                    <a:pt x="11730" y="6209"/>
                    <a:pt x="11730" y="6585"/>
                    <a:pt x="11805" y="6961"/>
                  </a:cubicBezTo>
                  <a:cubicBezTo>
                    <a:pt x="10176" y="7337"/>
                    <a:pt x="8747" y="8490"/>
                    <a:pt x="8898" y="10269"/>
                  </a:cubicBezTo>
                  <a:cubicBezTo>
                    <a:pt x="9045" y="12137"/>
                    <a:pt x="10758" y="12751"/>
                    <a:pt x="12501" y="12751"/>
                  </a:cubicBezTo>
                  <a:cubicBezTo>
                    <a:pt x="12537" y="12751"/>
                    <a:pt x="12572" y="12751"/>
                    <a:pt x="12607" y="12751"/>
                  </a:cubicBezTo>
                  <a:cubicBezTo>
                    <a:pt x="12632" y="13102"/>
                    <a:pt x="12757" y="13477"/>
                    <a:pt x="13008" y="13778"/>
                  </a:cubicBezTo>
                  <a:cubicBezTo>
                    <a:pt x="11429" y="14254"/>
                    <a:pt x="9975" y="15031"/>
                    <a:pt x="8848" y="16184"/>
                  </a:cubicBezTo>
                  <a:cubicBezTo>
                    <a:pt x="8346" y="15708"/>
                    <a:pt x="7745" y="15332"/>
                    <a:pt x="7093" y="15081"/>
                  </a:cubicBezTo>
                  <a:cubicBezTo>
                    <a:pt x="6894" y="15008"/>
                    <a:pt x="6682" y="14971"/>
                    <a:pt x="6472" y="14971"/>
                  </a:cubicBezTo>
                  <a:cubicBezTo>
                    <a:pt x="5967" y="14971"/>
                    <a:pt x="5471" y="15183"/>
                    <a:pt x="5188" y="15608"/>
                  </a:cubicBezTo>
                  <a:cubicBezTo>
                    <a:pt x="3860" y="15683"/>
                    <a:pt x="2607" y="16259"/>
                    <a:pt x="1629" y="17287"/>
                  </a:cubicBezTo>
                  <a:cubicBezTo>
                    <a:pt x="376" y="18640"/>
                    <a:pt x="0" y="20445"/>
                    <a:pt x="201" y="22224"/>
                  </a:cubicBezTo>
                  <a:cubicBezTo>
                    <a:pt x="226" y="22275"/>
                    <a:pt x="226" y="22325"/>
                    <a:pt x="226" y="22400"/>
                  </a:cubicBezTo>
                  <a:cubicBezTo>
                    <a:pt x="777" y="25182"/>
                    <a:pt x="3033" y="27087"/>
                    <a:pt x="5564" y="28114"/>
                  </a:cubicBezTo>
                  <a:cubicBezTo>
                    <a:pt x="6091" y="28340"/>
                    <a:pt x="6642" y="28490"/>
                    <a:pt x="7218" y="28565"/>
                  </a:cubicBezTo>
                  <a:cubicBezTo>
                    <a:pt x="7193" y="28666"/>
                    <a:pt x="7168" y="28766"/>
                    <a:pt x="7193" y="28866"/>
                  </a:cubicBezTo>
                  <a:cubicBezTo>
                    <a:pt x="4036" y="31122"/>
                    <a:pt x="4111" y="36109"/>
                    <a:pt x="7244" y="38691"/>
                  </a:cubicBezTo>
                  <a:cubicBezTo>
                    <a:pt x="8714" y="39899"/>
                    <a:pt x="10780" y="40526"/>
                    <a:pt x="12844" y="40526"/>
                  </a:cubicBezTo>
                  <a:cubicBezTo>
                    <a:pt x="15318" y="40526"/>
                    <a:pt x="17789" y="39624"/>
                    <a:pt x="19224" y="37738"/>
                  </a:cubicBezTo>
                  <a:cubicBezTo>
                    <a:pt x="19274" y="37688"/>
                    <a:pt x="19324" y="37613"/>
                    <a:pt x="19349" y="37563"/>
                  </a:cubicBezTo>
                  <a:cubicBezTo>
                    <a:pt x="19399" y="37513"/>
                    <a:pt x="19424" y="37438"/>
                    <a:pt x="19449" y="37387"/>
                  </a:cubicBezTo>
                  <a:cubicBezTo>
                    <a:pt x="21254" y="34380"/>
                    <a:pt x="20727" y="30219"/>
                    <a:pt x="17569" y="28565"/>
                  </a:cubicBezTo>
                  <a:cubicBezTo>
                    <a:pt x="17244" y="27964"/>
                    <a:pt x="16492" y="27563"/>
                    <a:pt x="15815" y="27362"/>
                  </a:cubicBezTo>
                  <a:cubicBezTo>
                    <a:pt x="15406" y="27269"/>
                    <a:pt x="14970" y="27218"/>
                    <a:pt x="14536" y="27218"/>
                  </a:cubicBezTo>
                  <a:cubicBezTo>
                    <a:pt x="14385" y="27218"/>
                    <a:pt x="14235" y="27224"/>
                    <a:pt x="14086" y="27237"/>
                  </a:cubicBezTo>
                  <a:cubicBezTo>
                    <a:pt x="14311" y="22275"/>
                    <a:pt x="16642" y="17538"/>
                    <a:pt x="20402" y="14154"/>
                  </a:cubicBezTo>
                  <a:cubicBezTo>
                    <a:pt x="21003" y="15006"/>
                    <a:pt x="21429" y="15984"/>
                    <a:pt x="21655" y="17011"/>
                  </a:cubicBezTo>
                  <a:cubicBezTo>
                    <a:pt x="21341" y="16959"/>
                    <a:pt x="21028" y="16933"/>
                    <a:pt x="20717" y="16933"/>
                  </a:cubicBezTo>
                  <a:cubicBezTo>
                    <a:pt x="20281" y="16933"/>
                    <a:pt x="19848" y="16984"/>
                    <a:pt x="19424" y="17087"/>
                  </a:cubicBezTo>
                  <a:cubicBezTo>
                    <a:pt x="18697" y="17287"/>
                    <a:pt x="18046" y="17863"/>
                    <a:pt x="18046" y="18665"/>
                  </a:cubicBezTo>
                  <a:cubicBezTo>
                    <a:pt x="18046" y="18716"/>
                    <a:pt x="18046" y="18766"/>
                    <a:pt x="18046" y="18816"/>
                  </a:cubicBezTo>
                  <a:cubicBezTo>
                    <a:pt x="16066" y="20370"/>
                    <a:pt x="15314" y="23051"/>
                    <a:pt x="16216" y="25608"/>
                  </a:cubicBezTo>
                  <a:cubicBezTo>
                    <a:pt x="17303" y="28755"/>
                    <a:pt x="20517" y="30245"/>
                    <a:pt x="23677" y="30245"/>
                  </a:cubicBezTo>
                  <a:cubicBezTo>
                    <a:pt x="24016" y="30245"/>
                    <a:pt x="24353" y="30228"/>
                    <a:pt x="24687" y="30194"/>
                  </a:cubicBezTo>
                  <a:cubicBezTo>
                    <a:pt x="26216" y="30044"/>
                    <a:pt x="27845" y="29618"/>
                    <a:pt x="29123" y="28691"/>
                  </a:cubicBezTo>
                  <a:cubicBezTo>
                    <a:pt x="30226" y="27889"/>
                    <a:pt x="30878" y="26736"/>
                    <a:pt x="31304" y="25483"/>
                  </a:cubicBezTo>
                  <a:cubicBezTo>
                    <a:pt x="32231" y="22625"/>
                    <a:pt x="31128" y="19367"/>
                    <a:pt x="28422" y="18089"/>
                  </a:cubicBezTo>
                  <a:cubicBezTo>
                    <a:pt x="28121" y="17538"/>
                    <a:pt x="27394" y="17162"/>
                    <a:pt x="26692" y="16986"/>
                  </a:cubicBezTo>
                  <a:cubicBezTo>
                    <a:pt x="26332" y="16908"/>
                    <a:pt x="25942" y="16869"/>
                    <a:pt x="25542" y="16869"/>
                  </a:cubicBezTo>
                  <a:cubicBezTo>
                    <a:pt x="25301" y="16869"/>
                    <a:pt x="25057" y="16883"/>
                    <a:pt x="24813" y="16911"/>
                  </a:cubicBezTo>
                  <a:cubicBezTo>
                    <a:pt x="24612" y="15232"/>
                    <a:pt x="24061" y="13578"/>
                    <a:pt x="23058" y="12174"/>
                  </a:cubicBezTo>
                  <a:cubicBezTo>
                    <a:pt x="23986" y="11598"/>
                    <a:pt x="24938" y="11097"/>
                    <a:pt x="25915" y="10645"/>
                  </a:cubicBezTo>
                  <a:cubicBezTo>
                    <a:pt x="26417" y="10420"/>
                    <a:pt x="26617" y="9743"/>
                    <a:pt x="26467" y="9267"/>
                  </a:cubicBezTo>
                  <a:cubicBezTo>
                    <a:pt x="26392" y="8916"/>
                    <a:pt x="26241" y="8590"/>
                    <a:pt x="26091" y="8264"/>
                  </a:cubicBezTo>
                  <a:cubicBezTo>
                    <a:pt x="26667" y="7663"/>
                    <a:pt x="26993" y="6936"/>
                    <a:pt x="27118" y="6059"/>
                  </a:cubicBezTo>
                  <a:cubicBezTo>
                    <a:pt x="27269" y="4655"/>
                    <a:pt x="26166" y="3653"/>
                    <a:pt x="24913" y="3477"/>
                  </a:cubicBezTo>
                  <a:cubicBezTo>
                    <a:pt x="24863" y="2700"/>
                    <a:pt x="24687" y="1924"/>
                    <a:pt x="24211" y="1247"/>
                  </a:cubicBezTo>
                  <a:cubicBezTo>
                    <a:pt x="23620" y="419"/>
                    <a:pt x="22766" y="1"/>
                    <a:pt x="21858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6" name="Google Shape;2486;p18"/>
            <p:cNvSpPr/>
            <p:nvPr/>
          </p:nvSpPr>
          <p:spPr>
            <a:xfrm>
              <a:off x="1822200" y="3219375"/>
              <a:ext cx="297650" cy="266325"/>
            </a:xfrm>
            <a:custGeom>
              <a:avLst/>
              <a:gdLst/>
              <a:ahLst/>
              <a:cxnLst/>
              <a:rect l="l" t="t" r="r" b="b"/>
              <a:pathLst>
                <a:path w="11906" h="10653" extrusionOk="0">
                  <a:moveTo>
                    <a:pt x="4260" y="1"/>
                  </a:moveTo>
                  <a:cubicBezTo>
                    <a:pt x="3876" y="1"/>
                    <a:pt x="3494" y="58"/>
                    <a:pt x="3133" y="174"/>
                  </a:cubicBezTo>
                  <a:cubicBezTo>
                    <a:pt x="1529" y="675"/>
                    <a:pt x="376" y="2254"/>
                    <a:pt x="201" y="3934"/>
                  </a:cubicBezTo>
                  <a:cubicBezTo>
                    <a:pt x="0" y="5713"/>
                    <a:pt x="777" y="7267"/>
                    <a:pt x="1980" y="8420"/>
                  </a:cubicBezTo>
                  <a:cubicBezTo>
                    <a:pt x="2707" y="9122"/>
                    <a:pt x="3559" y="9673"/>
                    <a:pt x="4461" y="10049"/>
                  </a:cubicBezTo>
                  <a:cubicBezTo>
                    <a:pt x="5246" y="10377"/>
                    <a:pt x="6110" y="10652"/>
                    <a:pt x="6976" y="10652"/>
                  </a:cubicBezTo>
                  <a:cubicBezTo>
                    <a:pt x="7300" y="10652"/>
                    <a:pt x="7624" y="10614"/>
                    <a:pt x="7945" y="10525"/>
                  </a:cubicBezTo>
                  <a:cubicBezTo>
                    <a:pt x="9223" y="10149"/>
                    <a:pt x="10527" y="9021"/>
                    <a:pt x="11103" y="7818"/>
                  </a:cubicBezTo>
                  <a:cubicBezTo>
                    <a:pt x="11905" y="6064"/>
                    <a:pt x="11429" y="3984"/>
                    <a:pt x="9750" y="3006"/>
                  </a:cubicBezTo>
                  <a:cubicBezTo>
                    <a:pt x="9048" y="2580"/>
                    <a:pt x="8221" y="2405"/>
                    <a:pt x="7519" y="2004"/>
                  </a:cubicBezTo>
                  <a:cubicBezTo>
                    <a:pt x="6717" y="1528"/>
                    <a:pt x="6366" y="550"/>
                    <a:pt x="5564" y="224"/>
                  </a:cubicBezTo>
                  <a:cubicBezTo>
                    <a:pt x="5148" y="77"/>
                    <a:pt x="4703" y="1"/>
                    <a:pt x="4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7" name="Google Shape;2487;p18"/>
            <p:cNvSpPr/>
            <p:nvPr/>
          </p:nvSpPr>
          <p:spPr>
            <a:xfrm>
              <a:off x="1936225" y="3527975"/>
              <a:ext cx="344650" cy="253650"/>
            </a:xfrm>
            <a:custGeom>
              <a:avLst/>
              <a:gdLst/>
              <a:ahLst/>
              <a:cxnLst/>
              <a:rect l="l" t="t" r="r" b="b"/>
              <a:pathLst>
                <a:path w="13786" h="10146" extrusionOk="0">
                  <a:moveTo>
                    <a:pt x="3983" y="1"/>
                  </a:moveTo>
                  <a:cubicBezTo>
                    <a:pt x="3867" y="1"/>
                    <a:pt x="3751" y="11"/>
                    <a:pt x="3635" y="36"/>
                  </a:cubicBezTo>
                  <a:cubicBezTo>
                    <a:pt x="2733" y="236"/>
                    <a:pt x="1880" y="763"/>
                    <a:pt x="1304" y="1489"/>
                  </a:cubicBezTo>
                  <a:cubicBezTo>
                    <a:pt x="101" y="2968"/>
                    <a:pt x="1" y="5174"/>
                    <a:pt x="853" y="6853"/>
                  </a:cubicBezTo>
                  <a:cubicBezTo>
                    <a:pt x="1780" y="8632"/>
                    <a:pt x="3484" y="9635"/>
                    <a:pt x="5339" y="9986"/>
                  </a:cubicBezTo>
                  <a:cubicBezTo>
                    <a:pt x="5874" y="10095"/>
                    <a:pt x="6421" y="10146"/>
                    <a:pt x="6969" y="10146"/>
                  </a:cubicBezTo>
                  <a:cubicBezTo>
                    <a:pt x="7549" y="10146"/>
                    <a:pt x="8130" y="10089"/>
                    <a:pt x="8698" y="9986"/>
                  </a:cubicBezTo>
                  <a:cubicBezTo>
                    <a:pt x="10001" y="9735"/>
                    <a:pt x="11379" y="9309"/>
                    <a:pt x="12256" y="8281"/>
                  </a:cubicBezTo>
                  <a:cubicBezTo>
                    <a:pt x="13234" y="7129"/>
                    <a:pt x="13785" y="5249"/>
                    <a:pt x="13560" y="3745"/>
                  </a:cubicBezTo>
                  <a:cubicBezTo>
                    <a:pt x="13270" y="1690"/>
                    <a:pt x="11626" y="54"/>
                    <a:pt x="9530" y="54"/>
                  </a:cubicBezTo>
                  <a:cubicBezTo>
                    <a:pt x="9454" y="54"/>
                    <a:pt x="9377" y="56"/>
                    <a:pt x="9299" y="61"/>
                  </a:cubicBezTo>
                  <a:cubicBezTo>
                    <a:pt x="8372" y="111"/>
                    <a:pt x="7495" y="437"/>
                    <a:pt x="6567" y="487"/>
                  </a:cubicBezTo>
                  <a:cubicBezTo>
                    <a:pt x="6516" y="491"/>
                    <a:pt x="6466" y="492"/>
                    <a:pt x="6415" y="492"/>
                  </a:cubicBezTo>
                  <a:cubicBezTo>
                    <a:pt x="5570" y="492"/>
                    <a:pt x="4773" y="1"/>
                    <a:pt x="39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8" name="Google Shape;2488;p18"/>
            <p:cNvSpPr/>
            <p:nvPr/>
          </p:nvSpPr>
          <p:spPr>
            <a:xfrm>
              <a:off x="2211925" y="3269750"/>
              <a:ext cx="346525" cy="256225"/>
            </a:xfrm>
            <a:custGeom>
              <a:avLst/>
              <a:gdLst/>
              <a:ahLst/>
              <a:cxnLst/>
              <a:rect l="l" t="t" r="r" b="b"/>
              <a:pathLst>
                <a:path w="13861" h="10249" extrusionOk="0">
                  <a:moveTo>
                    <a:pt x="9506" y="1"/>
                  </a:moveTo>
                  <a:cubicBezTo>
                    <a:pt x="9396" y="1"/>
                    <a:pt x="9285" y="5"/>
                    <a:pt x="9173" y="14"/>
                  </a:cubicBezTo>
                  <a:cubicBezTo>
                    <a:pt x="8246" y="89"/>
                    <a:pt x="7369" y="490"/>
                    <a:pt x="6467" y="565"/>
                  </a:cubicBezTo>
                  <a:cubicBezTo>
                    <a:pt x="6396" y="572"/>
                    <a:pt x="6325" y="575"/>
                    <a:pt x="6254" y="575"/>
                  </a:cubicBezTo>
                  <a:cubicBezTo>
                    <a:pt x="5442" y="575"/>
                    <a:pt x="4673" y="160"/>
                    <a:pt x="3924" y="160"/>
                  </a:cubicBezTo>
                  <a:cubicBezTo>
                    <a:pt x="3776" y="160"/>
                    <a:pt x="3630" y="176"/>
                    <a:pt x="3484" y="214"/>
                  </a:cubicBezTo>
                  <a:cubicBezTo>
                    <a:pt x="2582" y="440"/>
                    <a:pt x="1730" y="1016"/>
                    <a:pt x="1178" y="1768"/>
                  </a:cubicBezTo>
                  <a:cubicBezTo>
                    <a:pt x="50" y="3297"/>
                    <a:pt x="0" y="5503"/>
                    <a:pt x="953" y="7157"/>
                  </a:cubicBezTo>
                  <a:cubicBezTo>
                    <a:pt x="1955" y="8936"/>
                    <a:pt x="3685" y="9864"/>
                    <a:pt x="5564" y="10164"/>
                  </a:cubicBezTo>
                  <a:cubicBezTo>
                    <a:pt x="5987" y="10221"/>
                    <a:pt x="6414" y="10249"/>
                    <a:pt x="6838" y="10249"/>
                  </a:cubicBezTo>
                  <a:cubicBezTo>
                    <a:pt x="7546" y="10249"/>
                    <a:pt x="8249" y="10171"/>
                    <a:pt x="8923" y="10014"/>
                  </a:cubicBezTo>
                  <a:cubicBezTo>
                    <a:pt x="10226" y="9738"/>
                    <a:pt x="11604" y="9262"/>
                    <a:pt x="12457" y="8184"/>
                  </a:cubicBezTo>
                  <a:cubicBezTo>
                    <a:pt x="13409" y="6981"/>
                    <a:pt x="13860" y="5077"/>
                    <a:pt x="13609" y="3573"/>
                  </a:cubicBezTo>
                  <a:cubicBezTo>
                    <a:pt x="13229" y="1549"/>
                    <a:pt x="11582" y="1"/>
                    <a:pt x="9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9" name="Google Shape;2489;p18"/>
            <p:cNvSpPr/>
            <p:nvPr/>
          </p:nvSpPr>
          <p:spPr>
            <a:xfrm>
              <a:off x="2286475" y="2829175"/>
              <a:ext cx="157925" cy="205350"/>
            </a:xfrm>
            <a:custGeom>
              <a:avLst/>
              <a:gdLst/>
              <a:ahLst/>
              <a:cxnLst/>
              <a:rect l="l" t="t" r="r" b="b"/>
              <a:pathLst>
                <a:path w="6317" h="8214" extrusionOk="0">
                  <a:moveTo>
                    <a:pt x="2088" y="0"/>
                  </a:moveTo>
                  <a:cubicBezTo>
                    <a:pt x="1859" y="0"/>
                    <a:pt x="1631" y="53"/>
                    <a:pt x="1429" y="168"/>
                  </a:cubicBezTo>
                  <a:cubicBezTo>
                    <a:pt x="978" y="394"/>
                    <a:pt x="728" y="895"/>
                    <a:pt x="627" y="1371"/>
                  </a:cubicBezTo>
                  <a:cubicBezTo>
                    <a:pt x="377" y="2549"/>
                    <a:pt x="853" y="3827"/>
                    <a:pt x="1830" y="4529"/>
                  </a:cubicBezTo>
                  <a:cubicBezTo>
                    <a:pt x="1680" y="4516"/>
                    <a:pt x="1530" y="4504"/>
                    <a:pt x="1379" y="4504"/>
                  </a:cubicBezTo>
                  <a:cubicBezTo>
                    <a:pt x="1229" y="4504"/>
                    <a:pt x="1079" y="4516"/>
                    <a:pt x="928" y="4554"/>
                  </a:cubicBezTo>
                  <a:cubicBezTo>
                    <a:pt x="627" y="4629"/>
                    <a:pt x="352" y="4780"/>
                    <a:pt x="226" y="5055"/>
                  </a:cubicBezTo>
                  <a:cubicBezTo>
                    <a:pt x="1" y="5506"/>
                    <a:pt x="251" y="6083"/>
                    <a:pt x="652" y="6409"/>
                  </a:cubicBezTo>
                  <a:cubicBezTo>
                    <a:pt x="1028" y="6735"/>
                    <a:pt x="1505" y="6910"/>
                    <a:pt x="1931" y="7110"/>
                  </a:cubicBezTo>
                  <a:cubicBezTo>
                    <a:pt x="2382" y="7336"/>
                    <a:pt x="2632" y="7787"/>
                    <a:pt x="2808" y="8213"/>
                  </a:cubicBezTo>
                  <a:cubicBezTo>
                    <a:pt x="2883" y="7862"/>
                    <a:pt x="3159" y="7587"/>
                    <a:pt x="3485" y="7411"/>
                  </a:cubicBezTo>
                  <a:cubicBezTo>
                    <a:pt x="3860" y="7236"/>
                    <a:pt x="4236" y="7211"/>
                    <a:pt x="4587" y="6985"/>
                  </a:cubicBezTo>
                  <a:cubicBezTo>
                    <a:pt x="4963" y="6709"/>
                    <a:pt x="5364" y="6434"/>
                    <a:pt x="5665" y="6083"/>
                  </a:cubicBezTo>
                  <a:cubicBezTo>
                    <a:pt x="6091" y="5582"/>
                    <a:pt x="6317" y="4855"/>
                    <a:pt x="6066" y="4253"/>
                  </a:cubicBezTo>
                  <a:cubicBezTo>
                    <a:pt x="5916" y="3852"/>
                    <a:pt x="5565" y="3552"/>
                    <a:pt x="5164" y="3476"/>
                  </a:cubicBezTo>
                  <a:cubicBezTo>
                    <a:pt x="5060" y="3450"/>
                    <a:pt x="4953" y="3438"/>
                    <a:pt x="4846" y="3438"/>
                  </a:cubicBezTo>
                  <a:cubicBezTo>
                    <a:pt x="4538" y="3438"/>
                    <a:pt x="4227" y="3541"/>
                    <a:pt x="3986" y="3727"/>
                  </a:cubicBezTo>
                  <a:cubicBezTo>
                    <a:pt x="4011" y="3125"/>
                    <a:pt x="4061" y="2524"/>
                    <a:pt x="3961" y="1922"/>
                  </a:cubicBezTo>
                  <a:cubicBezTo>
                    <a:pt x="3860" y="1321"/>
                    <a:pt x="3585" y="745"/>
                    <a:pt x="3109" y="369"/>
                  </a:cubicBezTo>
                  <a:cubicBezTo>
                    <a:pt x="2830" y="137"/>
                    <a:pt x="2457" y="0"/>
                    <a:pt x="20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0" name="Google Shape;2490;p18"/>
            <p:cNvSpPr/>
            <p:nvPr/>
          </p:nvSpPr>
          <p:spPr>
            <a:xfrm>
              <a:off x="2041500" y="2936400"/>
              <a:ext cx="282600" cy="201625"/>
            </a:xfrm>
            <a:custGeom>
              <a:avLst/>
              <a:gdLst/>
              <a:ahLst/>
              <a:cxnLst/>
              <a:rect l="l" t="t" r="r" b="b"/>
              <a:pathLst>
                <a:path w="11304" h="8065" extrusionOk="0">
                  <a:moveTo>
                    <a:pt x="11295" y="4497"/>
                  </a:moveTo>
                  <a:lnTo>
                    <a:pt x="11295" y="4497"/>
                  </a:lnTo>
                  <a:cubicBezTo>
                    <a:pt x="11298" y="4498"/>
                    <a:pt x="11301" y="4500"/>
                    <a:pt x="11304" y="4501"/>
                  </a:cubicBezTo>
                  <a:cubicBezTo>
                    <a:pt x="11301" y="4500"/>
                    <a:pt x="11298" y="4498"/>
                    <a:pt x="11295" y="4497"/>
                  </a:cubicBezTo>
                  <a:close/>
                  <a:moveTo>
                    <a:pt x="4337" y="0"/>
                  </a:moveTo>
                  <a:cubicBezTo>
                    <a:pt x="3471" y="0"/>
                    <a:pt x="2763" y="567"/>
                    <a:pt x="3133" y="1568"/>
                  </a:cubicBezTo>
                  <a:cubicBezTo>
                    <a:pt x="3284" y="1944"/>
                    <a:pt x="3559" y="2270"/>
                    <a:pt x="3835" y="2596"/>
                  </a:cubicBezTo>
                  <a:cubicBezTo>
                    <a:pt x="3569" y="2524"/>
                    <a:pt x="3294" y="2490"/>
                    <a:pt x="3019" y="2490"/>
                  </a:cubicBezTo>
                  <a:cubicBezTo>
                    <a:pt x="2233" y="2490"/>
                    <a:pt x="1447" y="2771"/>
                    <a:pt x="852" y="3273"/>
                  </a:cubicBezTo>
                  <a:cubicBezTo>
                    <a:pt x="351" y="3724"/>
                    <a:pt x="0" y="4400"/>
                    <a:pt x="226" y="5027"/>
                  </a:cubicBezTo>
                  <a:cubicBezTo>
                    <a:pt x="426" y="5478"/>
                    <a:pt x="877" y="5729"/>
                    <a:pt x="1354" y="5904"/>
                  </a:cubicBezTo>
                  <a:cubicBezTo>
                    <a:pt x="1794" y="6054"/>
                    <a:pt x="2257" y="6128"/>
                    <a:pt x="2721" y="6128"/>
                  </a:cubicBezTo>
                  <a:cubicBezTo>
                    <a:pt x="3420" y="6128"/>
                    <a:pt x="4119" y="5960"/>
                    <a:pt x="4737" y="5629"/>
                  </a:cubicBezTo>
                  <a:lnTo>
                    <a:pt x="4737" y="5629"/>
                  </a:lnTo>
                  <a:cubicBezTo>
                    <a:pt x="4386" y="5829"/>
                    <a:pt x="3885" y="6531"/>
                    <a:pt x="3810" y="6932"/>
                  </a:cubicBezTo>
                  <a:cubicBezTo>
                    <a:pt x="3710" y="7558"/>
                    <a:pt x="4386" y="8009"/>
                    <a:pt x="4963" y="8060"/>
                  </a:cubicBezTo>
                  <a:cubicBezTo>
                    <a:pt x="5003" y="8063"/>
                    <a:pt x="5043" y="8064"/>
                    <a:pt x="5082" y="8064"/>
                  </a:cubicBezTo>
                  <a:cubicBezTo>
                    <a:pt x="5665" y="8064"/>
                    <a:pt x="6216" y="7728"/>
                    <a:pt x="6592" y="7283"/>
                  </a:cubicBezTo>
                  <a:cubicBezTo>
                    <a:pt x="7018" y="6806"/>
                    <a:pt x="7243" y="6205"/>
                    <a:pt x="7494" y="5629"/>
                  </a:cubicBezTo>
                  <a:lnTo>
                    <a:pt x="7494" y="5629"/>
                  </a:lnTo>
                  <a:cubicBezTo>
                    <a:pt x="7294" y="6130"/>
                    <a:pt x="7895" y="6431"/>
                    <a:pt x="8271" y="6456"/>
                  </a:cubicBezTo>
                  <a:cubicBezTo>
                    <a:pt x="8284" y="6456"/>
                    <a:pt x="8297" y="6456"/>
                    <a:pt x="8311" y="6456"/>
                  </a:cubicBezTo>
                  <a:cubicBezTo>
                    <a:pt x="8866" y="6456"/>
                    <a:pt x="9256" y="5945"/>
                    <a:pt x="9574" y="5528"/>
                  </a:cubicBezTo>
                  <a:cubicBezTo>
                    <a:pt x="9775" y="5228"/>
                    <a:pt x="9975" y="4927"/>
                    <a:pt x="10276" y="4701"/>
                  </a:cubicBezTo>
                  <a:cubicBezTo>
                    <a:pt x="10469" y="4544"/>
                    <a:pt x="10722" y="4435"/>
                    <a:pt x="10977" y="4435"/>
                  </a:cubicBezTo>
                  <a:cubicBezTo>
                    <a:pt x="11084" y="4435"/>
                    <a:pt x="11192" y="4454"/>
                    <a:pt x="11295" y="4497"/>
                  </a:cubicBezTo>
                  <a:lnTo>
                    <a:pt x="11295" y="4497"/>
                  </a:lnTo>
                  <a:cubicBezTo>
                    <a:pt x="10925" y="4333"/>
                    <a:pt x="10777" y="3170"/>
                    <a:pt x="10777" y="2821"/>
                  </a:cubicBezTo>
                  <a:cubicBezTo>
                    <a:pt x="10752" y="2245"/>
                    <a:pt x="10677" y="1769"/>
                    <a:pt x="10301" y="1318"/>
                  </a:cubicBezTo>
                  <a:cubicBezTo>
                    <a:pt x="10201" y="1192"/>
                    <a:pt x="10076" y="1092"/>
                    <a:pt x="9950" y="1017"/>
                  </a:cubicBezTo>
                  <a:cubicBezTo>
                    <a:pt x="9761" y="882"/>
                    <a:pt x="9539" y="821"/>
                    <a:pt x="9314" y="821"/>
                  </a:cubicBezTo>
                  <a:cubicBezTo>
                    <a:pt x="8913" y="821"/>
                    <a:pt x="8503" y="1013"/>
                    <a:pt x="8246" y="1318"/>
                  </a:cubicBezTo>
                  <a:cubicBezTo>
                    <a:pt x="7995" y="1644"/>
                    <a:pt x="7895" y="2095"/>
                    <a:pt x="7995" y="2496"/>
                  </a:cubicBezTo>
                  <a:cubicBezTo>
                    <a:pt x="7519" y="1142"/>
                    <a:pt x="6116" y="315"/>
                    <a:pt x="4737" y="40"/>
                  </a:cubicBezTo>
                  <a:cubicBezTo>
                    <a:pt x="4602" y="13"/>
                    <a:pt x="4468" y="0"/>
                    <a:pt x="4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1" name="Google Shape;2491;p18"/>
            <p:cNvSpPr/>
            <p:nvPr/>
          </p:nvSpPr>
          <p:spPr>
            <a:xfrm>
              <a:off x="2331600" y="2855900"/>
              <a:ext cx="35100" cy="199325"/>
            </a:xfrm>
            <a:custGeom>
              <a:avLst/>
              <a:gdLst/>
              <a:ahLst/>
              <a:cxnLst/>
              <a:rect l="l" t="t" r="r" b="b"/>
              <a:pathLst>
                <a:path w="1404" h="7973" extrusionOk="0">
                  <a:moveTo>
                    <a:pt x="30" y="0"/>
                  </a:moveTo>
                  <a:cubicBezTo>
                    <a:pt x="29" y="0"/>
                    <a:pt x="27" y="1"/>
                    <a:pt x="25" y="1"/>
                  </a:cubicBezTo>
                  <a:cubicBezTo>
                    <a:pt x="0" y="26"/>
                    <a:pt x="201" y="452"/>
                    <a:pt x="426" y="1129"/>
                  </a:cubicBezTo>
                  <a:cubicBezTo>
                    <a:pt x="502" y="1305"/>
                    <a:pt x="552" y="1505"/>
                    <a:pt x="627" y="1706"/>
                  </a:cubicBezTo>
                  <a:cubicBezTo>
                    <a:pt x="677" y="1906"/>
                    <a:pt x="727" y="2132"/>
                    <a:pt x="802" y="2382"/>
                  </a:cubicBezTo>
                  <a:cubicBezTo>
                    <a:pt x="903" y="2859"/>
                    <a:pt x="1003" y="3385"/>
                    <a:pt x="1053" y="3936"/>
                  </a:cubicBezTo>
                  <a:cubicBezTo>
                    <a:pt x="1103" y="4488"/>
                    <a:pt x="1103" y="5014"/>
                    <a:pt x="1103" y="5515"/>
                  </a:cubicBezTo>
                  <a:cubicBezTo>
                    <a:pt x="1078" y="5741"/>
                    <a:pt x="1078" y="5966"/>
                    <a:pt x="1053" y="6192"/>
                  </a:cubicBezTo>
                  <a:cubicBezTo>
                    <a:pt x="1028" y="6417"/>
                    <a:pt x="1003" y="6618"/>
                    <a:pt x="978" y="6793"/>
                  </a:cubicBezTo>
                  <a:cubicBezTo>
                    <a:pt x="878" y="7520"/>
                    <a:pt x="752" y="7971"/>
                    <a:pt x="802" y="7971"/>
                  </a:cubicBezTo>
                  <a:cubicBezTo>
                    <a:pt x="804" y="7972"/>
                    <a:pt x="805" y="7972"/>
                    <a:pt x="807" y="7972"/>
                  </a:cubicBezTo>
                  <a:cubicBezTo>
                    <a:pt x="862" y="7972"/>
                    <a:pt x="1033" y="7549"/>
                    <a:pt x="1203" y="6818"/>
                  </a:cubicBezTo>
                  <a:cubicBezTo>
                    <a:pt x="1228" y="6643"/>
                    <a:pt x="1279" y="6442"/>
                    <a:pt x="1304" y="6217"/>
                  </a:cubicBezTo>
                  <a:cubicBezTo>
                    <a:pt x="1329" y="5991"/>
                    <a:pt x="1354" y="5766"/>
                    <a:pt x="1379" y="5515"/>
                  </a:cubicBezTo>
                  <a:cubicBezTo>
                    <a:pt x="1404" y="5014"/>
                    <a:pt x="1404" y="4463"/>
                    <a:pt x="1354" y="3911"/>
                  </a:cubicBezTo>
                  <a:cubicBezTo>
                    <a:pt x="1304" y="3335"/>
                    <a:pt x="1203" y="2783"/>
                    <a:pt x="1078" y="2307"/>
                  </a:cubicBezTo>
                  <a:cubicBezTo>
                    <a:pt x="1003" y="2056"/>
                    <a:pt x="928" y="1831"/>
                    <a:pt x="852" y="1630"/>
                  </a:cubicBezTo>
                  <a:cubicBezTo>
                    <a:pt x="777" y="1430"/>
                    <a:pt x="702" y="1229"/>
                    <a:pt x="627" y="1054"/>
                  </a:cubicBezTo>
                  <a:cubicBezTo>
                    <a:pt x="335" y="397"/>
                    <a:pt x="90" y="0"/>
                    <a:pt x="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2" name="Google Shape;2492;p18"/>
            <p:cNvSpPr/>
            <p:nvPr/>
          </p:nvSpPr>
          <p:spPr>
            <a:xfrm>
              <a:off x="2312800" y="2957325"/>
              <a:ext cx="50150" cy="43475"/>
            </a:xfrm>
            <a:custGeom>
              <a:avLst/>
              <a:gdLst/>
              <a:ahLst/>
              <a:cxnLst/>
              <a:rect l="l" t="t" r="r" b="b"/>
              <a:pathLst>
                <a:path w="2006" h="1739" extrusionOk="0">
                  <a:moveTo>
                    <a:pt x="39" y="0"/>
                  </a:moveTo>
                  <a:cubicBezTo>
                    <a:pt x="33" y="0"/>
                    <a:pt x="29" y="2"/>
                    <a:pt x="26" y="5"/>
                  </a:cubicBezTo>
                  <a:cubicBezTo>
                    <a:pt x="0" y="30"/>
                    <a:pt x="376" y="481"/>
                    <a:pt x="903" y="957"/>
                  </a:cubicBezTo>
                  <a:cubicBezTo>
                    <a:pt x="1417" y="1424"/>
                    <a:pt x="1865" y="1739"/>
                    <a:pt x="1944" y="1739"/>
                  </a:cubicBezTo>
                  <a:cubicBezTo>
                    <a:pt x="1950" y="1739"/>
                    <a:pt x="1954" y="1737"/>
                    <a:pt x="1955" y="1734"/>
                  </a:cubicBezTo>
                  <a:cubicBezTo>
                    <a:pt x="2005" y="1684"/>
                    <a:pt x="1579" y="1283"/>
                    <a:pt x="1053" y="807"/>
                  </a:cubicBezTo>
                  <a:cubicBezTo>
                    <a:pt x="535" y="359"/>
                    <a:pt x="127" y="0"/>
                    <a:pt x="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3" name="Google Shape;2493;p18"/>
            <p:cNvSpPr/>
            <p:nvPr/>
          </p:nvSpPr>
          <p:spPr>
            <a:xfrm>
              <a:off x="2361050" y="2942300"/>
              <a:ext cx="63925" cy="58475"/>
            </a:xfrm>
            <a:custGeom>
              <a:avLst/>
              <a:gdLst/>
              <a:ahLst/>
              <a:cxnLst/>
              <a:rect l="l" t="t" r="r" b="b"/>
              <a:pathLst>
                <a:path w="2557" h="2339" extrusionOk="0">
                  <a:moveTo>
                    <a:pt x="2500" y="1"/>
                  </a:moveTo>
                  <a:cubicBezTo>
                    <a:pt x="2430" y="1"/>
                    <a:pt x="1875" y="508"/>
                    <a:pt x="1228" y="1107"/>
                  </a:cubicBezTo>
                  <a:cubicBezTo>
                    <a:pt x="552" y="1758"/>
                    <a:pt x="0" y="2285"/>
                    <a:pt x="50" y="2335"/>
                  </a:cubicBezTo>
                  <a:cubicBezTo>
                    <a:pt x="52" y="2337"/>
                    <a:pt x="54" y="2338"/>
                    <a:pt x="58" y="2338"/>
                  </a:cubicBezTo>
                  <a:cubicBezTo>
                    <a:pt x="136" y="2338"/>
                    <a:pt x="735" y="1877"/>
                    <a:pt x="1379" y="1257"/>
                  </a:cubicBezTo>
                  <a:cubicBezTo>
                    <a:pt x="2055" y="631"/>
                    <a:pt x="2557" y="29"/>
                    <a:pt x="2507" y="4"/>
                  </a:cubicBezTo>
                  <a:cubicBezTo>
                    <a:pt x="2505" y="2"/>
                    <a:pt x="2503" y="1"/>
                    <a:pt x="25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4" name="Google Shape;2494;p18"/>
            <p:cNvSpPr/>
            <p:nvPr/>
          </p:nvSpPr>
          <p:spPr>
            <a:xfrm>
              <a:off x="2312175" y="2886450"/>
              <a:ext cx="44500" cy="23075"/>
            </a:xfrm>
            <a:custGeom>
              <a:avLst/>
              <a:gdLst/>
              <a:ahLst/>
              <a:cxnLst/>
              <a:rect l="l" t="t" r="r" b="b"/>
              <a:pathLst>
                <a:path w="1780" h="923" extrusionOk="0">
                  <a:moveTo>
                    <a:pt x="43" y="0"/>
                  </a:moveTo>
                  <a:cubicBezTo>
                    <a:pt x="34" y="0"/>
                    <a:pt x="28" y="3"/>
                    <a:pt x="25" y="7"/>
                  </a:cubicBezTo>
                  <a:cubicBezTo>
                    <a:pt x="0" y="58"/>
                    <a:pt x="326" y="333"/>
                    <a:pt x="827" y="609"/>
                  </a:cubicBezTo>
                  <a:cubicBezTo>
                    <a:pt x="1224" y="818"/>
                    <a:pt x="1586" y="922"/>
                    <a:pt x="1710" y="922"/>
                  </a:cubicBezTo>
                  <a:cubicBezTo>
                    <a:pt x="1735" y="922"/>
                    <a:pt x="1751" y="918"/>
                    <a:pt x="1755" y="910"/>
                  </a:cubicBezTo>
                  <a:cubicBezTo>
                    <a:pt x="1780" y="860"/>
                    <a:pt x="1379" y="659"/>
                    <a:pt x="903" y="408"/>
                  </a:cubicBezTo>
                  <a:cubicBezTo>
                    <a:pt x="495" y="204"/>
                    <a:pt x="128" y="0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5" name="Google Shape;2495;p18"/>
            <p:cNvSpPr/>
            <p:nvPr/>
          </p:nvSpPr>
          <p:spPr>
            <a:xfrm>
              <a:off x="2352900" y="2867800"/>
              <a:ext cx="18200" cy="42675"/>
            </a:xfrm>
            <a:custGeom>
              <a:avLst/>
              <a:gdLst/>
              <a:ahLst/>
              <a:cxnLst/>
              <a:rect l="l" t="t" r="r" b="b"/>
              <a:pathLst>
                <a:path w="728" h="1707" extrusionOk="0">
                  <a:moveTo>
                    <a:pt x="672" y="0"/>
                  </a:moveTo>
                  <a:cubicBezTo>
                    <a:pt x="616" y="0"/>
                    <a:pt x="446" y="367"/>
                    <a:pt x="276" y="829"/>
                  </a:cubicBezTo>
                  <a:cubicBezTo>
                    <a:pt x="101" y="1305"/>
                    <a:pt x="0" y="1706"/>
                    <a:pt x="51" y="1706"/>
                  </a:cubicBezTo>
                  <a:cubicBezTo>
                    <a:pt x="53" y="1707"/>
                    <a:pt x="55" y="1707"/>
                    <a:pt x="58" y="1707"/>
                  </a:cubicBezTo>
                  <a:cubicBezTo>
                    <a:pt x="137" y="1707"/>
                    <a:pt x="307" y="1340"/>
                    <a:pt x="477" y="879"/>
                  </a:cubicBezTo>
                  <a:cubicBezTo>
                    <a:pt x="627" y="428"/>
                    <a:pt x="727" y="27"/>
                    <a:pt x="677" y="2"/>
                  </a:cubicBezTo>
                  <a:cubicBezTo>
                    <a:pt x="676" y="1"/>
                    <a:pt x="674" y="0"/>
                    <a:pt x="6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6" name="Google Shape;2496;p18"/>
            <p:cNvSpPr/>
            <p:nvPr/>
          </p:nvSpPr>
          <p:spPr>
            <a:xfrm>
              <a:off x="2106025" y="3015775"/>
              <a:ext cx="238750" cy="48325"/>
            </a:xfrm>
            <a:custGeom>
              <a:avLst/>
              <a:gdLst/>
              <a:ahLst/>
              <a:cxnLst/>
              <a:rect l="l" t="t" r="r" b="b"/>
              <a:pathLst>
                <a:path w="9550" h="1933" extrusionOk="0">
                  <a:moveTo>
                    <a:pt x="4004" y="0"/>
                  </a:moveTo>
                  <a:cubicBezTo>
                    <a:pt x="3641" y="0"/>
                    <a:pt x="3288" y="20"/>
                    <a:pt x="2958" y="47"/>
                  </a:cubicBezTo>
                  <a:cubicBezTo>
                    <a:pt x="2657" y="98"/>
                    <a:pt x="2357" y="123"/>
                    <a:pt x="2106" y="173"/>
                  </a:cubicBezTo>
                  <a:cubicBezTo>
                    <a:pt x="1981" y="198"/>
                    <a:pt x="1855" y="223"/>
                    <a:pt x="1730" y="273"/>
                  </a:cubicBezTo>
                  <a:cubicBezTo>
                    <a:pt x="1605" y="298"/>
                    <a:pt x="1479" y="323"/>
                    <a:pt x="1379" y="348"/>
                  </a:cubicBezTo>
                  <a:cubicBezTo>
                    <a:pt x="502" y="624"/>
                    <a:pt x="1" y="900"/>
                    <a:pt x="26" y="925"/>
                  </a:cubicBezTo>
                  <a:cubicBezTo>
                    <a:pt x="28" y="930"/>
                    <a:pt x="36" y="932"/>
                    <a:pt x="50" y="932"/>
                  </a:cubicBezTo>
                  <a:cubicBezTo>
                    <a:pt x="161" y="932"/>
                    <a:pt x="645" y="753"/>
                    <a:pt x="1429" y="574"/>
                  </a:cubicBezTo>
                  <a:cubicBezTo>
                    <a:pt x="1555" y="549"/>
                    <a:pt x="1655" y="524"/>
                    <a:pt x="1780" y="499"/>
                  </a:cubicBezTo>
                  <a:cubicBezTo>
                    <a:pt x="1880" y="474"/>
                    <a:pt x="2006" y="448"/>
                    <a:pt x="2156" y="423"/>
                  </a:cubicBezTo>
                  <a:cubicBezTo>
                    <a:pt x="2407" y="373"/>
                    <a:pt x="2682" y="348"/>
                    <a:pt x="2983" y="323"/>
                  </a:cubicBezTo>
                  <a:cubicBezTo>
                    <a:pt x="3222" y="313"/>
                    <a:pt x="3474" y="307"/>
                    <a:pt x="3735" y="307"/>
                  </a:cubicBezTo>
                  <a:cubicBezTo>
                    <a:pt x="4104" y="307"/>
                    <a:pt x="4492" y="319"/>
                    <a:pt x="4888" y="348"/>
                  </a:cubicBezTo>
                  <a:cubicBezTo>
                    <a:pt x="5565" y="423"/>
                    <a:pt x="6191" y="574"/>
                    <a:pt x="6768" y="724"/>
                  </a:cubicBezTo>
                  <a:cubicBezTo>
                    <a:pt x="7043" y="824"/>
                    <a:pt x="7319" y="900"/>
                    <a:pt x="7570" y="1000"/>
                  </a:cubicBezTo>
                  <a:cubicBezTo>
                    <a:pt x="7670" y="1050"/>
                    <a:pt x="7795" y="1100"/>
                    <a:pt x="7921" y="1150"/>
                  </a:cubicBezTo>
                  <a:cubicBezTo>
                    <a:pt x="8021" y="1200"/>
                    <a:pt x="8121" y="1225"/>
                    <a:pt x="8221" y="1276"/>
                  </a:cubicBezTo>
                  <a:cubicBezTo>
                    <a:pt x="8992" y="1626"/>
                    <a:pt x="9436" y="1932"/>
                    <a:pt x="9513" y="1932"/>
                  </a:cubicBezTo>
                  <a:cubicBezTo>
                    <a:pt x="9519" y="1932"/>
                    <a:pt x="9523" y="1931"/>
                    <a:pt x="9525" y="1927"/>
                  </a:cubicBezTo>
                  <a:cubicBezTo>
                    <a:pt x="9550" y="1927"/>
                    <a:pt x="9124" y="1526"/>
                    <a:pt x="8322" y="1100"/>
                  </a:cubicBezTo>
                  <a:cubicBezTo>
                    <a:pt x="8221" y="1025"/>
                    <a:pt x="8121" y="975"/>
                    <a:pt x="8021" y="925"/>
                  </a:cubicBezTo>
                  <a:cubicBezTo>
                    <a:pt x="7896" y="875"/>
                    <a:pt x="7770" y="824"/>
                    <a:pt x="7645" y="774"/>
                  </a:cubicBezTo>
                  <a:cubicBezTo>
                    <a:pt x="7419" y="649"/>
                    <a:pt x="7144" y="574"/>
                    <a:pt x="6843" y="474"/>
                  </a:cubicBezTo>
                  <a:cubicBezTo>
                    <a:pt x="6266" y="273"/>
                    <a:pt x="5615" y="123"/>
                    <a:pt x="4913" y="47"/>
                  </a:cubicBezTo>
                  <a:cubicBezTo>
                    <a:pt x="4608" y="14"/>
                    <a:pt x="4302" y="0"/>
                    <a:pt x="40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7" name="Google Shape;2497;p18"/>
            <p:cNvSpPr/>
            <p:nvPr/>
          </p:nvSpPr>
          <p:spPr>
            <a:xfrm>
              <a:off x="2265800" y="2971825"/>
              <a:ext cx="10050" cy="57675"/>
            </a:xfrm>
            <a:custGeom>
              <a:avLst/>
              <a:gdLst/>
              <a:ahLst/>
              <a:cxnLst/>
              <a:rect l="l" t="t" r="r" b="b"/>
              <a:pathLst>
                <a:path w="402" h="2307" extrusionOk="0">
                  <a:moveTo>
                    <a:pt x="126" y="1"/>
                  </a:moveTo>
                  <a:cubicBezTo>
                    <a:pt x="76" y="1"/>
                    <a:pt x="1" y="527"/>
                    <a:pt x="51" y="1179"/>
                  </a:cubicBezTo>
                  <a:cubicBezTo>
                    <a:pt x="126" y="1805"/>
                    <a:pt x="276" y="2307"/>
                    <a:pt x="352" y="2307"/>
                  </a:cubicBezTo>
                  <a:cubicBezTo>
                    <a:pt x="402" y="2282"/>
                    <a:pt x="327" y="1780"/>
                    <a:pt x="251" y="1154"/>
                  </a:cubicBezTo>
                  <a:cubicBezTo>
                    <a:pt x="201" y="527"/>
                    <a:pt x="176" y="1"/>
                    <a:pt x="1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8" name="Google Shape;2498;p18"/>
            <p:cNvSpPr/>
            <p:nvPr/>
          </p:nvSpPr>
          <p:spPr>
            <a:xfrm>
              <a:off x="2238225" y="3028750"/>
              <a:ext cx="34500" cy="42150"/>
            </a:xfrm>
            <a:custGeom>
              <a:avLst/>
              <a:gdLst/>
              <a:ahLst/>
              <a:cxnLst/>
              <a:rect l="l" t="t" r="r" b="b"/>
              <a:pathLst>
                <a:path w="1380" h="1686" extrusionOk="0">
                  <a:moveTo>
                    <a:pt x="1319" y="0"/>
                  </a:moveTo>
                  <a:cubicBezTo>
                    <a:pt x="1248" y="0"/>
                    <a:pt x="984" y="381"/>
                    <a:pt x="653" y="807"/>
                  </a:cubicBezTo>
                  <a:cubicBezTo>
                    <a:pt x="277" y="1258"/>
                    <a:pt x="1" y="1634"/>
                    <a:pt x="26" y="1684"/>
                  </a:cubicBezTo>
                  <a:cubicBezTo>
                    <a:pt x="28" y="1685"/>
                    <a:pt x="30" y="1685"/>
                    <a:pt x="33" y="1685"/>
                  </a:cubicBezTo>
                  <a:cubicBezTo>
                    <a:pt x="105" y="1685"/>
                    <a:pt x="466" y="1390"/>
                    <a:pt x="803" y="932"/>
                  </a:cubicBezTo>
                  <a:cubicBezTo>
                    <a:pt x="1179" y="456"/>
                    <a:pt x="1379" y="30"/>
                    <a:pt x="1329" y="5"/>
                  </a:cubicBezTo>
                  <a:cubicBezTo>
                    <a:pt x="1326" y="2"/>
                    <a:pt x="1323" y="0"/>
                    <a:pt x="13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9" name="Google Shape;2499;p18"/>
            <p:cNvSpPr/>
            <p:nvPr/>
          </p:nvSpPr>
          <p:spPr>
            <a:xfrm>
              <a:off x="2163675" y="3020075"/>
              <a:ext cx="63300" cy="76550"/>
            </a:xfrm>
            <a:custGeom>
              <a:avLst/>
              <a:gdLst/>
              <a:ahLst/>
              <a:cxnLst/>
              <a:rect l="l" t="t" r="r" b="b"/>
              <a:pathLst>
                <a:path w="2532" h="3062" extrusionOk="0">
                  <a:moveTo>
                    <a:pt x="2478" y="0"/>
                  </a:moveTo>
                  <a:cubicBezTo>
                    <a:pt x="2410" y="0"/>
                    <a:pt x="1843" y="643"/>
                    <a:pt x="1178" y="1480"/>
                  </a:cubicBezTo>
                  <a:cubicBezTo>
                    <a:pt x="502" y="2307"/>
                    <a:pt x="1" y="3033"/>
                    <a:pt x="51" y="3058"/>
                  </a:cubicBezTo>
                  <a:cubicBezTo>
                    <a:pt x="52" y="3060"/>
                    <a:pt x="53" y="3061"/>
                    <a:pt x="55" y="3061"/>
                  </a:cubicBezTo>
                  <a:cubicBezTo>
                    <a:pt x="118" y="3061"/>
                    <a:pt x="700" y="2403"/>
                    <a:pt x="1329" y="1605"/>
                  </a:cubicBezTo>
                  <a:cubicBezTo>
                    <a:pt x="2006" y="753"/>
                    <a:pt x="2532" y="26"/>
                    <a:pt x="2482" y="1"/>
                  </a:cubicBezTo>
                  <a:cubicBezTo>
                    <a:pt x="2481" y="0"/>
                    <a:pt x="2480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0" name="Google Shape;2500;p18"/>
            <p:cNvSpPr/>
            <p:nvPr/>
          </p:nvSpPr>
          <p:spPr>
            <a:xfrm>
              <a:off x="2169325" y="2971800"/>
              <a:ext cx="57650" cy="50275"/>
            </a:xfrm>
            <a:custGeom>
              <a:avLst/>
              <a:gdLst/>
              <a:ahLst/>
              <a:cxnLst/>
              <a:rect l="l" t="t" r="r" b="b"/>
              <a:pathLst>
                <a:path w="2306" h="2011" extrusionOk="0">
                  <a:moveTo>
                    <a:pt x="31" y="1"/>
                  </a:moveTo>
                  <a:cubicBezTo>
                    <a:pt x="29" y="1"/>
                    <a:pt x="27" y="1"/>
                    <a:pt x="25" y="2"/>
                  </a:cubicBezTo>
                  <a:cubicBezTo>
                    <a:pt x="0" y="52"/>
                    <a:pt x="476" y="528"/>
                    <a:pt x="1078" y="1080"/>
                  </a:cubicBezTo>
                  <a:cubicBezTo>
                    <a:pt x="1671" y="1601"/>
                    <a:pt x="2174" y="2011"/>
                    <a:pt x="2269" y="2011"/>
                  </a:cubicBezTo>
                  <a:cubicBezTo>
                    <a:pt x="2274" y="2011"/>
                    <a:pt x="2278" y="2010"/>
                    <a:pt x="2281" y="2007"/>
                  </a:cubicBezTo>
                  <a:cubicBezTo>
                    <a:pt x="2306" y="1957"/>
                    <a:pt x="1830" y="1481"/>
                    <a:pt x="1228" y="929"/>
                  </a:cubicBezTo>
                  <a:cubicBezTo>
                    <a:pt x="620" y="394"/>
                    <a:pt x="107" y="1"/>
                    <a:pt x="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1" name="Google Shape;2501;p18"/>
            <p:cNvSpPr/>
            <p:nvPr/>
          </p:nvSpPr>
          <p:spPr>
            <a:xfrm>
              <a:off x="2075950" y="3009425"/>
              <a:ext cx="350275" cy="531350"/>
            </a:xfrm>
            <a:custGeom>
              <a:avLst/>
              <a:gdLst/>
              <a:ahLst/>
              <a:cxnLst/>
              <a:rect l="l" t="t" r="r" b="b"/>
              <a:pathLst>
                <a:path w="14011" h="21254" extrusionOk="0">
                  <a:moveTo>
                    <a:pt x="13434" y="1"/>
                  </a:moveTo>
                  <a:cubicBezTo>
                    <a:pt x="11454" y="828"/>
                    <a:pt x="1" y="6367"/>
                    <a:pt x="853" y="21254"/>
                  </a:cubicBezTo>
                  <a:lnTo>
                    <a:pt x="1605" y="21028"/>
                  </a:lnTo>
                  <a:cubicBezTo>
                    <a:pt x="1605" y="21028"/>
                    <a:pt x="1" y="7645"/>
                    <a:pt x="14011" y="1204"/>
                  </a:cubicBezTo>
                  <a:cubicBezTo>
                    <a:pt x="13911" y="753"/>
                    <a:pt x="13710" y="352"/>
                    <a:pt x="134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2" name="Google Shape;2502;p18"/>
            <p:cNvSpPr/>
            <p:nvPr/>
          </p:nvSpPr>
          <p:spPr>
            <a:xfrm>
              <a:off x="2299025" y="3085875"/>
              <a:ext cx="100275" cy="194250"/>
            </a:xfrm>
            <a:custGeom>
              <a:avLst/>
              <a:gdLst/>
              <a:ahLst/>
              <a:cxnLst/>
              <a:rect l="l" t="t" r="r" b="b"/>
              <a:pathLst>
                <a:path w="4011" h="7770" extrusionOk="0">
                  <a:moveTo>
                    <a:pt x="501" y="0"/>
                  </a:moveTo>
                  <a:lnTo>
                    <a:pt x="0" y="702"/>
                  </a:lnTo>
                  <a:cubicBezTo>
                    <a:pt x="0" y="702"/>
                    <a:pt x="3058" y="3133"/>
                    <a:pt x="2807" y="7745"/>
                  </a:cubicBezTo>
                  <a:lnTo>
                    <a:pt x="3434" y="7770"/>
                  </a:lnTo>
                  <a:cubicBezTo>
                    <a:pt x="3434" y="7770"/>
                    <a:pt x="4010" y="2707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3" name="Google Shape;2503;p18"/>
            <p:cNvSpPr/>
            <p:nvPr/>
          </p:nvSpPr>
          <p:spPr>
            <a:xfrm>
              <a:off x="2008275" y="3162225"/>
              <a:ext cx="221225" cy="107875"/>
            </a:xfrm>
            <a:custGeom>
              <a:avLst/>
              <a:gdLst/>
              <a:ahLst/>
              <a:cxnLst/>
              <a:rect l="l" t="t" r="r" b="b"/>
              <a:pathLst>
                <a:path w="8849" h="4315" extrusionOk="0">
                  <a:moveTo>
                    <a:pt x="7930" y="0"/>
                  </a:moveTo>
                  <a:cubicBezTo>
                    <a:pt x="1736" y="0"/>
                    <a:pt x="1" y="4064"/>
                    <a:pt x="1" y="4064"/>
                  </a:cubicBezTo>
                  <a:lnTo>
                    <a:pt x="427" y="4315"/>
                  </a:lnTo>
                  <a:cubicBezTo>
                    <a:pt x="2684" y="1724"/>
                    <a:pt x="5224" y="1250"/>
                    <a:pt x="6779" y="1250"/>
                  </a:cubicBezTo>
                  <a:cubicBezTo>
                    <a:pt x="7677" y="1250"/>
                    <a:pt x="8247" y="1408"/>
                    <a:pt x="8247" y="1408"/>
                  </a:cubicBezTo>
                  <a:lnTo>
                    <a:pt x="8848" y="29"/>
                  </a:lnTo>
                  <a:cubicBezTo>
                    <a:pt x="8532" y="10"/>
                    <a:pt x="8226" y="0"/>
                    <a:pt x="79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4" name="Google Shape;2504;p18"/>
            <p:cNvSpPr/>
            <p:nvPr/>
          </p:nvSpPr>
          <p:spPr>
            <a:xfrm>
              <a:off x="2273950" y="3251850"/>
              <a:ext cx="219325" cy="101325"/>
            </a:xfrm>
            <a:custGeom>
              <a:avLst/>
              <a:gdLst/>
              <a:ahLst/>
              <a:cxnLst/>
              <a:rect l="l" t="t" r="r" b="b"/>
              <a:pathLst>
                <a:path w="8773" h="4053" extrusionOk="0">
                  <a:moveTo>
                    <a:pt x="6408" y="0"/>
                  </a:moveTo>
                  <a:cubicBezTo>
                    <a:pt x="6250" y="0"/>
                    <a:pt x="6094" y="10"/>
                    <a:pt x="5940" y="28"/>
                  </a:cubicBezTo>
                  <a:cubicBezTo>
                    <a:pt x="5314" y="103"/>
                    <a:pt x="4537" y="279"/>
                    <a:pt x="4211" y="855"/>
                  </a:cubicBezTo>
                  <a:cubicBezTo>
                    <a:pt x="3635" y="404"/>
                    <a:pt x="2757" y="153"/>
                    <a:pt x="2056" y="103"/>
                  </a:cubicBezTo>
                  <a:cubicBezTo>
                    <a:pt x="1810" y="84"/>
                    <a:pt x="1572" y="64"/>
                    <a:pt x="1339" y="64"/>
                  </a:cubicBezTo>
                  <a:cubicBezTo>
                    <a:pt x="977" y="64"/>
                    <a:pt x="627" y="111"/>
                    <a:pt x="276" y="279"/>
                  </a:cubicBezTo>
                  <a:cubicBezTo>
                    <a:pt x="151" y="329"/>
                    <a:pt x="1" y="429"/>
                    <a:pt x="26" y="579"/>
                  </a:cubicBezTo>
                  <a:cubicBezTo>
                    <a:pt x="51" y="680"/>
                    <a:pt x="126" y="755"/>
                    <a:pt x="201" y="805"/>
                  </a:cubicBezTo>
                  <a:cubicBezTo>
                    <a:pt x="577" y="1056"/>
                    <a:pt x="953" y="1106"/>
                    <a:pt x="1354" y="1256"/>
                  </a:cubicBezTo>
                  <a:cubicBezTo>
                    <a:pt x="1626" y="1341"/>
                    <a:pt x="1853" y="1392"/>
                    <a:pt x="2103" y="1392"/>
                  </a:cubicBezTo>
                  <a:cubicBezTo>
                    <a:pt x="2222" y="1392"/>
                    <a:pt x="2345" y="1381"/>
                    <a:pt x="2482" y="1356"/>
                  </a:cubicBezTo>
                  <a:lnTo>
                    <a:pt x="2482" y="1356"/>
                  </a:lnTo>
                  <a:cubicBezTo>
                    <a:pt x="2081" y="1707"/>
                    <a:pt x="1655" y="2083"/>
                    <a:pt x="1379" y="2534"/>
                  </a:cubicBezTo>
                  <a:cubicBezTo>
                    <a:pt x="1179" y="2860"/>
                    <a:pt x="853" y="3487"/>
                    <a:pt x="1103" y="3838"/>
                  </a:cubicBezTo>
                  <a:cubicBezTo>
                    <a:pt x="1199" y="3997"/>
                    <a:pt x="1353" y="4053"/>
                    <a:pt x="1522" y="4053"/>
                  </a:cubicBezTo>
                  <a:cubicBezTo>
                    <a:pt x="1751" y="4053"/>
                    <a:pt x="2008" y="3949"/>
                    <a:pt x="2181" y="3863"/>
                  </a:cubicBezTo>
                  <a:cubicBezTo>
                    <a:pt x="2582" y="3662"/>
                    <a:pt x="2958" y="3361"/>
                    <a:pt x="3234" y="2986"/>
                  </a:cubicBezTo>
                  <a:cubicBezTo>
                    <a:pt x="3384" y="2810"/>
                    <a:pt x="3484" y="2635"/>
                    <a:pt x="3610" y="2434"/>
                  </a:cubicBezTo>
                  <a:cubicBezTo>
                    <a:pt x="3659" y="2310"/>
                    <a:pt x="3882" y="1964"/>
                    <a:pt x="3836" y="1811"/>
                  </a:cubicBezTo>
                  <a:lnTo>
                    <a:pt x="3836" y="1811"/>
                  </a:lnTo>
                  <a:cubicBezTo>
                    <a:pt x="4113" y="2687"/>
                    <a:pt x="4814" y="3437"/>
                    <a:pt x="5690" y="3712"/>
                  </a:cubicBezTo>
                  <a:cubicBezTo>
                    <a:pt x="5809" y="3752"/>
                    <a:pt x="5942" y="3785"/>
                    <a:pt x="6070" y="3785"/>
                  </a:cubicBezTo>
                  <a:cubicBezTo>
                    <a:pt x="6185" y="3785"/>
                    <a:pt x="6297" y="3758"/>
                    <a:pt x="6392" y="3687"/>
                  </a:cubicBezTo>
                  <a:cubicBezTo>
                    <a:pt x="6617" y="3487"/>
                    <a:pt x="6567" y="3111"/>
                    <a:pt x="6442" y="2835"/>
                  </a:cubicBezTo>
                  <a:cubicBezTo>
                    <a:pt x="6172" y="2221"/>
                    <a:pt x="5613" y="1728"/>
                    <a:pt x="4977" y="1543"/>
                  </a:cubicBezTo>
                  <a:lnTo>
                    <a:pt x="4977" y="1543"/>
                  </a:lnTo>
                  <a:cubicBezTo>
                    <a:pt x="5296" y="1630"/>
                    <a:pt x="5625" y="1676"/>
                    <a:pt x="5952" y="1676"/>
                  </a:cubicBezTo>
                  <a:cubicBezTo>
                    <a:pt x="6333" y="1676"/>
                    <a:pt x="6711" y="1614"/>
                    <a:pt x="7068" y="1482"/>
                  </a:cubicBezTo>
                  <a:cubicBezTo>
                    <a:pt x="7519" y="1331"/>
                    <a:pt x="8773" y="680"/>
                    <a:pt x="7845" y="279"/>
                  </a:cubicBezTo>
                  <a:cubicBezTo>
                    <a:pt x="7391" y="89"/>
                    <a:pt x="6894" y="0"/>
                    <a:pt x="64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5" name="Google Shape;2505;p18"/>
            <p:cNvSpPr/>
            <p:nvPr/>
          </p:nvSpPr>
          <p:spPr>
            <a:xfrm>
              <a:off x="1925575" y="3203975"/>
              <a:ext cx="173475" cy="139450"/>
            </a:xfrm>
            <a:custGeom>
              <a:avLst/>
              <a:gdLst/>
              <a:ahLst/>
              <a:cxnLst/>
              <a:rect l="l" t="t" r="r" b="b"/>
              <a:pathLst>
                <a:path w="6939" h="5578" extrusionOk="0">
                  <a:moveTo>
                    <a:pt x="1133" y="0"/>
                  </a:moveTo>
                  <a:cubicBezTo>
                    <a:pt x="1043" y="0"/>
                    <a:pt x="955" y="27"/>
                    <a:pt x="903" y="114"/>
                  </a:cubicBezTo>
                  <a:cubicBezTo>
                    <a:pt x="878" y="189"/>
                    <a:pt x="903" y="264"/>
                    <a:pt x="928" y="364"/>
                  </a:cubicBezTo>
                  <a:cubicBezTo>
                    <a:pt x="1053" y="715"/>
                    <a:pt x="1304" y="941"/>
                    <a:pt x="1529" y="1266"/>
                  </a:cubicBezTo>
                  <a:cubicBezTo>
                    <a:pt x="1730" y="1567"/>
                    <a:pt x="1930" y="1743"/>
                    <a:pt x="2281" y="1893"/>
                  </a:cubicBezTo>
                  <a:cubicBezTo>
                    <a:pt x="1805" y="1943"/>
                    <a:pt x="1329" y="2018"/>
                    <a:pt x="878" y="2194"/>
                  </a:cubicBezTo>
                  <a:cubicBezTo>
                    <a:pt x="577" y="2319"/>
                    <a:pt x="26" y="2620"/>
                    <a:pt x="1" y="2996"/>
                  </a:cubicBezTo>
                  <a:cubicBezTo>
                    <a:pt x="1" y="3372"/>
                    <a:pt x="477" y="3522"/>
                    <a:pt x="778" y="3572"/>
                  </a:cubicBezTo>
                  <a:cubicBezTo>
                    <a:pt x="885" y="3586"/>
                    <a:pt x="993" y="3592"/>
                    <a:pt x="1100" y="3592"/>
                  </a:cubicBezTo>
                  <a:cubicBezTo>
                    <a:pt x="1394" y="3592"/>
                    <a:pt x="1687" y="3545"/>
                    <a:pt x="1981" y="3472"/>
                  </a:cubicBezTo>
                  <a:cubicBezTo>
                    <a:pt x="2156" y="3422"/>
                    <a:pt x="2357" y="3347"/>
                    <a:pt x="2532" y="3246"/>
                  </a:cubicBezTo>
                  <a:cubicBezTo>
                    <a:pt x="2630" y="3198"/>
                    <a:pt x="2965" y="3054"/>
                    <a:pt x="3005" y="2954"/>
                  </a:cubicBezTo>
                  <a:lnTo>
                    <a:pt x="3005" y="2954"/>
                  </a:lnTo>
                  <a:cubicBezTo>
                    <a:pt x="2758" y="3704"/>
                    <a:pt x="2885" y="4602"/>
                    <a:pt x="3384" y="5251"/>
                  </a:cubicBezTo>
                  <a:cubicBezTo>
                    <a:pt x="3509" y="5402"/>
                    <a:pt x="3685" y="5577"/>
                    <a:pt x="3885" y="5577"/>
                  </a:cubicBezTo>
                  <a:cubicBezTo>
                    <a:pt x="4161" y="5552"/>
                    <a:pt x="4311" y="5251"/>
                    <a:pt x="4362" y="4976"/>
                  </a:cubicBezTo>
                  <a:cubicBezTo>
                    <a:pt x="4487" y="4399"/>
                    <a:pt x="4311" y="3748"/>
                    <a:pt x="3936" y="3296"/>
                  </a:cubicBezTo>
                  <a:lnTo>
                    <a:pt x="3936" y="3296"/>
                  </a:lnTo>
                  <a:cubicBezTo>
                    <a:pt x="4337" y="3773"/>
                    <a:pt x="4888" y="4174"/>
                    <a:pt x="5514" y="4349"/>
                  </a:cubicBezTo>
                  <a:cubicBezTo>
                    <a:pt x="5665" y="4389"/>
                    <a:pt x="5952" y="4441"/>
                    <a:pt x="6213" y="4441"/>
                  </a:cubicBezTo>
                  <a:cubicBezTo>
                    <a:pt x="6604" y="4441"/>
                    <a:pt x="6938" y="4324"/>
                    <a:pt x="6667" y="3873"/>
                  </a:cubicBezTo>
                  <a:cubicBezTo>
                    <a:pt x="6367" y="3397"/>
                    <a:pt x="5915" y="2996"/>
                    <a:pt x="5414" y="2720"/>
                  </a:cubicBezTo>
                  <a:cubicBezTo>
                    <a:pt x="5062" y="2535"/>
                    <a:pt x="4614" y="2336"/>
                    <a:pt x="4192" y="2336"/>
                  </a:cubicBezTo>
                  <a:cubicBezTo>
                    <a:pt x="4043" y="2336"/>
                    <a:pt x="3897" y="2360"/>
                    <a:pt x="3760" y="2419"/>
                  </a:cubicBezTo>
                  <a:cubicBezTo>
                    <a:pt x="3585" y="1818"/>
                    <a:pt x="3083" y="1191"/>
                    <a:pt x="2607" y="790"/>
                  </a:cubicBezTo>
                  <a:cubicBezTo>
                    <a:pt x="2181" y="439"/>
                    <a:pt x="1805" y="114"/>
                    <a:pt x="1254" y="13"/>
                  </a:cubicBezTo>
                  <a:cubicBezTo>
                    <a:pt x="1215" y="6"/>
                    <a:pt x="1174" y="0"/>
                    <a:pt x="1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6" name="Google Shape;2506;p18"/>
            <p:cNvSpPr/>
            <p:nvPr/>
          </p:nvSpPr>
          <p:spPr>
            <a:xfrm>
              <a:off x="2002650" y="3507625"/>
              <a:ext cx="217450" cy="99575"/>
            </a:xfrm>
            <a:custGeom>
              <a:avLst/>
              <a:gdLst/>
              <a:ahLst/>
              <a:cxnLst/>
              <a:rect l="l" t="t" r="r" b="b"/>
              <a:pathLst>
                <a:path w="8698" h="3983" extrusionOk="0">
                  <a:moveTo>
                    <a:pt x="1191" y="1"/>
                  </a:moveTo>
                  <a:cubicBezTo>
                    <a:pt x="882" y="1"/>
                    <a:pt x="576" y="43"/>
                    <a:pt x="276" y="173"/>
                  </a:cubicBezTo>
                  <a:cubicBezTo>
                    <a:pt x="151" y="223"/>
                    <a:pt x="0" y="323"/>
                    <a:pt x="25" y="474"/>
                  </a:cubicBezTo>
                  <a:cubicBezTo>
                    <a:pt x="25" y="574"/>
                    <a:pt x="101" y="649"/>
                    <a:pt x="201" y="699"/>
                  </a:cubicBezTo>
                  <a:cubicBezTo>
                    <a:pt x="552" y="950"/>
                    <a:pt x="928" y="1025"/>
                    <a:pt x="1329" y="1176"/>
                  </a:cubicBezTo>
                  <a:cubicBezTo>
                    <a:pt x="1604" y="1286"/>
                    <a:pt x="1839" y="1355"/>
                    <a:pt x="2112" y="1355"/>
                  </a:cubicBezTo>
                  <a:cubicBezTo>
                    <a:pt x="2212" y="1355"/>
                    <a:pt x="2317" y="1346"/>
                    <a:pt x="2431" y="1326"/>
                  </a:cubicBezTo>
                  <a:lnTo>
                    <a:pt x="2431" y="1326"/>
                  </a:lnTo>
                  <a:cubicBezTo>
                    <a:pt x="2005" y="1652"/>
                    <a:pt x="1604" y="2028"/>
                    <a:pt x="1304" y="2479"/>
                  </a:cubicBezTo>
                  <a:cubicBezTo>
                    <a:pt x="1103" y="2780"/>
                    <a:pt x="752" y="3381"/>
                    <a:pt x="978" y="3757"/>
                  </a:cubicBezTo>
                  <a:cubicBezTo>
                    <a:pt x="1067" y="3924"/>
                    <a:pt x="1225" y="3982"/>
                    <a:pt x="1402" y="3982"/>
                  </a:cubicBezTo>
                  <a:cubicBezTo>
                    <a:pt x="1623" y="3982"/>
                    <a:pt x="1874" y="3891"/>
                    <a:pt x="2056" y="3807"/>
                  </a:cubicBezTo>
                  <a:cubicBezTo>
                    <a:pt x="2457" y="3632"/>
                    <a:pt x="2832" y="3331"/>
                    <a:pt x="3108" y="2980"/>
                  </a:cubicBezTo>
                  <a:cubicBezTo>
                    <a:pt x="3259" y="2805"/>
                    <a:pt x="3384" y="2629"/>
                    <a:pt x="3509" y="2454"/>
                  </a:cubicBezTo>
                  <a:cubicBezTo>
                    <a:pt x="3558" y="2333"/>
                    <a:pt x="3793" y="2002"/>
                    <a:pt x="3764" y="1844"/>
                  </a:cubicBezTo>
                  <a:lnTo>
                    <a:pt x="3764" y="1844"/>
                  </a:lnTo>
                  <a:cubicBezTo>
                    <a:pt x="3994" y="2739"/>
                    <a:pt x="4692" y="3483"/>
                    <a:pt x="5539" y="3782"/>
                  </a:cubicBezTo>
                  <a:cubicBezTo>
                    <a:pt x="5663" y="3837"/>
                    <a:pt x="5802" y="3877"/>
                    <a:pt x="5931" y="3877"/>
                  </a:cubicBezTo>
                  <a:cubicBezTo>
                    <a:pt x="6037" y="3877"/>
                    <a:pt x="6137" y="3850"/>
                    <a:pt x="6216" y="3782"/>
                  </a:cubicBezTo>
                  <a:cubicBezTo>
                    <a:pt x="6467" y="3607"/>
                    <a:pt x="6442" y="3206"/>
                    <a:pt x="6316" y="2930"/>
                  </a:cubicBezTo>
                  <a:cubicBezTo>
                    <a:pt x="6066" y="2303"/>
                    <a:pt x="5514" y="1802"/>
                    <a:pt x="4863" y="1602"/>
                  </a:cubicBezTo>
                  <a:lnTo>
                    <a:pt x="4863" y="1602"/>
                  </a:lnTo>
                  <a:cubicBezTo>
                    <a:pt x="5230" y="1711"/>
                    <a:pt x="5620" y="1775"/>
                    <a:pt x="6013" y="1775"/>
                  </a:cubicBezTo>
                  <a:cubicBezTo>
                    <a:pt x="6342" y="1775"/>
                    <a:pt x="6673" y="1730"/>
                    <a:pt x="6993" y="1627"/>
                  </a:cubicBezTo>
                  <a:cubicBezTo>
                    <a:pt x="7444" y="1476"/>
                    <a:pt x="8697" y="875"/>
                    <a:pt x="7795" y="449"/>
                  </a:cubicBezTo>
                  <a:cubicBezTo>
                    <a:pt x="7342" y="232"/>
                    <a:pt x="6827" y="124"/>
                    <a:pt x="6323" y="124"/>
                  </a:cubicBezTo>
                  <a:cubicBezTo>
                    <a:pt x="6186" y="124"/>
                    <a:pt x="6049" y="132"/>
                    <a:pt x="5915" y="148"/>
                  </a:cubicBezTo>
                  <a:cubicBezTo>
                    <a:pt x="5289" y="198"/>
                    <a:pt x="4512" y="349"/>
                    <a:pt x="4161" y="900"/>
                  </a:cubicBezTo>
                  <a:cubicBezTo>
                    <a:pt x="3609" y="424"/>
                    <a:pt x="2757" y="148"/>
                    <a:pt x="2056" y="73"/>
                  </a:cubicBezTo>
                  <a:cubicBezTo>
                    <a:pt x="1767" y="37"/>
                    <a:pt x="1478" y="1"/>
                    <a:pt x="1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07" name="Google Shape;2507;p18"/>
          <p:cNvGrpSpPr/>
          <p:nvPr/>
        </p:nvGrpSpPr>
        <p:grpSpPr>
          <a:xfrm>
            <a:off x="285820" y="528295"/>
            <a:ext cx="979195" cy="893741"/>
            <a:chOff x="6878645" y="4321800"/>
            <a:chExt cx="521329" cy="475799"/>
          </a:xfrm>
        </p:grpSpPr>
        <p:sp>
          <p:nvSpPr>
            <p:cNvPr id="2508" name="Google Shape;2508;p18"/>
            <p:cNvSpPr/>
            <p:nvPr/>
          </p:nvSpPr>
          <p:spPr>
            <a:xfrm>
              <a:off x="6878645" y="4321800"/>
              <a:ext cx="521329" cy="475799"/>
            </a:xfrm>
            <a:custGeom>
              <a:avLst/>
              <a:gdLst/>
              <a:ahLst/>
              <a:cxnLst/>
              <a:rect l="l" t="t" r="r" b="b"/>
              <a:pathLst>
                <a:path w="7958" h="7263" extrusionOk="0">
                  <a:moveTo>
                    <a:pt x="3765" y="0"/>
                  </a:moveTo>
                  <a:cubicBezTo>
                    <a:pt x="3337" y="0"/>
                    <a:pt x="2917" y="81"/>
                    <a:pt x="2507" y="232"/>
                  </a:cubicBezTo>
                  <a:cubicBezTo>
                    <a:pt x="1900" y="464"/>
                    <a:pt x="1481" y="982"/>
                    <a:pt x="1374" y="1615"/>
                  </a:cubicBezTo>
                  <a:cubicBezTo>
                    <a:pt x="1294" y="2106"/>
                    <a:pt x="1410" y="2579"/>
                    <a:pt x="1686" y="2962"/>
                  </a:cubicBezTo>
                  <a:lnTo>
                    <a:pt x="384" y="4113"/>
                  </a:lnTo>
                  <a:cubicBezTo>
                    <a:pt x="170" y="4309"/>
                    <a:pt x="36" y="4577"/>
                    <a:pt x="18" y="4862"/>
                  </a:cubicBezTo>
                  <a:cubicBezTo>
                    <a:pt x="0" y="5157"/>
                    <a:pt x="98" y="5433"/>
                    <a:pt x="295" y="5656"/>
                  </a:cubicBezTo>
                  <a:lnTo>
                    <a:pt x="1392" y="6896"/>
                  </a:lnTo>
                  <a:cubicBezTo>
                    <a:pt x="1597" y="7128"/>
                    <a:pt x="1892" y="7262"/>
                    <a:pt x="2204" y="7262"/>
                  </a:cubicBezTo>
                  <a:cubicBezTo>
                    <a:pt x="2471" y="7262"/>
                    <a:pt x="2730" y="7164"/>
                    <a:pt x="2926" y="6994"/>
                  </a:cubicBezTo>
                  <a:lnTo>
                    <a:pt x="4229" y="5844"/>
                  </a:lnTo>
                  <a:cubicBezTo>
                    <a:pt x="4559" y="6147"/>
                    <a:pt x="4996" y="6325"/>
                    <a:pt x="5460" y="6325"/>
                  </a:cubicBezTo>
                  <a:cubicBezTo>
                    <a:pt x="6129" y="6325"/>
                    <a:pt x="6736" y="5960"/>
                    <a:pt x="7048" y="5362"/>
                  </a:cubicBezTo>
                  <a:cubicBezTo>
                    <a:pt x="7958" y="3622"/>
                    <a:pt x="7146" y="1972"/>
                    <a:pt x="6522" y="1258"/>
                  </a:cubicBezTo>
                  <a:lnTo>
                    <a:pt x="6513" y="1258"/>
                  </a:lnTo>
                  <a:cubicBezTo>
                    <a:pt x="6334" y="1044"/>
                    <a:pt x="5326" y="0"/>
                    <a:pt x="3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9" name="Google Shape;2509;p18"/>
            <p:cNvSpPr/>
            <p:nvPr/>
          </p:nvSpPr>
          <p:spPr>
            <a:xfrm>
              <a:off x="6931840" y="4376108"/>
              <a:ext cx="409110" cy="367511"/>
            </a:xfrm>
            <a:custGeom>
              <a:avLst/>
              <a:gdLst/>
              <a:ahLst/>
              <a:cxnLst/>
              <a:rect l="l" t="t" r="r" b="b"/>
              <a:pathLst>
                <a:path w="6245" h="5610" extrusionOk="0">
                  <a:moveTo>
                    <a:pt x="2946" y="1"/>
                  </a:moveTo>
                  <a:cubicBezTo>
                    <a:pt x="2646" y="1"/>
                    <a:pt x="2325" y="53"/>
                    <a:pt x="1989" y="180"/>
                  </a:cubicBezTo>
                  <a:cubicBezTo>
                    <a:pt x="1294" y="447"/>
                    <a:pt x="1142" y="1357"/>
                    <a:pt x="1713" y="1830"/>
                  </a:cubicBezTo>
                  <a:cubicBezTo>
                    <a:pt x="1838" y="1937"/>
                    <a:pt x="1972" y="2044"/>
                    <a:pt x="2097" y="2160"/>
                  </a:cubicBezTo>
                  <a:lnTo>
                    <a:pt x="125" y="3908"/>
                  </a:lnTo>
                  <a:cubicBezTo>
                    <a:pt x="18" y="4007"/>
                    <a:pt x="0" y="4167"/>
                    <a:pt x="98" y="4274"/>
                  </a:cubicBezTo>
                  <a:lnTo>
                    <a:pt x="1196" y="5523"/>
                  </a:lnTo>
                  <a:cubicBezTo>
                    <a:pt x="1248" y="5580"/>
                    <a:pt x="1320" y="5609"/>
                    <a:pt x="1393" y="5609"/>
                  </a:cubicBezTo>
                  <a:cubicBezTo>
                    <a:pt x="1456" y="5609"/>
                    <a:pt x="1520" y="5587"/>
                    <a:pt x="1570" y="5541"/>
                  </a:cubicBezTo>
                  <a:lnTo>
                    <a:pt x="3551" y="3793"/>
                  </a:lnTo>
                  <a:cubicBezTo>
                    <a:pt x="3640" y="3935"/>
                    <a:pt x="3738" y="4078"/>
                    <a:pt x="3827" y="4221"/>
                  </a:cubicBezTo>
                  <a:cubicBezTo>
                    <a:pt x="4024" y="4520"/>
                    <a:pt x="4337" y="4668"/>
                    <a:pt x="4649" y="4668"/>
                  </a:cubicBezTo>
                  <a:cubicBezTo>
                    <a:pt x="4987" y="4668"/>
                    <a:pt x="5323" y="4493"/>
                    <a:pt x="5504" y="4149"/>
                  </a:cubicBezTo>
                  <a:cubicBezTo>
                    <a:pt x="6245" y="2740"/>
                    <a:pt x="5495" y="1437"/>
                    <a:pt x="5094" y="982"/>
                  </a:cubicBezTo>
                  <a:cubicBezTo>
                    <a:pt x="5094" y="982"/>
                    <a:pt x="5085" y="982"/>
                    <a:pt x="5085" y="973"/>
                  </a:cubicBezTo>
                  <a:cubicBezTo>
                    <a:pt x="4774" y="621"/>
                    <a:pt x="3981" y="1"/>
                    <a:pt x="2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10" name="Google Shape;2510;p18"/>
          <p:cNvGrpSpPr/>
          <p:nvPr/>
        </p:nvGrpSpPr>
        <p:grpSpPr>
          <a:xfrm rot="-4910243" flipH="1">
            <a:off x="143495" y="5357835"/>
            <a:ext cx="1467492" cy="1561951"/>
            <a:chOff x="7492255" y="186447"/>
            <a:chExt cx="1523093" cy="1621131"/>
          </a:xfrm>
        </p:grpSpPr>
        <p:sp>
          <p:nvSpPr>
            <p:cNvPr id="2511" name="Google Shape;2511;p18"/>
            <p:cNvSpPr/>
            <p:nvPr/>
          </p:nvSpPr>
          <p:spPr>
            <a:xfrm rot="-1222685">
              <a:off x="7683981" y="343998"/>
              <a:ext cx="1139640" cy="1306031"/>
            </a:xfrm>
            <a:custGeom>
              <a:avLst/>
              <a:gdLst/>
              <a:ahLst/>
              <a:cxnLst/>
              <a:rect l="l" t="t" r="r" b="b"/>
              <a:pathLst>
                <a:path w="27246" h="31224" extrusionOk="0">
                  <a:moveTo>
                    <a:pt x="11482" y="0"/>
                  </a:moveTo>
                  <a:cubicBezTo>
                    <a:pt x="11045" y="0"/>
                    <a:pt x="10599" y="18"/>
                    <a:pt x="10171" y="63"/>
                  </a:cubicBezTo>
                  <a:cubicBezTo>
                    <a:pt x="9047" y="170"/>
                    <a:pt x="7985" y="428"/>
                    <a:pt x="6754" y="794"/>
                  </a:cubicBezTo>
                  <a:cubicBezTo>
                    <a:pt x="5791" y="1080"/>
                    <a:pt x="4658" y="1829"/>
                    <a:pt x="3828" y="2507"/>
                  </a:cubicBezTo>
                  <a:lnTo>
                    <a:pt x="964" y="2168"/>
                  </a:lnTo>
                  <a:cubicBezTo>
                    <a:pt x="938" y="2159"/>
                    <a:pt x="902" y="2159"/>
                    <a:pt x="866" y="2159"/>
                  </a:cubicBezTo>
                  <a:cubicBezTo>
                    <a:pt x="634" y="2159"/>
                    <a:pt x="411" y="2257"/>
                    <a:pt x="251" y="2436"/>
                  </a:cubicBezTo>
                  <a:cubicBezTo>
                    <a:pt x="72" y="2632"/>
                    <a:pt x="1" y="2909"/>
                    <a:pt x="63" y="3176"/>
                  </a:cubicBezTo>
                  <a:lnTo>
                    <a:pt x="777" y="6263"/>
                  </a:lnTo>
                  <a:cubicBezTo>
                    <a:pt x="831" y="6486"/>
                    <a:pt x="973" y="6673"/>
                    <a:pt x="1170" y="6789"/>
                  </a:cubicBezTo>
                  <a:cubicBezTo>
                    <a:pt x="1294" y="6861"/>
                    <a:pt x="1446" y="6905"/>
                    <a:pt x="1589" y="6905"/>
                  </a:cubicBezTo>
                  <a:cubicBezTo>
                    <a:pt x="1669" y="6905"/>
                    <a:pt x="1749" y="6887"/>
                    <a:pt x="1821" y="6869"/>
                  </a:cubicBezTo>
                  <a:lnTo>
                    <a:pt x="4283" y="6138"/>
                  </a:lnTo>
                  <a:cubicBezTo>
                    <a:pt x="4328" y="6147"/>
                    <a:pt x="4408" y="6156"/>
                    <a:pt x="4408" y="6156"/>
                  </a:cubicBezTo>
                  <a:cubicBezTo>
                    <a:pt x="5273" y="6281"/>
                    <a:pt x="6076" y="6441"/>
                    <a:pt x="6808" y="6637"/>
                  </a:cubicBezTo>
                  <a:cubicBezTo>
                    <a:pt x="7530" y="6825"/>
                    <a:pt x="8217" y="7057"/>
                    <a:pt x="8833" y="7324"/>
                  </a:cubicBezTo>
                  <a:cubicBezTo>
                    <a:pt x="9413" y="7574"/>
                    <a:pt x="9957" y="7860"/>
                    <a:pt x="10501" y="8208"/>
                  </a:cubicBezTo>
                  <a:cubicBezTo>
                    <a:pt x="11063" y="8564"/>
                    <a:pt x="11500" y="8895"/>
                    <a:pt x="11875" y="9242"/>
                  </a:cubicBezTo>
                  <a:cubicBezTo>
                    <a:pt x="11884" y="9251"/>
                    <a:pt x="11893" y="9260"/>
                    <a:pt x="11902" y="9260"/>
                  </a:cubicBezTo>
                  <a:lnTo>
                    <a:pt x="12053" y="9385"/>
                  </a:lnTo>
                  <a:lnTo>
                    <a:pt x="12187" y="9519"/>
                  </a:lnTo>
                  <a:cubicBezTo>
                    <a:pt x="12258" y="9590"/>
                    <a:pt x="12321" y="9653"/>
                    <a:pt x="12383" y="9706"/>
                  </a:cubicBezTo>
                  <a:cubicBezTo>
                    <a:pt x="12428" y="9751"/>
                    <a:pt x="12464" y="9787"/>
                    <a:pt x="12499" y="9813"/>
                  </a:cubicBezTo>
                  <a:cubicBezTo>
                    <a:pt x="12589" y="9912"/>
                    <a:pt x="12678" y="10010"/>
                    <a:pt x="12758" y="10099"/>
                  </a:cubicBezTo>
                  <a:cubicBezTo>
                    <a:pt x="12874" y="10215"/>
                    <a:pt x="12990" y="10331"/>
                    <a:pt x="13079" y="10447"/>
                  </a:cubicBezTo>
                  <a:cubicBezTo>
                    <a:pt x="13088" y="10456"/>
                    <a:pt x="13097" y="10465"/>
                    <a:pt x="13106" y="10474"/>
                  </a:cubicBezTo>
                  <a:lnTo>
                    <a:pt x="13258" y="10643"/>
                  </a:lnTo>
                  <a:cubicBezTo>
                    <a:pt x="13284" y="10670"/>
                    <a:pt x="13311" y="10705"/>
                    <a:pt x="13338" y="10732"/>
                  </a:cubicBezTo>
                  <a:cubicBezTo>
                    <a:pt x="13347" y="10741"/>
                    <a:pt x="13356" y="10750"/>
                    <a:pt x="13356" y="10759"/>
                  </a:cubicBezTo>
                  <a:lnTo>
                    <a:pt x="13374" y="10777"/>
                  </a:lnTo>
                  <a:cubicBezTo>
                    <a:pt x="13463" y="10893"/>
                    <a:pt x="13561" y="11018"/>
                    <a:pt x="13686" y="11169"/>
                  </a:cubicBezTo>
                  <a:lnTo>
                    <a:pt x="13820" y="11330"/>
                  </a:lnTo>
                  <a:lnTo>
                    <a:pt x="13936" y="11499"/>
                  </a:lnTo>
                  <a:cubicBezTo>
                    <a:pt x="14016" y="11615"/>
                    <a:pt x="14096" y="11722"/>
                    <a:pt x="14176" y="11821"/>
                  </a:cubicBezTo>
                  <a:lnTo>
                    <a:pt x="14230" y="11892"/>
                  </a:lnTo>
                  <a:lnTo>
                    <a:pt x="14756" y="12668"/>
                  </a:lnTo>
                  <a:lnTo>
                    <a:pt x="15015" y="13087"/>
                  </a:lnTo>
                  <a:cubicBezTo>
                    <a:pt x="15015" y="13087"/>
                    <a:pt x="15167" y="13319"/>
                    <a:pt x="15167" y="13328"/>
                  </a:cubicBezTo>
                  <a:cubicBezTo>
                    <a:pt x="15202" y="13373"/>
                    <a:pt x="15229" y="13426"/>
                    <a:pt x="15256" y="13471"/>
                  </a:cubicBezTo>
                  <a:cubicBezTo>
                    <a:pt x="15256" y="13480"/>
                    <a:pt x="15265" y="13489"/>
                    <a:pt x="15274" y="13498"/>
                  </a:cubicBezTo>
                  <a:cubicBezTo>
                    <a:pt x="15961" y="14649"/>
                    <a:pt x="16496" y="15746"/>
                    <a:pt x="16906" y="16852"/>
                  </a:cubicBezTo>
                  <a:cubicBezTo>
                    <a:pt x="16906" y="16861"/>
                    <a:pt x="16915" y="16870"/>
                    <a:pt x="16915" y="16879"/>
                  </a:cubicBezTo>
                  <a:lnTo>
                    <a:pt x="16951" y="16959"/>
                  </a:lnTo>
                  <a:lnTo>
                    <a:pt x="16978" y="17039"/>
                  </a:lnTo>
                  <a:lnTo>
                    <a:pt x="17049" y="17262"/>
                  </a:lnTo>
                  <a:cubicBezTo>
                    <a:pt x="17049" y="17262"/>
                    <a:pt x="17049" y="17271"/>
                    <a:pt x="17049" y="17280"/>
                  </a:cubicBezTo>
                  <a:lnTo>
                    <a:pt x="17129" y="17494"/>
                  </a:lnTo>
                  <a:cubicBezTo>
                    <a:pt x="17138" y="17512"/>
                    <a:pt x="17156" y="17566"/>
                    <a:pt x="17156" y="17566"/>
                  </a:cubicBezTo>
                  <a:lnTo>
                    <a:pt x="17174" y="17655"/>
                  </a:lnTo>
                  <a:cubicBezTo>
                    <a:pt x="17219" y="17807"/>
                    <a:pt x="17263" y="17967"/>
                    <a:pt x="17317" y="18137"/>
                  </a:cubicBezTo>
                  <a:cubicBezTo>
                    <a:pt x="17335" y="18199"/>
                    <a:pt x="17343" y="18262"/>
                    <a:pt x="17361" y="18342"/>
                  </a:cubicBezTo>
                  <a:cubicBezTo>
                    <a:pt x="17379" y="18404"/>
                    <a:pt x="17388" y="18467"/>
                    <a:pt x="17406" y="18538"/>
                  </a:cubicBezTo>
                  <a:cubicBezTo>
                    <a:pt x="17558" y="19163"/>
                    <a:pt x="17647" y="19734"/>
                    <a:pt x="17682" y="20296"/>
                  </a:cubicBezTo>
                  <a:cubicBezTo>
                    <a:pt x="17736" y="20929"/>
                    <a:pt x="17736" y="21580"/>
                    <a:pt x="17691" y="22240"/>
                  </a:cubicBezTo>
                  <a:cubicBezTo>
                    <a:pt x="17656" y="22909"/>
                    <a:pt x="17549" y="23632"/>
                    <a:pt x="17397" y="24390"/>
                  </a:cubicBezTo>
                  <a:cubicBezTo>
                    <a:pt x="17245" y="25131"/>
                    <a:pt x="17040" y="25934"/>
                    <a:pt x="16773" y="26763"/>
                  </a:cubicBezTo>
                  <a:cubicBezTo>
                    <a:pt x="16773" y="26772"/>
                    <a:pt x="16773" y="26772"/>
                    <a:pt x="16773" y="26772"/>
                  </a:cubicBezTo>
                  <a:cubicBezTo>
                    <a:pt x="16737" y="26870"/>
                    <a:pt x="16710" y="26968"/>
                    <a:pt x="16674" y="27075"/>
                  </a:cubicBezTo>
                  <a:lnTo>
                    <a:pt x="14765" y="28556"/>
                  </a:lnTo>
                  <a:cubicBezTo>
                    <a:pt x="14542" y="28717"/>
                    <a:pt x="14426" y="28985"/>
                    <a:pt x="14444" y="29252"/>
                  </a:cubicBezTo>
                  <a:cubicBezTo>
                    <a:pt x="14453" y="29520"/>
                    <a:pt x="14605" y="29770"/>
                    <a:pt x="14828" y="29912"/>
                  </a:cubicBezTo>
                  <a:lnTo>
                    <a:pt x="16755" y="31099"/>
                  </a:lnTo>
                  <a:cubicBezTo>
                    <a:pt x="16888" y="31179"/>
                    <a:pt x="17040" y="31224"/>
                    <a:pt x="17183" y="31224"/>
                  </a:cubicBezTo>
                  <a:cubicBezTo>
                    <a:pt x="17406" y="31224"/>
                    <a:pt x="17611" y="31143"/>
                    <a:pt x="17772" y="30983"/>
                  </a:cubicBezTo>
                  <a:lnTo>
                    <a:pt x="19208" y="29538"/>
                  </a:lnTo>
                  <a:cubicBezTo>
                    <a:pt x="19449" y="29404"/>
                    <a:pt x="19681" y="29270"/>
                    <a:pt x="19913" y="29136"/>
                  </a:cubicBezTo>
                  <a:cubicBezTo>
                    <a:pt x="20876" y="28539"/>
                    <a:pt x="21777" y="27825"/>
                    <a:pt x="22580" y="27031"/>
                  </a:cubicBezTo>
                  <a:cubicBezTo>
                    <a:pt x="24266" y="25372"/>
                    <a:pt x="25551" y="23320"/>
                    <a:pt x="26291" y="21090"/>
                  </a:cubicBezTo>
                  <a:cubicBezTo>
                    <a:pt x="27041" y="18895"/>
                    <a:pt x="27246" y="16468"/>
                    <a:pt x="26889" y="14087"/>
                  </a:cubicBezTo>
                  <a:cubicBezTo>
                    <a:pt x="26559" y="11937"/>
                    <a:pt x="25810" y="9858"/>
                    <a:pt x="24650" y="7913"/>
                  </a:cubicBezTo>
                  <a:cubicBezTo>
                    <a:pt x="24436" y="7547"/>
                    <a:pt x="24195" y="7200"/>
                    <a:pt x="23972" y="6861"/>
                  </a:cubicBezTo>
                  <a:cubicBezTo>
                    <a:pt x="23909" y="6771"/>
                    <a:pt x="23856" y="6682"/>
                    <a:pt x="23793" y="6602"/>
                  </a:cubicBezTo>
                  <a:cubicBezTo>
                    <a:pt x="23784" y="6584"/>
                    <a:pt x="23776" y="6575"/>
                    <a:pt x="23767" y="6557"/>
                  </a:cubicBezTo>
                  <a:cubicBezTo>
                    <a:pt x="23401" y="6067"/>
                    <a:pt x="23080" y="5665"/>
                    <a:pt x="22776" y="5299"/>
                  </a:cubicBezTo>
                  <a:cubicBezTo>
                    <a:pt x="22767" y="5299"/>
                    <a:pt x="22767" y="5290"/>
                    <a:pt x="22759" y="5282"/>
                  </a:cubicBezTo>
                  <a:lnTo>
                    <a:pt x="22643" y="5157"/>
                  </a:lnTo>
                  <a:cubicBezTo>
                    <a:pt x="22500" y="5005"/>
                    <a:pt x="22357" y="4844"/>
                    <a:pt x="22205" y="4684"/>
                  </a:cubicBezTo>
                  <a:lnTo>
                    <a:pt x="21938" y="4398"/>
                  </a:lnTo>
                  <a:cubicBezTo>
                    <a:pt x="21929" y="4398"/>
                    <a:pt x="21929" y="4389"/>
                    <a:pt x="21920" y="4389"/>
                  </a:cubicBezTo>
                  <a:cubicBezTo>
                    <a:pt x="21840" y="4309"/>
                    <a:pt x="21768" y="4238"/>
                    <a:pt x="21688" y="4166"/>
                  </a:cubicBezTo>
                  <a:cubicBezTo>
                    <a:pt x="21661" y="4140"/>
                    <a:pt x="21634" y="4113"/>
                    <a:pt x="21608" y="4086"/>
                  </a:cubicBezTo>
                  <a:cubicBezTo>
                    <a:pt x="21376" y="3872"/>
                    <a:pt x="21180" y="3702"/>
                    <a:pt x="20992" y="3533"/>
                  </a:cubicBezTo>
                  <a:cubicBezTo>
                    <a:pt x="20823" y="3390"/>
                    <a:pt x="20653" y="3256"/>
                    <a:pt x="20484" y="3132"/>
                  </a:cubicBezTo>
                  <a:cubicBezTo>
                    <a:pt x="20430" y="3087"/>
                    <a:pt x="20377" y="3042"/>
                    <a:pt x="20323" y="2998"/>
                  </a:cubicBezTo>
                  <a:cubicBezTo>
                    <a:pt x="19913" y="2668"/>
                    <a:pt x="19467" y="2391"/>
                    <a:pt x="19038" y="2123"/>
                  </a:cubicBezTo>
                  <a:lnTo>
                    <a:pt x="18878" y="2025"/>
                  </a:lnTo>
                  <a:cubicBezTo>
                    <a:pt x="18780" y="1963"/>
                    <a:pt x="18673" y="1909"/>
                    <a:pt x="18583" y="1856"/>
                  </a:cubicBezTo>
                  <a:cubicBezTo>
                    <a:pt x="18548" y="1838"/>
                    <a:pt x="18512" y="1820"/>
                    <a:pt x="18476" y="1802"/>
                  </a:cubicBezTo>
                  <a:cubicBezTo>
                    <a:pt x="18476" y="1802"/>
                    <a:pt x="18468" y="1793"/>
                    <a:pt x="18468" y="1793"/>
                  </a:cubicBezTo>
                  <a:cubicBezTo>
                    <a:pt x="18343" y="1722"/>
                    <a:pt x="18209" y="1660"/>
                    <a:pt x="18075" y="1588"/>
                  </a:cubicBezTo>
                  <a:lnTo>
                    <a:pt x="17700" y="1401"/>
                  </a:lnTo>
                  <a:cubicBezTo>
                    <a:pt x="17682" y="1392"/>
                    <a:pt x="17674" y="1383"/>
                    <a:pt x="17656" y="1374"/>
                  </a:cubicBezTo>
                  <a:lnTo>
                    <a:pt x="17236" y="1196"/>
                  </a:lnTo>
                  <a:cubicBezTo>
                    <a:pt x="17112" y="1142"/>
                    <a:pt x="16987" y="1080"/>
                    <a:pt x="16853" y="1026"/>
                  </a:cubicBezTo>
                  <a:cubicBezTo>
                    <a:pt x="16817" y="1017"/>
                    <a:pt x="16790" y="1008"/>
                    <a:pt x="16764" y="991"/>
                  </a:cubicBezTo>
                  <a:cubicBezTo>
                    <a:pt x="16657" y="955"/>
                    <a:pt x="16541" y="901"/>
                    <a:pt x="16407" y="857"/>
                  </a:cubicBezTo>
                  <a:lnTo>
                    <a:pt x="16255" y="812"/>
                  </a:lnTo>
                  <a:cubicBezTo>
                    <a:pt x="16041" y="732"/>
                    <a:pt x="15809" y="660"/>
                    <a:pt x="15577" y="589"/>
                  </a:cubicBezTo>
                  <a:cubicBezTo>
                    <a:pt x="15577" y="589"/>
                    <a:pt x="15568" y="580"/>
                    <a:pt x="15568" y="580"/>
                  </a:cubicBezTo>
                  <a:cubicBezTo>
                    <a:pt x="15354" y="518"/>
                    <a:pt x="15140" y="464"/>
                    <a:pt x="14935" y="420"/>
                  </a:cubicBezTo>
                  <a:cubicBezTo>
                    <a:pt x="14863" y="402"/>
                    <a:pt x="14783" y="384"/>
                    <a:pt x="14712" y="366"/>
                  </a:cubicBezTo>
                  <a:cubicBezTo>
                    <a:pt x="14435" y="295"/>
                    <a:pt x="14176" y="250"/>
                    <a:pt x="13918" y="205"/>
                  </a:cubicBezTo>
                  <a:lnTo>
                    <a:pt x="13793" y="188"/>
                  </a:lnTo>
                  <a:cubicBezTo>
                    <a:pt x="13026" y="63"/>
                    <a:pt x="12250" y="0"/>
                    <a:pt x="11482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2" name="Google Shape;2512;p18"/>
            <p:cNvSpPr/>
            <p:nvPr/>
          </p:nvSpPr>
          <p:spPr>
            <a:xfrm rot="-1222685">
              <a:off x="7720162" y="378438"/>
              <a:ext cx="1067612" cy="1236848"/>
            </a:xfrm>
            <a:custGeom>
              <a:avLst/>
              <a:gdLst/>
              <a:ahLst/>
              <a:cxnLst/>
              <a:rect l="l" t="t" r="r" b="b"/>
              <a:pathLst>
                <a:path w="25524" h="29570" extrusionOk="0">
                  <a:moveTo>
                    <a:pt x="10607" y="1"/>
                  </a:moveTo>
                  <a:cubicBezTo>
                    <a:pt x="10196" y="1"/>
                    <a:pt x="9785" y="20"/>
                    <a:pt x="9376" y="58"/>
                  </a:cubicBezTo>
                  <a:cubicBezTo>
                    <a:pt x="8252" y="166"/>
                    <a:pt x="7173" y="451"/>
                    <a:pt x="6120" y="763"/>
                  </a:cubicBezTo>
                  <a:cubicBezTo>
                    <a:pt x="5273" y="1013"/>
                    <a:pt x="4113" y="1771"/>
                    <a:pt x="3221" y="2547"/>
                  </a:cubicBezTo>
                  <a:lnTo>
                    <a:pt x="0" y="2164"/>
                  </a:lnTo>
                  <a:lnTo>
                    <a:pt x="473" y="4180"/>
                  </a:lnTo>
                  <a:cubicBezTo>
                    <a:pt x="509" y="4171"/>
                    <a:pt x="544" y="4153"/>
                    <a:pt x="580" y="4144"/>
                  </a:cubicBezTo>
                  <a:cubicBezTo>
                    <a:pt x="1633" y="3832"/>
                    <a:pt x="2712" y="3547"/>
                    <a:pt x="3836" y="3440"/>
                  </a:cubicBezTo>
                  <a:cubicBezTo>
                    <a:pt x="4242" y="3404"/>
                    <a:pt x="4650" y="3386"/>
                    <a:pt x="5059" y="3386"/>
                  </a:cubicBezTo>
                  <a:cubicBezTo>
                    <a:pt x="5791" y="3386"/>
                    <a:pt x="6526" y="3444"/>
                    <a:pt x="7253" y="3564"/>
                  </a:cubicBezTo>
                  <a:cubicBezTo>
                    <a:pt x="7530" y="3609"/>
                    <a:pt x="7824" y="3645"/>
                    <a:pt x="8092" y="3725"/>
                  </a:cubicBezTo>
                  <a:cubicBezTo>
                    <a:pt x="8368" y="3787"/>
                    <a:pt x="8654" y="3850"/>
                    <a:pt x="8930" y="3930"/>
                  </a:cubicBezTo>
                  <a:cubicBezTo>
                    <a:pt x="9198" y="4019"/>
                    <a:pt x="9466" y="4109"/>
                    <a:pt x="9742" y="4207"/>
                  </a:cubicBezTo>
                  <a:cubicBezTo>
                    <a:pt x="9876" y="4242"/>
                    <a:pt x="10001" y="4305"/>
                    <a:pt x="10135" y="4358"/>
                  </a:cubicBezTo>
                  <a:cubicBezTo>
                    <a:pt x="10268" y="4412"/>
                    <a:pt x="10393" y="4465"/>
                    <a:pt x="10527" y="4519"/>
                  </a:cubicBezTo>
                  <a:lnTo>
                    <a:pt x="10920" y="4688"/>
                  </a:lnTo>
                  <a:lnTo>
                    <a:pt x="11294" y="4885"/>
                  </a:lnTo>
                  <a:cubicBezTo>
                    <a:pt x="11419" y="4947"/>
                    <a:pt x="11544" y="5010"/>
                    <a:pt x="11660" y="5081"/>
                  </a:cubicBezTo>
                  <a:cubicBezTo>
                    <a:pt x="11785" y="5143"/>
                    <a:pt x="11910" y="5206"/>
                    <a:pt x="12026" y="5286"/>
                  </a:cubicBezTo>
                  <a:cubicBezTo>
                    <a:pt x="12499" y="5581"/>
                    <a:pt x="12980" y="5866"/>
                    <a:pt x="13400" y="6205"/>
                  </a:cubicBezTo>
                  <a:cubicBezTo>
                    <a:pt x="13614" y="6375"/>
                    <a:pt x="13837" y="6535"/>
                    <a:pt x="14042" y="6714"/>
                  </a:cubicBezTo>
                  <a:cubicBezTo>
                    <a:pt x="14238" y="6892"/>
                    <a:pt x="14443" y="7070"/>
                    <a:pt x="14640" y="7249"/>
                  </a:cubicBezTo>
                  <a:cubicBezTo>
                    <a:pt x="14738" y="7347"/>
                    <a:pt x="14836" y="7436"/>
                    <a:pt x="14934" y="7525"/>
                  </a:cubicBezTo>
                  <a:lnTo>
                    <a:pt x="15202" y="7811"/>
                  </a:lnTo>
                  <a:cubicBezTo>
                    <a:pt x="15380" y="8007"/>
                    <a:pt x="15559" y="8203"/>
                    <a:pt x="15737" y="8400"/>
                  </a:cubicBezTo>
                  <a:cubicBezTo>
                    <a:pt x="16076" y="8792"/>
                    <a:pt x="16388" y="9202"/>
                    <a:pt x="16700" y="9613"/>
                  </a:cubicBezTo>
                  <a:cubicBezTo>
                    <a:pt x="16986" y="10041"/>
                    <a:pt x="17271" y="10451"/>
                    <a:pt x="17530" y="10889"/>
                  </a:cubicBezTo>
                  <a:cubicBezTo>
                    <a:pt x="18556" y="12628"/>
                    <a:pt x="19332" y="14618"/>
                    <a:pt x="19671" y="16767"/>
                  </a:cubicBezTo>
                  <a:cubicBezTo>
                    <a:pt x="19983" y="18917"/>
                    <a:pt x="19832" y="21237"/>
                    <a:pt x="19100" y="23378"/>
                  </a:cubicBezTo>
                  <a:cubicBezTo>
                    <a:pt x="18387" y="25528"/>
                    <a:pt x="17147" y="27473"/>
                    <a:pt x="15594" y="28998"/>
                  </a:cubicBezTo>
                  <a:cubicBezTo>
                    <a:pt x="15568" y="29025"/>
                    <a:pt x="15541" y="29052"/>
                    <a:pt x="15514" y="29070"/>
                  </a:cubicBezTo>
                  <a:lnTo>
                    <a:pt x="16326" y="29569"/>
                  </a:lnTo>
                  <a:lnTo>
                    <a:pt x="17842" y="28035"/>
                  </a:lnTo>
                  <a:cubicBezTo>
                    <a:pt x="18101" y="27901"/>
                    <a:pt x="18360" y="27758"/>
                    <a:pt x="18610" y="27606"/>
                  </a:cubicBezTo>
                  <a:cubicBezTo>
                    <a:pt x="19511" y="27044"/>
                    <a:pt x="20367" y="26384"/>
                    <a:pt x="21134" y="25617"/>
                  </a:cubicBezTo>
                  <a:cubicBezTo>
                    <a:pt x="22687" y="24092"/>
                    <a:pt x="23927" y="22147"/>
                    <a:pt x="24640" y="19997"/>
                  </a:cubicBezTo>
                  <a:cubicBezTo>
                    <a:pt x="25372" y="17856"/>
                    <a:pt x="25523" y="15536"/>
                    <a:pt x="25211" y="13386"/>
                  </a:cubicBezTo>
                  <a:cubicBezTo>
                    <a:pt x="24872" y="11228"/>
                    <a:pt x="24105" y="9247"/>
                    <a:pt x="23070" y="7507"/>
                  </a:cubicBezTo>
                  <a:cubicBezTo>
                    <a:pt x="22811" y="7070"/>
                    <a:pt x="22526" y="6651"/>
                    <a:pt x="22240" y="6232"/>
                  </a:cubicBezTo>
                  <a:cubicBezTo>
                    <a:pt x="21928" y="5821"/>
                    <a:pt x="21616" y="5411"/>
                    <a:pt x="21277" y="5010"/>
                  </a:cubicBezTo>
                  <a:cubicBezTo>
                    <a:pt x="21099" y="4822"/>
                    <a:pt x="20920" y="4626"/>
                    <a:pt x="20742" y="4430"/>
                  </a:cubicBezTo>
                  <a:lnTo>
                    <a:pt x="20474" y="4144"/>
                  </a:lnTo>
                  <a:cubicBezTo>
                    <a:pt x="20376" y="4055"/>
                    <a:pt x="20278" y="3966"/>
                    <a:pt x="20180" y="3868"/>
                  </a:cubicBezTo>
                  <a:cubicBezTo>
                    <a:pt x="19983" y="3689"/>
                    <a:pt x="19778" y="3511"/>
                    <a:pt x="19582" y="3332"/>
                  </a:cubicBezTo>
                  <a:cubicBezTo>
                    <a:pt x="19377" y="3154"/>
                    <a:pt x="19154" y="2993"/>
                    <a:pt x="18940" y="2824"/>
                  </a:cubicBezTo>
                  <a:cubicBezTo>
                    <a:pt x="18520" y="2485"/>
                    <a:pt x="18039" y="2191"/>
                    <a:pt x="17566" y="1905"/>
                  </a:cubicBezTo>
                  <a:cubicBezTo>
                    <a:pt x="17450" y="1825"/>
                    <a:pt x="17325" y="1762"/>
                    <a:pt x="17200" y="1700"/>
                  </a:cubicBezTo>
                  <a:cubicBezTo>
                    <a:pt x="17084" y="1629"/>
                    <a:pt x="16959" y="1566"/>
                    <a:pt x="16834" y="1504"/>
                  </a:cubicBezTo>
                  <a:lnTo>
                    <a:pt x="16460" y="1307"/>
                  </a:lnTo>
                  <a:lnTo>
                    <a:pt x="16067" y="1138"/>
                  </a:lnTo>
                  <a:cubicBezTo>
                    <a:pt x="15933" y="1084"/>
                    <a:pt x="15808" y="1022"/>
                    <a:pt x="15675" y="977"/>
                  </a:cubicBezTo>
                  <a:cubicBezTo>
                    <a:pt x="15541" y="924"/>
                    <a:pt x="15416" y="861"/>
                    <a:pt x="15282" y="817"/>
                  </a:cubicBezTo>
                  <a:cubicBezTo>
                    <a:pt x="15005" y="728"/>
                    <a:pt x="14738" y="638"/>
                    <a:pt x="14470" y="549"/>
                  </a:cubicBezTo>
                  <a:cubicBezTo>
                    <a:pt x="14194" y="469"/>
                    <a:pt x="13908" y="406"/>
                    <a:pt x="13632" y="344"/>
                  </a:cubicBezTo>
                  <a:cubicBezTo>
                    <a:pt x="13364" y="264"/>
                    <a:pt x="13070" y="228"/>
                    <a:pt x="12793" y="174"/>
                  </a:cubicBezTo>
                  <a:cubicBezTo>
                    <a:pt x="12069" y="60"/>
                    <a:pt x="11337" y="1"/>
                    <a:pt x="10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3" name="Google Shape;2513;p18"/>
            <p:cNvSpPr/>
            <p:nvPr/>
          </p:nvSpPr>
          <p:spPr>
            <a:xfrm rot="-1222685">
              <a:off x="7767596" y="553190"/>
              <a:ext cx="816102" cy="1074305"/>
            </a:xfrm>
            <a:custGeom>
              <a:avLst/>
              <a:gdLst/>
              <a:ahLst/>
              <a:cxnLst/>
              <a:rect l="l" t="t" r="r" b="b"/>
              <a:pathLst>
                <a:path w="19511" h="25684" extrusionOk="0">
                  <a:moveTo>
                    <a:pt x="4586" y="0"/>
                  </a:moveTo>
                  <a:cubicBezTo>
                    <a:pt x="4177" y="0"/>
                    <a:pt x="3769" y="18"/>
                    <a:pt x="3363" y="54"/>
                  </a:cubicBezTo>
                  <a:cubicBezTo>
                    <a:pt x="2239" y="161"/>
                    <a:pt x="1160" y="446"/>
                    <a:pt x="107" y="758"/>
                  </a:cubicBezTo>
                  <a:cubicBezTo>
                    <a:pt x="71" y="767"/>
                    <a:pt x="36" y="785"/>
                    <a:pt x="0" y="794"/>
                  </a:cubicBezTo>
                  <a:lnTo>
                    <a:pt x="250" y="1864"/>
                  </a:lnTo>
                  <a:lnTo>
                    <a:pt x="2882" y="1079"/>
                  </a:lnTo>
                  <a:cubicBezTo>
                    <a:pt x="2989" y="1097"/>
                    <a:pt x="3087" y="1115"/>
                    <a:pt x="3185" y="1124"/>
                  </a:cubicBezTo>
                  <a:cubicBezTo>
                    <a:pt x="4077" y="1249"/>
                    <a:pt x="4907" y="1418"/>
                    <a:pt x="5674" y="1624"/>
                  </a:cubicBezTo>
                  <a:cubicBezTo>
                    <a:pt x="6450" y="1829"/>
                    <a:pt x="7164" y="2070"/>
                    <a:pt x="7824" y="2346"/>
                  </a:cubicBezTo>
                  <a:cubicBezTo>
                    <a:pt x="8475" y="2632"/>
                    <a:pt x="9064" y="2953"/>
                    <a:pt x="9608" y="3292"/>
                  </a:cubicBezTo>
                  <a:cubicBezTo>
                    <a:pt x="10143" y="3640"/>
                    <a:pt x="10643" y="4006"/>
                    <a:pt x="11098" y="4416"/>
                  </a:cubicBezTo>
                  <a:lnTo>
                    <a:pt x="11267" y="4559"/>
                  </a:lnTo>
                  <a:lnTo>
                    <a:pt x="11437" y="4728"/>
                  </a:lnTo>
                  <a:cubicBezTo>
                    <a:pt x="11544" y="4835"/>
                    <a:pt x="11660" y="4924"/>
                    <a:pt x="11767" y="5040"/>
                  </a:cubicBezTo>
                  <a:cubicBezTo>
                    <a:pt x="11972" y="5272"/>
                    <a:pt x="12195" y="5469"/>
                    <a:pt x="12391" y="5718"/>
                  </a:cubicBezTo>
                  <a:lnTo>
                    <a:pt x="12543" y="5888"/>
                  </a:lnTo>
                  <a:cubicBezTo>
                    <a:pt x="12588" y="5950"/>
                    <a:pt x="12650" y="5995"/>
                    <a:pt x="12695" y="6066"/>
                  </a:cubicBezTo>
                  <a:cubicBezTo>
                    <a:pt x="12793" y="6191"/>
                    <a:pt x="12891" y="6316"/>
                    <a:pt x="12989" y="6432"/>
                  </a:cubicBezTo>
                  <a:lnTo>
                    <a:pt x="13132" y="6619"/>
                  </a:lnTo>
                  <a:lnTo>
                    <a:pt x="13275" y="6816"/>
                  </a:lnTo>
                  <a:cubicBezTo>
                    <a:pt x="13364" y="6941"/>
                    <a:pt x="13462" y="7065"/>
                    <a:pt x="13560" y="7199"/>
                  </a:cubicBezTo>
                  <a:lnTo>
                    <a:pt x="14113" y="8011"/>
                  </a:lnTo>
                  <a:lnTo>
                    <a:pt x="14381" y="8439"/>
                  </a:lnTo>
                  <a:lnTo>
                    <a:pt x="14515" y="8653"/>
                  </a:lnTo>
                  <a:cubicBezTo>
                    <a:pt x="14559" y="8725"/>
                    <a:pt x="14604" y="8796"/>
                    <a:pt x="14648" y="8867"/>
                  </a:cubicBezTo>
                  <a:cubicBezTo>
                    <a:pt x="15344" y="10036"/>
                    <a:pt x="15906" y="11187"/>
                    <a:pt x="16343" y="12356"/>
                  </a:cubicBezTo>
                  <a:lnTo>
                    <a:pt x="16388" y="12463"/>
                  </a:lnTo>
                  <a:lnTo>
                    <a:pt x="16424" y="12570"/>
                  </a:lnTo>
                  <a:lnTo>
                    <a:pt x="16495" y="12793"/>
                  </a:lnTo>
                  <a:lnTo>
                    <a:pt x="16575" y="13016"/>
                  </a:lnTo>
                  <a:cubicBezTo>
                    <a:pt x="16584" y="13051"/>
                    <a:pt x="16602" y="13087"/>
                    <a:pt x="16611" y="13123"/>
                  </a:cubicBezTo>
                  <a:lnTo>
                    <a:pt x="16638" y="13239"/>
                  </a:lnTo>
                  <a:cubicBezTo>
                    <a:pt x="16682" y="13381"/>
                    <a:pt x="16718" y="13533"/>
                    <a:pt x="16772" y="13685"/>
                  </a:cubicBezTo>
                  <a:cubicBezTo>
                    <a:pt x="16816" y="13828"/>
                    <a:pt x="16834" y="13979"/>
                    <a:pt x="16879" y="14131"/>
                  </a:cubicBezTo>
                  <a:cubicBezTo>
                    <a:pt x="17013" y="14737"/>
                    <a:pt x="17120" y="15362"/>
                    <a:pt x="17173" y="16022"/>
                  </a:cubicBezTo>
                  <a:cubicBezTo>
                    <a:pt x="17218" y="16673"/>
                    <a:pt x="17227" y="17360"/>
                    <a:pt x="17182" y="18083"/>
                  </a:cubicBezTo>
                  <a:cubicBezTo>
                    <a:pt x="17137" y="18805"/>
                    <a:pt x="17030" y="19555"/>
                    <a:pt x="16870" y="20349"/>
                  </a:cubicBezTo>
                  <a:cubicBezTo>
                    <a:pt x="16709" y="21134"/>
                    <a:pt x="16495" y="21955"/>
                    <a:pt x="16219" y="22811"/>
                  </a:cubicBezTo>
                  <a:cubicBezTo>
                    <a:pt x="16165" y="22989"/>
                    <a:pt x="16103" y="23177"/>
                    <a:pt x="16040" y="23364"/>
                  </a:cubicBezTo>
                  <a:lnTo>
                    <a:pt x="13926" y="24997"/>
                  </a:lnTo>
                  <a:lnTo>
                    <a:pt x="15041" y="25684"/>
                  </a:lnTo>
                  <a:cubicBezTo>
                    <a:pt x="15068" y="25666"/>
                    <a:pt x="15095" y="25639"/>
                    <a:pt x="15121" y="25612"/>
                  </a:cubicBezTo>
                  <a:cubicBezTo>
                    <a:pt x="16674" y="24087"/>
                    <a:pt x="17914" y="22142"/>
                    <a:pt x="18627" y="19992"/>
                  </a:cubicBezTo>
                  <a:cubicBezTo>
                    <a:pt x="19359" y="17851"/>
                    <a:pt x="19510" y="15531"/>
                    <a:pt x="19198" y="13381"/>
                  </a:cubicBezTo>
                  <a:cubicBezTo>
                    <a:pt x="18859" y="11232"/>
                    <a:pt x="18083" y="9242"/>
                    <a:pt x="17057" y="7503"/>
                  </a:cubicBezTo>
                  <a:cubicBezTo>
                    <a:pt x="16798" y="7065"/>
                    <a:pt x="16513" y="6655"/>
                    <a:pt x="16227" y="6227"/>
                  </a:cubicBezTo>
                  <a:cubicBezTo>
                    <a:pt x="15915" y="5816"/>
                    <a:pt x="15603" y="5406"/>
                    <a:pt x="15264" y="5014"/>
                  </a:cubicBezTo>
                  <a:cubicBezTo>
                    <a:pt x="15086" y="4817"/>
                    <a:pt x="14907" y="4621"/>
                    <a:pt x="14729" y="4425"/>
                  </a:cubicBezTo>
                  <a:lnTo>
                    <a:pt x="14461" y="4139"/>
                  </a:lnTo>
                  <a:cubicBezTo>
                    <a:pt x="14363" y="4050"/>
                    <a:pt x="14265" y="3961"/>
                    <a:pt x="14167" y="3863"/>
                  </a:cubicBezTo>
                  <a:cubicBezTo>
                    <a:pt x="13970" y="3684"/>
                    <a:pt x="13765" y="3506"/>
                    <a:pt x="13569" y="3328"/>
                  </a:cubicBezTo>
                  <a:cubicBezTo>
                    <a:pt x="13364" y="3149"/>
                    <a:pt x="13141" y="2989"/>
                    <a:pt x="12927" y="2819"/>
                  </a:cubicBezTo>
                  <a:cubicBezTo>
                    <a:pt x="12507" y="2480"/>
                    <a:pt x="12026" y="2195"/>
                    <a:pt x="11553" y="1900"/>
                  </a:cubicBezTo>
                  <a:cubicBezTo>
                    <a:pt x="11437" y="1820"/>
                    <a:pt x="11312" y="1757"/>
                    <a:pt x="11187" y="1695"/>
                  </a:cubicBezTo>
                  <a:cubicBezTo>
                    <a:pt x="11071" y="1624"/>
                    <a:pt x="10946" y="1561"/>
                    <a:pt x="10821" y="1499"/>
                  </a:cubicBezTo>
                  <a:lnTo>
                    <a:pt x="10447" y="1302"/>
                  </a:lnTo>
                  <a:lnTo>
                    <a:pt x="10054" y="1133"/>
                  </a:lnTo>
                  <a:cubicBezTo>
                    <a:pt x="9920" y="1079"/>
                    <a:pt x="9795" y="1026"/>
                    <a:pt x="9662" y="972"/>
                  </a:cubicBezTo>
                  <a:cubicBezTo>
                    <a:pt x="9528" y="919"/>
                    <a:pt x="9403" y="856"/>
                    <a:pt x="9269" y="821"/>
                  </a:cubicBezTo>
                  <a:cubicBezTo>
                    <a:pt x="8993" y="723"/>
                    <a:pt x="8725" y="633"/>
                    <a:pt x="8457" y="544"/>
                  </a:cubicBezTo>
                  <a:cubicBezTo>
                    <a:pt x="8181" y="464"/>
                    <a:pt x="7895" y="401"/>
                    <a:pt x="7619" y="339"/>
                  </a:cubicBezTo>
                  <a:cubicBezTo>
                    <a:pt x="7351" y="259"/>
                    <a:pt x="7057" y="223"/>
                    <a:pt x="6780" y="178"/>
                  </a:cubicBezTo>
                  <a:cubicBezTo>
                    <a:pt x="6053" y="58"/>
                    <a:pt x="5318" y="0"/>
                    <a:pt x="45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4" name="Google Shape;2514;p18"/>
            <p:cNvSpPr/>
            <p:nvPr/>
          </p:nvSpPr>
          <p:spPr>
            <a:xfrm rot="-1222685">
              <a:off x="8594511" y="802081"/>
              <a:ext cx="50779" cy="232688"/>
            </a:xfrm>
            <a:custGeom>
              <a:avLst/>
              <a:gdLst/>
              <a:ahLst/>
              <a:cxnLst/>
              <a:rect l="l" t="t" r="r" b="b"/>
              <a:pathLst>
                <a:path w="1214" h="5563" extrusionOk="0">
                  <a:moveTo>
                    <a:pt x="264" y="1"/>
                  </a:moveTo>
                  <a:cubicBezTo>
                    <a:pt x="239" y="1"/>
                    <a:pt x="213" y="5"/>
                    <a:pt x="188" y="14"/>
                  </a:cubicBezTo>
                  <a:cubicBezTo>
                    <a:pt x="72" y="50"/>
                    <a:pt x="0" y="184"/>
                    <a:pt x="36" y="300"/>
                  </a:cubicBezTo>
                  <a:cubicBezTo>
                    <a:pt x="571" y="1968"/>
                    <a:pt x="750" y="3645"/>
                    <a:pt x="562" y="5304"/>
                  </a:cubicBezTo>
                  <a:cubicBezTo>
                    <a:pt x="545" y="5429"/>
                    <a:pt x="634" y="5545"/>
                    <a:pt x="768" y="5563"/>
                  </a:cubicBezTo>
                  <a:lnTo>
                    <a:pt x="794" y="5563"/>
                  </a:lnTo>
                  <a:cubicBezTo>
                    <a:pt x="910" y="5563"/>
                    <a:pt x="1008" y="5474"/>
                    <a:pt x="1017" y="5358"/>
                  </a:cubicBezTo>
                  <a:cubicBezTo>
                    <a:pt x="1214" y="3636"/>
                    <a:pt x="1035" y="1888"/>
                    <a:pt x="482" y="157"/>
                  </a:cubicBezTo>
                  <a:cubicBezTo>
                    <a:pt x="447" y="65"/>
                    <a:pt x="360" y="1"/>
                    <a:pt x="264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5" name="Google Shape;2515;p18"/>
            <p:cNvSpPr/>
            <p:nvPr/>
          </p:nvSpPr>
          <p:spPr>
            <a:xfrm rot="-1222685">
              <a:off x="7760624" y="532499"/>
              <a:ext cx="462741" cy="136484"/>
            </a:xfrm>
            <a:custGeom>
              <a:avLst/>
              <a:gdLst/>
              <a:ahLst/>
              <a:cxnLst/>
              <a:rect l="l" t="t" r="r" b="b"/>
              <a:pathLst>
                <a:path w="11063" h="3263" extrusionOk="0">
                  <a:moveTo>
                    <a:pt x="2119" y="1"/>
                  </a:moveTo>
                  <a:cubicBezTo>
                    <a:pt x="965" y="1"/>
                    <a:pt x="233" y="128"/>
                    <a:pt x="214" y="131"/>
                  </a:cubicBezTo>
                  <a:cubicBezTo>
                    <a:pt x="89" y="158"/>
                    <a:pt x="0" y="283"/>
                    <a:pt x="27" y="408"/>
                  </a:cubicBezTo>
                  <a:cubicBezTo>
                    <a:pt x="42" y="516"/>
                    <a:pt x="139" y="591"/>
                    <a:pt x="246" y="591"/>
                  </a:cubicBezTo>
                  <a:cubicBezTo>
                    <a:pt x="262" y="591"/>
                    <a:pt x="278" y="590"/>
                    <a:pt x="294" y="586"/>
                  </a:cubicBezTo>
                  <a:cubicBezTo>
                    <a:pt x="313" y="583"/>
                    <a:pt x="1018" y="460"/>
                    <a:pt x="2130" y="460"/>
                  </a:cubicBezTo>
                  <a:cubicBezTo>
                    <a:pt x="4174" y="460"/>
                    <a:pt x="7593" y="875"/>
                    <a:pt x="10661" y="3209"/>
                  </a:cubicBezTo>
                  <a:cubicBezTo>
                    <a:pt x="10696" y="3245"/>
                    <a:pt x="10750" y="3263"/>
                    <a:pt x="10795" y="3263"/>
                  </a:cubicBezTo>
                  <a:cubicBezTo>
                    <a:pt x="10866" y="3263"/>
                    <a:pt x="10937" y="3227"/>
                    <a:pt x="10982" y="3173"/>
                  </a:cubicBezTo>
                  <a:cubicBezTo>
                    <a:pt x="11062" y="3066"/>
                    <a:pt x="11044" y="2924"/>
                    <a:pt x="10937" y="2843"/>
                  </a:cubicBezTo>
                  <a:cubicBezTo>
                    <a:pt x="7773" y="430"/>
                    <a:pt x="4235" y="1"/>
                    <a:pt x="2119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16" name="Google Shape;2516;p18"/>
          <p:cNvSpPr/>
          <p:nvPr/>
        </p:nvSpPr>
        <p:spPr>
          <a:xfrm rot="-3287884">
            <a:off x="360668" y="4389048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7" name="Google Shape;2517;p18"/>
          <p:cNvSpPr/>
          <p:nvPr/>
        </p:nvSpPr>
        <p:spPr>
          <a:xfrm rot="3287884" flipH="1">
            <a:off x="360668" y="2057448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8" name="Google Shape;2518;p18"/>
          <p:cNvSpPr/>
          <p:nvPr/>
        </p:nvSpPr>
        <p:spPr>
          <a:xfrm rot="-3287884">
            <a:off x="11527235" y="2535715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9" name="Google Shape;2519;p18"/>
          <p:cNvSpPr/>
          <p:nvPr/>
        </p:nvSpPr>
        <p:spPr>
          <a:xfrm rot="3287884" flipH="1">
            <a:off x="5298102" y="6413315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0" name="Google Shape;2520;p18"/>
          <p:cNvSpPr/>
          <p:nvPr/>
        </p:nvSpPr>
        <p:spPr>
          <a:xfrm rot="3287884" flipH="1">
            <a:off x="11603735" y="4181981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1" name="Google Shape;2521;p1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22" name="Google Shape;2522;p18"/>
          <p:cNvSpPr txBox="1">
            <a:spLocks noGrp="1"/>
          </p:cNvSpPr>
          <p:nvPr>
            <p:ph type="title" idx="2"/>
          </p:nvPr>
        </p:nvSpPr>
        <p:spPr>
          <a:xfrm>
            <a:off x="1737533" y="2479300"/>
            <a:ext cx="2637600" cy="4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23" name="Google Shape;2523;p18"/>
          <p:cNvSpPr txBox="1">
            <a:spLocks noGrp="1"/>
          </p:cNvSpPr>
          <p:nvPr>
            <p:ph type="subTitle" idx="1"/>
          </p:nvPr>
        </p:nvSpPr>
        <p:spPr>
          <a:xfrm>
            <a:off x="1737533" y="2951300"/>
            <a:ext cx="2637600" cy="6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4" name="Google Shape;2524;p18"/>
          <p:cNvSpPr txBox="1">
            <a:spLocks noGrp="1"/>
          </p:cNvSpPr>
          <p:nvPr>
            <p:ph type="title" idx="3"/>
          </p:nvPr>
        </p:nvSpPr>
        <p:spPr>
          <a:xfrm>
            <a:off x="7816872" y="2479300"/>
            <a:ext cx="2637600" cy="4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25" name="Google Shape;2525;p18"/>
          <p:cNvSpPr txBox="1">
            <a:spLocks noGrp="1"/>
          </p:cNvSpPr>
          <p:nvPr>
            <p:ph type="subTitle" idx="4"/>
          </p:nvPr>
        </p:nvSpPr>
        <p:spPr>
          <a:xfrm>
            <a:off x="7816867" y="2951300"/>
            <a:ext cx="2637600" cy="6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6" name="Google Shape;2526;p18"/>
          <p:cNvSpPr txBox="1">
            <a:spLocks noGrp="1"/>
          </p:cNvSpPr>
          <p:nvPr>
            <p:ph type="title" idx="5"/>
          </p:nvPr>
        </p:nvSpPr>
        <p:spPr>
          <a:xfrm>
            <a:off x="1737533" y="4390533"/>
            <a:ext cx="2637600" cy="4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27" name="Google Shape;2527;p18"/>
          <p:cNvSpPr txBox="1">
            <a:spLocks noGrp="1"/>
          </p:cNvSpPr>
          <p:nvPr>
            <p:ph type="subTitle" idx="6"/>
          </p:nvPr>
        </p:nvSpPr>
        <p:spPr>
          <a:xfrm>
            <a:off x="1737533" y="4862500"/>
            <a:ext cx="2637600" cy="6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8" name="Google Shape;2528;p18"/>
          <p:cNvSpPr txBox="1">
            <a:spLocks noGrp="1"/>
          </p:cNvSpPr>
          <p:nvPr>
            <p:ph type="title" idx="7"/>
          </p:nvPr>
        </p:nvSpPr>
        <p:spPr>
          <a:xfrm>
            <a:off x="7816869" y="4390533"/>
            <a:ext cx="2637600" cy="4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29" name="Google Shape;2529;p18"/>
          <p:cNvSpPr txBox="1">
            <a:spLocks noGrp="1"/>
          </p:cNvSpPr>
          <p:nvPr>
            <p:ph type="subTitle" idx="8"/>
          </p:nvPr>
        </p:nvSpPr>
        <p:spPr>
          <a:xfrm>
            <a:off x="7816868" y="4862500"/>
            <a:ext cx="2637600" cy="6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4765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1" name="Google Shape;2531;p19"/>
          <p:cNvSpPr/>
          <p:nvPr/>
        </p:nvSpPr>
        <p:spPr>
          <a:xfrm rot="10800000" flipH="1">
            <a:off x="8523284" y="-1378329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32" name="Google Shape;2532;p19"/>
          <p:cNvGrpSpPr/>
          <p:nvPr/>
        </p:nvGrpSpPr>
        <p:grpSpPr>
          <a:xfrm flipH="1">
            <a:off x="8662156" y="-1378350"/>
            <a:ext cx="5115997" cy="2931076"/>
            <a:chOff x="-9376871" y="-61513"/>
            <a:chExt cx="3836998" cy="2198307"/>
          </a:xfrm>
        </p:grpSpPr>
        <p:sp>
          <p:nvSpPr>
            <p:cNvPr id="2533" name="Google Shape;2533;p19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4" name="Google Shape;2534;p19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5" name="Google Shape;2535;p19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6" name="Google Shape;2536;p19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7" name="Google Shape;2537;p19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8" name="Google Shape;2538;p19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9" name="Google Shape;2539;p19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0" name="Google Shape;2540;p19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1" name="Google Shape;2541;p19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2" name="Google Shape;2542;p19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3" name="Google Shape;2543;p19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4" name="Google Shape;2544;p19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5" name="Google Shape;2545;p19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6" name="Google Shape;2546;p19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7" name="Google Shape;2547;p19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8" name="Google Shape;2548;p19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9" name="Google Shape;2549;p19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0" name="Google Shape;2550;p19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1" name="Google Shape;2551;p19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2" name="Google Shape;2552;p19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3" name="Google Shape;2553;p19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4" name="Google Shape;2554;p19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5" name="Google Shape;2555;p19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6" name="Google Shape;2556;p19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7" name="Google Shape;2557;p19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8" name="Google Shape;2558;p19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9" name="Google Shape;2559;p19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0" name="Google Shape;2560;p19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1" name="Google Shape;2561;p19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2" name="Google Shape;2562;p19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3" name="Google Shape;2563;p19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4" name="Google Shape;2564;p19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5" name="Google Shape;2565;p19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6" name="Google Shape;2566;p19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7" name="Google Shape;2567;p19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8" name="Google Shape;2568;p19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9" name="Google Shape;2569;p19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0" name="Google Shape;2570;p19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1" name="Google Shape;2571;p19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2" name="Google Shape;2572;p19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3" name="Google Shape;2573;p19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4" name="Google Shape;2574;p19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5" name="Google Shape;2575;p19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6" name="Google Shape;2576;p19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7" name="Google Shape;2577;p19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8" name="Google Shape;2578;p19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9" name="Google Shape;2579;p19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0" name="Google Shape;2580;p19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1" name="Google Shape;2581;p19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2" name="Google Shape;2582;p19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3" name="Google Shape;2583;p19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4" name="Google Shape;2584;p19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5" name="Google Shape;2585;p19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6" name="Google Shape;2586;p19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7" name="Google Shape;2587;p19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8" name="Google Shape;2588;p19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9" name="Google Shape;2589;p19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0" name="Google Shape;2590;p19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1" name="Google Shape;2591;p19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2" name="Google Shape;2592;p19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93" name="Google Shape;2593;p19"/>
          <p:cNvSpPr/>
          <p:nvPr/>
        </p:nvSpPr>
        <p:spPr>
          <a:xfrm flipH="1">
            <a:off x="-1538532" y="5159149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94" name="Google Shape;2594;p19"/>
          <p:cNvGrpSpPr/>
          <p:nvPr/>
        </p:nvGrpSpPr>
        <p:grpSpPr>
          <a:xfrm rot="10800000" flipH="1">
            <a:off x="-1357561" y="5342127"/>
            <a:ext cx="5115997" cy="2931076"/>
            <a:chOff x="-9376871" y="-61513"/>
            <a:chExt cx="3836998" cy="2198307"/>
          </a:xfrm>
        </p:grpSpPr>
        <p:sp>
          <p:nvSpPr>
            <p:cNvPr id="2595" name="Google Shape;2595;p19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6" name="Google Shape;2596;p19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7" name="Google Shape;2597;p19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8" name="Google Shape;2598;p19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9" name="Google Shape;2599;p19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0" name="Google Shape;2600;p19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1" name="Google Shape;2601;p19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2" name="Google Shape;2602;p19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3" name="Google Shape;2603;p19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4" name="Google Shape;2604;p19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5" name="Google Shape;2605;p19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6" name="Google Shape;2606;p19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7" name="Google Shape;2607;p19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8" name="Google Shape;2608;p19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9" name="Google Shape;2609;p19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0" name="Google Shape;2610;p19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1" name="Google Shape;2611;p19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2" name="Google Shape;2612;p19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3" name="Google Shape;2613;p19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4" name="Google Shape;2614;p19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5" name="Google Shape;2615;p19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6" name="Google Shape;2616;p19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7" name="Google Shape;2617;p19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8" name="Google Shape;2618;p19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9" name="Google Shape;2619;p19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0" name="Google Shape;2620;p19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1" name="Google Shape;2621;p19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2" name="Google Shape;2622;p19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3" name="Google Shape;2623;p19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4" name="Google Shape;2624;p19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5" name="Google Shape;2625;p19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6" name="Google Shape;2626;p19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7" name="Google Shape;2627;p19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8" name="Google Shape;2628;p19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9" name="Google Shape;2629;p19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0" name="Google Shape;2630;p19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1" name="Google Shape;2631;p19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2" name="Google Shape;2632;p19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3" name="Google Shape;2633;p19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4" name="Google Shape;2634;p19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5" name="Google Shape;2635;p19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6" name="Google Shape;2636;p19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7" name="Google Shape;2637;p19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8" name="Google Shape;2638;p19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9" name="Google Shape;2639;p19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0" name="Google Shape;2640;p19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1" name="Google Shape;2641;p19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2" name="Google Shape;2642;p19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3" name="Google Shape;2643;p19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4" name="Google Shape;2644;p19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5" name="Google Shape;2645;p19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6" name="Google Shape;2646;p19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7" name="Google Shape;2647;p19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8" name="Google Shape;2648;p19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9" name="Google Shape;2649;p19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0" name="Google Shape;2650;p19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1" name="Google Shape;2651;p19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2" name="Google Shape;2652;p19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3" name="Google Shape;2653;p19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4" name="Google Shape;2654;p19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55" name="Google Shape;2655;p19"/>
          <p:cNvGrpSpPr/>
          <p:nvPr/>
        </p:nvGrpSpPr>
        <p:grpSpPr>
          <a:xfrm rot="-1748891">
            <a:off x="173226" y="5511554"/>
            <a:ext cx="603527" cy="550905"/>
            <a:chOff x="6878645" y="4321800"/>
            <a:chExt cx="521329" cy="475799"/>
          </a:xfrm>
        </p:grpSpPr>
        <p:sp>
          <p:nvSpPr>
            <p:cNvPr id="2656" name="Google Shape;2656;p19"/>
            <p:cNvSpPr/>
            <p:nvPr/>
          </p:nvSpPr>
          <p:spPr>
            <a:xfrm>
              <a:off x="6878645" y="4321800"/>
              <a:ext cx="521329" cy="475799"/>
            </a:xfrm>
            <a:custGeom>
              <a:avLst/>
              <a:gdLst/>
              <a:ahLst/>
              <a:cxnLst/>
              <a:rect l="l" t="t" r="r" b="b"/>
              <a:pathLst>
                <a:path w="7958" h="7263" extrusionOk="0">
                  <a:moveTo>
                    <a:pt x="3765" y="0"/>
                  </a:moveTo>
                  <a:cubicBezTo>
                    <a:pt x="3337" y="0"/>
                    <a:pt x="2917" y="81"/>
                    <a:pt x="2507" y="232"/>
                  </a:cubicBezTo>
                  <a:cubicBezTo>
                    <a:pt x="1900" y="464"/>
                    <a:pt x="1481" y="982"/>
                    <a:pt x="1374" y="1615"/>
                  </a:cubicBezTo>
                  <a:cubicBezTo>
                    <a:pt x="1294" y="2106"/>
                    <a:pt x="1410" y="2579"/>
                    <a:pt x="1686" y="2962"/>
                  </a:cubicBezTo>
                  <a:lnTo>
                    <a:pt x="384" y="4113"/>
                  </a:lnTo>
                  <a:cubicBezTo>
                    <a:pt x="170" y="4309"/>
                    <a:pt x="36" y="4577"/>
                    <a:pt x="18" y="4862"/>
                  </a:cubicBezTo>
                  <a:cubicBezTo>
                    <a:pt x="0" y="5157"/>
                    <a:pt x="98" y="5433"/>
                    <a:pt x="295" y="5656"/>
                  </a:cubicBezTo>
                  <a:lnTo>
                    <a:pt x="1392" y="6896"/>
                  </a:lnTo>
                  <a:cubicBezTo>
                    <a:pt x="1597" y="7128"/>
                    <a:pt x="1892" y="7262"/>
                    <a:pt x="2204" y="7262"/>
                  </a:cubicBezTo>
                  <a:cubicBezTo>
                    <a:pt x="2471" y="7262"/>
                    <a:pt x="2730" y="7164"/>
                    <a:pt x="2926" y="6994"/>
                  </a:cubicBezTo>
                  <a:lnTo>
                    <a:pt x="4229" y="5844"/>
                  </a:lnTo>
                  <a:cubicBezTo>
                    <a:pt x="4559" y="6147"/>
                    <a:pt x="4996" y="6325"/>
                    <a:pt x="5460" y="6325"/>
                  </a:cubicBezTo>
                  <a:cubicBezTo>
                    <a:pt x="6129" y="6325"/>
                    <a:pt x="6736" y="5960"/>
                    <a:pt x="7048" y="5362"/>
                  </a:cubicBezTo>
                  <a:cubicBezTo>
                    <a:pt x="7958" y="3622"/>
                    <a:pt x="7146" y="1972"/>
                    <a:pt x="6522" y="1258"/>
                  </a:cubicBezTo>
                  <a:lnTo>
                    <a:pt x="6513" y="1258"/>
                  </a:lnTo>
                  <a:cubicBezTo>
                    <a:pt x="6334" y="1044"/>
                    <a:pt x="5326" y="0"/>
                    <a:pt x="3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7" name="Google Shape;2657;p19"/>
            <p:cNvSpPr/>
            <p:nvPr/>
          </p:nvSpPr>
          <p:spPr>
            <a:xfrm>
              <a:off x="6931840" y="4376108"/>
              <a:ext cx="409110" cy="367511"/>
            </a:xfrm>
            <a:custGeom>
              <a:avLst/>
              <a:gdLst/>
              <a:ahLst/>
              <a:cxnLst/>
              <a:rect l="l" t="t" r="r" b="b"/>
              <a:pathLst>
                <a:path w="6245" h="5610" extrusionOk="0">
                  <a:moveTo>
                    <a:pt x="2946" y="1"/>
                  </a:moveTo>
                  <a:cubicBezTo>
                    <a:pt x="2646" y="1"/>
                    <a:pt x="2325" y="53"/>
                    <a:pt x="1989" y="180"/>
                  </a:cubicBezTo>
                  <a:cubicBezTo>
                    <a:pt x="1294" y="447"/>
                    <a:pt x="1142" y="1357"/>
                    <a:pt x="1713" y="1830"/>
                  </a:cubicBezTo>
                  <a:cubicBezTo>
                    <a:pt x="1838" y="1937"/>
                    <a:pt x="1972" y="2044"/>
                    <a:pt x="2097" y="2160"/>
                  </a:cubicBezTo>
                  <a:lnTo>
                    <a:pt x="125" y="3908"/>
                  </a:lnTo>
                  <a:cubicBezTo>
                    <a:pt x="18" y="4007"/>
                    <a:pt x="0" y="4167"/>
                    <a:pt x="98" y="4274"/>
                  </a:cubicBezTo>
                  <a:lnTo>
                    <a:pt x="1196" y="5523"/>
                  </a:lnTo>
                  <a:cubicBezTo>
                    <a:pt x="1248" y="5580"/>
                    <a:pt x="1320" y="5609"/>
                    <a:pt x="1393" y="5609"/>
                  </a:cubicBezTo>
                  <a:cubicBezTo>
                    <a:pt x="1456" y="5609"/>
                    <a:pt x="1520" y="5587"/>
                    <a:pt x="1570" y="5541"/>
                  </a:cubicBezTo>
                  <a:lnTo>
                    <a:pt x="3551" y="3793"/>
                  </a:lnTo>
                  <a:cubicBezTo>
                    <a:pt x="3640" y="3935"/>
                    <a:pt x="3738" y="4078"/>
                    <a:pt x="3827" y="4221"/>
                  </a:cubicBezTo>
                  <a:cubicBezTo>
                    <a:pt x="4024" y="4520"/>
                    <a:pt x="4337" y="4668"/>
                    <a:pt x="4649" y="4668"/>
                  </a:cubicBezTo>
                  <a:cubicBezTo>
                    <a:pt x="4987" y="4668"/>
                    <a:pt x="5323" y="4493"/>
                    <a:pt x="5504" y="4149"/>
                  </a:cubicBezTo>
                  <a:cubicBezTo>
                    <a:pt x="6245" y="2740"/>
                    <a:pt x="5495" y="1437"/>
                    <a:pt x="5094" y="982"/>
                  </a:cubicBezTo>
                  <a:cubicBezTo>
                    <a:pt x="5094" y="982"/>
                    <a:pt x="5085" y="982"/>
                    <a:pt x="5085" y="973"/>
                  </a:cubicBezTo>
                  <a:cubicBezTo>
                    <a:pt x="4774" y="621"/>
                    <a:pt x="3981" y="1"/>
                    <a:pt x="2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58" name="Google Shape;2658;p19"/>
          <p:cNvGrpSpPr/>
          <p:nvPr/>
        </p:nvGrpSpPr>
        <p:grpSpPr>
          <a:xfrm rot="7003708">
            <a:off x="11263143" y="442881"/>
            <a:ext cx="863079" cy="826449"/>
            <a:chOff x="4550100" y="3128775"/>
            <a:chExt cx="315150" cy="301775"/>
          </a:xfrm>
        </p:grpSpPr>
        <p:sp>
          <p:nvSpPr>
            <p:cNvPr id="2659" name="Google Shape;2659;p19"/>
            <p:cNvSpPr/>
            <p:nvPr/>
          </p:nvSpPr>
          <p:spPr>
            <a:xfrm>
              <a:off x="4554125" y="3128775"/>
              <a:ext cx="311125" cy="301775"/>
            </a:xfrm>
            <a:custGeom>
              <a:avLst/>
              <a:gdLst/>
              <a:ahLst/>
              <a:cxnLst/>
              <a:rect l="l" t="t" r="r" b="b"/>
              <a:pathLst>
                <a:path w="12445" h="12071" extrusionOk="0">
                  <a:moveTo>
                    <a:pt x="5460" y="1"/>
                  </a:moveTo>
                  <a:cubicBezTo>
                    <a:pt x="5023" y="1"/>
                    <a:pt x="4630" y="117"/>
                    <a:pt x="4309" y="358"/>
                  </a:cubicBezTo>
                  <a:cubicBezTo>
                    <a:pt x="4291" y="367"/>
                    <a:pt x="4273" y="384"/>
                    <a:pt x="4255" y="393"/>
                  </a:cubicBezTo>
                  <a:cubicBezTo>
                    <a:pt x="4238" y="402"/>
                    <a:pt x="4220" y="420"/>
                    <a:pt x="4211" y="429"/>
                  </a:cubicBezTo>
                  <a:cubicBezTo>
                    <a:pt x="2641" y="1562"/>
                    <a:pt x="1436" y="2998"/>
                    <a:pt x="812" y="4479"/>
                  </a:cubicBezTo>
                  <a:cubicBezTo>
                    <a:pt x="0" y="6388"/>
                    <a:pt x="187" y="8244"/>
                    <a:pt x="1356" y="9859"/>
                  </a:cubicBezTo>
                  <a:cubicBezTo>
                    <a:pt x="2400" y="11304"/>
                    <a:pt x="3916" y="12071"/>
                    <a:pt x="5718" y="12071"/>
                  </a:cubicBezTo>
                  <a:cubicBezTo>
                    <a:pt x="7369" y="12071"/>
                    <a:pt x="9278" y="11402"/>
                    <a:pt x="10973" y="10233"/>
                  </a:cubicBezTo>
                  <a:cubicBezTo>
                    <a:pt x="11098" y="10180"/>
                    <a:pt x="11223" y="10108"/>
                    <a:pt x="11330" y="10028"/>
                  </a:cubicBezTo>
                  <a:cubicBezTo>
                    <a:pt x="11767" y="9716"/>
                    <a:pt x="12445" y="8895"/>
                    <a:pt x="12026" y="7040"/>
                  </a:cubicBezTo>
                  <a:cubicBezTo>
                    <a:pt x="11767" y="5907"/>
                    <a:pt x="11142" y="4613"/>
                    <a:pt x="10268" y="3418"/>
                  </a:cubicBezTo>
                  <a:cubicBezTo>
                    <a:pt x="8769" y="1339"/>
                    <a:pt x="6878" y="1"/>
                    <a:pt x="5460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0" name="Google Shape;2660;p19"/>
            <p:cNvSpPr/>
            <p:nvPr/>
          </p:nvSpPr>
          <p:spPr>
            <a:xfrm>
              <a:off x="4550100" y="3156225"/>
              <a:ext cx="271900" cy="253500"/>
            </a:xfrm>
            <a:custGeom>
              <a:avLst/>
              <a:gdLst/>
              <a:ahLst/>
              <a:cxnLst/>
              <a:rect l="l" t="t" r="r" b="b"/>
              <a:pathLst>
                <a:path w="10876" h="10140" extrusionOk="0">
                  <a:moveTo>
                    <a:pt x="4854" y="0"/>
                  </a:moveTo>
                  <a:cubicBezTo>
                    <a:pt x="2275" y="1874"/>
                    <a:pt x="0" y="5255"/>
                    <a:pt x="2186" y="8270"/>
                  </a:cubicBezTo>
                  <a:cubicBezTo>
                    <a:pt x="3162" y="9617"/>
                    <a:pt x="4486" y="10140"/>
                    <a:pt x="5881" y="10140"/>
                  </a:cubicBezTo>
                  <a:cubicBezTo>
                    <a:pt x="7610" y="10140"/>
                    <a:pt x="9449" y="9337"/>
                    <a:pt x="10875" y="8306"/>
                  </a:cubicBezTo>
                  <a:lnTo>
                    <a:pt x="48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1" name="Google Shape;2661;p19"/>
            <p:cNvSpPr/>
            <p:nvPr/>
          </p:nvSpPr>
          <p:spPr>
            <a:xfrm>
              <a:off x="4649350" y="3149500"/>
              <a:ext cx="200525" cy="218200"/>
            </a:xfrm>
            <a:custGeom>
              <a:avLst/>
              <a:gdLst/>
              <a:ahLst/>
              <a:cxnLst/>
              <a:rect l="l" t="t" r="r" b="b"/>
              <a:pathLst>
                <a:path w="8021" h="8728" extrusionOk="0">
                  <a:moveTo>
                    <a:pt x="1649" y="1"/>
                  </a:moveTo>
                  <a:cubicBezTo>
                    <a:pt x="1393" y="1"/>
                    <a:pt x="1167" y="64"/>
                    <a:pt x="982" y="198"/>
                  </a:cubicBezTo>
                  <a:cubicBezTo>
                    <a:pt x="0" y="911"/>
                    <a:pt x="553" y="3356"/>
                    <a:pt x="2222" y="5657"/>
                  </a:cubicBezTo>
                  <a:cubicBezTo>
                    <a:pt x="3585" y="7528"/>
                    <a:pt x="5261" y="8727"/>
                    <a:pt x="6367" y="8727"/>
                  </a:cubicBezTo>
                  <a:cubicBezTo>
                    <a:pt x="6622" y="8727"/>
                    <a:pt x="6846" y="8664"/>
                    <a:pt x="7030" y="8530"/>
                  </a:cubicBezTo>
                  <a:cubicBezTo>
                    <a:pt x="8020" y="7816"/>
                    <a:pt x="7467" y="5372"/>
                    <a:pt x="5790" y="3070"/>
                  </a:cubicBezTo>
                  <a:cubicBezTo>
                    <a:pt x="4434" y="1200"/>
                    <a:pt x="2760" y="1"/>
                    <a:pt x="16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2" name="Google Shape;2662;p19"/>
            <p:cNvSpPr/>
            <p:nvPr/>
          </p:nvSpPr>
          <p:spPr>
            <a:xfrm>
              <a:off x="4695525" y="3191350"/>
              <a:ext cx="110850" cy="132950"/>
            </a:xfrm>
            <a:custGeom>
              <a:avLst/>
              <a:gdLst/>
              <a:ahLst/>
              <a:cxnLst/>
              <a:rect l="l" t="t" r="r" b="b"/>
              <a:pathLst>
                <a:path w="4434" h="5318" extrusionOk="0">
                  <a:moveTo>
                    <a:pt x="422" y="0"/>
                  </a:moveTo>
                  <a:cubicBezTo>
                    <a:pt x="379" y="0"/>
                    <a:pt x="342" y="10"/>
                    <a:pt x="312" y="31"/>
                  </a:cubicBezTo>
                  <a:cubicBezTo>
                    <a:pt x="0" y="254"/>
                    <a:pt x="607" y="1619"/>
                    <a:pt x="1650" y="3065"/>
                  </a:cubicBezTo>
                  <a:cubicBezTo>
                    <a:pt x="2603" y="4381"/>
                    <a:pt x="3600" y="5317"/>
                    <a:pt x="4012" y="5317"/>
                  </a:cubicBezTo>
                  <a:cubicBezTo>
                    <a:pt x="4055" y="5317"/>
                    <a:pt x="4092" y="5307"/>
                    <a:pt x="4122" y="5286"/>
                  </a:cubicBezTo>
                  <a:cubicBezTo>
                    <a:pt x="4434" y="5054"/>
                    <a:pt x="3836" y="3698"/>
                    <a:pt x="2783" y="2244"/>
                  </a:cubicBezTo>
                  <a:cubicBezTo>
                    <a:pt x="1830" y="936"/>
                    <a:pt x="834" y="0"/>
                    <a:pt x="4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3" name="Google Shape;2663;p19"/>
            <p:cNvSpPr/>
            <p:nvPr/>
          </p:nvSpPr>
          <p:spPr>
            <a:xfrm>
              <a:off x="4733200" y="3207525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4" name="Google Shape;2664;p19"/>
            <p:cNvSpPr/>
            <p:nvPr/>
          </p:nvSpPr>
          <p:spPr>
            <a:xfrm>
              <a:off x="4753050" y="3230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5" name="Google Shape;2665;p19"/>
            <p:cNvSpPr/>
            <p:nvPr/>
          </p:nvSpPr>
          <p:spPr>
            <a:xfrm>
              <a:off x="4770675" y="3257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6" name="Google Shape;2666;p19"/>
            <p:cNvSpPr/>
            <p:nvPr/>
          </p:nvSpPr>
          <p:spPr>
            <a:xfrm>
              <a:off x="4785625" y="3286025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7" name="Google Shape;2667;p19"/>
            <p:cNvSpPr/>
            <p:nvPr/>
          </p:nvSpPr>
          <p:spPr>
            <a:xfrm>
              <a:off x="4793650" y="33143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0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8" name="Google Shape;2668;p19"/>
            <p:cNvSpPr/>
            <p:nvPr/>
          </p:nvSpPr>
          <p:spPr>
            <a:xfrm>
              <a:off x="4768225" y="33065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9" name="Google Shape;2669;p19"/>
            <p:cNvSpPr/>
            <p:nvPr/>
          </p:nvSpPr>
          <p:spPr>
            <a:xfrm>
              <a:off x="4744350" y="32806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90" y="455"/>
                    <a:pt x="590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0" name="Google Shape;2670;p19"/>
            <p:cNvSpPr/>
            <p:nvPr/>
          </p:nvSpPr>
          <p:spPr>
            <a:xfrm>
              <a:off x="4728075" y="32590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1" name="Google Shape;2671;p19"/>
            <p:cNvSpPr/>
            <p:nvPr/>
          </p:nvSpPr>
          <p:spPr>
            <a:xfrm>
              <a:off x="4711125" y="32340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2" name="Google Shape;2672;p19"/>
            <p:cNvSpPr/>
            <p:nvPr/>
          </p:nvSpPr>
          <p:spPr>
            <a:xfrm>
              <a:off x="4698850" y="32088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90" y="456"/>
                    <a:pt x="590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3" name="Google Shape;2673;p19"/>
            <p:cNvSpPr/>
            <p:nvPr/>
          </p:nvSpPr>
          <p:spPr>
            <a:xfrm>
              <a:off x="4711350" y="31892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4" name="Google Shape;2674;p19"/>
            <p:cNvSpPr/>
            <p:nvPr/>
          </p:nvSpPr>
          <p:spPr>
            <a:xfrm>
              <a:off x="4691725" y="3182100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75" name="Google Shape;2675;p19"/>
          <p:cNvGrpSpPr/>
          <p:nvPr/>
        </p:nvGrpSpPr>
        <p:grpSpPr>
          <a:xfrm rot="4419708" flipH="1">
            <a:off x="181415" y="179169"/>
            <a:ext cx="1048331" cy="1163211"/>
            <a:chOff x="4420450" y="4081750"/>
            <a:chExt cx="854955" cy="948644"/>
          </a:xfrm>
        </p:grpSpPr>
        <p:sp>
          <p:nvSpPr>
            <p:cNvPr id="2676" name="Google Shape;2676;p19"/>
            <p:cNvSpPr/>
            <p:nvPr/>
          </p:nvSpPr>
          <p:spPr>
            <a:xfrm>
              <a:off x="4420450" y="4081750"/>
              <a:ext cx="854955" cy="948644"/>
            </a:xfrm>
            <a:custGeom>
              <a:avLst/>
              <a:gdLst/>
              <a:ahLst/>
              <a:cxnLst/>
              <a:rect l="l" t="t" r="r" b="b"/>
              <a:pathLst>
                <a:path w="16362" h="18155" extrusionOk="0">
                  <a:moveTo>
                    <a:pt x="10920" y="1"/>
                  </a:moveTo>
                  <a:cubicBezTo>
                    <a:pt x="9662" y="1"/>
                    <a:pt x="8324" y="384"/>
                    <a:pt x="6932" y="1151"/>
                  </a:cubicBezTo>
                  <a:cubicBezTo>
                    <a:pt x="4809" y="2320"/>
                    <a:pt x="2882" y="4220"/>
                    <a:pt x="1642" y="6361"/>
                  </a:cubicBezTo>
                  <a:cubicBezTo>
                    <a:pt x="402" y="8511"/>
                    <a:pt x="1" y="10688"/>
                    <a:pt x="491" y="12659"/>
                  </a:cubicBezTo>
                  <a:cubicBezTo>
                    <a:pt x="946" y="14506"/>
                    <a:pt x="2186" y="16085"/>
                    <a:pt x="3971" y="17120"/>
                  </a:cubicBezTo>
                  <a:cubicBezTo>
                    <a:pt x="5157" y="17798"/>
                    <a:pt x="6451" y="18155"/>
                    <a:pt x="7717" y="18155"/>
                  </a:cubicBezTo>
                  <a:cubicBezTo>
                    <a:pt x="8351" y="18155"/>
                    <a:pt x="8975" y="18074"/>
                    <a:pt x="9582" y="17896"/>
                  </a:cubicBezTo>
                  <a:cubicBezTo>
                    <a:pt x="11527" y="17334"/>
                    <a:pt x="13213" y="15898"/>
                    <a:pt x="14453" y="13748"/>
                  </a:cubicBezTo>
                  <a:cubicBezTo>
                    <a:pt x="15684" y="11598"/>
                    <a:pt x="16362" y="8975"/>
                    <a:pt x="16308" y="6549"/>
                  </a:cubicBezTo>
                  <a:cubicBezTo>
                    <a:pt x="16246" y="3765"/>
                    <a:pt x="15238" y="1669"/>
                    <a:pt x="13463" y="652"/>
                  </a:cubicBezTo>
                  <a:cubicBezTo>
                    <a:pt x="12713" y="215"/>
                    <a:pt x="11857" y="1"/>
                    <a:pt x="10920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7" name="Google Shape;2677;p19"/>
            <p:cNvSpPr/>
            <p:nvPr/>
          </p:nvSpPr>
          <p:spPr>
            <a:xfrm>
              <a:off x="4443284" y="4146909"/>
              <a:ext cx="802337" cy="818744"/>
            </a:xfrm>
            <a:custGeom>
              <a:avLst/>
              <a:gdLst/>
              <a:ahLst/>
              <a:cxnLst/>
              <a:rect l="l" t="t" r="r" b="b"/>
              <a:pathLst>
                <a:path w="15355" h="15669" extrusionOk="0">
                  <a:moveTo>
                    <a:pt x="10489" y="0"/>
                  </a:moveTo>
                  <a:cubicBezTo>
                    <a:pt x="7645" y="0"/>
                    <a:pt x="4114" y="2561"/>
                    <a:pt x="2285" y="5739"/>
                  </a:cubicBezTo>
                  <a:cubicBezTo>
                    <a:pt x="1" y="9691"/>
                    <a:pt x="1214" y="13098"/>
                    <a:pt x="4158" y="14793"/>
                  </a:cubicBezTo>
                  <a:cubicBezTo>
                    <a:pt x="5151" y="15365"/>
                    <a:pt x="6214" y="15669"/>
                    <a:pt x="7274" y="15669"/>
                  </a:cubicBezTo>
                  <a:cubicBezTo>
                    <a:pt x="9357" y="15669"/>
                    <a:pt x="11429" y="14496"/>
                    <a:pt x="12936" y="11876"/>
                  </a:cubicBezTo>
                  <a:cubicBezTo>
                    <a:pt x="15220" y="7924"/>
                    <a:pt x="15354" y="2179"/>
                    <a:pt x="12410" y="484"/>
                  </a:cubicBezTo>
                  <a:cubicBezTo>
                    <a:pt x="11833" y="152"/>
                    <a:pt x="11181" y="0"/>
                    <a:pt x="10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8" name="Google Shape;2678;p19"/>
            <p:cNvSpPr/>
            <p:nvPr/>
          </p:nvSpPr>
          <p:spPr>
            <a:xfrm>
              <a:off x="4465230" y="4124859"/>
              <a:ext cx="766858" cy="862480"/>
            </a:xfrm>
            <a:custGeom>
              <a:avLst/>
              <a:gdLst/>
              <a:ahLst/>
              <a:cxnLst/>
              <a:rect l="l" t="t" r="r" b="b"/>
              <a:pathLst>
                <a:path w="14676" h="16506" extrusionOk="0">
                  <a:moveTo>
                    <a:pt x="10064" y="836"/>
                  </a:moveTo>
                  <a:cubicBezTo>
                    <a:pt x="10708" y="836"/>
                    <a:pt x="11291" y="977"/>
                    <a:pt x="11785" y="1263"/>
                  </a:cubicBezTo>
                  <a:cubicBezTo>
                    <a:pt x="13016" y="1968"/>
                    <a:pt x="13748" y="3609"/>
                    <a:pt x="13801" y="5768"/>
                  </a:cubicBezTo>
                  <a:cubicBezTo>
                    <a:pt x="13846" y="7865"/>
                    <a:pt x="13230" y="10229"/>
                    <a:pt x="12160" y="12093"/>
                  </a:cubicBezTo>
                  <a:cubicBezTo>
                    <a:pt x="10812" y="14429"/>
                    <a:pt x="8881" y="15676"/>
                    <a:pt x="6827" y="15676"/>
                  </a:cubicBezTo>
                  <a:cubicBezTo>
                    <a:pt x="5877" y="15676"/>
                    <a:pt x="4900" y="15409"/>
                    <a:pt x="3943" y="14859"/>
                  </a:cubicBezTo>
                  <a:cubicBezTo>
                    <a:pt x="928" y="13119"/>
                    <a:pt x="250" y="9783"/>
                    <a:pt x="2222" y="6366"/>
                  </a:cubicBezTo>
                  <a:cubicBezTo>
                    <a:pt x="3292" y="4501"/>
                    <a:pt x="5032" y="2789"/>
                    <a:pt x="6878" y="1772"/>
                  </a:cubicBezTo>
                  <a:cubicBezTo>
                    <a:pt x="8006" y="1151"/>
                    <a:pt x="9102" y="836"/>
                    <a:pt x="10064" y="836"/>
                  </a:cubicBezTo>
                  <a:close/>
                  <a:moveTo>
                    <a:pt x="10064" y="0"/>
                  </a:moveTo>
                  <a:cubicBezTo>
                    <a:pt x="8967" y="0"/>
                    <a:pt x="7746" y="352"/>
                    <a:pt x="6477" y="1049"/>
                  </a:cubicBezTo>
                  <a:cubicBezTo>
                    <a:pt x="4479" y="2146"/>
                    <a:pt x="2668" y="3930"/>
                    <a:pt x="1499" y="5955"/>
                  </a:cubicBezTo>
                  <a:cubicBezTo>
                    <a:pt x="375" y="7909"/>
                    <a:pt x="0" y="9881"/>
                    <a:pt x="437" y="11638"/>
                  </a:cubicBezTo>
                  <a:cubicBezTo>
                    <a:pt x="839" y="13262"/>
                    <a:pt x="1936" y="14662"/>
                    <a:pt x="3533" y="15581"/>
                  </a:cubicBezTo>
                  <a:cubicBezTo>
                    <a:pt x="4598" y="16192"/>
                    <a:pt x="5744" y="16505"/>
                    <a:pt x="6868" y="16505"/>
                  </a:cubicBezTo>
                  <a:cubicBezTo>
                    <a:pt x="7419" y="16505"/>
                    <a:pt x="7965" y="16430"/>
                    <a:pt x="8493" y="16277"/>
                  </a:cubicBezTo>
                  <a:cubicBezTo>
                    <a:pt x="10233" y="15769"/>
                    <a:pt x="11749" y="14466"/>
                    <a:pt x="12873" y="12503"/>
                  </a:cubicBezTo>
                  <a:cubicBezTo>
                    <a:pt x="14042" y="10487"/>
                    <a:pt x="14675" y="8025"/>
                    <a:pt x="14622" y="5750"/>
                  </a:cubicBezTo>
                  <a:cubicBezTo>
                    <a:pt x="14568" y="3261"/>
                    <a:pt x="13703" y="1415"/>
                    <a:pt x="12195" y="540"/>
                  </a:cubicBezTo>
                  <a:cubicBezTo>
                    <a:pt x="11567" y="180"/>
                    <a:pt x="10847" y="0"/>
                    <a:pt x="100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9" name="Google Shape;2679;p19"/>
            <p:cNvSpPr/>
            <p:nvPr/>
          </p:nvSpPr>
          <p:spPr>
            <a:xfrm>
              <a:off x="4605997" y="4494391"/>
              <a:ext cx="407935" cy="357250"/>
            </a:xfrm>
            <a:custGeom>
              <a:avLst/>
              <a:gdLst/>
              <a:ahLst/>
              <a:cxnLst/>
              <a:rect l="l" t="t" r="r" b="b"/>
              <a:pathLst>
                <a:path w="7807" h="6837" extrusionOk="0">
                  <a:moveTo>
                    <a:pt x="3909" y="0"/>
                  </a:moveTo>
                  <a:cubicBezTo>
                    <a:pt x="2724" y="0"/>
                    <a:pt x="1573" y="614"/>
                    <a:pt x="937" y="1711"/>
                  </a:cubicBezTo>
                  <a:cubicBezTo>
                    <a:pt x="0" y="3344"/>
                    <a:pt x="562" y="5440"/>
                    <a:pt x="2195" y="6377"/>
                  </a:cubicBezTo>
                  <a:cubicBezTo>
                    <a:pt x="2733" y="6689"/>
                    <a:pt x="3321" y="6836"/>
                    <a:pt x="3901" y="6836"/>
                  </a:cubicBezTo>
                  <a:cubicBezTo>
                    <a:pt x="5083" y="6836"/>
                    <a:pt x="6232" y="6223"/>
                    <a:pt x="6861" y="5128"/>
                  </a:cubicBezTo>
                  <a:cubicBezTo>
                    <a:pt x="7806" y="3487"/>
                    <a:pt x="7244" y="1399"/>
                    <a:pt x="5612" y="454"/>
                  </a:cubicBezTo>
                  <a:cubicBezTo>
                    <a:pt x="5074" y="146"/>
                    <a:pt x="4487" y="0"/>
                    <a:pt x="39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80" name="Google Shape;2680;p19"/>
          <p:cNvGrpSpPr/>
          <p:nvPr/>
        </p:nvGrpSpPr>
        <p:grpSpPr>
          <a:xfrm flipH="1">
            <a:off x="10968841" y="5568326"/>
            <a:ext cx="993972" cy="1051892"/>
            <a:chOff x="2276450" y="3715925"/>
            <a:chExt cx="689875" cy="730075"/>
          </a:xfrm>
        </p:grpSpPr>
        <p:sp>
          <p:nvSpPr>
            <p:cNvPr id="2681" name="Google Shape;2681;p19"/>
            <p:cNvSpPr/>
            <p:nvPr/>
          </p:nvSpPr>
          <p:spPr>
            <a:xfrm>
              <a:off x="2276450" y="3715925"/>
              <a:ext cx="689875" cy="730075"/>
            </a:xfrm>
            <a:custGeom>
              <a:avLst/>
              <a:gdLst/>
              <a:ahLst/>
              <a:cxnLst/>
              <a:rect l="l" t="t" r="r" b="b"/>
              <a:pathLst>
                <a:path w="27595" h="29203" extrusionOk="0">
                  <a:moveTo>
                    <a:pt x="11163" y="0"/>
                  </a:moveTo>
                  <a:cubicBezTo>
                    <a:pt x="11059" y="0"/>
                    <a:pt x="10955" y="12"/>
                    <a:pt x="10853" y="37"/>
                  </a:cubicBezTo>
                  <a:cubicBezTo>
                    <a:pt x="10302" y="162"/>
                    <a:pt x="9750" y="287"/>
                    <a:pt x="9224" y="438"/>
                  </a:cubicBezTo>
                  <a:cubicBezTo>
                    <a:pt x="8647" y="588"/>
                    <a:pt x="8121" y="1315"/>
                    <a:pt x="8372" y="1916"/>
                  </a:cubicBezTo>
                  <a:cubicBezTo>
                    <a:pt x="8798" y="2994"/>
                    <a:pt x="9249" y="4072"/>
                    <a:pt x="9675" y="5124"/>
                  </a:cubicBezTo>
                  <a:cubicBezTo>
                    <a:pt x="9575" y="5200"/>
                    <a:pt x="9449" y="5275"/>
                    <a:pt x="9324" y="5375"/>
                  </a:cubicBezTo>
                  <a:cubicBezTo>
                    <a:pt x="8920" y="5265"/>
                    <a:pt x="8512" y="5208"/>
                    <a:pt x="8104" y="5208"/>
                  </a:cubicBezTo>
                  <a:cubicBezTo>
                    <a:pt x="7398" y="5208"/>
                    <a:pt x="6689" y="5377"/>
                    <a:pt x="5991" y="5726"/>
                  </a:cubicBezTo>
                  <a:cubicBezTo>
                    <a:pt x="4888" y="6277"/>
                    <a:pt x="4061" y="7480"/>
                    <a:pt x="3810" y="8683"/>
                  </a:cubicBezTo>
                  <a:cubicBezTo>
                    <a:pt x="1" y="12493"/>
                    <a:pt x="2256" y="19134"/>
                    <a:pt x="4337" y="23270"/>
                  </a:cubicBezTo>
                  <a:cubicBezTo>
                    <a:pt x="5414" y="25400"/>
                    <a:pt x="6943" y="27531"/>
                    <a:pt x="9149" y="28558"/>
                  </a:cubicBezTo>
                  <a:cubicBezTo>
                    <a:pt x="10047" y="28983"/>
                    <a:pt x="11006" y="29203"/>
                    <a:pt x="11953" y="29203"/>
                  </a:cubicBezTo>
                  <a:cubicBezTo>
                    <a:pt x="13015" y="29203"/>
                    <a:pt x="14061" y="28927"/>
                    <a:pt x="14988" y="28358"/>
                  </a:cubicBezTo>
                  <a:cubicBezTo>
                    <a:pt x="15479" y="28488"/>
                    <a:pt x="15988" y="28551"/>
                    <a:pt x="16499" y="28551"/>
                  </a:cubicBezTo>
                  <a:cubicBezTo>
                    <a:pt x="18052" y="28551"/>
                    <a:pt x="19628" y="27972"/>
                    <a:pt x="20778" y="26954"/>
                  </a:cubicBezTo>
                  <a:cubicBezTo>
                    <a:pt x="20795" y="26954"/>
                    <a:pt x="20812" y="26954"/>
                    <a:pt x="20829" y="26954"/>
                  </a:cubicBezTo>
                  <a:cubicBezTo>
                    <a:pt x="23811" y="26954"/>
                    <a:pt x="26071" y="24758"/>
                    <a:pt x="27019" y="21942"/>
                  </a:cubicBezTo>
                  <a:cubicBezTo>
                    <a:pt x="27545" y="20312"/>
                    <a:pt x="27595" y="18508"/>
                    <a:pt x="27520" y="16804"/>
                  </a:cubicBezTo>
                  <a:cubicBezTo>
                    <a:pt x="27445" y="14899"/>
                    <a:pt x="27119" y="12969"/>
                    <a:pt x="26592" y="11114"/>
                  </a:cubicBezTo>
                  <a:cubicBezTo>
                    <a:pt x="25790" y="8282"/>
                    <a:pt x="24312" y="5550"/>
                    <a:pt x="21455" y="4473"/>
                  </a:cubicBezTo>
                  <a:cubicBezTo>
                    <a:pt x="20427" y="3282"/>
                    <a:pt x="19049" y="2725"/>
                    <a:pt x="17658" y="2725"/>
                  </a:cubicBezTo>
                  <a:cubicBezTo>
                    <a:pt x="16267" y="2725"/>
                    <a:pt x="14863" y="3282"/>
                    <a:pt x="13785" y="4322"/>
                  </a:cubicBezTo>
                  <a:cubicBezTo>
                    <a:pt x="13585" y="4297"/>
                    <a:pt x="13384" y="4247"/>
                    <a:pt x="13184" y="4247"/>
                  </a:cubicBezTo>
                  <a:cubicBezTo>
                    <a:pt x="12883" y="3119"/>
                    <a:pt x="12607" y="1992"/>
                    <a:pt x="12357" y="864"/>
                  </a:cubicBezTo>
                  <a:cubicBezTo>
                    <a:pt x="12231" y="318"/>
                    <a:pt x="11700" y="0"/>
                    <a:pt x="11163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2" name="Google Shape;2682;p19"/>
            <p:cNvSpPr/>
            <p:nvPr/>
          </p:nvSpPr>
          <p:spPr>
            <a:xfrm>
              <a:off x="2399275" y="3813275"/>
              <a:ext cx="417300" cy="139175"/>
            </a:xfrm>
            <a:custGeom>
              <a:avLst/>
              <a:gdLst/>
              <a:ahLst/>
              <a:cxnLst/>
              <a:rect l="l" t="t" r="r" b="b"/>
              <a:pathLst>
                <a:path w="16692" h="5567" extrusionOk="0">
                  <a:moveTo>
                    <a:pt x="12701" y="0"/>
                  </a:moveTo>
                  <a:cubicBezTo>
                    <a:pt x="11296" y="0"/>
                    <a:pt x="9878" y="741"/>
                    <a:pt x="9148" y="1957"/>
                  </a:cubicBezTo>
                  <a:cubicBezTo>
                    <a:pt x="8678" y="1644"/>
                    <a:pt x="8121" y="1497"/>
                    <a:pt x="7558" y="1497"/>
                  </a:cubicBezTo>
                  <a:cubicBezTo>
                    <a:pt x="6499" y="1497"/>
                    <a:pt x="5419" y="2018"/>
                    <a:pt x="4862" y="2935"/>
                  </a:cubicBezTo>
                  <a:cubicBezTo>
                    <a:pt x="4364" y="2633"/>
                    <a:pt x="3784" y="2483"/>
                    <a:pt x="3205" y="2483"/>
                  </a:cubicBezTo>
                  <a:cubicBezTo>
                    <a:pt x="2675" y="2483"/>
                    <a:pt x="2146" y="2608"/>
                    <a:pt x="1679" y="2859"/>
                  </a:cubicBezTo>
                  <a:cubicBezTo>
                    <a:pt x="727" y="3411"/>
                    <a:pt x="50" y="4463"/>
                    <a:pt x="0" y="5566"/>
                  </a:cubicBezTo>
                  <a:lnTo>
                    <a:pt x="16692" y="3987"/>
                  </a:lnTo>
                  <a:cubicBezTo>
                    <a:pt x="16667" y="2233"/>
                    <a:pt x="15389" y="579"/>
                    <a:pt x="13684" y="128"/>
                  </a:cubicBezTo>
                  <a:cubicBezTo>
                    <a:pt x="13363" y="41"/>
                    <a:pt x="13032" y="0"/>
                    <a:pt x="127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3" name="Google Shape;2683;p19"/>
            <p:cNvSpPr/>
            <p:nvPr/>
          </p:nvSpPr>
          <p:spPr>
            <a:xfrm>
              <a:off x="2478850" y="3745650"/>
              <a:ext cx="214925" cy="195125"/>
            </a:xfrm>
            <a:custGeom>
              <a:avLst/>
              <a:gdLst/>
              <a:ahLst/>
              <a:cxnLst/>
              <a:rect l="l" t="t" r="r" b="b"/>
              <a:pathLst>
                <a:path w="8597" h="7805" extrusionOk="0">
                  <a:moveTo>
                    <a:pt x="3083" y="1"/>
                  </a:moveTo>
                  <a:cubicBezTo>
                    <a:pt x="2531" y="126"/>
                    <a:pt x="1980" y="276"/>
                    <a:pt x="1429" y="427"/>
                  </a:cubicBezTo>
                  <a:lnTo>
                    <a:pt x="3208" y="4712"/>
                  </a:lnTo>
                  <a:cubicBezTo>
                    <a:pt x="1654" y="4988"/>
                    <a:pt x="326" y="6266"/>
                    <a:pt x="0" y="7795"/>
                  </a:cubicBezTo>
                  <a:cubicBezTo>
                    <a:pt x="211" y="7801"/>
                    <a:pt x="423" y="7804"/>
                    <a:pt x="634" y="7804"/>
                  </a:cubicBezTo>
                  <a:cubicBezTo>
                    <a:pt x="2126" y="7804"/>
                    <a:pt x="3614" y="7648"/>
                    <a:pt x="5063" y="7319"/>
                  </a:cubicBezTo>
                  <a:cubicBezTo>
                    <a:pt x="5038" y="7269"/>
                    <a:pt x="5038" y="7219"/>
                    <a:pt x="5013" y="7168"/>
                  </a:cubicBezTo>
                  <a:cubicBezTo>
                    <a:pt x="6241" y="6968"/>
                    <a:pt x="7444" y="6667"/>
                    <a:pt x="8597" y="6216"/>
                  </a:cubicBezTo>
                  <a:cubicBezTo>
                    <a:pt x="8171" y="5389"/>
                    <a:pt x="7394" y="4737"/>
                    <a:pt x="6491" y="4487"/>
                  </a:cubicBezTo>
                  <a:cubicBezTo>
                    <a:pt x="6188" y="4393"/>
                    <a:pt x="5872" y="4347"/>
                    <a:pt x="5556" y="4347"/>
                  </a:cubicBezTo>
                  <a:cubicBezTo>
                    <a:pt x="5113" y="4347"/>
                    <a:pt x="4670" y="4437"/>
                    <a:pt x="4261" y="4612"/>
                  </a:cubicBezTo>
                  <a:cubicBezTo>
                    <a:pt x="3835" y="3083"/>
                    <a:pt x="3434" y="1554"/>
                    <a:pt x="30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4" name="Google Shape;2684;p19"/>
            <p:cNvSpPr/>
            <p:nvPr/>
          </p:nvSpPr>
          <p:spPr>
            <a:xfrm>
              <a:off x="2344750" y="3914150"/>
              <a:ext cx="304550" cy="502025"/>
            </a:xfrm>
            <a:custGeom>
              <a:avLst/>
              <a:gdLst/>
              <a:ahLst/>
              <a:cxnLst/>
              <a:rect l="l" t="t" r="r" b="b"/>
              <a:pathLst>
                <a:path w="12182" h="20081" extrusionOk="0">
                  <a:moveTo>
                    <a:pt x="5853" y="0"/>
                  </a:moveTo>
                  <a:cubicBezTo>
                    <a:pt x="3936" y="0"/>
                    <a:pt x="2025" y="1046"/>
                    <a:pt x="1078" y="2734"/>
                  </a:cubicBezTo>
                  <a:cubicBezTo>
                    <a:pt x="1" y="4614"/>
                    <a:pt x="151" y="6945"/>
                    <a:pt x="602" y="9050"/>
                  </a:cubicBezTo>
                  <a:cubicBezTo>
                    <a:pt x="1078" y="11105"/>
                    <a:pt x="1805" y="13110"/>
                    <a:pt x="2783" y="14990"/>
                  </a:cubicBezTo>
                  <a:cubicBezTo>
                    <a:pt x="3685" y="16744"/>
                    <a:pt x="4888" y="18449"/>
                    <a:pt x="6642" y="19401"/>
                  </a:cubicBezTo>
                  <a:cubicBezTo>
                    <a:pt x="7437" y="19838"/>
                    <a:pt x="8368" y="20080"/>
                    <a:pt x="9282" y="20080"/>
                  </a:cubicBezTo>
                  <a:cubicBezTo>
                    <a:pt x="10358" y="20080"/>
                    <a:pt x="11409" y="19745"/>
                    <a:pt x="12181" y="19000"/>
                  </a:cubicBezTo>
                  <a:lnTo>
                    <a:pt x="7093" y="153"/>
                  </a:lnTo>
                  <a:cubicBezTo>
                    <a:pt x="6686" y="50"/>
                    <a:pt x="6269" y="0"/>
                    <a:pt x="5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5" name="Google Shape;2685;p19"/>
            <p:cNvSpPr/>
            <p:nvPr/>
          </p:nvSpPr>
          <p:spPr>
            <a:xfrm>
              <a:off x="2664300" y="3847925"/>
              <a:ext cx="271325" cy="512775"/>
            </a:xfrm>
            <a:custGeom>
              <a:avLst/>
              <a:gdLst/>
              <a:ahLst/>
              <a:cxnLst/>
              <a:rect l="l" t="t" r="r" b="b"/>
              <a:pathLst>
                <a:path w="10853" h="20511" extrusionOk="0">
                  <a:moveTo>
                    <a:pt x="3682" y="0"/>
                  </a:moveTo>
                  <a:cubicBezTo>
                    <a:pt x="2347" y="0"/>
                    <a:pt x="1005" y="469"/>
                    <a:pt x="1" y="1373"/>
                  </a:cubicBezTo>
                  <a:lnTo>
                    <a:pt x="4412" y="20371"/>
                  </a:lnTo>
                  <a:cubicBezTo>
                    <a:pt x="4744" y="20466"/>
                    <a:pt x="5081" y="20510"/>
                    <a:pt x="5416" y="20510"/>
                  </a:cubicBezTo>
                  <a:cubicBezTo>
                    <a:pt x="7028" y="20510"/>
                    <a:pt x="8607" y="19484"/>
                    <a:pt x="9499" y="18115"/>
                  </a:cubicBezTo>
                  <a:cubicBezTo>
                    <a:pt x="10577" y="16461"/>
                    <a:pt x="10853" y="14381"/>
                    <a:pt x="10828" y="12401"/>
                  </a:cubicBezTo>
                  <a:cubicBezTo>
                    <a:pt x="10803" y="10296"/>
                    <a:pt x="10502" y="8190"/>
                    <a:pt x="9926" y="6160"/>
                  </a:cubicBezTo>
                  <a:cubicBezTo>
                    <a:pt x="9324" y="4055"/>
                    <a:pt x="8372" y="1950"/>
                    <a:pt x="6517" y="797"/>
                  </a:cubicBezTo>
                  <a:cubicBezTo>
                    <a:pt x="5671" y="261"/>
                    <a:pt x="4678" y="0"/>
                    <a:pt x="36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6" name="Google Shape;2686;p19"/>
            <p:cNvSpPr/>
            <p:nvPr/>
          </p:nvSpPr>
          <p:spPr>
            <a:xfrm>
              <a:off x="2472575" y="3873350"/>
              <a:ext cx="348400" cy="526400"/>
            </a:xfrm>
            <a:custGeom>
              <a:avLst/>
              <a:gdLst/>
              <a:ahLst/>
              <a:cxnLst/>
              <a:rect l="l" t="t" r="r" b="b"/>
              <a:pathLst>
                <a:path w="13936" h="21056" extrusionOk="0">
                  <a:moveTo>
                    <a:pt x="7561" y="0"/>
                  </a:moveTo>
                  <a:cubicBezTo>
                    <a:pt x="7213" y="0"/>
                    <a:pt x="6849" y="32"/>
                    <a:pt x="6467" y="81"/>
                  </a:cubicBezTo>
                  <a:cubicBezTo>
                    <a:pt x="5915" y="156"/>
                    <a:pt x="5389" y="281"/>
                    <a:pt x="4863" y="431"/>
                  </a:cubicBezTo>
                  <a:cubicBezTo>
                    <a:pt x="4311" y="557"/>
                    <a:pt x="3785" y="682"/>
                    <a:pt x="3259" y="883"/>
                  </a:cubicBezTo>
                  <a:cubicBezTo>
                    <a:pt x="1980" y="1384"/>
                    <a:pt x="1003" y="1960"/>
                    <a:pt x="452" y="3314"/>
                  </a:cubicBezTo>
                  <a:cubicBezTo>
                    <a:pt x="0" y="4441"/>
                    <a:pt x="0" y="5695"/>
                    <a:pt x="201" y="6898"/>
                  </a:cubicBezTo>
                  <a:cubicBezTo>
                    <a:pt x="627" y="9228"/>
                    <a:pt x="1304" y="11534"/>
                    <a:pt x="2231" y="13715"/>
                  </a:cubicBezTo>
                  <a:cubicBezTo>
                    <a:pt x="3108" y="15795"/>
                    <a:pt x="4236" y="18527"/>
                    <a:pt x="5940" y="20081"/>
                  </a:cubicBezTo>
                  <a:cubicBezTo>
                    <a:pt x="6672" y="20752"/>
                    <a:pt x="7659" y="21056"/>
                    <a:pt x="8673" y="21056"/>
                  </a:cubicBezTo>
                  <a:cubicBezTo>
                    <a:pt x="10576" y="21056"/>
                    <a:pt x="12579" y="19984"/>
                    <a:pt x="13184" y="18251"/>
                  </a:cubicBezTo>
                  <a:cubicBezTo>
                    <a:pt x="13935" y="16096"/>
                    <a:pt x="13660" y="13138"/>
                    <a:pt x="13459" y="10908"/>
                  </a:cubicBezTo>
                  <a:cubicBezTo>
                    <a:pt x="13234" y="8527"/>
                    <a:pt x="12732" y="6196"/>
                    <a:pt x="12006" y="3915"/>
                  </a:cubicBezTo>
                  <a:cubicBezTo>
                    <a:pt x="11630" y="2787"/>
                    <a:pt x="11028" y="1659"/>
                    <a:pt x="10076" y="883"/>
                  </a:cubicBezTo>
                  <a:cubicBezTo>
                    <a:pt x="9279" y="213"/>
                    <a:pt x="8469" y="0"/>
                    <a:pt x="75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87" name="Google Shape;2687;p19"/>
          <p:cNvSpPr/>
          <p:nvPr/>
        </p:nvSpPr>
        <p:spPr>
          <a:xfrm rot="1029107" flipH="1">
            <a:off x="427557" y="2747986"/>
            <a:ext cx="339575" cy="359172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88" name="Google Shape;2688;p19"/>
          <p:cNvSpPr/>
          <p:nvPr/>
        </p:nvSpPr>
        <p:spPr>
          <a:xfrm rot="1029107" flipH="1">
            <a:off x="11671190" y="4083019"/>
            <a:ext cx="339575" cy="359172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89" name="Google Shape;2689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9"/>
          <p:cNvSpPr txBox="1">
            <a:spLocks noGrp="1"/>
          </p:cNvSpPr>
          <p:nvPr>
            <p:ph type="title" idx="2"/>
          </p:nvPr>
        </p:nvSpPr>
        <p:spPr>
          <a:xfrm>
            <a:off x="1468233" y="2579417"/>
            <a:ext cx="2648000" cy="4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691" name="Google Shape;2691;p19"/>
          <p:cNvSpPr txBox="1">
            <a:spLocks noGrp="1"/>
          </p:cNvSpPr>
          <p:nvPr>
            <p:ph type="subTitle" idx="1"/>
          </p:nvPr>
        </p:nvSpPr>
        <p:spPr>
          <a:xfrm>
            <a:off x="1468233" y="3045351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2" name="Google Shape;2692;p19"/>
          <p:cNvSpPr txBox="1">
            <a:spLocks noGrp="1"/>
          </p:cNvSpPr>
          <p:nvPr>
            <p:ph type="title" idx="3"/>
          </p:nvPr>
        </p:nvSpPr>
        <p:spPr>
          <a:xfrm>
            <a:off x="4771929" y="2579417"/>
            <a:ext cx="2648000" cy="4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693" name="Google Shape;2693;p19"/>
          <p:cNvSpPr txBox="1">
            <a:spLocks noGrp="1"/>
          </p:cNvSpPr>
          <p:nvPr>
            <p:ph type="subTitle" idx="4"/>
          </p:nvPr>
        </p:nvSpPr>
        <p:spPr>
          <a:xfrm>
            <a:off x="4772000" y="3045351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4" name="Google Shape;2694;p19"/>
          <p:cNvSpPr txBox="1">
            <a:spLocks noGrp="1"/>
          </p:cNvSpPr>
          <p:nvPr>
            <p:ph type="title" idx="5"/>
          </p:nvPr>
        </p:nvSpPr>
        <p:spPr>
          <a:xfrm>
            <a:off x="1468233" y="4969200"/>
            <a:ext cx="2648000" cy="4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695" name="Google Shape;2695;p19"/>
          <p:cNvSpPr txBox="1">
            <a:spLocks noGrp="1"/>
          </p:cNvSpPr>
          <p:nvPr>
            <p:ph type="subTitle" idx="6"/>
          </p:nvPr>
        </p:nvSpPr>
        <p:spPr>
          <a:xfrm>
            <a:off x="1468233" y="54352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9"/>
          <p:cNvSpPr txBox="1">
            <a:spLocks noGrp="1"/>
          </p:cNvSpPr>
          <p:nvPr>
            <p:ph type="title" idx="7"/>
          </p:nvPr>
        </p:nvSpPr>
        <p:spPr>
          <a:xfrm>
            <a:off x="4771929" y="4969200"/>
            <a:ext cx="2648000" cy="4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697" name="Google Shape;2697;p19"/>
          <p:cNvSpPr txBox="1">
            <a:spLocks noGrp="1"/>
          </p:cNvSpPr>
          <p:nvPr>
            <p:ph type="subTitle" idx="8"/>
          </p:nvPr>
        </p:nvSpPr>
        <p:spPr>
          <a:xfrm>
            <a:off x="4771929" y="54352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8" name="Google Shape;2698;p19"/>
          <p:cNvSpPr txBox="1">
            <a:spLocks noGrp="1"/>
          </p:cNvSpPr>
          <p:nvPr>
            <p:ph type="title" idx="9"/>
          </p:nvPr>
        </p:nvSpPr>
        <p:spPr>
          <a:xfrm>
            <a:off x="8075633" y="2579417"/>
            <a:ext cx="2648000" cy="4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699" name="Google Shape;2699;p19"/>
          <p:cNvSpPr txBox="1">
            <a:spLocks noGrp="1"/>
          </p:cNvSpPr>
          <p:nvPr>
            <p:ph type="subTitle" idx="13"/>
          </p:nvPr>
        </p:nvSpPr>
        <p:spPr>
          <a:xfrm>
            <a:off x="8075633" y="3045351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0" name="Google Shape;2700;p19"/>
          <p:cNvSpPr txBox="1">
            <a:spLocks noGrp="1"/>
          </p:cNvSpPr>
          <p:nvPr>
            <p:ph type="title" idx="14"/>
          </p:nvPr>
        </p:nvSpPr>
        <p:spPr>
          <a:xfrm>
            <a:off x="8075633" y="4969200"/>
            <a:ext cx="2648000" cy="4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701" name="Google Shape;2701;p19"/>
          <p:cNvSpPr txBox="1">
            <a:spLocks noGrp="1"/>
          </p:cNvSpPr>
          <p:nvPr>
            <p:ph type="subTitle" idx="15"/>
          </p:nvPr>
        </p:nvSpPr>
        <p:spPr>
          <a:xfrm>
            <a:off x="8075633" y="54352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6352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" name="Google Shape;2703;p20"/>
          <p:cNvSpPr/>
          <p:nvPr/>
        </p:nvSpPr>
        <p:spPr>
          <a:xfrm>
            <a:off x="7239201" y="5314149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04" name="Google Shape;2704;p20"/>
          <p:cNvGrpSpPr/>
          <p:nvPr/>
        </p:nvGrpSpPr>
        <p:grpSpPr>
          <a:xfrm rot="10800000">
            <a:off x="7378072" y="5497127"/>
            <a:ext cx="5115997" cy="2931076"/>
            <a:chOff x="-9376871" y="-61513"/>
            <a:chExt cx="3836998" cy="2198307"/>
          </a:xfrm>
        </p:grpSpPr>
        <p:sp>
          <p:nvSpPr>
            <p:cNvPr id="2705" name="Google Shape;2705;p20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6" name="Google Shape;2706;p20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7" name="Google Shape;2707;p20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8" name="Google Shape;2708;p20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9" name="Google Shape;2709;p20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0" name="Google Shape;2710;p20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1" name="Google Shape;2711;p20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2" name="Google Shape;2712;p20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3" name="Google Shape;2713;p20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4" name="Google Shape;2714;p20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5" name="Google Shape;2715;p20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6" name="Google Shape;2716;p20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7" name="Google Shape;2717;p20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8" name="Google Shape;2718;p20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9" name="Google Shape;2719;p20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0" name="Google Shape;2720;p20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1" name="Google Shape;2721;p20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2" name="Google Shape;2722;p20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3" name="Google Shape;2723;p20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4" name="Google Shape;2724;p20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5" name="Google Shape;2725;p20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6" name="Google Shape;2726;p20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7" name="Google Shape;2727;p20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8" name="Google Shape;2728;p20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9" name="Google Shape;2729;p20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0" name="Google Shape;2730;p20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1" name="Google Shape;2731;p20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2" name="Google Shape;2732;p20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3" name="Google Shape;2733;p20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4" name="Google Shape;2734;p20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5" name="Google Shape;2735;p20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6" name="Google Shape;2736;p20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7" name="Google Shape;2737;p20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8" name="Google Shape;2738;p20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9" name="Google Shape;2739;p20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0" name="Google Shape;2740;p20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1" name="Google Shape;2741;p20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2" name="Google Shape;2742;p20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3" name="Google Shape;2743;p20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4" name="Google Shape;2744;p20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5" name="Google Shape;2745;p20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6" name="Google Shape;2746;p20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7" name="Google Shape;2747;p20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8" name="Google Shape;2748;p20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9" name="Google Shape;2749;p20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0" name="Google Shape;2750;p20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1" name="Google Shape;2751;p20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2" name="Google Shape;2752;p20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3" name="Google Shape;2753;p20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4" name="Google Shape;2754;p20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5" name="Google Shape;2755;p20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6" name="Google Shape;2756;p20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7" name="Google Shape;2757;p20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8" name="Google Shape;2758;p20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9" name="Google Shape;2759;p20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0" name="Google Shape;2760;p20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1" name="Google Shape;2761;p20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2" name="Google Shape;2762;p20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3" name="Google Shape;2763;p20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4" name="Google Shape;2764;p20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65" name="Google Shape;2765;p20"/>
          <p:cNvSpPr/>
          <p:nvPr/>
        </p:nvSpPr>
        <p:spPr>
          <a:xfrm rot="10800000">
            <a:off x="-2791598" y="-2616033"/>
            <a:ext cx="8605300" cy="4929839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66" name="Google Shape;2766;p20"/>
          <p:cNvGrpSpPr/>
          <p:nvPr/>
        </p:nvGrpSpPr>
        <p:grpSpPr>
          <a:xfrm rot="10800000">
            <a:off x="-2145422" y="-2557630"/>
            <a:ext cx="7773465" cy="4453580"/>
            <a:chOff x="-5991144" y="1964591"/>
            <a:chExt cx="5830099" cy="3340185"/>
          </a:xfrm>
        </p:grpSpPr>
        <p:sp>
          <p:nvSpPr>
            <p:cNvPr id="2767" name="Google Shape;2767;p20"/>
            <p:cNvSpPr/>
            <p:nvPr/>
          </p:nvSpPr>
          <p:spPr>
            <a:xfrm>
              <a:off x="-5991144" y="1964591"/>
              <a:ext cx="5830099" cy="3340185"/>
            </a:xfrm>
            <a:custGeom>
              <a:avLst/>
              <a:gdLst/>
              <a:ahLst/>
              <a:cxnLst/>
              <a:rect l="l" t="t" r="r" b="b"/>
              <a:pathLst>
                <a:path w="165522" h="94831" extrusionOk="0">
                  <a:moveTo>
                    <a:pt x="165522" y="0"/>
                  </a:moveTo>
                  <a:cubicBezTo>
                    <a:pt x="134806" y="455"/>
                    <a:pt x="109069" y="22865"/>
                    <a:pt x="79541" y="31331"/>
                  </a:cubicBezTo>
                  <a:cubicBezTo>
                    <a:pt x="69281" y="34266"/>
                    <a:pt x="58549" y="35515"/>
                    <a:pt x="48549" y="39244"/>
                  </a:cubicBezTo>
                  <a:cubicBezTo>
                    <a:pt x="26353" y="47531"/>
                    <a:pt x="9653" y="73188"/>
                    <a:pt x="1" y="94830"/>
                  </a:cubicBezTo>
                  <a:lnTo>
                    <a:pt x="165522" y="92529"/>
                  </a:lnTo>
                  <a:lnTo>
                    <a:pt x="1655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8" name="Google Shape;2768;p20"/>
            <p:cNvSpPr/>
            <p:nvPr/>
          </p:nvSpPr>
          <p:spPr>
            <a:xfrm>
              <a:off x="-5887766" y="5054626"/>
              <a:ext cx="14793" cy="248565"/>
            </a:xfrm>
            <a:custGeom>
              <a:avLst/>
              <a:gdLst/>
              <a:ahLst/>
              <a:cxnLst/>
              <a:rect l="l" t="t" r="r" b="b"/>
              <a:pathLst>
                <a:path w="420" h="7057" extrusionOk="0">
                  <a:moveTo>
                    <a:pt x="420" y="0"/>
                  </a:moveTo>
                  <a:cubicBezTo>
                    <a:pt x="277" y="286"/>
                    <a:pt x="134" y="571"/>
                    <a:pt x="1" y="857"/>
                  </a:cubicBezTo>
                  <a:lnTo>
                    <a:pt x="1" y="7057"/>
                  </a:lnTo>
                  <a:lnTo>
                    <a:pt x="420" y="7048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9" name="Google Shape;2769;p20"/>
            <p:cNvSpPr/>
            <p:nvPr/>
          </p:nvSpPr>
          <p:spPr>
            <a:xfrm>
              <a:off x="-5361753" y="4206221"/>
              <a:ext cx="15110" cy="88021"/>
            </a:xfrm>
            <a:custGeom>
              <a:avLst/>
              <a:gdLst/>
              <a:ahLst/>
              <a:cxnLst/>
              <a:rect l="l" t="t" r="r" b="b"/>
              <a:pathLst>
                <a:path w="429" h="2499" extrusionOk="0">
                  <a:moveTo>
                    <a:pt x="429" y="1"/>
                  </a:moveTo>
                  <a:cubicBezTo>
                    <a:pt x="286" y="188"/>
                    <a:pt x="143" y="375"/>
                    <a:pt x="0" y="554"/>
                  </a:cubicBezTo>
                  <a:lnTo>
                    <a:pt x="0" y="2499"/>
                  </a:lnTo>
                  <a:lnTo>
                    <a:pt x="429" y="249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0" name="Google Shape;2770;p20"/>
            <p:cNvSpPr/>
            <p:nvPr/>
          </p:nvSpPr>
          <p:spPr>
            <a:xfrm>
              <a:off x="-5361753" y="4835295"/>
              <a:ext cx="15110" cy="460675"/>
            </a:xfrm>
            <a:custGeom>
              <a:avLst/>
              <a:gdLst/>
              <a:ahLst/>
              <a:cxnLst/>
              <a:rect l="l" t="t" r="r" b="b"/>
              <a:pathLst>
                <a:path w="429" h="13079" extrusionOk="0">
                  <a:moveTo>
                    <a:pt x="0" y="0"/>
                  </a:moveTo>
                  <a:lnTo>
                    <a:pt x="0" y="13079"/>
                  </a:lnTo>
                  <a:lnTo>
                    <a:pt x="429" y="1307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1" name="Google Shape;2771;p20"/>
            <p:cNvSpPr/>
            <p:nvPr/>
          </p:nvSpPr>
          <p:spPr>
            <a:xfrm>
              <a:off x="-536175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2" name="Google Shape;2772;p20"/>
            <p:cNvSpPr/>
            <p:nvPr/>
          </p:nvSpPr>
          <p:spPr>
            <a:xfrm>
              <a:off x="-4835423" y="3661047"/>
              <a:ext cx="14793" cy="106865"/>
            </a:xfrm>
            <a:custGeom>
              <a:avLst/>
              <a:gdLst/>
              <a:ahLst/>
              <a:cxnLst/>
              <a:rect l="l" t="t" r="r" b="b"/>
              <a:pathLst>
                <a:path w="420" h="3034" extrusionOk="0">
                  <a:moveTo>
                    <a:pt x="419" y="1"/>
                  </a:moveTo>
                  <a:cubicBezTo>
                    <a:pt x="277" y="108"/>
                    <a:pt x="134" y="224"/>
                    <a:pt x="0" y="340"/>
                  </a:cubicBezTo>
                  <a:lnTo>
                    <a:pt x="0" y="3034"/>
                  </a:lnTo>
                  <a:lnTo>
                    <a:pt x="419" y="3034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3" name="Google Shape;2773;p20"/>
            <p:cNvSpPr/>
            <p:nvPr/>
          </p:nvSpPr>
          <p:spPr>
            <a:xfrm>
              <a:off x="-4835423" y="4835295"/>
              <a:ext cx="14793" cy="453454"/>
            </a:xfrm>
            <a:custGeom>
              <a:avLst/>
              <a:gdLst/>
              <a:ahLst/>
              <a:cxnLst/>
              <a:rect l="l" t="t" r="r" b="b"/>
              <a:pathLst>
                <a:path w="420" h="12874" extrusionOk="0">
                  <a:moveTo>
                    <a:pt x="0" y="0"/>
                  </a:moveTo>
                  <a:lnTo>
                    <a:pt x="0" y="12873"/>
                  </a:lnTo>
                  <a:lnTo>
                    <a:pt x="419" y="1286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4" name="Google Shape;2774;p20"/>
            <p:cNvSpPr/>
            <p:nvPr/>
          </p:nvSpPr>
          <p:spPr>
            <a:xfrm>
              <a:off x="-483542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5" name="Google Shape;2775;p20"/>
            <p:cNvSpPr/>
            <p:nvPr/>
          </p:nvSpPr>
          <p:spPr>
            <a:xfrm>
              <a:off x="-483542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6" name="Google Shape;2776;p20"/>
            <p:cNvSpPr/>
            <p:nvPr/>
          </p:nvSpPr>
          <p:spPr>
            <a:xfrm>
              <a:off x="-4309445" y="3352181"/>
              <a:ext cx="15146" cy="415731"/>
            </a:xfrm>
            <a:custGeom>
              <a:avLst/>
              <a:gdLst/>
              <a:ahLst/>
              <a:cxnLst/>
              <a:rect l="l" t="t" r="r" b="b"/>
              <a:pathLst>
                <a:path w="430" h="11803" extrusionOk="0">
                  <a:moveTo>
                    <a:pt x="429" y="0"/>
                  </a:moveTo>
                  <a:cubicBezTo>
                    <a:pt x="286" y="54"/>
                    <a:pt x="144" y="107"/>
                    <a:pt x="1" y="161"/>
                  </a:cubicBezTo>
                  <a:lnTo>
                    <a:pt x="1" y="11803"/>
                  </a:lnTo>
                  <a:lnTo>
                    <a:pt x="429" y="118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7" name="Google Shape;2777;p20"/>
            <p:cNvSpPr/>
            <p:nvPr/>
          </p:nvSpPr>
          <p:spPr>
            <a:xfrm>
              <a:off x="-4309445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8" name="Google Shape;2778;p20"/>
            <p:cNvSpPr/>
            <p:nvPr/>
          </p:nvSpPr>
          <p:spPr>
            <a:xfrm>
              <a:off x="-4309445" y="4835295"/>
              <a:ext cx="15146" cy="445917"/>
            </a:xfrm>
            <a:custGeom>
              <a:avLst/>
              <a:gdLst/>
              <a:ahLst/>
              <a:cxnLst/>
              <a:rect l="l" t="t" r="r" b="b"/>
              <a:pathLst>
                <a:path w="430" h="12660" extrusionOk="0">
                  <a:moveTo>
                    <a:pt x="1" y="0"/>
                  </a:moveTo>
                  <a:lnTo>
                    <a:pt x="1" y="12659"/>
                  </a:lnTo>
                  <a:lnTo>
                    <a:pt x="429" y="12659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9" name="Google Shape;2779;p20"/>
            <p:cNvSpPr/>
            <p:nvPr/>
          </p:nvSpPr>
          <p:spPr>
            <a:xfrm>
              <a:off x="-4309445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0" name="Google Shape;2780;p20"/>
            <p:cNvSpPr/>
            <p:nvPr/>
          </p:nvSpPr>
          <p:spPr>
            <a:xfrm>
              <a:off x="-3783433" y="3203542"/>
              <a:ext cx="15110" cy="38393"/>
            </a:xfrm>
            <a:custGeom>
              <a:avLst/>
              <a:gdLst/>
              <a:ahLst/>
              <a:cxnLst/>
              <a:rect l="l" t="t" r="r" b="b"/>
              <a:pathLst>
                <a:path w="429" h="1090" extrusionOk="0">
                  <a:moveTo>
                    <a:pt x="429" y="1"/>
                  </a:moveTo>
                  <a:cubicBezTo>
                    <a:pt x="286" y="36"/>
                    <a:pt x="144" y="63"/>
                    <a:pt x="1" y="99"/>
                  </a:cubicBezTo>
                  <a:lnTo>
                    <a:pt x="1" y="1089"/>
                  </a:lnTo>
                  <a:lnTo>
                    <a:pt x="429" y="108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1" name="Google Shape;2781;p20"/>
            <p:cNvSpPr/>
            <p:nvPr/>
          </p:nvSpPr>
          <p:spPr>
            <a:xfrm>
              <a:off x="-3783433" y="4835295"/>
              <a:ext cx="15110" cy="438696"/>
            </a:xfrm>
            <a:custGeom>
              <a:avLst/>
              <a:gdLst/>
              <a:ahLst/>
              <a:cxnLst/>
              <a:rect l="l" t="t" r="r" b="b"/>
              <a:pathLst>
                <a:path w="429" h="12455" extrusionOk="0">
                  <a:moveTo>
                    <a:pt x="1" y="0"/>
                  </a:moveTo>
                  <a:lnTo>
                    <a:pt x="1" y="12454"/>
                  </a:lnTo>
                  <a:lnTo>
                    <a:pt x="429" y="1244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2" name="Google Shape;2782;p20"/>
            <p:cNvSpPr/>
            <p:nvPr/>
          </p:nvSpPr>
          <p:spPr>
            <a:xfrm>
              <a:off x="-378343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3" name="Google Shape;2783;p20"/>
            <p:cNvSpPr/>
            <p:nvPr/>
          </p:nvSpPr>
          <p:spPr>
            <a:xfrm>
              <a:off x="-378343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4" name="Google Shape;2784;p20"/>
            <p:cNvSpPr/>
            <p:nvPr/>
          </p:nvSpPr>
          <p:spPr>
            <a:xfrm>
              <a:off x="-378343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5" name="Google Shape;2785;p20"/>
            <p:cNvSpPr/>
            <p:nvPr/>
          </p:nvSpPr>
          <p:spPr>
            <a:xfrm>
              <a:off x="-325710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6" name="Google Shape;2786;p20"/>
            <p:cNvSpPr/>
            <p:nvPr/>
          </p:nvSpPr>
          <p:spPr>
            <a:xfrm>
              <a:off x="-325710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7" name="Google Shape;2787;p20"/>
            <p:cNvSpPr/>
            <p:nvPr/>
          </p:nvSpPr>
          <p:spPr>
            <a:xfrm>
              <a:off x="-3257103" y="3082588"/>
              <a:ext cx="15110" cy="159347"/>
            </a:xfrm>
            <a:custGeom>
              <a:avLst/>
              <a:gdLst/>
              <a:ahLst/>
              <a:cxnLst/>
              <a:rect l="l" t="t" r="r" b="b"/>
              <a:pathLst>
                <a:path w="429" h="4524" extrusionOk="0">
                  <a:moveTo>
                    <a:pt x="429" y="0"/>
                  </a:moveTo>
                  <a:cubicBezTo>
                    <a:pt x="286" y="36"/>
                    <a:pt x="143" y="80"/>
                    <a:pt x="1" y="116"/>
                  </a:cubicBezTo>
                  <a:lnTo>
                    <a:pt x="1" y="4523"/>
                  </a:lnTo>
                  <a:lnTo>
                    <a:pt x="429" y="452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8" name="Google Shape;2788;p20"/>
            <p:cNvSpPr/>
            <p:nvPr/>
          </p:nvSpPr>
          <p:spPr>
            <a:xfrm>
              <a:off x="-3257103" y="4835295"/>
              <a:ext cx="15110" cy="431476"/>
            </a:xfrm>
            <a:custGeom>
              <a:avLst/>
              <a:gdLst/>
              <a:ahLst/>
              <a:cxnLst/>
              <a:rect l="l" t="t" r="r" b="b"/>
              <a:pathLst>
                <a:path w="429" h="12250" extrusionOk="0">
                  <a:moveTo>
                    <a:pt x="1" y="0"/>
                  </a:moveTo>
                  <a:lnTo>
                    <a:pt x="1" y="12249"/>
                  </a:lnTo>
                  <a:lnTo>
                    <a:pt x="429" y="1224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9" name="Google Shape;2789;p20"/>
            <p:cNvSpPr/>
            <p:nvPr/>
          </p:nvSpPr>
          <p:spPr>
            <a:xfrm>
              <a:off x="-325710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0" name="Google Shape;2790;p20"/>
            <p:cNvSpPr/>
            <p:nvPr/>
          </p:nvSpPr>
          <p:spPr>
            <a:xfrm>
              <a:off x="-2731090" y="4835295"/>
              <a:ext cx="15110" cy="424220"/>
            </a:xfrm>
            <a:custGeom>
              <a:avLst/>
              <a:gdLst/>
              <a:ahLst/>
              <a:cxnLst/>
              <a:rect l="l" t="t" r="r" b="b"/>
              <a:pathLst>
                <a:path w="429" h="12044" extrusionOk="0">
                  <a:moveTo>
                    <a:pt x="0" y="0"/>
                  </a:moveTo>
                  <a:lnTo>
                    <a:pt x="0" y="12044"/>
                  </a:lnTo>
                  <a:lnTo>
                    <a:pt x="429" y="1203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1" name="Google Shape;2791;p20"/>
            <p:cNvSpPr/>
            <p:nvPr/>
          </p:nvSpPr>
          <p:spPr>
            <a:xfrm>
              <a:off x="-273109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2" name="Google Shape;2792;p20"/>
            <p:cNvSpPr/>
            <p:nvPr/>
          </p:nvSpPr>
          <p:spPr>
            <a:xfrm>
              <a:off x="-273109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3" name="Google Shape;2793;p20"/>
            <p:cNvSpPr/>
            <p:nvPr/>
          </p:nvSpPr>
          <p:spPr>
            <a:xfrm>
              <a:off x="-2731090" y="2899396"/>
              <a:ext cx="15110" cy="342539"/>
            </a:xfrm>
            <a:custGeom>
              <a:avLst/>
              <a:gdLst/>
              <a:ahLst/>
              <a:cxnLst/>
              <a:rect l="l" t="t" r="r" b="b"/>
              <a:pathLst>
                <a:path w="429" h="9725" extrusionOk="0">
                  <a:moveTo>
                    <a:pt x="429" y="0"/>
                  </a:moveTo>
                  <a:cubicBezTo>
                    <a:pt x="286" y="63"/>
                    <a:pt x="143" y="116"/>
                    <a:pt x="0" y="179"/>
                  </a:cubicBezTo>
                  <a:lnTo>
                    <a:pt x="0" y="9724"/>
                  </a:lnTo>
                  <a:lnTo>
                    <a:pt x="429" y="9724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4" name="Google Shape;2794;p20"/>
            <p:cNvSpPr/>
            <p:nvPr/>
          </p:nvSpPr>
          <p:spPr>
            <a:xfrm>
              <a:off x="-273109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5" name="Google Shape;2795;p20"/>
            <p:cNvSpPr/>
            <p:nvPr/>
          </p:nvSpPr>
          <p:spPr>
            <a:xfrm>
              <a:off x="-220476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6" name="Google Shape;2796;p20"/>
            <p:cNvSpPr/>
            <p:nvPr/>
          </p:nvSpPr>
          <p:spPr>
            <a:xfrm>
              <a:off x="-220476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7" name="Google Shape;2797;p20"/>
            <p:cNvSpPr/>
            <p:nvPr/>
          </p:nvSpPr>
          <p:spPr>
            <a:xfrm>
              <a:off x="-220476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8" name="Google Shape;2798;p20"/>
            <p:cNvSpPr/>
            <p:nvPr/>
          </p:nvSpPr>
          <p:spPr>
            <a:xfrm>
              <a:off x="-220476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9" name="Google Shape;2799;p20"/>
            <p:cNvSpPr/>
            <p:nvPr/>
          </p:nvSpPr>
          <p:spPr>
            <a:xfrm>
              <a:off x="-2204760" y="4835295"/>
              <a:ext cx="15110" cy="416682"/>
            </a:xfrm>
            <a:custGeom>
              <a:avLst/>
              <a:gdLst/>
              <a:ahLst/>
              <a:cxnLst/>
              <a:rect l="l" t="t" r="r" b="b"/>
              <a:pathLst>
                <a:path w="429" h="11830" extrusionOk="0">
                  <a:moveTo>
                    <a:pt x="0" y="0"/>
                  </a:moveTo>
                  <a:lnTo>
                    <a:pt x="0" y="11830"/>
                  </a:lnTo>
                  <a:lnTo>
                    <a:pt x="428" y="11830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0" name="Google Shape;2800;p20"/>
            <p:cNvSpPr/>
            <p:nvPr/>
          </p:nvSpPr>
          <p:spPr>
            <a:xfrm>
              <a:off x="-2204760" y="2656502"/>
              <a:ext cx="15110" cy="59103"/>
            </a:xfrm>
            <a:custGeom>
              <a:avLst/>
              <a:gdLst/>
              <a:ahLst/>
              <a:cxnLst/>
              <a:rect l="l" t="t" r="r" b="b"/>
              <a:pathLst>
                <a:path w="429" h="1678" extrusionOk="0">
                  <a:moveTo>
                    <a:pt x="428" y="0"/>
                  </a:moveTo>
                  <a:cubicBezTo>
                    <a:pt x="286" y="72"/>
                    <a:pt x="143" y="143"/>
                    <a:pt x="0" y="214"/>
                  </a:cubicBezTo>
                  <a:lnTo>
                    <a:pt x="0" y="1677"/>
                  </a:lnTo>
                  <a:lnTo>
                    <a:pt x="428" y="1677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1" name="Google Shape;2801;p20"/>
            <p:cNvSpPr/>
            <p:nvPr/>
          </p:nvSpPr>
          <p:spPr>
            <a:xfrm>
              <a:off x="-1678782" y="2397581"/>
              <a:ext cx="15146" cy="318024"/>
            </a:xfrm>
            <a:custGeom>
              <a:avLst/>
              <a:gdLst/>
              <a:ahLst/>
              <a:cxnLst/>
              <a:rect l="l" t="t" r="r" b="b"/>
              <a:pathLst>
                <a:path w="430" h="9029" extrusionOk="0">
                  <a:moveTo>
                    <a:pt x="429" y="0"/>
                  </a:moveTo>
                  <a:cubicBezTo>
                    <a:pt x="286" y="63"/>
                    <a:pt x="144" y="134"/>
                    <a:pt x="1" y="197"/>
                  </a:cubicBezTo>
                  <a:lnTo>
                    <a:pt x="1" y="9028"/>
                  </a:lnTo>
                  <a:lnTo>
                    <a:pt x="429" y="9028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2" name="Google Shape;2802;p20"/>
            <p:cNvSpPr/>
            <p:nvPr/>
          </p:nvSpPr>
          <p:spPr>
            <a:xfrm>
              <a:off x="-1678782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3" name="Google Shape;2803;p20"/>
            <p:cNvSpPr/>
            <p:nvPr/>
          </p:nvSpPr>
          <p:spPr>
            <a:xfrm>
              <a:off x="-1678782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4" name="Google Shape;2804;p20"/>
            <p:cNvSpPr/>
            <p:nvPr/>
          </p:nvSpPr>
          <p:spPr>
            <a:xfrm>
              <a:off x="-1678782" y="273064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5" name="Google Shape;2805;p20"/>
            <p:cNvSpPr/>
            <p:nvPr/>
          </p:nvSpPr>
          <p:spPr>
            <a:xfrm>
              <a:off x="-1678782" y="325665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6" name="Google Shape;2806;p20"/>
            <p:cNvSpPr/>
            <p:nvPr/>
          </p:nvSpPr>
          <p:spPr>
            <a:xfrm>
              <a:off x="-1678782" y="4835295"/>
              <a:ext cx="15146" cy="409462"/>
            </a:xfrm>
            <a:custGeom>
              <a:avLst/>
              <a:gdLst/>
              <a:ahLst/>
              <a:cxnLst/>
              <a:rect l="l" t="t" r="r" b="b"/>
              <a:pathLst>
                <a:path w="430" h="11625" extrusionOk="0">
                  <a:moveTo>
                    <a:pt x="1" y="0"/>
                  </a:moveTo>
                  <a:lnTo>
                    <a:pt x="1" y="11625"/>
                  </a:lnTo>
                  <a:lnTo>
                    <a:pt x="429" y="11616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7" name="Google Shape;2807;p20"/>
            <p:cNvSpPr/>
            <p:nvPr/>
          </p:nvSpPr>
          <p:spPr>
            <a:xfrm>
              <a:off x="-1152453" y="4835295"/>
              <a:ext cx="14793" cy="402241"/>
            </a:xfrm>
            <a:custGeom>
              <a:avLst/>
              <a:gdLst/>
              <a:ahLst/>
              <a:cxnLst/>
              <a:rect l="l" t="t" r="r" b="b"/>
              <a:pathLst>
                <a:path w="420" h="11420" extrusionOk="0">
                  <a:moveTo>
                    <a:pt x="1" y="0"/>
                  </a:moveTo>
                  <a:lnTo>
                    <a:pt x="1" y="11419"/>
                  </a:lnTo>
                  <a:lnTo>
                    <a:pt x="420" y="11410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8" name="Google Shape;2808;p20"/>
            <p:cNvSpPr/>
            <p:nvPr/>
          </p:nvSpPr>
          <p:spPr>
            <a:xfrm>
              <a:off x="-115245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9" name="Google Shape;2809;p20"/>
            <p:cNvSpPr/>
            <p:nvPr/>
          </p:nvSpPr>
          <p:spPr>
            <a:xfrm>
              <a:off x="-1152453" y="220431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0" name="Google Shape;2810;p20"/>
            <p:cNvSpPr/>
            <p:nvPr/>
          </p:nvSpPr>
          <p:spPr>
            <a:xfrm>
              <a:off x="-1152453" y="325665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1" name="Google Shape;2811;p20"/>
            <p:cNvSpPr/>
            <p:nvPr/>
          </p:nvSpPr>
          <p:spPr>
            <a:xfrm>
              <a:off x="-1152453" y="273064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2" name="Google Shape;2812;p20"/>
            <p:cNvSpPr/>
            <p:nvPr/>
          </p:nvSpPr>
          <p:spPr>
            <a:xfrm>
              <a:off x="-1152453" y="2169128"/>
              <a:ext cx="14793" cy="20464"/>
            </a:xfrm>
            <a:custGeom>
              <a:avLst/>
              <a:gdLst/>
              <a:ahLst/>
              <a:cxnLst/>
              <a:rect l="l" t="t" r="r" b="b"/>
              <a:pathLst>
                <a:path w="420" h="581" extrusionOk="0">
                  <a:moveTo>
                    <a:pt x="420" y="1"/>
                  </a:moveTo>
                  <a:cubicBezTo>
                    <a:pt x="286" y="54"/>
                    <a:pt x="143" y="108"/>
                    <a:pt x="1" y="161"/>
                  </a:cubicBezTo>
                  <a:lnTo>
                    <a:pt x="1" y="581"/>
                  </a:lnTo>
                  <a:lnTo>
                    <a:pt x="420" y="581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3" name="Google Shape;2813;p20"/>
            <p:cNvSpPr/>
            <p:nvPr/>
          </p:nvSpPr>
          <p:spPr>
            <a:xfrm>
              <a:off x="-115245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4" name="Google Shape;2814;p20"/>
            <p:cNvSpPr/>
            <p:nvPr/>
          </p:nvSpPr>
          <p:spPr>
            <a:xfrm>
              <a:off x="-626440" y="4835295"/>
              <a:ext cx="15110" cy="395020"/>
            </a:xfrm>
            <a:custGeom>
              <a:avLst/>
              <a:gdLst/>
              <a:ahLst/>
              <a:cxnLst/>
              <a:rect l="l" t="t" r="r" b="b"/>
              <a:pathLst>
                <a:path w="429" h="11215" extrusionOk="0">
                  <a:moveTo>
                    <a:pt x="1" y="0"/>
                  </a:moveTo>
                  <a:lnTo>
                    <a:pt x="1" y="11214"/>
                  </a:lnTo>
                  <a:lnTo>
                    <a:pt x="429" y="1120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5" name="Google Shape;2815;p20"/>
            <p:cNvSpPr/>
            <p:nvPr/>
          </p:nvSpPr>
          <p:spPr>
            <a:xfrm>
              <a:off x="-62644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6" name="Google Shape;2816;p20"/>
            <p:cNvSpPr/>
            <p:nvPr/>
          </p:nvSpPr>
          <p:spPr>
            <a:xfrm>
              <a:off x="-62644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7" name="Google Shape;2817;p20"/>
            <p:cNvSpPr/>
            <p:nvPr/>
          </p:nvSpPr>
          <p:spPr>
            <a:xfrm>
              <a:off x="-626440" y="220431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8" name="Google Shape;2818;p20"/>
            <p:cNvSpPr/>
            <p:nvPr/>
          </p:nvSpPr>
          <p:spPr>
            <a:xfrm>
              <a:off x="-626440" y="2014537"/>
              <a:ext cx="15110" cy="175056"/>
            </a:xfrm>
            <a:custGeom>
              <a:avLst/>
              <a:gdLst/>
              <a:ahLst/>
              <a:cxnLst/>
              <a:rect l="l" t="t" r="r" b="b"/>
              <a:pathLst>
                <a:path w="429" h="4970" extrusionOk="0">
                  <a:moveTo>
                    <a:pt x="429" y="1"/>
                  </a:moveTo>
                  <a:cubicBezTo>
                    <a:pt x="286" y="27"/>
                    <a:pt x="143" y="54"/>
                    <a:pt x="1" y="81"/>
                  </a:cubicBezTo>
                  <a:lnTo>
                    <a:pt x="1" y="4970"/>
                  </a:lnTo>
                  <a:lnTo>
                    <a:pt x="429" y="497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9" name="Google Shape;2819;p20"/>
            <p:cNvSpPr/>
            <p:nvPr/>
          </p:nvSpPr>
          <p:spPr>
            <a:xfrm>
              <a:off x="-62644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0" name="Google Shape;2820;p20"/>
            <p:cNvSpPr/>
            <p:nvPr/>
          </p:nvSpPr>
          <p:spPr>
            <a:xfrm>
              <a:off x="-62644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1" name="Google Shape;2821;p20"/>
            <p:cNvSpPr/>
            <p:nvPr/>
          </p:nvSpPr>
          <p:spPr>
            <a:xfrm>
              <a:off x="-1228498" y="2189557"/>
              <a:ext cx="1067453" cy="14793"/>
            </a:xfrm>
            <a:custGeom>
              <a:avLst/>
              <a:gdLst/>
              <a:ahLst/>
              <a:cxnLst/>
              <a:rect l="l" t="t" r="r" b="b"/>
              <a:pathLst>
                <a:path w="30306" h="420" extrusionOk="0">
                  <a:moveTo>
                    <a:pt x="1080" y="1"/>
                  </a:moveTo>
                  <a:cubicBezTo>
                    <a:pt x="714" y="143"/>
                    <a:pt x="358" y="277"/>
                    <a:pt x="1" y="420"/>
                  </a:cubicBezTo>
                  <a:lnTo>
                    <a:pt x="30306" y="420"/>
                  </a:lnTo>
                  <a:lnTo>
                    <a:pt x="303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2" name="Google Shape;2822;p20"/>
            <p:cNvSpPr/>
            <p:nvPr/>
          </p:nvSpPr>
          <p:spPr>
            <a:xfrm>
              <a:off x="-2342093" y="2715570"/>
              <a:ext cx="2181048" cy="15110"/>
            </a:xfrm>
            <a:custGeom>
              <a:avLst/>
              <a:gdLst/>
              <a:ahLst/>
              <a:cxnLst/>
              <a:rect l="l" t="t" r="r" b="b"/>
              <a:pathLst>
                <a:path w="61922" h="429" extrusionOk="0">
                  <a:moveTo>
                    <a:pt x="884" y="0"/>
                  </a:moveTo>
                  <a:cubicBezTo>
                    <a:pt x="589" y="143"/>
                    <a:pt x="295" y="286"/>
                    <a:pt x="1" y="429"/>
                  </a:cubicBezTo>
                  <a:lnTo>
                    <a:pt x="61922" y="429"/>
                  </a:lnTo>
                  <a:lnTo>
                    <a:pt x="61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3" name="Google Shape;2823;p20"/>
            <p:cNvSpPr/>
            <p:nvPr/>
          </p:nvSpPr>
          <p:spPr>
            <a:xfrm>
              <a:off x="-3991140" y="3241900"/>
              <a:ext cx="3830095" cy="14793"/>
            </a:xfrm>
            <a:custGeom>
              <a:avLst/>
              <a:gdLst/>
              <a:ahLst/>
              <a:cxnLst/>
              <a:rect l="l" t="t" r="r" b="b"/>
              <a:pathLst>
                <a:path w="108740" h="420" extrusionOk="0">
                  <a:moveTo>
                    <a:pt x="1669" y="0"/>
                  </a:moveTo>
                  <a:cubicBezTo>
                    <a:pt x="1116" y="134"/>
                    <a:pt x="554" y="277"/>
                    <a:pt x="1" y="419"/>
                  </a:cubicBezTo>
                  <a:lnTo>
                    <a:pt x="108740" y="419"/>
                  </a:lnTo>
                  <a:lnTo>
                    <a:pt x="1087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4" name="Google Shape;2824;p20"/>
            <p:cNvSpPr/>
            <p:nvPr/>
          </p:nvSpPr>
          <p:spPr>
            <a:xfrm>
              <a:off x="-4962365" y="3767877"/>
              <a:ext cx="4801320" cy="15146"/>
            </a:xfrm>
            <a:custGeom>
              <a:avLst/>
              <a:gdLst/>
              <a:ahLst/>
              <a:cxnLst/>
              <a:rect l="l" t="t" r="r" b="b"/>
              <a:pathLst>
                <a:path w="136314" h="430" extrusionOk="0">
                  <a:moveTo>
                    <a:pt x="464" y="1"/>
                  </a:moveTo>
                  <a:cubicBezTo>
                    <a:pt x="312" y="144"/>
                    <a:pt x="152" y="286"/>
                    <a:pt x="0" y="429"/>
                  </a:cubicBezTo>
                  <a:lnTo>
                    <a:pt x="136314" y="429"/>
                  </a:lnTo>
                  <a:lnTo>
                    <a:pt x="1363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5" name="Google Shape;2825;p20"/>
            <p:cNvSpPr/>
            <p:nvPr/>
          </p:nvSpPr>
          <p:spPr>
            <a:xfrm>
              <a:off x="-5423674" y="4294207"/>
              <a:ext cx="5262629" cy="14793"/>
            </a:xfrm>
            <a:custGeom>
              <a:avLst/>
              <a:gdLst/>
              <a:ahLst/>
              <a:cxnLst/>
              <a:rect l="l" t="t" r="r" b="b"/>
              <a:pathLst>
                <a:path w="149411" h="420" extrusionOk="0">
                  <a:moveTo>
                    <a:pt x="304" y="1"/>
                  </a:moveTo>
                  <a:cubicBezTo>
                    <a:pt x="206" y="143"/>
                    <a:pt x="99" y="277"/>
                    <a:pt x="1" y="420"/>
                  </a:cubicBezTo>
                  <a:lnTo>
                    <a:pt x="149411" y="420"/>
                  </a:lnTo>
                  <a:lnTo>
                    <a:pt x="149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6" name="Google Shape;2826;p20"/>
            <p:cNvSpPr/>
            <p:nvPr/>
          </p:nvSpPr>
          <p:spPr>
            <a:xfrm>
              <a:off x="-5757055" y="4820220"/>
              <a:ext cx="5596010" cy="15110"/>
            </a:xfrm>
            <a:custGeom>
              <a:avLst/>
              <a:gdLst/>
              <a:ahLst/>
              <a:cxnLst/>
              <a:rect l="l" t="t" r="r" b="b"/>
              <a:pathLst>
                <a:path w="158876" h="429" extrusionOk="0">
                  <a:moveTo>
                    <a:pt x="233" y="0"/>
                  </a:moveTo>
                  <a:cubicBezTo>
                    <a:pt x="152" y="143"/>
                    <a:pt x="72" y="286"/>
                    <a:pt x="1" y="428"/>
                  </a:cubicBezTo>
                  <a:lnTo>
                    <a:pt x="158876" y="428"/>
                  </a:lnTo>
                  <a:lnTo>
                    <a:pt x="1588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827" name="Google Shape;2827;p20"/>
          <p:cNvGrpSpPr/>
          <p:nvPr/>
        </p:nvGrpSpPr>
        <p:grpSpPr>
          <a:xfrm>
            <a:off x="10958599" y="302946"/>
            <a:ext cx="902540" cy="955036"/>
            <a:chOff x="2276450" y="3715925"/>
            <a:chExt cx="689875" cy="730075"/>
          </a:xfrm>
        </p:grpSpPr>
        <p:sp>
          <p:nvSpPr>
            <p:cNvPr id="2828" name="Google Shape;2828;p20"/>
            <p:cNvSpPr/>
            <p:nvPr/>
          </p:nvSpPr>
          <p:spPr>
            <a:xfrm>
              <a:off x="2276450" y="3715925"/>
              <a:ext cx="689875" cy="730075"/>
            </a:xfrm>
            <a:custGeom>
              <a:avLst/>
              <a:gdLst/>
              <a:ahLst/>
              <a:cxnLst/>
              <a:rect l="l" t="t" r="r" b="b"/>
              <a:pathLst>
                <a:path w="27595" h="29203" extrusionOk="0">
                  <a:moveTo>
                    <a:pt x="11163" y="0"/>
                  </a:moveTo>
                  <a:cubicBezTo>
                    <a:pt x="11059" y="0"/>
                    <a:pt x="10955" y="12"/>
                    <a:pt x="10853" y="37"/>
                  </a:cubicBezTo>
                  <a:cubicBezTo>
                    <a:pt x="10302" y="162"/>
                    <a:pt x="9750" y="287"/>
                    <a:pt x="9224" y="438"/>
                  </a:cubicBezTo>
                  <a:cubicBezTo>
                    <a:pt x="8647" y="588"/>
                    <a:pt x="8121" y="1315"/>
                    <a:pt x="8372" y="1916"/>
                  </a:cubicBezTo>
                  <a:cubicBezTo>
                    <a:pt x="8798" y="2994"/>
                    <a:pt x="9249" y="4072"/>
                    <a:pt x="9675" y="5124"/>
                  </a:cubicBezTo>
                  <a:cubicBezTo>
                    <a:pt x="9575" y="5200"/>
                    <a:pt x="9449" y="5275"/>
                    <a:pt x="9324" y="5375"/>
                  </a:cubicBezTo>
                  <a:cubicBezTo>
                    <a:pt x="8920" y="5265"/>
                    <a:pt x="8512" y="5208"/>
                    <a:pt x="8104" y="5208"/>
                  </a:cubicBezTo>
                  <a:cubicBezTo>
                    <a:pt x="7398" y="5208"/>
                    <a:pt x="6689" y="5377"/>
                    <a:pt x="5991" y="5726"/>
                  </a:cubicBezTo>
                  <a:cubicBezTo>
                    <a:pt x="4888" y="6277"/>
                    <a:pt x="4061" y="7480"/>
                    <a:pt x="3810" y="8683"/>
                  </a:cubicBezTo>
                  <a:cubicBezTo>
                    <a:pt x="1" y="12493"/>
                    <a:pt x="2256" y="19134"/>
                    <a:pt x="4337" y="23270"/>
                  </a:cubicBezTo>
                  <a:cubicBezTo>
                    <a:pt x="5414" y="25400"/>
                    <a:pt x="6943" y="27531"/>
                    <a:pt x="9149" y="28558"/>
                  </a:cubicBezTo>
                  <a:cubicBezTo>
                    <a:pt x="10047" y="28983"/>
                    <a:pt x="11006" y="29203"/>
                    <a:pt x="11953" y="29203"/>
                  </a:cubicBezTo>
                  <a:cubicBezTo>
                    <a:pt x="13015" y="29203"/>
                    <a:pt x="14061" y="28927"/>
                    <a:pt x="14988" y="28358"/>
                  </a:cubicBezTo>
                  <a:cubicBezTo>
                    <a:pt x="15479" y="28488"/>
                    <a:pt x="15988" y="28551"/>
                    <a:pt x="16499" y="28551"/>
                  </a:cubicBezTo>
                  <a:cubicBezTo>
                    <a:pt x="18052" y="28551"/>
                    <a:pt x="19628" y="27972"/>
                    <a:pt x="20778" y="26954"/>
                  </a:cubicBezTo>
                  <a:cubicBezTo>
                    <a:pt x="20795" y="26954"/>
                    <a:pt x="20812" y="26954"/>
                    <a:pt x="20829" y="26954"/>
                  </a:cubicBezTo>
                  <a:cubicBezTo>
                    <a:pt x="23811" y="26954"/>
                    <a:pt x="26071" y="24758"/>
                    <a:pt x="27019" y="21942"/>
                  </a:cubicBezTo>
                  <a:cubicBezTo>
                    <a:pt x="27545" y="20312"/>
                    <a:pt x="27595" y="18508"/>
                    <a:pt x="27520" y="16804"/>
                  </a:cubicBezTo>
                  <a:cubicBezTo>
                    <a:pt x="27445" y="14899"/>
                    <a:pt x="27119" y="12969"/>
                    <a:pt x="26592" y="11114"/>
                  </a:cubicBezTo>
                  <a:cubicBezTo>
                    <a:pt x="25790" y="8282"/>
                    <a:pt x="24312" y="5550"/>
                    <a:pt x="21455" y="4473"/>
                  </a:cubicBezTo>
                  <a:cubicBezTo>
                    <a:pt x="20427" y="3282"/>
                    <a:pt x="19049" y="2725"/>
                    <a:pt x="17658" y="2725"/>
                  </a:cubicBezTo>
                  <a:cubicBezTo>
                    <a:pt x="16267" y="2725"/>
                    <a:pt x="14863" y="3282"/>
                    <a:pt x="13785" y="4322"/>
                  </a:cubicBezTo>
                  <a:cubicBezTo>
                    <a:pt x="13585" y="4297"/>
                    <a:pt x="13384" y="4247"/>
                    <a:pt x="13184" y="4247"/>
                  </a:cubicBezTo>
                  <a:cubicBezTo>
                    <a:pt x="12883" y="3119"/>
                    <a:pt x="12607" y="1992"/>
                    <a:pt x="12357" y="864"/>
                  </a:cubicBezTo>
                  <a:cubicBezTo>
                    <a:pt x="12231" y="318"/>
                    <a:pt x="11700" y="0"/>
                    <a:pt x="11163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9" name="Google Shape;2829;p20"/>
            <p:cNvSpPr/>
            <p:nvPr/>
          </p:nvSpPr>
          <p:spPr>
            <a:xfrm>
              <a:off x="2399275" y="3813275"/>
              <a:ext cx="417300" cy="139175"/>
            </a:xfrm>
            <a:custGeom>
              <a:avLst/>
              <a:gdLst/>
              <a:ahLst/>
              <a:cxnLst/>
              <a:rect l="l" t="t" r="r" b="b"/>
              <a:pathLst>
                <a:path w="16692" h="5567" extrusionOk="0">
                  <a:moveTo>
                    <a:pt x="12701" y="0"/>
                  </a:moveTo>
                  <a:cubicBezTo>
                    <a:pt x="11296" y="0"/>
                    <a:pt x="9878" y="741"/>
                    <a:pt x="9148" y="1957"/>
                  </a:cubicBezTo>
                  <a:cubicBezTo>
                    <a:pt x="8678" y="1644"/>
                    <a:pt x="8121" y="1497"/>
                    <a:pt x="7558" y="1497"/>
                  </a:cubicBezTo>
                  <a:cubicBezTo>
                    <a:pt x="6499" y="1497"/>
                    <a:pt x="5419" y="2018"/>
                    <a:pt x="4862" y="2935"/>
                  </a:cubicBezTo>
                  <a:cubicBezTo>
                    <a:pt x="4364" y="2633"/>
                    <a:pt x="3784" y="2483"/>
                    <a:pt x="3205" y="2483"/>
                  </a:cubicBezTo>
                  <a:cubicBezTo>
                    <a:pt x="2675" y="2483"/>
                    <a:pt x="2146" y="2608"/>
                    <a:pt x="1679" y="2859"/>
                  </a:cubicBezTo>
                  <a:cubicBezTo>
                    <a:pt x="727" y="3411"/>
                    <a:pt x="50" y="4463"/>
                    <a:pt x="0" y="5566"/>
                  </a:cubicBezTo>
                  <a:lnTo>
                    <a:pt x="16692" y="3987"/>
                  </a:lnTo>
                  <a:cubicBezTo>
                    <a:pt x="16667" y="2233"/>
                    <a:pt x="15389" y="579"/>
                    <a:pt x="13684" y="128"/>
                  </a:cubicBezTo>
                  <a:cubicBezTo>
                    <a:pt x="13363" y="41"/>
                    <a:pt x="13032" y="0"/>
                    <a:pt x="127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0" name="Google Shape;2830;p20"/>
            <p:cNvSpPr/>
            <p:nvPr/>
          </p:nvSpPr>
          <p:spPr>
            <a:xfrm>
              <a:off x="2478850" y="3745650"/>
              <a:ext cx="214925" cy="195125"/>
            </a:xfrm>
            <a:custGeom>
              <a:avLst/>
              <a:gdLst/>
              <a:ahLst/>
              <a:cxnLst/>
              <a:rect l="l" t="t" r="r" b="b"/>
              <a:pathLst>
                <a:path w="8597" h="7805" extrusionOk="0">
                  <a:moveTo>
                    <a:pt x="3083" y="1"/>
                  </a:moveTo>
                  <a:cubicBezTo>
                    <a:pt x="2531" y="126"/>
                    <a:pt x="1980" y="276"/>
                    <a:pt x="1429" y="427"/>
                  </a:cubicBezTo>
                  <a:lnTo>
                    <a:pt x="3208" y="4712"/>
                  </a:lnTo>
                  <a:cubicBezTo>
                    <a:pt x="1654" y="4988"/>
                    <a:pt x="326" y="6266"/>
                    <a:pt x="0" y="7795"/>
                  </a:cubicBezTo>
                  <a:cubicBezTo>
                    <a:pt x="211" y="7801"/>
                    <a:pt x="423" y="7804"/>
                    <a:pt x="634" y="7804"/>
                  </a:cubicBezTo>
                  <a:cubicBezTo>
                    <a:pt x="2126" y="7804"/>
                    <a:pt x="3614" y="7648"/>
                    <a:pt x="5063" y="7319"/>
                  </a:cubicBezTo>
                  <a:cubicBezTo>
                    <a:pt x="5038" y="7269"/>
                    <a:pt x="5038" y="7219"/>
                    <a:pt x="5013" y="7168"/>
                  </a:cubicBezTo>
                  <a:cubicBezTo>
                    <a:pt x="6241" y="6968"/>
                    <a:pt x="7444" y="6667"/>
                    <a:pt x="8597" y="6216"/>
                  </a:cubicBezTo>
                  <a:cubicBezTo>
                    <a:pt x="8171" y="5389"/>
                    <a:pt x="7394" y="4737"/>
                    <a:pt x="6491" y="4487"/>
                  </a:cubicBezTo>
                  <a:cubicBezTo>
                    <a:pt x="6188" y="4393"/>
                    <a:pt x="5872" y="4347"/>
                    <a:pt x="5556" y="4347"/>
                  </a:cubicBezTo>
                  <a:cubicBezTo>
                    <a:pt x="5113" y="4347"/>
                    <a:pt x="4670" y="4437"/>
                    <a:pt x="4261" y="4612"/>
                  </a:cubicBezTo>
                  <a:cubicBezTo>
                    <a:pt x="3835" y="3083"/>
                    <a:pt x="3434" y="1554"/>
                    <a:pt x="30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1" name="Google Shape;2831;p20"/>
            <p:cNvSpPr/>
            <p:nvPr/>
          </p:nvSpPr>
          <p:spPr>
            <a:xfrm>
              <a:off x="2344750" y="3914150"/>
              <a:ext cx="304550" cy="502025"/>
            </a:xfrm>
            <a:custGeom>
              <a:avLst/>
              <a:gdLst/>
              <a:ahLst/>
              <a:cxnLst/>
              <a:rect l="l" t="t" r="r" b="b"/>
              <a:pathLst>
                <a:path w="12182" h="20081" extrusionOk="0">
                  <a:moveTo>
                    <a:pt x="5853" y="0"/>
                  </a:moveTo>
                  <a:cubicBezTo>
                    <a:pt x="3936" y="0"/>
                    <a:pt x="2025" y="1046"/>
                    <a:pt x="1078" y="2734"/>
                  </a:cubicBezTo>
                  <a:cubicBezTo>
                    <a:pt x="1" y="4614"/>
                    <a:pt x="151" y="6945"/>
                    <a:pt x="602" y="9050"/>
                  </a:cubicBezTo>
                  <a:cubicBezTo>
                    <a:pt x="1078" y="11105"/>
                    <a:pt x="1805" y="13110"/>
                    <a:pt x="2783" y="14990"/>
                  </a:cubicBezTo>
                  <a:cubicBezTo>
                    <a:pt x="3685" y="16744"/>
                    <a:pt x="4888" y="18449"/>
                    <a:pt x="6642" y="19401"/>
                  </a:cubicBezTo>
                  <a:cubicBezTo>
                    <a:pt x="7437" y="19838"/>
                    <a:pt x="8368" y="20080"/>
                    <a:pt x="9282" y="20080"/>
                  </a:cubicBezTo>
                  <a:cubicBezTo>
                    <a:pt x="10358" y="20080"/>
                    <a:pt x="11409" y="19745"/>
                    <a:pt x="12181" y="19000"/>
                  </a:cubicBezTo>
                  <a:lnTo>
                    <a:pt x="7093" y="153"/>
                  </a:lnTo>
                  <a:cubicBezTo>
                    <a:pt x="6686" y="50"/>
                    <a:pt x="6269" y="0"/>
                    <a:pt x="5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2" name="Google Shape;2832;p20"/>
            <p:cNvSpPr/>
            <p:nvPr/>
          </p:nvSpPr>
          <p:spPr>
            <a:xfrm>
              <a:off x="2664300" y="3847925"/>
              <a:ext cx="271325" cy="512775"/>
            </a:xfrm>
            <a:custGeom>
              <a:avLst/>
              <a:gdLst/>
              <a:ahLst/>
              <a:cxnLst/>
              <a:rect l="l" t="t" r="r" b="b"/>
              <a:pathLst>
                <a:path w="10853" h="20511" extrusionOk="0">
                  <a:moveTo>
                    <a:pt x="3682" y="0"/>
                  </a:moveTo>
                  <a:cubicBezTo>
                    <a:pt x="2347" y="0"/>
                    <a:pt x="1005" y="469"/>
                    <a:pt x="1" y="1373"/>
                  </a:cubicBezTo>
                  <a:lnTo>
                    <a:pt x="4412" y="20371"/>
                  </a:lnTo>
                  <a:cubicBezTo>
                    <a:pt x="4744" y="20466"/>
                    <a:pt x="5081" y="20510"/>
                    <a:pt x="5416" y="20510"/>
                  </a:cubicBezTo>
                  <a:cubicBezTo>
                    <a:pt x="7028" y="20510"/>
                    <a:pt x="8607" y="19484"/>
                    <a:pt x="9499" y="18115"/>
                  </a:cubicBezTo>
                  <a:cubicBezTo>
                    <a:pt x="10577" y="16461"/>
                    <a:pt x="10853" y="14381"/>
                    <a:pt x="10828" y="12401"/>
                  </a:cubicBezTo>
                  <a:cubicBezTo>
                    <a:pt x="10803" y="10296"/>
                    <a:pt x="10502" y="8190"/>
                    <a:pt x="9926" y="6160"/>
                  </a:cubicBezTo>
                  <a:cubicBezTo>
                    <a:pt x="9324" y="4055"/>
                    <a:pt x="8372" y="1950"/>
                    <a:pt x="6517" y="797"/>
                  </a:cubicBezTo>
                  <a:cubicBezTo>
                    <a:pt x="5671" y="261"/>
                    <a:pt x="4678" y="0"/>
                    <a:pt x="36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3" name="Google Shape;2833;p20"/>
            <p:cNvSpPr/>
            <p:nvPr/>
          </p:nvSpPr>
          <p:spPr>
            <a:xfrm>
              <a:off x="2472575" y="3873350"/>
              <a:ext cx="348400" cy="526400"/>
            </a:xfrm>
            <a:custGeom>
              <a:avLst/>
              <a:gdLst/>
              <a:ahLst/>
              <a:cxnLst/>
              <a:rect l="l" t="t" r="r" b="b"/>
              <a:pathLst>
                <a:path w="13936" h="21056" extrusionOk="0">
                  <a:moveTo>
                    <a:pt x="7561" y="0"/>
                  </a:moveTo>
                  <a:cubicBezTo>
                    <a:pt x="7213" y="0"/>
                    <a:pt x="6849" y="32"/>
                    <a:pt x="6467" y="81"/>
                  </a:cubicBezTo>
                  <a:cubicBezTo>
                    <a:pt x="5915" y="156"/>
                    <a:pt x="5389" y="281"/>
                    <a:pt x="4863" y="431"/>
                  </a:cubicBezTo>
                  <a:cubicBezTo>
                    <a:pt x="4311" y="557"/>
                    <a:pt x="3785" y="682"/>
                    <a:pt x="3259" y="883"/>
                  </a:cubicBezTo>
                  <a:cubicBezTo>
                    <a:pt x="1980" y="1384"/>
                    <a:pt x="1003" y="1960"/>
                    <a:pt x="452" y="3314"/>
                  </a:cubicBezTo>
                  <a:cubicBezTo>
                    <a:pt x="0" y="4441"/>
                    <a:pt x="0" y="5695"/>
                    <a:pt x="201" y="6898"/>
                  </a:cubicBezTo>
                  <a:cubicBezTo>
                    <a:pt x="627" y="9228"/>
                    <a:pt x="1304" y="11534"/>
                    <a:pt x="2231" y="13715"/>
                  </a:cubicBezTo>
                  <a:cubicBezTo>
                    <a:pt x="3108" y="15795"/>
                    <a:pt x="4236" y="18527"/>
                    <a:pt x="5940" y="20081"/>
                  </a:cubicBezTo>
                  <a:cubicBezTo>
                    <a:pt x="6672" y="20752"/>
                    <a:pt x="7659" y="21056"/>
                    <a:pt x="8673" y="21056"/>
                  </a:cubicBezTo>
                  <a:cubicBezTo>
                    <a:pt x="10576" y="21056"/>
                    <a:pt x="12579" y="19984"/>
                    <a:pt x="13184" y="18251"/>
                  </a:cubicBezTo>
                  <a:cubicBezTo>
                    <a:pt x="13935" y="16096"/>
                    <a:pt x="13660" y="13138"/>
                    <a:pt x="13459" y="10908"/>
                  </a:cubicBezTo>
                  <a:cubicBezTo>
                    <a:pt x="13234" y="8527"/>
                    <a:pt x="12732" y="6196"/>
                    <a:pt x="12006" y="3915"/>
                  </a:cubicBezTo>
                  <a:cubicBezTo>
                    <a:pt x="11630" y="2787"/>
                    <a:pt x="11028" y="1659"/>
                    <a:pt x="10076" y="883"/>
                  </a:cubicBezTo>
                  <a:cubicBezTo>
                    <a:pt x="9279" y="213"/>
                    <a:pt x="8469" y="0"/>
                    <a:pt x="75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834" name="Google Shape;2834;p20"/>
          <p:cNvGrpSpPr/>
          <p:nvPr/>
        </p:nvGrpSpPr>
        <p:grpSpPr>
          <a:xfrm rot="-467981" flipH="1">
            <a:off x="331020" y="5556623"/>
            <a:ext cx="1048299" cy="1163173"/>
            <a:chOff x="4420450" y="4081750"/>
            <a:chExt cx="854955" cy="948644"/>
          </a:xfrm>
        </p:grpSpPr>
        <p:sp>
          <p:nvSpPr>
            <p:cNvPr id="2835" name="Google Shape;2835;p20"/>
            <p:cNvSpPr/>
            <p:nvPr/>
          </p:nvSpPr>
          <p:spPr>
            <a:xfrm>
              <a:off x="4420450" y="4081750"/>
              <a:ext cx="854955" cy="948644"/>
            </a:xfrm>
            <a:custGeom>
              <a:avLst/>
              <a:gdLst/>
              <a:ahLst/>
              <a:cxnLst/>
              <a:rect l="l" t="t" r="r" b="b"/>
              <a:pathLst>
                <a:path w="16362" h="18155" extrusionOk="0">
                  <a:moveTo>
                    <a:pt x="10920" y="1"/>
                  </a:moveTo>
                  <a:cubicBezTo>
                    <a:pt x="9662" y="1"/>
                    <a:pt x="8324" y="384"/>
                    <a:pt x="6932" y="1151"/>
                  </a:cubicBezTo>
                  <a:cubicBezTo>
                    <a:pt x="4809" y="2320"/>
                    <a:pt x="2882" y="4220"/>
                    <a:pt x="1642" y="6361"/>
                  </a:cubicBezTo>
                  <a:cubicBezTo>
                    <a:pt x="402" y="8511"/>
                    <a:pt x="1" y="10688"/>
                    <a:pt x="491" y="12659"/>
                  </a:cubicBezTo>
                  <a:cubicBezTo>
                    <a:pt x="946" y="14506"/>
                    <a:pt x="2186" y="16085"/>
                    <a:pt x="3971" y="17120"/>
                  </a:cubicBezTo>
                  <a:cubicBezTo>
                    <a:pt x="5157" y="17798"/>
                    <a:pt x="6451" y="18155"/>
                    <a:pt x="7717" y="18155"/>
                  </a:cubicBezTo>
                  <a:cubicBezTo>
                    <a:pt x="8351" y="18155"/>
                    <a:pt x="8975" y="18074"/>
                    <a:pt x="9582" y="17896"/>
                  </a:cubicBezTo>
                  <a:cubicBezTo>
                    <a:pt x="11527" y="17334"/>
                    <a:pt x="13213" y="15898"/>
                    <a:pt x="14453" y="13748"/>
                  </a:cubicBezTo>
                  <a:cubicBezTo>
                    <a:pt x="15684" y="11598"/>
                    <a:pt x="16362" y="8975"/>
                    <a:pt x="16308" y="6549"/>
                  </a:cubicBezTo>
                  <a:cubicBezTo>
                    <a:pt x="16246" y="3765"/>
                    <a:pt x="15238" y="1669"/>
                    <a:pt x="13463" y="652"/>
                  </a:cubicBezTo>
                  <a:cubicBezTo>
                    <a:pt x="12713" y="215"/>
                    <a:pt x="11857" y="1"/>
                    <a:pt x="10920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6" name="Google Shape;2836;p20"/>
            <p:cNvSpPr/>
            <p:nvPr/>
          </p:nvSpPr>
          <p:spPr>
            <a:xfrm>
              <a:off x="4443284" y="4146909"/>
              <a:ext cx="802337" cy="818744"/>
            </a:xfrm>
            <a:custGeom>
              <a:avLst/>
              <a:gdLst/>
              <a:ahLst/>
              <a:cxnLst/>
              <a:rect l="l" t="t" r="r" b="b"/>
              <a:pathLst>
                <a:path w="15355" h="15669" extrusionOk="0">
                  <a:moveTo>
                    <a:pt x="10489" y="0"/>
                  </a:moveTo>
                  <a:cubicBezTo>
                    <a:pt x="7645" y="0"/>
                    <a:pt x="4114" y="2561"/>
                    <a:pt x="2285" y="5739"/>
                  </a:cubicBezTo>
                  <a:cubicBezTo>
                    <a:pt x="1" y="9691"/>
                    <a:pt x="1214" y="13098"/>
                    <a:pt x="4158" y="14793"/>
                  </a:cubicBezTo>
                  <a:cubicBezTo>
                    <a:pt x="5151" y="15365"/>
                    <a:pt x="6214" y="15669"/>
                    <a:pt x="7274" y="15669"/>
                  </a:cubicBezTo>
                  <a:cubicBezTo>
                    <a:pt x="9357" y="15669"/>
                    <a:pt x="11429" y="14496"/>
                    <a:pt x="12936" y="11876"/>
                  </a:cubicBezTo>
                  <a:cubicBezTo>
                    <a:pt x="15220" y="7924"/>
                    <a:pt x="15354" y="2179"/>
                    <a:pt x="12410" y="484"/>
                  </a:cubicBezTo>
                  <a:cubicBezTo>
                    <a:pt x="11833" y="152"/>
                    <a:pt x="11181" y="0"/>
                    <a:pt x="10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7" name="Google Shape;2837;p20"/>
            <p:cNvSpPr/>
            <p:nvPr/>
          </p:nvSpPr>
          <p:spPr>
            <a:xfrm>
              <a:off x="4465230" y="4124859"/>
              <a:ext cx="766858" cy="862480"/>
            </a:xfrm>
            <a:custGeom>
              <a:avLst/>
              <a:gdLst/>
              <a:ahLst/>
              <a:cxnLst/>
              <a:rect l="l" t="t" r="r" b="b"/>
              <a:pathLst>
                <a:path w="14676" h="16506" extrusionOk="0">
                  <a:moveTo>
                    <a:pt x="10064" y="836"/>
                  </a:moveTo>
                  <a:cubicBezTo>
                    <a:pt x="10708" y="836"/>
                    <a:pt x="11291" y="977"/>
                    <a:pt x="11785" y="1263"/>
                  </a:cubicBezTo>
                  <a:cubicBezTo>
                    <a:pt x="13016" y="1968"/>
                    <a:pt x="13748" y="3609"/>
                    <a:pt x="13801" y="5768"/>
                  </a:cubicBezTo>
                  <a:cubicBezTo>
                    <a:pt x="13846" y="7865"/>
                    <a:pt x="13230" y="10229"/>
                    <a:pt x="12160" y="12093"/>
                  </a:cubicBezTo>
                  <a:cubicBezTo>
                    <a:pt x="10812" y="14429"/>
                    <a:pt x="8881" y="15676"/>
                    <a:pt x="6827" y="15676"/>
                  </a:cubicBezTo>
                  <a:cubicBezTo>
                    <a:pt x="5877" y="15676"/>
                    <a:pt x="4900" y="15409"/>
                    <a:pt x="3943" y="14859"/>
                  </a:cubicBezTo>
                  <a:cubicBezTo>
                    <a:pt x="928" y="13119"/>
                    <a:pt x="250" y="9783"/>
                    <a:pt x="2222" y="6366"/>
                  </a:cubicBezTo>
                  <a:cubicBezTo>
                    <a:pt x="3292" y="4501"/>
                    <a:pt x="5032" y="2789"/>
                    <a:pt x="6878" y="1772"/>
                  </a:cubicBezTo>
                  <a:cubicBezTo>
                    <a:pt x="8006" y="1151"/>
                    <a:pt x="9102" y="836"/>
                    <a:pt x="10064" y="836"/>
                  </a:cubicBezTo>
                  <a:close/>
                  <a:moveTo>
                    <a:pt x="10064" y="0"/>
                  </a:moveTo>
                  <a:cubicBezTo>
                    <a:pt x="8967" y="0"/>
                    <a:pt x="7746" y="352"/>
                    <a:pt x="6477" y="1049"/>
                  </a:cubicBezTo>
                  <a:cubicBezTo>
                    <a:pt x="4479" y="2146"/>
                    <a:pt x="2668" y="3930"/>
                    <a:pt x="1499" y="5955"/>
                  </a:cubicBezTo>
                  <a:cubicBezTo>
                    <a:pt x="375" y="7909"/>
                    <a:pt x="0" y="9881"/>
                    <a:pt x="437" y="11638"/>
                  </a:cubicBezTo>
                  <a:cubicBezTo>
                    <a:pt x="839" y="13262"/>
                    <a:pt x="1936" y="14662"/>
                    <a:pt x="3533" y="15581"/>
                  </a:cubicBezTo>
                  <a:cubicBezTo>
                    <a:pt x="4598" y="16192"/>
                    <a:pt x="5744" y="16505"/>
                    <a:pt x="6868" y="16505"/>
                  </a:cubicBezTo>
                  <a:cubicBezTo>
                    <a:pt x="7419" y="16505"/>
                    <a:pt x="7965" y="16430"/>
                    <a:pt x="8493" y="16277"/>
                  </a:cubicBezTo>
                  <a:cubicBezTo>
                    <a:pt x="10233" y="15769"/>
                    <a:pt x="11749" y="14466"/>
                    <a:pt x="12873" y="12503"/>
                  </a:cubicBezTo>
                  <a:cubicBezTo>
                    <a:pt x="14042" y="10487"/>
                    <a:pt x="14675" y="8025"/>
                    <a:pt x="14622" y="5750"/>
                  </a:cubicBezTo>
                  <a:cubicBezTo>
                    <a:pt x="14568" y="3261"/>
                    <a:pt x="13703" y="1415"/>
                    <a:pt x="12195" y="540"/>
                  </a:cubicBezTo>
                  <a:cubicBezTo>
                    <a:pt x="11567" y="180"/>
                    <a:pt x="10847" y="0"/>
                    <a:pt x="100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8" name="Google Shape;2838;p20"/>
            <p:cNvSpPr/>
            <p:nvPr/>
          </p:nvSpPr>
          <p:spPr>
            <a:xfrm>
              <a:off x="4605997" y="4494391"/>
              <a:ext cx="407935" cy="357250"/>
            </a:xfrm>
            <a:custGeom>
              <a:avLst/>
              <a:gdLst/>
              <a:ahLst/>
              <a:cxnLst/>
              <a:rect l="l" t="t" r="r" b="b"/>
              <a:pathLst>
                <a:path w="7807" h="6837" extrusionOk="0">
                  <a:moveTo>
                    <a:pt x="3909" y="0"/>
                  </a:moveTo>
                  <a:cubicBezTo>
                    <a:pt x="2724" y="0"/>
                    <a:pt x="1573" y="614"/>
                    <a:pt x="937" y="1711"/>
                  </a:cubicBezTo>
                  <a:cubicBezTo>
                    <a:pt x="0" y="3344"/>
                    <a:pt x="562" y="5440"/>
                    <a:pt x="2195" y="6377"/>
                  </a:cubicBezTo>
                  <a:cubicBezTo>
                    <a:pt x="2733" y="6689"/>
                    <a:pt x="3321" y="6836"/>
                    <a:pt x="3901" y="6836"/>
                  </a:cubicBezTo>
                  <a:cubicBezTo>
                    <a:pt x="5083" y="6836"/>
                    <a:pt x="6232" y="6223"/>
                    <a:pt x="6861" y="5128"/>
                  </a:cubicBezTo>
                  <a:cubicBezTo>
                    <a:pt x="7806" y="3487"/>
                    <a:pt x="7244" y="1399"/>
                    <a:pt x="5612" y="454"/>
                  </a:cubicBezTo>
                  <a:cubicBezTo>
                    <a:pt x="5074" y="146"/>
                    <a:pt x="4487" y="0"/>
                    <a:pt x="39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39" name="Google Shape;2839;p20"/>
          <p:cNvSpPr/>
          <p:nvPr/>
        </p:nvSpPr>
        <p:spPr>
          <a:xfrm rot="1029107" flipH="1">
            <a:off x="7284623" y="224019"/>
            <a:ext cx="339575" cy="359172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0" name="Google Shape;2840;p20"/>
          <p:cNvSpPr/>
          <p:nvPr/>
        </p:nvSpPr>
        <p:spPr>
          <a:xfrm rot="4826216" flipH="1">
            <a:off x="4498124" y="6291720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41" name="Google Shape;2841;p20"/>
          <p:cNvGrpSpPr/>
          <p:nvPr/>
        </p:nvGrpSpPr>
        <p:grpSpPr>
          <a:xfrm rot="-1748891">
            <a:off x="309193" y="789254"/>
            <a:ext cx="603527" cy="550905"/>
            <a:chOff x="6878645" y="4321800"/>
            <a:chExt cx="521329" cy="475799"/>
          </a:xfrm>
        </p:grpSpPr>
        <p:sp>
          <p:nvSpPr>
            <p:cNvPr id="2842" name="Google Shape;2842;p20"/>
            <p:cNvSpPr/>
            <p:nvPr/>
          </p:nvSpPr>
          <p:spPr>
            <a:xfrm>
              <a:off x="6878645" y="4321800"/>
              <a:ext cx="521329" cy="475799"/>
            </a:xfrm>
            <a:custGeom>
              <a:avLst/>
              <a:gdLst/>
              <a:ahLst/>
              <a:cxnLst/>
              <a:rect l="l" t="t" r="r" b="b"/>
              <a:pathLst>
                <a:path w="7958" h="7263" extrusionOk="0">
                  <a:moveTo>
                    <a:pt x="3765" y="0"/>
                  </a:moveTo>
                  <a:cubicBezTo>
                    <a:pt x="3337" y="0"/>
                    <a:pt x="2917" y="81"/>
                    <a:pt x="2507" y="232"/>
                  </a:cubicBezTo>
                  <a:cubicBezTo>
                    <a:pt x="1900" y="464"/>
                    <a:pt x="1481" y="982"/>
                    <a:pt x="1374" y="1615"/>
                  </a:cubicBezTo>
                  <a:cubicBezTo>
                    <a:pt x="1294" y="2106"/>
                    <a:pt x="1410" y="2579"/>
                    <a:pt x="1686" y="2962"/>
                  </a:cubicBezTo>
                  <a:lnTo>
                    <a:pt x="384" y="4113"/>
                  </a:lnTo>
                  <a:cubicBezTo>
                    <a:pt x="170" y="4309"/>
                    <a:pt x="36" y="4577"/>
                    <a:pt x="18" y="4862"/>
                  </a:cubicBezTo>
                  <a:cubicBezTo>
                    <a:pt x="0" y="5157"/>
                    <a:pt x="98" y="5433"/>
                    <a:pt x="295" y="5656"/>
                  </a:cubicBezTo>
                  <a:lnTo>
                    <a:pt x="1392" y="6896"/>
                  </a:lnTo>
                  <a:cubicBezTo>
                    <a:pt x="1597" y="7128"/>
                    <a:pt x="1892" y="7262"/>
                    <a:pt x="2204" y="7262"/>
                  </a:cubicBezTo>
                  <a:cubicBezTo>
                    <a:pt x="2471" y="7262"/>
                    <a:pt x="2730" y="7164"/>
                    <a:pt x="2926" y="6994"/>
                  </a:cubicBezTo>
                  <a:lnTo>
                    <a:pt x="4229" y="5844"/>
                  </a:lnTo>
                  <a:cubicBezTo>
                    <a:pt x="4559" y="6147"/>
                    <a:pt x="4996" y="6325"/>
                    <a:pt x="5460" y="6325"/>
                  </a:cubicBezTo>
                  <a:cubicBezTo>
                    <a:pt x="6129" y="6325"/>
                    <a:pt x="6736" y="5960"/>
                    <a:pt x="7048" y="5362"/>
                  </a:cubicBezTo>
                  <a:cubicBezTo>
                    <a:pt x="7958" y="3622"/>
                    <a:pt x="7146" y="1972"/>
                    <a:pt x="6522" y="1258"/>
                  </a:cubicBezTo>
                  <a:lnTo>
                    <a:pt x="6513" y="1258"/>
                  </a:lnTo>
                  <a:cubicBezTo>
                    <a:pt x="6334" y="1044"/>
                    <a:pt x="5326" y="0"/>
                    <a:pt x="3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3" name="Google Shape;2843;p20"/>
            <p:cNvSpPr/>
            <p:nvPr/>
          </p:nvSpPr>
          <p:spPr>
            <a:xfrm>
              <a:off x="6931840" y="4376108"/>
              <a:ext cx="409110" cy="367511"/>
            </a:xfrm>
            <a:custGeom>
              <a:avLst/>
              <a:gdLst/>
              <a:ahLst/>
              <a:cxnLst/>
              <a:rect l="l" t="t" r="r" b="b"/>
              <a:pathLst>
                <a:path w="6245" h="5610" extrusionOk="0">
                  <a:moveTo>
                    <a:pt x="2946" y="1"/>
                  </a:moveTo>
                  <a:cubicBezTo>
                    <a:pt x="2646" y="1"/>
                    <a:pt x="2325" y="53"/>
                    <a:pt x="1989" y="180"/>
                  </a:cubicBezTo>
                  <a:cubicBezTo>
                    <a:pt x="1294" y="447"/>
                    <a:pt x="1142" y="1357"/>
                    <a:pt x="1713" y="1830"/>
                  </a:cubicBezTo>
                  <a:cubicBezTo>
                    <a:pt x="1838" y="1937"/>
                    <a:pt x="1972" y="2044"/>
                    <a:pt x="2097" y="2160"/>
                  </a:cubicBezTo>
                  <a:lnTo>
                    <a:pt x="125" y="3908"/>
                  </a:lnTo>
                  <a:cubicBezTo>
                    <a:pt x="18" y="4007"/>
                    <a:pt x="0" y="4167"/>
                    <a:pt x="98" y="4274"/>
                  </a:cubicBezTo>
                  <a:lnTo>
                    <a:pt x="1196" y="5523"/>
                  </a:lnTo>
                  <a:cubicBezTo>
                    <a:pt x="1248" y="5580"/>
                    <a:pt x="1320" y="5609"/>
                    <a:pt x="1393" y="5609"/>
                  </a:cubicBezTo>
                  <a:cubicBezTo>
                    <a:pt x="1456" y="5609"/>
                    <a:pt x="1520" y="5587"/>
                    <a:pt x="1570" y="5541"/>
                  </a:cubicBezTo>
                  <a:lnTo>
                    <a:pt x="3551" y="3793"/>
                  </a:lnTo>
                  <a:cubicBezTo>
                    <a:pt x="3640" y="3935"/>
                    <a:pt x="3738" y="4078"/>
                    <a:pt x="3827" y="4221"/>
                  </a:cubicBezTo>
                  <a:cubicBezTo>
                    <a:pt x="4024" y="4520"/>
                    <a:pt x="4337" y="4668"/>
                    <a:pt x="4649" y="4668"/>
                  </a:cubicBezTo>
                  <a:cubicBezTo>
                    <a:pt x="4987" y="4668"/>
                    <a:pt x="5323" y="4493"/>
                    <a:pt x="5504" y="4149"/>
                  </a:cubicBezTo>
                  <a:cubicBezTo>
                    <a:pt x="6245" y="2740"/>
                    <a:pt x="5495" y="1437"/>
                    <a:pt x="5094" y="982"/>
                  </a:cubicBezTo>
                  <a:cubicBezTo>
                    <a:pt x="5094" y="982"/>
                    <a:pt x="5085" y="982"/>
                    <a:pt x="5085" y="973"/>
                  </a:cubicBezTo>
                  <a:cubicBezTo>
                    <a:pt x="4774" y="621"/>
                    <a:pt x="3981" y="1"/>
                    <a:pt x="2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844" name="Google Shape;2844;p20"/>
          <p:cNvGrpSpPr/>
          <p:nvPr/>
        </p:nvGrpSpPr>
        <p:grpSpPr>
          <a:xfrm rot="-5835998">
            <a:off x="10240534" y="5909116"/>
            <a:ext cx="691657" cy="662304"/>
            <a:chOff x="4550100" y="3128775"/>
            <a:chExt cx="315150" cy="301775"/>
          </a:xfrm>
        </p:grpSpPr>
        <p:sp>
          <p:nvSpPr>
            <p:cNvPr id="2845" name="Google Shape;2845;p20"/>
            <p:cNvSpPr/>
            <p:nvPr/>
          </p:nvSpPr>
          <p:spPr>
            <a:xfrm>
              <a:off x="4554125" y="3128775"/>
              <a:ext cx="311125" cy="301775"/>
            </a:xfrm>
            <a:custGeom>
              <a:avLst/>
              <a:gdLst/>
              <a:ahLst/>
              <a:cxnLst/>
              <a:rect l="l" t="t" r="r" b="b"/>
              <a:pathLst>
                <a:path w="12445" h="12071" extrusionOk="0">
                  <a:moveTo>
                    <a:pt x="5460" y="1"/>
                  </a:moveTo>
                  <a:cubicBezTo>
                    <a:pt x="5023" y="1"/>
                    <a:pt x="4630" y="117"/>
                    <a:pt x="4309" y="358"/>
                  </a:cubicBezTo>
                  <a:cubicBezTo>
                    <a:pt x="4291" y="367"/>
                    <a:pt x="4273" y="384"/>
                    <a:pt x="4255" y="393"/>
                  </a:cubicBezTo>
                  <a:cubicBezTo>
                    <a:pt x="4238" y="402"/>
                    <a:pt x="4220" y="420"/>
                    <a:pt x="4211" y="429"/>
                  </a:cubicBezTo>
                  <a:cubicBezTo>
                    <a:pt x="2641" y="1562"/>
                    <a:pt x="1436" y="2998"/>
                    <a:pt x="812" y="4479"/>
                  </a:cubicBezTo>
                  <a:cubicBezTo>
                    <a:pt x="0" y="6388"/>
                    <a:pt x="187" y="8244"/>
                    <a:pt x="1356" y="9859"/>
                  </a:cubicBezTo>
                  <a:cubicBezTo>
                    <a:pt x="2400" y="11304"/>
                    <a:pt x="3916" y="12071"/>
                    <a:pt x="5718" y="12071"/>
                  </a:cubicBezTo>
                  <a:cubicBezTo>
                    <a:pt x="7369" y="12071"/>
                    <a:pt x="9278" y="11402"/>
                    <a:pt x="10973" y="10233"/>
                  </a:cubicBezTo>
                  <a:cubicBezTo>
                    <a:pt x="11098" y="10180"/>
                    <a:pt x="11223" y="10108"/>
                    <a:pt x="11330" y="10028"/>
                  </a:cubicBezTo>
                  <a:cubicBezTo>
                    <a:pt x="11767" y="9716"/>
                    <a:pt x="12445" y="8895"/>
                    <a:pt x="12026" y="7040"/>
                  </a:cubicBezTo>
                  <a:cubicBezTo>
                    <a:pt x="11767" y="5907"/>
                    <a:pt x="11142" y="4613"/>
                    <a:pt x="10268" y="3418"/>
                  </a:cubicBezTo>
                  <a:cubicBezTo>
                    <a:pt x="8769" y="1339"/>
                    <a:pt x="6878" y="1"/>
                    <a:pt x="5460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6" name="Google Shape;2846;p20"/>
            <p:cNvSpPr/>
            <p:nvPr/>
          </p:nvSpPr>
          <p:spPr>
            <a:xfrm>
              <a:off x="4550100" y="3156225"/>
              <a:ext cx="271900" cy="253500"/>
            </a:xfrm>
            <a:custGeom>
              <a:avLst/>
              <a:gdLst/>
              <a:ahLst/>
              <a:cxnLst/>
              <a:rect l="l" t="t" r="r" b="b"/>
              <a:pathLst>
                <a:path w="10876" h="10140" extrusionOk="0">
                  <a:moveTo>
                    <a:pt x="4854" y="0"/>
                  </a:moveTo>
                  <a:cubicBezTo>
                    <a:pt x="2275" y="1874"/>
                    <a:pt x="0" y="5255"/>
                    <a:pt x="2186" y="8270"/>
                  </a:cubicBezTo>
                  <a:cubicBezTo>
                    <a:pt x="3162" y="9617"/>
                    <a:pt x="4486" y="10140"/>
                    <a:pt x="5881" y="10140"/>
                  </a:cubicBezTo>
                  <a:cubicBezTo>
                    <a:pt x="7610" y="10140"/>
                    <a:pt x="9449" y="9337"/>
                    <a:pt x="10875" y="8306"/>
                  </a:cubicBezTo>
                  <a:lnTo>
                    <a:pt x="48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7" name="Google Shape;2847;p20"/>
            <p:cNvSpPr/>
            <p:nvPr/>
          </p:nvSpPr>
          <p:spPr>
            <a:xfrm>
              <a:off x="4649350" y="3149500"/>
              <a:ext cx="200525" cy="218200"/>
            </a:xfrm>
            <a:custGeom>
              <a:avLst/>
              <a:gdLst/>
              <a:ahLst/>
              <a:cxnLst/>
              <a:rect l="l" t="t" r="r" b="b"/>
              <a:pathLst>
                <a:path w="8021" h="8728" extrusionOk="0">
                  <a:moveTo>
                    <a:pt x="1649" y="1"/>
                  </a:moveTo>
                  <a:cubicBezTo>
                    <a:pt x="1393" y="1"/>
                    <a:pt x="1167" y="64"/>
                    <a:pt x="982" y="198"/>
                  </a:cubicBezTo>
                  <a:cubicBezTo>
                    <a:pt x="0" y="911"/>
                    <a:pt x="553" y="3356"/>
                    <a:pt x="2222" y="5657"/>
                  </a:cubicBezTo>
                  <a:cubicBezTo>
                    <a:pt x="3585" y="7528"/>
                    <a:pt x="5261" y="8727"/>
                    <a:pt x="6367" y="8727"/>
                  </a:cubicBezTo>
                  <a:cubicBezTo>
                    <a:pt x="6622" y="8727"/>
                    <a:pt x="6846" y="8664"/>
                    <a:pt x="7030" y="8530"/>
                  </a:cubicBezTo>
                  <a:cubicBezTo>
                    <a:pt x="8020" y="7816"/>
                    <a:pt x="7467" y="5372"/>
                    <a:pt x="5790" y="3070"/>
                  </a:cubicBezTo>
                  <a:cubicBezTo>
                    <a:pt x="4434" y="1200"/>
                    <a:pt x="2760" y="1"/>
                    <a:pt x="16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8" name="Google Shape;2848;p20"/>
            <p:cNvSpPr/>
            <p:nvPr/>
          </p:nvSpPr>
          <p:spPr>
            <a:xfrm>
              <a:off x="4695525" y="3191350"/>
              <a:ext cx="110850" cy="132950"/>
            </a:xfrm>
            <a:custGeom>
              <a:avLst/>
              <a:gdLst/>
              <a:ahLst/>
              <a:cxnLst/>
              <a:rect l="l" t="t" r="r" b="b"/>
              <a:pathLst>
                <a:path w="4434" h="5318" extrusionOk="0">
                  <a:moveTo>
                    <a:pt x="422" y="0"/>
                  </a:moveTo>
                  <a:cubicBezTo>
                    <a:pt x="379" y="0"/>
                    <a:pt x="342" y="10"/>
                    <a:pt x="312" y="31"/>
                  </a:cubicBezTo>
                  <a:cubicBezTo>
                    <a:pt x="0" y="254"/>
                    <a:pt x="607" y="1619"/>
                    <a:pt x="1650" y="3065"/>
                  </a:cubicBezTo>
                  <a:cubicBezTo>
                    <a:pt x="2603" y="4381"/>
                    <a:pt x="3600" y="5317"/>
                    <a:pt x="4012" y="5317"/>
                  </a:cubicBezTo>
                  <a:cubicBezTo>
                    <a:pt x="4055" y="5317"/>
                    <a:pt x="4092" y="5307"/>
                    <a:pt x="4122" y="5286"/>
                  </a:cubicBezTo>
                  <a:cubicBezTo>
                    <a:pt x="4434" y="5054"/>
                    <a:pt x="3836" y="3698"/>
                    <a:pt x="2783" y="2244"/>
                  </a:cubicBezTo>
                  <a:cubicBezTo>
                    <a:pt x="1830" y="936"/>
                    <a:pt x="834" y="0"/>
                    <a:pt x="4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9" name="Google Shape;2849;p20"/>
            <p:cNvSpPr/>
            <p:nvPr/>
          </p:nvSpPr>
          <p:spPr>
            <a:xfrm>
              <a:off x="4733200" y="3207525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0" name="Google Shape;2850;p20"/>
            <p:cNvSpPr/>
            <p:nvPr/>
          </p:nvSpPr>
          <p:spPr>
            <a:xfrm>
              <a:off x="4753050" y="3230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1" name="Google Shape;2851;p20"/>
            <p:cNvSpPr/>
            <p:nvPr/>
          </p:nvSpPr>
          <p:spPr>
            <a:xfrm>
              <a:off x="4770675" y="3257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2" name="Google Shape;2852;p20"/>
            <p:cNvSpPr/>
            <p:nvPr/>
          </p:nvSpPr>
          <p:spPr>
            <a:xfrm>
              <a:off x="4785625" y="3286025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3" name="Google Shape;2853;p20"/>
            <p:cNvSpPr/>
            <p:nvPr/>
          </p:nvSpPr>
          <p:spPr>
            <a:xfrm>
              <a:off x="4793650" y="33143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0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4" name="Google Shape;2854;p20"/>
            <p:cNvSpPr/>
            <p:nvPr/>
          </p:nvSpPr>
          <p:spPr>
            <a:xfrm>
              <a:off x="4768225" y="33065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5" name="Google Shape;2855;p20"/>
            <p:cNvSpPr/>
            <p:nvPr/>
          </p:nvSpPr>
          <p:spPr>
            <a:xfrm>
              <a:off x="4744350" y="32806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90" y="455"/>
                    <a:pt x="590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6" name="Google Shape;2856;p20"/>
            <p:cNvSpPr/>
            <p:nvPr/>
          </p:nvSpPr>
          <p:spPr>
            <a:xfrm>
              <a:off x="4728075" y="32590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7" name="Google Shape;2857;p20"/>
            <p:cNvSpPr/>
            <p:nvPr/>
          </p:nvSpPr>
          <p:spPr>
            <a:xfrm>
              <a:off x="4711125" y="32340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8" name="Google Shape;2858;p20"/>
            <p:cNvSpPr/>
            <p:nvPr/>
          </p:nvSpPr>
          <p:spPr>
            <a:xfrm>
              <a:off x="4698850" y="32088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90" y="456"/>
                    <a:pt x="590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9" name="Google Shape;2859;p20"/>
            <p:cNvSpPr/>
            <p:nvPr/>
          </p:nvSpPr>
          <p:spPr>
            <a:xfrm>
              <a:off x="4711350" y="31892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0" name="Google Shape;2860;p20"/>
            <p:cNvSpPr/>
            <p:nvPr/>
          </p:nvSpPr>
          <p:spPr>
            <a:xfrm>
              <a:off x="4691725" y="3182100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61" name="Google Shape;2861;p20"/>
          <p:cNvSpPr/>
          <p:nvPr/>
        </p:nvSpPr>
        <p:spPr>
          <a:xfrm rot="1029107" flipH="1">
            <a:off x="188657" y="3027753"/>
            <a:ext cx="339575" cy="359172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2" name="Google Shape;2862;p20"/>
          <p:cNvSpPr/>
          <p:nvPr/>
        </p:nvSpPr>
        <p:spPr>
          <a:xfrm rot="-10477592" flipH="1">
            <a:off x="11737621" y="3580146"/>
            <a:ext cx="339580" cy="359177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3" name="Google Shape;2863;p20"/>
          <p:cNvSpPr txBox="1">
            <a:spLocks noGrp="1"/>
          </p:cNvSpPr>
          <p:nvPr>
            <p:ph type="title" hasCustomPrompt="1"/>
          </p:nvPr>
        </p:nvSpPr>
        <p:spPr>
          <a:xfrm>
            <a:off x="950800" y="3582167"/>
            <a:ext cx="3010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64" name="Google Shape;2864;p20"/>
          <p:cNvSpPr txBox="1">
            <a:spLocks noGrp="1"/>
          </p:cNvSpPr>
          <p:nvPr>
            <p:ph type="subTitle" idx="1"/>
          </p:nvPr>
        </p:nvSpPr>
        <p:spPr>
          <a:xfrm>
            <a:off x="950800" y="4607369"/>
            <a:ext cx="3010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865" name="Google Shape;2865;p20"/>
          <p:cNvSpPr txBox="1">
            <a:spLocks noGrp="1"/>
          </p:cNvSpPr>
          <p:nvPr>
            <p:ph type="title" idx="2" hasCustomPrompt="1"/>
          </p:nvPr>
        </p:nvSpPr>
        <p:spPr>
          <a:xfrm>
            <a:off x="4590600" y="3582153"/>
            <a:ext cx="3010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66" name="Google Shape;2866;p20"/>
          <p:cNvSpPr txBox="1">
            <a:spLocks noGrp="1"/>
          </p:cNvSpPr>
          <p:nvPr>
            <p:ph type="subTitle" idx="3"/>
          </p:nvPr>
        </p:nvSpPr>
        <p:spPr>
          <a:xfrm>
            <a:off x="4590600" y="4607335"/>
            <a:ext cx="3010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867" name="Google Shape;2867;p20"/>
          <p:cNvSpPr txBox="1">
            <a:spLocks noGrp="1"/>
          </p:cNvSpPr>
          <p:nvPr>
            <p:ph type="title" idx="4" hasCustomPrompt="1"/>
          </p:nvPr>
        </p:nvSpPr>
        <p:spPr>
          <a:xfrm>
            <a:off x="8230400" y="3582161"/>
            <a:ext cx="3010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68" name="Google Shape;2868;p20"/>
          <p:cNvSpPr txBox="1">
            <a:spLocks noGrp="1"/>
          </p:cNvSpPr>
          <p:nvPr>
            <p:ph type="subTitle" idx="5"/>
          </p:nvPr>
        </p:nvSpPr>
        <p:spPr>
          <a:xfrm>
            <a:off x="8230400" y="4607331"/>
            <a:ext cx="3010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46461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0" name="Google Shape;2870;p21"/>
          <p:cNvSpPr/>
          <p:nvPr/>
        </p:nvSpPr>
        <p:spPr>
          <a:xfrm flipH="1">
            <a:off x="-1297547" y="5389749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71" name="Google Shape;2871;p21"/>
          <p:cNvGrpSpPr/>
          <p:nvPr/>
        </p:nvGrpSpPr>
        <p:grpSpPr>
          <a:xfrm rot="10800000" flipH="1">
            <a:off x="-1116576" y="5572727"/>
            <a:ext cx="5115997" cy="2931076"/>
            <a:chOff x="-9376871" y="-61513"/>
            <a:chExt cx="3836998" cy="2198307"/>
          </a:xfrm>
        </p:grpSpPr>
        <p:sp>
          <p:nvSpPr>
            <p:cNvPr id="2872" name="Google Shape;2872;p21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3" name="Google Shape;2873;p21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4" name="Google Shape;2874;p21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5" name="Google Shape;2875;p21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6" name="Google Shape;2876;p21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7" name="Google Shape;2877;p21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8" name="Google Shape;2878;p21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9" name="Google Shape;2879;p21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0" name="Google Shape;2880;p21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1" name="Google Shape;2881;p21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2" name="Google Shape;2882;p21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3" name="Google Shape;2883;p21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4" name="Google Shape;2884;p21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5" name="Google Shape;2885;p21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6" name="Google Shape;2886;p21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7" name="Google Shape;2887;p21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8" name="Google Shape;2888;p21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9" name="Google Shape;2889;p21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0" name="Google Shape;2890;p21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1" name="Google Shape;2891;p21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2" name="Google Shape;2892;p21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3" name="Google Shape;2893;p21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4" name="Google Shape;2894;p21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5" name="Google Shape;2895;p21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6" name="Google Shape;2896;p21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7" name="Google Shape;2897;p21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8" name="Google Shape;2898;p21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9" name="Google Shape;2899;p21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0" name="Google Shape;2900;p21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1" name="Google Shape;2901;p21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2" name="Google Shape;2902;p21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3" name="Google Shape;2903;p21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4" name="Google Shape;2904;p21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5" name="Google Shape;2905;p21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6" name="Google Shape;2906;p21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7" name="Google Shape;2907;p21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8" name="Google Shape;2908;p21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9" name="Google Shape;2909;p21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0" name="Google Shape;2910;p21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1" name="Google Shape;2911;p21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2" name="Google Shape;2912;p21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3" name="Google Shape;2913;p21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4" name="Google Shape;2914;p21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5" name="Google Shape;2915;p21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6" name="Google Shape;2916;p21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7" name="Google Shape;2917;p21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8" name="Google Shape;2918;p21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9" name="Google Shape;2919;p21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0" name="Google Shape;2920;p21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1" name="Google Shape;2921;p21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2" name="Google Shape;2922;p21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3" name="Google Shape;2923;p21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4" name="Google Shape;2924;p21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5" name="Google Shape;2925;p21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6" name="Google Shape;2926;p21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7" name="Google Shape;2927;p21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8" name="Google Shape;2928;p21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9" name="Google Shape;2929;p21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0" name="Google Shape;2930;p21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1" name="Google Shape;2931;p21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32" name="Google Shape;2932;p21"/>
          <p:cNvSpPr/>
          <p:nvPr/>
        </p:nvSpPr>
        <p:spPr>
          <a:xfrm flipH="1">
            <a:off x="9484449" y="-969133"/>
            <a:ext cx="4938692" cy="2829297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70" y="1"/>
                </a:moveTo>
                <a:lnTo>
                  <a:pt x="1" y="545"/>
                </a:lnTo>
                <a:lnTo>
                  <a:pt x="1" y="545"/>
                </a:lnTo>
                <a:lnTo>
                  <a:pt x="1" y="22268"/>
                </a:lnTo>
                <a:cubicBezTo>
                  <a:pt x="7218" y="22161"/>
                  <a:pt x="13257" y="16897"/>
                  <a:pt x="20198" y="14917"/>
                </a:cubicBezTo>
                <a:cubicBezTo>
                  <a:pt x="22598" y="14221"/>
                  <a:pt x="25122" y="13926"/>
                  <a:pt x="27469" y="13052"/>
                </a:cubicBezTo>
                <a:cubicBezTo>
                  <a:pt x="32687" y="11107"/>
                  <a:pt x="36604" y="5086"/>
                  <a:pt x="388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33" name="Google Shape;2933;p21"/>
          <p:cNvGrpSpPr/>
          <p:nvPr/>
        </p:nvGrpSpPr>
        <p:grpSpPr>
          <a:xfrm flipH="1">
            <a:off x="9484449" y="-1181333"/>
            <a:ext cx="4938692" cy="2829297"/>
            <a:chOff x="-1389150" y="804800"/>
            <a:chExt cx="971750" cy="556700"/>
          </a:xfrm>
        </p:grpSpPr>
        <p:sp>
          <p:nvSpPr>
            <p:cNvPr id="2934" name="Google Shape;2934;p21"/>
            <p:cNvSpPr/>
            <p:nvPr/>
          </p:nvSpPr>
          <p:spPr>
            <a:xfrm>
              <a:off x="-1389150" y="804800"/>
              <a:ext cx="971750" cy="556700"/>
            </a:xfrm>
            <a:custGeom>
              <a:avLst/>
              <a:gdLst/>
              <a:ahLst/>
              <a:cxnLst/>
              <a:rect l="l" t="t" r="r" b="b"/>
              <a:pathLst>
                <a:path w="38870" h="22268" extrusionOk="0">
                  <a:moveTo>
                    <a:pt x="38870" y="1"/>
                  </a:moveTo>
                  <a:lnTo>
                    <a:pt x="1" y="545"/>
                  </a:lnTo>
                  <a:lnTo>
                    <a:pt x="1" y="545"/>
                  </a:lnTo>
                  <a:lnTo>
                    <a:pt x="1" y="22268"/>
                  </a:lnTo>
                  <a:cubicBezTo>
                    <a:pt x="7218" y="22161"/>
                    <a:pt x="13257" y="16897"/>
                    <a:pt x="20198" y="14917"/>
                  </a:cubicBezTo>
                  <a:cubicBezTo>
                    <a:pt x="22598" y="14221"/>
                    <a:pt x="25122" y="13926"/>
                    <a:pt x="27469" y="13052"/>
                  </a:cubicBezTo>
                  <a:cubicBezTo>
                    <a:pt x="32687" y="11107"/>
                    <a:pt x="36604" y="5086"/>
                    <a:pt x="38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5" name="Google Shape;2935;p21"/>
            <p:cNvSpPr/>
            <p:nvPr/>
          </p:nvSpPr>
          <p:spPr>
            <a:xfrm>
              <a:off x="-437050" y="805025"/>
              <a:ext cx="2475" cy="41525"/>
            </a:xfrm>
            <a:custGeom>
              <a:avLst/>
              <a:gdLst/>
              <a:ahLst/>
              <a:cxnLst/>
              <a:rect l="l" t="t" r="r" b="b"/>
              <a:pathLst>
                <a:path w="99" h="1661" extrusionOk="0">
                  <a:moveTo>
                    <a:pt x="1" y="1"/>
                  </a:moveTo>
                  <a:lnTo>
                    <a:pt x="1" y="1660"/>
                  </a:lnTo>
                  <a:cubicBezTo>
                    <a:pt x="36" y="1589"/>
                    <a:pt x="63" y="1526"/>
                    <a:pt x="99" y="1455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6" name="Google Shape;2936;p21"/>
            <p:cNvSpPr/>
            <p:nvPr/>
          </p:nvSpPr>
          <p:spPr>
            <a:xfrm>
              <a:off x="-524700" y="806375"/>
              <a:ext cx="2475" cy="76750"/>
            </a:xfrm>
            <a:custGeom>
              <a:avLst/>
              <a:gdLst/>
              <a:ahLst/>
              <a:cxnLst/>
              <a:rect l="l" t="t" r="r" b="b"/>
              <a:pathLst>
                <a:path w="99" h="3070" extrusionOk="0">
                  <a:moveTo>
                    <a:pt x="1" y="0"/>
                  </a:moveTo>
                  <a:lnTo>
                    <a:pt x="1" y="3069"/>
                  </a:lnTo>
                  <a:lnTo>
                    <a:pt x="99" y="3069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7" name="Google Shape;2937;p21"/>
            <p:cNvSpPr/>
            <p:nvPr/>
          </p:nvSpPr>
          <p:spPr>
            <a:xfrm>
              <a:off x="-524700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8" name="Google Shape;2938;p21"/>
            <p:cNvSpPr/>
            <p:nvPr/>
          </p:nvSpPr>
          <p:spPr>
            <a:xfrm>
              <a:off x="-524700" y="973200"/>
              <a:ext cx="2475" cy="14725"/>
            </a:xfrm>
            <a:custGeom>
              <a:avLst/>
              <a:gdLst/>
              <a:ahLst/>
              <a:cxnLst/>
              <a:rect l="l" t="t" r="r" b="b"/>
              <a:pathLst>
                <a:path w="99" h="589" extrusionOk="0">
                  <a:moveTo>
                    <a:pt x="1" y="0"/>
                  </a:moveTo>
                  <a:lnTo>
                    <a:pt x="1" y="589"/>
                  </a:lnTo>
                  <a:cubicBezTo>
                    <a:pt x="27" y="544"/>
                    <a:pt x="63" y="500"/>
                    <a:pt x="99" y="455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9" name="Google Shape;2939;p21"/>
            <p:cNvSpPr/>
            <p:nvPr/>
          </p:nvSpPr>
          <p:spPr>
            <a:xfrm>
              <a:off x="-612575" y="8855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0" name="Google Shape;2940;p21"/>
            <p:cNvSpPr/>
            <p:nvPr/>
          </p:nvSpPr>
          <p:spPr>
            <a:xfrm>
              <a:off x="-612575" y="807475"/>
              <a:ext cx="2700" cy="75650"/>
            </a:xfrm>
            <a:custGeom>
              <a:avLst/>
              <a:gdLst/>
              <a:ahLst/>
              <a:cxnLst/>
              <a:rect l="l" t="t" r="r" b="b"/>
              <a:pathLst>
                <a:path w="108" h="3026" extrusionOk="0">
                  <a:moveTo>
                    <a:pt x="1" y="1"/>
                  </a:moveTo>
                  <a:lnTo>
                    <a:pt x="1" y="3025"/>
                  </a:lnTo>
                  <a:lnTo>
                    <a:pt x="108" y="3025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1" name="Google Shape;2941;p21"/>
            <p:cNvSpPr/>
            <p:nvPr/>
          </p:nvSpPr>
          <p:spPr>
            <a:xfrm>
              <a:off x="-612575" y="973200"/>
              <a:ext cx="2700" cy="85200"/>
            </a:xfrm>
            <a:custGeom>
              <a:avLst/>
              <a:gdLst/>
              <a:ahLst/>
              <a:cxnLst/>
              <a:rect l="l" t="t" r="r" b="b"/>
              <a:pathLst>
                <a:path w="108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2" name="Google Shape;2942;p21"/>
            <p:cNvSpPr/>
            <p:nvPr/>
          </p:nvSpPr>
          <p:spPr>
            <a:xfrm>
              <a:off x="-612575" y="1061075"/>
              <a:ext cx="2700" cy="17625"/>
            </a:xfrm>
            <a:custGeom>
              <a:avLst/>
              <a:gdLst/>
              <a:ahLst/>
              <a:cxnLst/>
              <a:rect l="l" t="t" r="r" b="b"/>
              <a:pathLst>
                <a:path w="108" h="705" extrusionOk="0">
                  <a:moveTo>
                    <a:pt x="1" y="0"/>
                  </a:moveTo>
                  <a:lnTo>
                    <a:pt x="1" y="705"/>
                  </a:lnTo>
                  <a:cubicBezTo>
                    <a:pt x="36" y="678"/>
                    <a:pt x="72" y="651"/>
                    <a:pt x="108" y="625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3" name="Google Shape;2943;p21"/>
            <p:cNvSpPr/>
            <p:nvPr/>
          </p:nvSpPr>
          <p:spPr>
            <a:xfrm>
              <a:off x="-700225" y="808825"/>
              <a:ext cx="2475" cy="74300"/>
            </a:xfrm>
            <a:custGeom>
              <a:avLst/>
              <a:gdLst/>
              <a:ahLst/>
              <a:cxnLst/>
              <a:rect l="l" t="t" r="r" b="b"/>
              <a:pathLst>
                <a:path w="99" h="2972" extrusionOk="0">
                  <a:moveTo>
                    <a:pt x="1" y="0"/>
                  </a:moveTo>
                  <a:lnTo>
                    <a:pt x="1" y="2971"/>
                  </a:lnTo>
                  <a:lnTo>
                    <a:pt x="99" y="2971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4" name="Google Shape;2944;p21"/>
            <p:cNvSpPr/>
            <p:nvPr/>
          </p:nvSpPr>
          <p:spPr>
            <a:xfrm>
              <a:off x="-7002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5" name="Google Shape;2945;p21"/>
            <p:cNvSpPr/>
            <p:nvPr/>
          </p:nvSpPr>
          <p:spPr>
            <a:xfrm>
              <a:off x="-7002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6" name="Google Shape;2946;p21"/>
            <p:cNvSpPr/>
            <p:nvPr/>
          </p:nvSpPr>
          <p:spPr>
            <a:xfrm>
              <a:off x="-700225" y="1061075"/>
              <a:ext cx="2475" cy="69150"/>
            </a:xfrm>
            <a:custGeom>
              <a:avLst/>
              <a:gdLst/>
              <a:ahLst/>
              <a:cxnLst/>
              <a:rect l="l" t="t" r="r" b="b"/>
              <a:pathLst>
                <a:path w="99" h="2766" extrusionOk="0">
                  <a:moveTo>
                    <a:pt x="1" y="0"/>
                  </a:moveTo>
                  <a:lnTo>
                    <a:pt x="1" y="2766"/>
                  </a:lnTo>
                  <a:cubicBezTo>
                    <a:pt x="36" y="2757"/>
                    <a:pt x="72" y="2739"/>
                    <a:pt x="99" y="2730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7" name="Google Shape;2947;p21"/>
            <p:cNvSpPr/>
            <p:nvPr/>
          </p:nvSpPr>
          <p:spPr>
            <a:xfrm>
              <a:off x="-7878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8" name="Google Shape;2948;p21"/>
            <p:cNvSpPr/>
            <p:nvPr/>
          </p:nvSpPr>
          <p:spPr>
            <a:xfrm>
              <a:off x="-7878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9" name="Google Shape;2949;p21"/>
            <p:cNvSpPr/>
            <p:nvPr/>
          </p:nvSpPr>
          <p:spPr>
            <a:xfrm>
              <a:off x="-787875" y="809950"/>
              <a:ext cx="2475" cy="73175"/>
            </a:xfrm>
            <a:custGeom>
              <a:avLst/>
              <a:gdLst/>
              <a:ahLst/>
              <a:cxnLst/>
              <a:rect l="l" t="t" r="r" b="b"/>
              <a:pathLst>
                <a:path w="99" h="2927" extrusionOk="0">
                  <a:moveTo>
                    <a:pt x="1" y="0"/>
                  </a:moveTo>
                  <a:lnTo>
                    <a:pt x="1" y="2926"/>
                  </a:lnTo>
                  <a:lnTo>
                    <a:pt x="99" y="2926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0" name="Google Shape;2950;p21"/>
            <p:cNvSpPr/>
            <p:nvPr/>
          </p:nvSpPr>
          <p:spPr>
            <a:xfrm>
              <a:off x="-7878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1" name="Google Shape;2951;p21"/>
            <p:cNvSpPr/>
            <p:nvPr/>
          </p:nvSpPr>
          <p:spPr>
            <a:xfrm>
              <a:off x="-787875" y="1148700"/>
              <a:ext cx="2475" cy="6275"/>
            </a:xfrm>
            <a:custGeom>
              <a:avLst/>
              <a:gdLst/>
              <a:ahLst/>
              <a:cxnLst/>
              <a:rect l="l" t="t" r="r" b="b"/>
              <a:pathLst>
                <a:path w="99" h="251" extrusionOk="0">
                  <a:moveTo>
                    <a:pt x="1" y="1"/>
                  </a:moveTo>
                  <a:lnTo>
                    <a:pt x="1" y="251"/>
                  </a:lnTo>
                  <a:cubicBezTo>
                    <a:pt x="37" y="242"/>
                    <a:pt x="63" y="242"/>
                    <a:pt x="99" y="233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2" name="Google Shape;2952;p21"/>
            <p:cNvSpPr/>
            <p:nvPr/>
          </p:nvSpPr>
          <p:spPr>
            <a:xfrm>
              <a:off x="-875525" y="1148700"/>
              <a:ext cx="2475" cy="26575"/>
            </a:xfrm>
            <a:custGeom>
              <a:avLst/>
              <a:gdLst/>
              <a:ahLst/>
              <a:cxnLst/>
              <a:rect l="l" t="t" r="r" b="b"/>
              <a:pathLst>
                <a:path w="99" h="1063" extrusionOk="0">
                  <a:moveTo>
                    <a:pt x="1" y="1"/>
                  </a:moveTo>
                  <a:lnTo>
                    <a:pt x="1" y="1063"/>
                  </a:lnTo>
                  <a:cubicBezTo>
                    <a:pt x="28" y="1054"/>
                    <a:pt x="63" y="1045"/>
                    <a:pt x="99" y="1036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3" name="Google Shape;2953;p21"/>
            <p:cNvSpPr/>
            <p:nvPr/>
          </p:nvSpPr>
          <p:spPr>
            <a:xfrm>
              <a:off x="-8755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4" name="Google Shape;2954;p21"/>
            <p:cNvSpPr/>
            <p:nvPr/>
          </p:nvSpPr>
          <p:spPr>
            <a:xfrm>
              <a:off x="-875525" y="811050"/>
              <a:ext cx="2475" cy="72075"/>
            </a:xfrm>
            <a:custGeom>
              <a:avLst/>
              <a:gdLst/>
              <a:ahLst/>
              <a:cxnLst/>
              <a:rect l="l" t="t" r="r" b="b"/>
              <a:pathLst>
                <a:path w="99" h="2883" extrusionOk="0">
                  <a:moveTo>
                    <a:pt x="99" y="1"/>
                  </a:moveTo>
                  <a:lnTo>
                    <a:pt x="1" y="10"/>
                  </a:lnTo>
                  <a:lnTo>
                    <a:pt x="1" y="2882"/>
                  </a:lnTo>
                  <a:lnTo>
                    <a:pt x="99" y="2882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5" name="Google Shape;2955;p21"/>
            <p:cNvSpPr/>
            <p:nvPr/>
          </p:nvSpPr>
          <p:spPr>
            <a:xfrm>
              <a:off x="-8755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6" name="Google Shape;2956;p21"/>
            <p:cNvSpPr/>
            <p:nvPr/>
          </p:nvSpPr>
          <p:spPr>
            <a:xfrm>
              <a:off x="-8755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7" name="Google Shape;2957;p21"/>
            <p:cNvSpPr/>
            <p:nvPr/>
          </p:nvSpPr>
          <p:spPr>
            <a:xfrm>
              <a:off x="-963175" y="812400"/>
              <a:ext cx="2500" cy="70725"/>
            </a:xfrm>
            <a:custGeom>
              <a:avLst/>
              <a:gdLst/>
              <a:ahLst/>
              <a:cxnLst/>
              <a:rect l="l" t="t" r="r" b="b"/>
              <a:pathLst>
                <a:path w="100" h="2829" extrusionOk="0">
                  <a:moveTo>
                    <a:pt x="1" y="0"/>
                  </a:moveTo>
                  <a:lnTo>
                    <a:pt x="1" y="2828"/>
                  </a:lnTo>
                  <a:lnTo>
                    <a:pt x="99" y="282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8" name="Google Shape;2958;p21"/>
            <p:cNvSpPr/>
            <p:nvPr/>
          </p:nvSpPr>
          <p:spPr>
            <a:xfrm>
              <a:off x="-963175" y="8855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9" name="Google Shape;2959;p21"/>
            <p:cNvSpPr/>
            <p:nvPr/>
          </p:nvSpPr>
          <p:spPr>
            <a:xfrm>
              <a:off x="-963175" y="1061075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0" name="Google Shape;2960;p21"/>
            <p:cNvSpPr/>
            <p:nvPr/>
          </p:nvSpPr>
          <p:spPr>
            <a:xfrm>
              <a:off x="-963175" y="1148700"/>
              <a:ext cx="2500" cy="57125"/>
            </a:xfrm>
            <a:custGeom>
              <a:avLst/>
              <a:gdLst/>
              <a:ahLst/>
              <a:cxnLst/>
              <a:rect l="l" t="t" r="r" b="b"/>
              <a:pathLst>
                <a:path w="100" h="2285" extrusionOk="0">
                  <a:moveTo>
                    <a:pt x="1" y="1"/>
                  </a:moveTo>
                  <a:lnTo>
                    <a:pt x="1" y="2285"/>
                  </a:lnTo>
                  <a:cubicBezTo>
                    <a:pt x="28" y="2267"/>
                    <a:pt x="63" y="2258"/>
                    <a:pt x="99" y="2240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1" name="Google Shape;2961;p21"/>
            <p:cNvSpPr/>
            <p:nvPr/>
          </p:nvSpPr>
          <p:spPr>
            <a:xfrm>
              <a:off x="-963175" y="973200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2" name="Google Shape;2962;p21"/>
            <p:cNvSpPr/>
            <p:nvPr/>
          </p:nvSpPr>
          <p:spPr>
            <a:xfrm>
              <a:off x="-1051050" y="813500"/>
              <a:ext cx="2725" cy="69625"/>
            </a:xfrm>
            <a:custGeom>
              <a:avLst/>
              <a:gdLst/>
              <a:ahLst/>
              <a:cxnLst/>
              <a:rect l="l" t="t" r="r" b="b"/>
              <a:pathLst>
                <a:path w="109" h="2785" extrusionOk="0">
                  <a:moveTo>
                    <a:pt x="108" y="1"/>
                  </a:moveTo>
                  <a:lnTo>
                    <a:pt x="1" y="10"/>
                  </a:lnTo>
                  <a:lnTo>
                    <a:pt x="1" y="2784"/>
                  </a:lnTo>
                  <a:lnTo>
                    <a:pt x="108" y="2784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3" name="Google Shape;2963;p21"/>
            <p:cNvSpPr/>
            <p:nvPr/>
          </p:nvSpPr>
          <p:spPr>
            <a:xfrm>
              <a:off x="-1051050" y="114870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1"/>
                  </a:moveTo>
                  <a:lnTo>
                    <a:pt x="1" y="3409"/>
                  </a:lnTo>
                  <a:lnTo>
                    <a:pt x="108" y="34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4" name="Google Shape;2964;p21"/>
            <p:cNvSpPr/>
            <p:nvPr/>
          </p:nvSpPr>
          <p:spPr>
            <a:xfrm>
              <a:off x="-1051050" y="1061075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5" name="Google Shape;2965;p21"/>
            <p:cNvSpPr/>
            <p:nvPr/>
          </p:nvSpPr>
          <p:spPr>
            <a:xfrm>
              <a:off x="-1051050" y="1236350"/>
              <a:ext cx="2725" cy="9850"/>
            </a:xfrm>
            <a:custGeom>
              <a:avLst/>
              <a:gdLst/>
              <a:ahLst/>
              <a:cxnLst/>
              <a:rect l="l" t="t" r="r" b="b"/>
              <a:pathLst>
                <a:path w="109" h="394" extrusionOk="0">
                  <a:moveTo>
                    <a:pt x="1" y="1"/>
                  </a:moveTo>
                  <a:lnTo>
                    <a:pt x="1" y="393"/>
                  </a:lnTo>
                  <a:cubicBezTo>
                    <a:pt x="37" y="376"/>
                    <a:pt x="72" y="358"/>
                    <a:pt x="108" y="349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6" name="Google Shape;2966;p21"/>
            <p:cNvSpPr/>
            <p:nvPr/>
          </p:nvSpPr>
          <p:spPr>
            <a:xfrm>
              <a:off x="-1051050" y="973200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7" name="Google Shape;2967;p21"/>
            <p:cNvSpPr/>
            <p:nvPr/>
          </p:nvSpPr>
          <p:spPr>
            <a:xfrm>
              <a:off x="-1051050" y="88555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8" name="Google Shape;2968;p21"/>
            <p:cNvSpPr/>
            <p:nvPr/>
          </p:nvSpPr>
          <p:spPr>
            <a:xfrm>
              <a:off x="-11386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9" name="Google Shape;2969;p21"/>
            <p:cNvSpPr/>
            <p:nvPr/>
          </p:nvSpPr>
          <p:spPr>
            <a:xfrm>
              <a:off x="-1138675" y="814850"/>
              <a:ext cx="2475" cy="68275"/>
            </a:xfrm>
            <a:custGeom>
              <a:avLst/>
              <a:gdLst/>
              <a:ahLst/>
              <a:cxnLst/>
              <a:rect l="l" t="t" r="r" b="b"/>
              <a:pathLst>
                <a:path w="99" h="2731" extrusionOk="0">
                  <a:moveTo>
                    <a:pt x="0" y="0"/>
                  </a:moveTo>
                  <a:lnTo>
                    <a:pt x="0" y="2730"/>
                  </a:lnTo>
                  <a:lnTo>
                    <a:pt x="98" y="273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0" name="Google Shape;2970;p21"/>
            <p:cNvSpPr/>
            <p:nvPr/>
          </p:nvSpPr>
          <p:spPr>
            <a:xfrm>
              <a:off x="-1138675" y="1236350"/>
              <a:ext cx="2475" cy="53125"/>
            </a:xfrm>
            <a:custGeom>
              <a:avLst/>
              <a:gdLst/>
              <a:ahLst/>
              <a:cxnLst/>
              <a:rect l="l" t="t" r="r" b="b"/>
              <a:pathLst>
                <a:path w="99" h="2125" extrusionOk="0">
                  <a:moveTo>
                    <a:pt x="0" y="1"/>
                  </a:moveTo>
                  <a:lnTo>
                    <a:pt x="0" y="2124"/>
                  </a:lnTo>
                  <a:cubicBezTo>
                    <a:pt x="36" y="2106"/>
                    <a:pt x="71" y="2088"/>
                    <a:pt x="98" y="207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1" name="Google Shape;2971;p21"/>
            <p:cNvSpPr/>
            <p:nvPr/>
          </p:nvSpPr>
          <p:spPr>
            <a:xfrm>
              <a:off x="-11386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2" name="Google Shape;2972;p21"/>
            <p:cNvSpPr/>
            <p:nvPr/>
          </p:nvSpPr>
          <p:spPr>
            <a:xfrm>
              <a:off x="-11386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3" name="Google Shape;2973;p21"/>
            <p:cNvSpPr/>
            <p:nvPr/>
          </p:nvSpPr>
          <p:spPr>
            <a:xfrm>
              <a:off x="-11386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4" name="Google Shape;2974;p21"/>
            <p:cNvSpPr/>
            <p:nvPr/>
          </p:nvSpPr>
          <p:spPr>
            <a:xfrm>
              <a:off x="-122632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5" name="Google Shape;2975;p21"/>
            <p:cNvSpPr/>
            <p:nvPr/>
          </p:nvSpPr>
          <p:spPr>
            <a:xfrm>
              <a:off x="-1226325" y="1324000"/>
              <a:ext cx="2475" cy="3375"/>
            </a:xfrm>
            <a:custGeom>
              <a:avLst/>
              <a:gdLst/>
              <a:ahLst/>
              <a:cxnLst/>
              <a:rect l="l" t="t" r="r" b="b"/>
              <a:pathLst>
                <a:path w="99" h="135" extrusionOk="0">
                  <a:moveTo>
                    <a:pt x="0" y="1"/>
                  </a:moveTo>
                  <a:lnTo>
                    <a:pt x="0" y="135"/>
                  </a:lnTo>
                  <a:cubicBezTo>
                    <a:pt x="36" y="126"/>
                    <a:pt x="62" y="108"/>
                    <a:pt x="98" y="99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6" name="Google Shape;2976;p21"/>
            <p:cNvSpPr/>
            <p:nvPr/>
          </p:nvSpPr>
          <p:spPr>
            <a:xfrm>
              <a:off x="-12263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7" name="Google Shape;2977;p21"/>
            <p:cNvSpPr/>
            <p:nvPr/>
          </p:nvSpPr>
          <p:spPr>
            <a:xfrm>
              <a:off x="-122632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8" name="Google Shape;2978;p21"/>
            <p:cNvSpPr/>
            <p:nvPr/>
          </p:nvSpPr>
          <p:spPr>
            <a:xfrm>
              <a:off x="-1226325" y="815950"/>
              <a:ext cx="2475" cy="67175"/>
            </a:xfrm>
            <a:custGeom>
              <a:avLst/>
              <a:gdLst/>
              <a:ahLst/>
              <a:cxnLst/>
              <a:rect l="l" t="t" r="r" b="b"/>
              <a:pathLst>
                <a:path w="99" h="2687" extrusionOk="0">
                  <a:moveTo>
                    <a:pt x="0" y="1"/>
                  </a:moveTo>
                  <a:lnTo>
                    <a:pt x="0" y="2686"/>
                  </a:lnTo>
                  <a:lnTo>
                    <a:pt x="98" y="2686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9" name="Google Shape;2979;p21"/>
            <p:cNvSpPr/>
            <p:nvPr/>
          </p:nvSpPr>
          <p:spPr>
            <a:xfrm>
              <a:off x="-12263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0" name="Google Shape;2980;p21"/>
            <p:cNvSpPr/>
            <p:nvPr/>
          </p:nvSpPr>
          <p:spPr>
            <a:xfrm>
              <a:off x="-12263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1" name="Google Shape;2981;p21"/>
            <p:cNvSpPr/>
            <p:nvPr/>
          </p:nvSpPr>
          <p:spPr>
            <a:xfrm>
              <a:off x="-131397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2" name="Google Shape;2982;p21"/>
            <p:cNvSpPr/>
            <p:nvPr/>
          </p:nvSpPr>
          <p:spPr>
            <a:xfrm>
              <a:off x="-13139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3" name="Google Shape;2983;p21"/>
            <p:cNvSpPr/>
            <p:nvPr/>
          </p:nvSpPr>
          <p:spPr>
            <a:xfrm>
              <a:off x="-13139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4" name="Google Shape;2984;p21"/>
            <p:cNvSpPr/>
            <p:nvPr/>
          </p:nvSpPr>
          <p:spPr>
            <a:xfrm>
              <a:off x="-1313975" y="817300"/>
              <a:ext cx="2475" cy="65825"/>
            </a:xfrm>
            <a:custGeom>
              <a:avLst/>
              <a:gdLst/>
              <a:ahLst/>
              <a:cxnLst/>
              <a:rect l="l" t="t" r="r" b="b"/>
              <a:pathLst>
                <a:path w="99" h="2633" extrusionOk="0">
                  <a:moveTo>
                    <a:pt x="0" y="0"/>
                  </a:moveTo>
                  <a:lnTo>
                    <a:pt x="0" y="2632"/>
                  </a:lnTo>
                  <a:lnTo>
                    <a:pt x="98" y="263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5" name="Google Shape;2985;p21"/>
            <p:cNvSpPr/>
            <p:nvPr/>
          </p:nvSpPr>
          <p:spPr>
            <a:xfrm>
              <a:off x="-13139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6" name="Google Shape;2986;p21"/>
            <p:cNvSpPr/>
            <p:nvPr/>
          </p:nvSpPr>
          <p:spPr>
            <a:xfrm>
              <a:off x="-13139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7" name="Google Shape;2987;p21"/>
            <p:cNvSpPr/>
            <p:nvPr/>
          </p:nvSpPr>
          <p:spPr>
            <a:xfrm>
              <a:off x="-1313975" y="1324000"/>
              <a:ext cx="2475" cy="29250"/>
            </a:xfrm>
            <a:custGeom>
              <a:avLst/>
              <a:gdLst/>
              <a:ahLst/>
              <a:cxnLst/>
              <a:rect l="l" t="t" r="r" b="b"/>
              <a:pathLst>
                <a:path w="99" h="1170" extrusionOk="0">
                  <a:moveTo>
                    <a:pt x="0" y="1"/>
                  </a:moveTo>
                  <a:lnTo>
                    <a:pt x="0" y="1170"/>
                  </a:lnTo>
                  <a:cubicBezTo>
                    <a:pt x="27" y="1161"/>
                    <a:pt x="63" y="1152"/>
                    <a:pt x="98" y="1152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8" name="Google Shape;2988;p21"/>
            <p:cNvSpPr/>
            <p:nvPr/>
          </p:nvSpPr>
          <p:spPr>
            <a:xfrm>
              <a:off x="-1389150" y="1321550"/>
              <a:ext cx="178000" cy="2475"/>
            </a:xfrm>
            <a:custGeom>
              <a:avLst/>
              <a:gdLst/>
              <a:ahLst/>
              <a:cxnLst/>
              <a:rect l="l" t="t" r="r" b="b"/>
              <a:pathLst>
                <a:path w="7120" h="99" extrusionOk="0">
                  <a:moveTo>
                    <a:pt x="1" y="1"/>
                  </a:moveTo>
                  <a:lnTo>
                    <a:pt x="1" y="99"/>
                  </a:lnTo>
                  <a:lnTo>
                    <a:pt x="6861" y="99"/>
                  </a:lnTo>
                  <a:cubicBezTo>
                    <a:pt x="6950" y="63"/>
                    <a:pt x="7030" y="36"/>
                    <a:pt x="7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9" name="Google Shape;2989;p21"/>
            <p:cNvSpPr/>
            <p:nvPr/>
          </p:nvSpPr>
          <p:spPr>
            <a:xfrm>
              <a:off x="-1389150" y="1233900"/>
              <a:ext cx="363550" cy="2475"/>
            </a:xfrm>
            <a:custGeom>
              <a:avLst/>
              <a:gdLst/>
              <a:ahLst/>
              <a:cxnLst/>
              <a:rect l="l" t="t" r="r" b="b"/>
              <a:pathLst>
                <a:path w="14542" h="99" extrusionOk="0">
                  <a:moveTo>
                    <a:pt x="1" y="1"/>
                  </a:moveTo>
                  <a:lnTo>
                    <a:pt x="1" y="99"/>
                  </a:lnTo>
                  <a:lnTo>
                    <a:pt x="14337" y="99"/>
                  </a:lnTo>
                  <a:cubicBezTo>
                    <a:pt x="14408" y="63"/>
                    <a:pt x="14471" y="28"/>
                    <a:pt x="145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0" name="Google Shape;2990;p21"/>
            <p:cNvSpPr/>
            <p:nvPr/>
          </p:nvSpPr>
          <p:spPr>
            <a:xfrm>
              <a:off x="-1389150" y="1146250"/>
              <a:ext cx="638325" cy="2475"/>
            </a:xfrm>
            <a:custGeom>
              <a:avLst/>
              <a:gdLst/>
              <a:ahLst/>
              <a:cxnLst/>
              <a:rect l="l" t="t" r="r" b="b"/>
              <a:pathLst>
                <a:path w="25533" h="99" extrusionOk="0">
                  <a:moveTo>
                    <a:pt x="1" y="1"/>
                  </a:moveTo>
                  <a:lnTo>
                    <a:pt x="1" y="99"/>
                  </a:lnTo>
                  <a:lnTo>
                    <a:pt x="25140" y="99"/>
                  </a:lnTo>
                  <a:cubicBezTo>
                    <a:pt x="25274" y="63"/>
                    <a:pt x="25408" y="28"/>
                    <a:pt x="255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1" name="Google Shape;2991;p21"/>
            <p:cNvSpPr/>
            <p:nvPr/>
          </p:nvSpPr>
          <p:spPr>
            <a:xfrm>
              <a:off x="-1389150" y="1058375"/>
              <a:ext cx="800250" cy="2725"/>
            </a:xfrm>
            <a:custGeom>
              <a:avLst/>
              <a:gdLst/>
              <a:ahLst/>
              <a:cxnLst/>
              <a:rect l="l" t="t" r="r" b="b"/>
              <a:pathLst>
                <a:path w="32010" h="109" extrusionOk="0">
                  <a:moveTo>
                    <a:pt x="1" y="1"/>
                  </a:moveTo>
                  <a:lnTo>
                    <a:pt x="1" y="108"/>
                  </a:lnTo>
                  <a:lnTo>
                    <a:pt x="31902" y="108"/>
                  </a:lnTo>
                  <a:cubicBezTo>
                    <a:pt x="31938" y="72"/>
                    <a:pt x="31974" y="37"/>
                    <a:pt x="32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2" name="Google Shape;2992;p21"/>
            <p:cNvSpPr/>
            <p:nvPr/>
          </p:nvSpPr>
          <p:spPr>
            <a:xfrm>
              <a:off x="-1389150" y="970750"/>
              <a:ext cx="877200" cy="2475"/>
            </a:xfrm>
            <a:custGeom>
              <a:avLst/>
              <a:gdLst/>
              <a:ahLst/>
              <a:cxnLst/>
              <a:rect l="l" t="t" r="r" b="b"/>
              <a:pathLst>
                <a:path w="35088" h="99" extrusionOk="0">
                  <a:moveTo>
                    <a:pt x="1" y="0"/>
                  </a:moveTo>
                  <a:lnTo>
                    <a:pt x="1" y="98"/>
                  </a:lnTo>
                  <a:lnTo>
                    <a:pt x="35016" y="98"/>
                  </a:lnTo>
                  <a:cubicBezTo>
                    <a:pt x="35043" y="71"/>
                    <a:pt x="35060" y="36"/>
                    <a:pt x="35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3" name="Google Shape;2993;p21"/>
            <p:cNvSpPr/>
            <p:nvPr/>
          </p:nvSpPr>
          <p:spPr>
            <a:xfrm>
              <a:off x="-1389150" y="883100"/>
              <a:ext cx="932725" cy="2475"/>
            </a:xfrm>
            <a:custGeom>
              <a:avLst/>
              <a:gdLst/>
              <a:ahLst/>
              <a:cxnLst/>
              <a:rect l="l" t="t" r="r" b="b"/>
              <a:pathLst>
                <a:path w="37309" h="99" extrusionOk="0">
                  <a:moveTo>
                    <a:pt x="1" y="0"/>
                  </a:moveTo>
                  <a:lnTo>
                    <a:pt x="1" y="98"/>
                  </a:lnTo>
                  <a:lnTo>
                    <a:pt x="37255" y="98"/>
                  </a:lnTo>
                  <a:cubicBezTo>
                    <a:pt x="37273" y="63"/>
                    <a:pt x="37291" y="36"/>
                    <a:pt x="37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94" name="Google Shape;2994;p21"/>
          <p:cNvGrpSpPr/>
          <p:nvPr/>
        </p:nvGrpSpPr>
        <p:grpSpPr>
          <a:xfrm rot="-1454944" flipH="1">
            <a:off x="-35056" y="65665"/>
            <a:ext cx="1467575" cy="1562039"/>
            <a:chOff x="7492255" y="186447"/>
            <a:chExt cx="1523093" cy="1621131"/>
          </a:xfrm>
        </p:grpSpPr>
        <p:sp>
          <p:nvSpPr>
            <p:cNvPr id="2995" name="Google Shape;2995;p21"/>
            <p:cNvSpPr/>
            <p:nvPr/>
          </p:nvSpPr>
          <p:spPr>
            <a:xfrm rot="-1222685">
              <a:off x="7683981" y="343998"/>
              <a:ext cx="1139640" cy="1306031"/>
            </a:xfrm>
            <a:custGeom>
              <a:avLst/>
              <a:gdLst/>
              <a:ahLst/>
              <a:cxnLst/>
              <a:rect l="l" t="t" r="r" b="b"/>
              <a:pathLst>
                <a:path w="27246" h="31224" extrusionOk="0">
                  <a:moveTo>
                    <a:pt x="11482" y="0"/>
                  </a:moveTo>
                  <a:cubicBezTo>
                    <a:pt x="11045" y="0"/>
                    <a:pt x="10599" y="18"/>
                    <a:pt x="10171" y="63"/>
                  </a:cubicBezTo>
                  <a:cubicBezTo>
                    <a:pt x="9047" y="170"/>
                    <a:pt x="7985" y="428"/>
                    <a:pt x="6754" y="794"/>
                  </a:cubicBezTo>
                  <a:cubicBezTo>
                    <a:pt x="5791" y="1080"/>
                    <a:pt x="4658" y="1829"/>
                    <a:pt x="3828" y="2507"/>
                  </a:cubicBezTo>
                  <a:lnTo>
                    <a:pt x="964" y="2168"/>
                  </a:lnTo>
                  <a:cubicBezTo>
                    <a:pt x="938" y="2159"/>
                    <a:pt x="902" y="2159"/>
                    <a:pt x="866" y="2159"/>
                  </a:cubicBezTo>
                  <a:cubicBezTo>
                    <a:pt x="634" y="2159"/>
                    <a:pt x="411" y="2257"/>
                    <a:pt x="251" y="2436"/>
                  </a:cubicBezTo>
                  <a:cubicBezTo>
                    <a:pt x="72" y="2632"/>
                    <a:pt x="1" y="2909"/>
                    <a:pt x="63" y="3176"/>
                  </a:cubicBezTo>
                  <a:lnTo>
                    <a:pt x="777" y="6263"/>
                  </a:lnTo>
                  <a:cubicBezTo>
                    <a:pt x="831" y="6486"/>
                    <a:pt x="973" y="6673"/>
                    <a:pt x="1170" y="6789"/>
                  </a:cubicBezTo>
                  <a:cubicBezTo>
                    <a:pt x="1294" y="6861"/>
                    <a:pt x="1446" y="6905"/>
                    <a:pt x="1589" y="6905"/>
                  </a:cubicBezTo>
                  <a:cubicBezTo>
                    <a:pt x="1669" y="6905"/>
                    <a:pt x="1749" y="6887"/>
                    <a:pt x="1821" y="6869"/>
                  </a:cubicBezTo>
                  <a:lnTo>
                    <a:pt x="4283" y="6138"/>
                  </a:lnTo>
                  <a:cubicBezTo>
                    <a:pt x="4328" y="6147"/>
                    <a:pt x="4408" y="6156"/>
                    <a:pt x="4408" y="6156"/>
                  </a:cubicBezTo>
                  <a:cubicBezTo>
                    <a:pt x="5273" y="6281"/>
                    <a:pt x="6076" y="6441"/>
                    <a:pt x="6808" y="6637"/>
                  </a:cubicBezTo>
                  <a:cubicBezTo>
                    <a:pt x="7530" y="6825"/>
                    <a:pt x="8217" y="7057"/>
                    <a:pt x="8833" y="7324"/>
                  </a:cubicBezTo>
                  <a:cubicBezTo>
                    <a:pt x="9413" y="7574"/>
                    <a:pt x="9957" y="7860"/>
                    <a:pt x="10501" y="8208"/>
                  </a:cubicBezTo>
                  <a:cubicBezTo>
                    <a:pt x="11063" y="8564"/>
                    <a:pt x="11500" y="8895"/>
                    <a:pt x="11875" y="9242"/>
                  </a:cubicBezTo>
                  <a:cubicBezTo>
                    <a:pt x="11884" y="9251"/>
                    <a:pt x="11893" y="9260"/>
                    <a:pt x="11902" y="9260"/>
                  </a:cubicBezTo>
                  <a:lnTo>
                    <a:pt x="12053" y="9385"/>
                  </a:lnTo>
                  <a:lnTo>
                    <a:pt x="12187" y="9519"/>
                  </a:lnTo>
                  <a:cubicBezTo>
                    <a:pt x="12258" y="9590"/>
                    <a:pt x="12321" y="9653"/>
                    <a:pt x="12383" y="9706"/>
                  </a:cubicBezTo>
                  <a:cubicBezTo>
                    <a:pt x="12428" y="9751"/>
                    <a:pt x="12464" y="9787"/>
                    <a:pt x="12499" y="9813"/>
                  </a:cubicBezTo>
                  <a:cubicBezTo>
                    <a:pt x="12589" y="9912"/>
                    <a:pt x="12678" y="10010"/>
                    <a:pt x="12758" y="10099"/>
                  </a:cubicBezTo>
                  <a:cubicBezTo>
                    <a:pt x="12874" y="10215"/>
                    <a:pt x="12990" y="10331"/>
                    <a:pt x="13079" y="10447"/>
                  </a:cubicBezTo>
                  <a:cubicBezTo>
                    <a:pt x="13088" y="10456"/>
                    <a:pt x="13097" y="10465"/>
                    <a:pt x="13106" y="10474"/>
                  </a:cubicBezTo>
                  <a:lnTo>
                    <a:pt x="13258" y="10643"/>
                  </a:lnTo>
                  <a:cubicBezTo>
                    <a:pt x="13284" y="10670"/>
                    <a:pt x="13311" y="10705"/>
                    <a:pt x="13338" y="10732"/>
                  </a:cubicBezTo>
                  <a:cubicBezTo>
                    <a:pt x="13347" y="10741"/>
                    <a:pt x="13356" y="10750"/>
                    <a:pt x="13356" y="10759"/>
                  </a:cubicBezTo>
                  <a:lnTo>
                    <a:pt x="13374" y="10777"/>
                  </a:lnTo>
                  <a:cubicBezTo>
                    <a:pt x="13463" y="10893"/>
                    <a:pt x="13561" y="11018"/>
                    <a:pt x="13686" y="11169"/>
                  </a:cubicBezTo>
                  <a:lnTo>
                    <a:pt x="13820" y="11330"/>
                  </a:lnTo>
                  <a:lnTo>
                    <a:pt x="13936" y="11499"/>
                  </a:lnTo>
                  <a:cubicBezTo>
                    <a:pt x="14016" y="11615"/>
                    <a:pt x="14096" y="11722"/>
                    <a:pt x="14176" y="11821"/>
                  </a:cubicBezTo>
                  <a:lnTo>
                    <a:pt x="14230" y="11892"/>
                  </a:lnTo>
                  <a:lnTo>
                    <a:pt x="14756" y="12668"/>
                  </a:lnTo>
                  <a:lnTo>
                    <a:pt x="15015" y="13087"/>
                  </a:lnTo>
                  <a:cubicBezTo>
                    <a:pt x="15015" y="13087"/>
                    <a:pt x="15167" y="13319"/>
                    <a:pt x="15167" y="13328"/>
                  </a:cubicBezTo>
                  <a:cubicBezTo>
                    <a:pt x="15202" y="13373"/>
                    <a:pt x="15229" y="13426"/>
                    <a:pt x="15256" y="13471"/>
                  </a:cubicBezTo>
                  <a:cubicBezTo>
                    <a:pt x="15256" y="13480"/>
                    <a:pt x="15265" y="13489"/>
                    <a:pt x="15274" y="13498"/>
                  </a:cubicBezTo>
                  <a:cubicBezTo>
                    <a:pt x="15961" y="14649"/>
                    <a:pt x="16496" y="15746"/>
                    <a:pt x="16906" y="16852"/>
                  </a:cubicBezTo>
                  <a:cubicBezTo>
                    <a:pt x="16906" y="16861"/>
                    <a:pt x="16915" y="16870"/>
                    <a:pt x="16915" y="16879"/>
                  </a:cubicBezTo>
                  <a:lnTo>
                    <a:pt x="16951" y="16959"/>
                  </a:lnTo>
                  <a:lnTo>
                    <a:pt x="16978" y="17039"/>
                  </a:lnTo>
                  <a:lnTo>
                    <a:pt x="17049" y="17262"/>
                  </a:lnTo>
                  <a:cubicBezTo>
                    <a:pt x="17049" y="17262"/>
                    <a:pt x="17049" y="17271"/>
                    <a:pt x="17049" y="17280"/>
                  </a:cubicBezTo>
                  <a:lnTo>
                    <a:pt x="17129" y="17494"/>
                  </a:lnTo>
                  <a:cubicBezTo>
                    <a:pt x="17138" y="17512"/>
                    <a:pt x="17156" y="17566"/>
                    <a:pt x="17156" y="17566"/>
                  </a:cubicBezTo>
                  <a:lnTo>
                    <a:pt x="17174" y="17655"/>
                  </a:lnTo>
                  <a:cubicBezTo>
                    <a:pt x="17219" y="17807"/>
                    <a:pt x="17263" y="17967"/>
                    <a:pt x="17317" y="18137"/>
                  </a:cubicBezTo>
                  <a:cubicBezTo>
                    <a:pt x="17335" y="18199"/>
                    <a:pt x="17343" y="18262"/>
                    <a:pt x="17361" y="18342"/>
                  </a:cubicBezTo>
                  <a:cubicBezTo>
                    <a:pt x="17379" y="18404"/>
                    <a:pt x="17388" y="18467"/>
                    <a:pt x="17406" y="18538"/>
                  </a:cubicBezTo>
                  <a:cubicBezTo>
                    <a:pt x="17558" y="19163"/>
                    <a:pt x="17647" y="19734"/>
                    <a:pt x="17682" y="20296"/>
                  </a:cubicBezTo>
                  <a:cubicBezTo>
                    <a:pt x="17736" y="20929"/>
                    <a:pt x="17736" y="21580"/>
                    <a:pt x="17691" y="22240"/>
                  </a:cubicBezTo>
                  <a:cubicBezTo>
                    <a:pt x="17656" y="22909"/>
                    <a:pt x="17549" y="23632"/>
                    <a:pt x="17397" y="24390"/>
                  </a:cubicBezTo>
                  <a:cubicBezTo>
                    <a:pt x="17245" y="25131"/>
                    <a:pt x="17040" y="25934"/>
                    <a:pt x="16773" y="26763"/>
                  </a:cubicBezTo>
                  <a:cubicBezTo>
                    <a:pt x="16773" y="26772"/>
                    <a:pt x="16773" y="26772"/>
                    <a:pt x="16773" y="26772"/>
                  </a:cubicBezTo>
                  <a:cubicBezTo>
                    <a:pt x="16737" y="26870"/>
                    <a:pt x="16710" y="26968"/>
                    <a:pt x="16674" y="27075"/>
                  </a:cubicBezTo>
                  <a:lnTo>
                    <a:pt x="14765" y="28556"/>
                  </a:lnTo>
                  <a:cubicBezTo>
                    <a:pt x="14542" y="28717"/>
                    <a:pt x="14426" y="28985"/>
                    <a:pt x="14444" y="29252"/>
                  </a:cubicBezTo>
                  <a:cubicBezTo>
                    <a:pt x="14453" y="29520"/>
                    <a:pt x="14605" y="29770"/>
                    <a:pt x="14828" y="29912"/>
                  </a:cubicBezTo>
                  <a:lnTo>
                    <a:pt x="16755" y="31099"/>
                  </a:lnTo>
                  <a:cubicBezTo>
                    <a:pt x="16888" y="31179"/>
                    <a:pt x="17040" y="31224"/>
                    <a:pt x="17183" y="31224"/>
                  </a:cubicBezTo>
                  <a:cubicBezTo>
                    <a:pt x="17406" y="31224"/>
                    <a:pt x="17611" y="31143"/>
                    <a:pt x="17772" y="30983"/>
                  </a:cubicBezTo>
                  <a:lnTo>
                    <a:pt x="19208" y="29538"/>
                  </a:lnTo>
                  <a:cubicBezTo>
                    <a:pt x="19449" y="29404"/>
                    <a:pt x="19681" y="29270"/>
                    <a:pt x="19913" y="29136"/>
                  </a:cubicBezTo>
                  <a:cubicBezTo>
                    <a:pt x="20876" y="28539"/>
                    <a:pt x="21777" y="27825"/>
                    <a:pt x="22580" y="27031"/>
                  </a:cubicBezTo>
                  <a:cubicBezTo>
                    <a:pt x="24266" y="25372"/>
                    <a:pt x="25551" y="23320"/>
                    <a:pt x="26291" y="21090"/>
                  </a:cubicBezTo>
                  <a:cubicBezTo>
                    <a:pt x="27041" y="18895"/>
                    <a:pt x="27246" y="16468"/>
                    <a:pt x="26889" y="14087"/>
                  </a:cubicBezTo>
                  <a:cubicBezTo>
                    <a:pt x="26559" y="11937"/>
                    <a:pt x="25810" y="9858"/>
                    <a:pt x="24650" y="7913"/>
                  </a:cubicBezTo>
                  <a:cubicBezTo>
                    <a:pt x="24436" y="7547"/>
                    <a:pt x="24195" y="7200"/>
                    <a:pt x="23972" y="6861"/>
                  </a:cubicBezTo>
                  <a:cubicBezTo>
                    <a:pt x="23909" y="6771"/>
                    <a:pt x="23856" y="6682"/>
                    <a:pt x="23793" y="6602"/>
                  </a:cubicBezTo>
                  <a:cubicBezTo>
                    <a:pt x="23784" y="6584"/>
                    <a:pt x="23776" y="6575"/>
                    <a:pt x="23767" y="6557"/>
                  </a:cubicBezTo>
                  <a:cubicBezTo>
                    <a:pt x="23401" y="6067"/>
                    <a:pt x="23080" y="5665"/>
                    <a:pt x="22776" y="5299"/>
                  </a:cubicBezTo>
                  <a:cubicBezTo>
                    <a:pt x="22767" y="5299"/>
                    <a:pt x="22767" y="5290"/>
                    <a:pt x="22759" y="5282"/>
                  </a:cubicBezTo>
                  <a:lnTo>
                    <a:pt x="22643" y="5157"/>
                  </a:lnTo>
                  <a:cubicBezTo>
                    <a:pt x="22500" y="5005"/>
                    <a:pt x="22357" y="4844"/>
                    <a:pt x="22205" y="4684"/>
                  </a:cubicBezTo>
                  <a:lnTo>
                    <a:pt x="21938" y="4398"/>
                  </a:lnTo>
                  <a:cubicBezTo>
                    <a:pt x="21929" y="4398"/>
                    <a:pt x="21929" y="4389"/>
                    <a:pt x="21920" y="4389"/>
                  </a:cubicBezTo>
                  <a:cubicBezTo>
                    <a:pt x="21840" y="4309"/>
                    <a:pt x="21768" y="4238"/>
                    <a:pt x="21688" y="4166"/>
                  </a:cubicBezTo>
                  <a:cubicBezTo>
                    <a:pt x="21661" y="4140"/>
                    <a:pt x="21634" y="4113"/>
                    <a:pt x="21608" y="4086"/>
                  </a:cubicBezTo>
                  <a:cubicBezTo>
                    <a:pt x="21376" y="3872"/>
                    <a:pt x="21180" y="3702"/>
                    <a:pt x="20992" y="3533"/>
                  </a:cubicBezTo>
                  <a:cubicBezTo>
                    <a:pt x="20823" y="3390"/>
                    <a:pt x="20653" y="3256"/>
                    <a:pt x="20484" y="3132"/>
                  </a:cubicBezTo>
                  <a:cubicBezTo>
                    <a:pt x="20430" y="3087"/>
                    <a:pt x="20377" y="3042"/>
                    <a:pt x="20323" y="2998"/>
                  </a:cubicBezTo>
                  <a:cubicBezTo>
                    <a:pt x="19913" y="2668"/>
                    <a:pt x="19467" y="2391"/>
                    <a:pt x="19038" y="2123"/>
                  </a:cubicBezTo>
                  <a:lnTo>
                    <a:pt x="18878" y="2025"/>
                  </a:lnTo>
                  <a:cubicBezTo>
                    <a:pt x="18780" y="1963"/>
                    <a:pt x="18673" y="1909"/>
                    <a:pt x="18583" y="1856"/>
                  </a:cubicBezTo>
                  <a:cubicBezTo>
                    <a:pt x="18548" y="1838"/>
                    <a:pt x="18512" y="1820"/>
                    <a:pt x="18476" y="1802"/>
                  </a:cubicBezTo>
                  <a:cubicBezTo>
                    <a:pt x="18476" y="1802"/>
                    <a:pt x="18468" y="1793"/>
                    <a:pt x="18468" y="1793"/>
                  </a:cubicBezTo>
                  <a:cubicBezTo>
                    <a:pt x="18343" y="1722"/>
                    <a:pt x="18209" y="1660"/>
                    <a:pt x="18075" y="1588"/>
                  </a:cubicBezTo>
                  <a:lnTo>
                    <a:pt x="17700" y="1401"/>
                  </a:lnTo>
                  <a:cubicBezTo>
                    <a:pt x="17682" y="1392"/>
                    <a:pt x="17674" y="1383"/>
                    <a:pt x="17656" y="1374"/>
                  </a:cubicBezTo>
                  <a:lnTo>
                    <a:pt x="17236" y="1196"/>
                  </a:lnTo>
                  <a:cubicBezTo>
                    <a:pt x="17112" y="1142"/>
                    <a:pt x="16987" y="1080"/>
                    <a:pt x="16853" y="1026"/>
                  </a:cubicBezTo>
                  <a:cubicBezTo>
                    <a:pt x="16817" y="1017"/>
                    <a:pt x="16790" y="1008"/>
                    <a:pt x="16764" y="991"/>
                  </a:cubicBezTo>
                  <a:cubicBezTo>
                    <a:pt x="16657" y="955"/>
                    <a:pt x="16541" y="901"/>
                    <a:pt x="16407" y="857"/>
                  </a:cubicBezTo>
                  <a:lnTo>
                    <a:pt x="16255" y="812"/>
                  </a:lnTo>
                  <a:cubicBezTo>
                    <a:pt x="16041" y="732"/>
                    <a:pt x="15809" y="660"/>
                    <a:pt x="15577" y="589"/>
                  </a:cubicBezTo>
                  <a:cubicBezTo>
                    <a:pt x="15577" y="589"/>
                    <a:pt x="15568" y="580"/>
                    <a:pt x="15568" y="580"/>
                  </a:cubicBezTo>
                  <a:cubicBezTo>
                    <a:pt x="15354" y="518"/>
                    <a:pt x="15140" y="464"/>
                    <a:pt x="14935" y="420"/>
                  </a:cubicBezTo>
                  <a:cubicBezTo>
                    <a:pt x="14863" y="402"/>
                    <a:pt x="14783" y="384"/>
                    <a:pt x="14712" y="366"/>
                  </a:cubicBezTo>
                  <a:cubicBezTo>
                    <a:pt x="14435" y="295"/>
                    <a:pt x="14176" y="250"/>
                    <a:pt x="13918" y="205"/>
                  </a:cubicBezTo>
                  <a:lnTo>
                    <a:pt x="13793" y="188"/>
                  </a:lnTo>
                  <a:cubicBezTo>
                    <a:pt x="13026" y="63"/>
                    <a:pt x="12250" y="0"/>
                    <a:pt x="11482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6" name="Google Shape;2996;p21"/>
            <p:cNvSpPr/>
            <p:nvPr/>
          </p:nvSpPr>
          <p:spPr>
            <a:xfrm rot="-1222685">
              <a:off x="7720162" y="378438"/>
              <a:ext cx="1067612" cy="1236848"/>
            </a:xfrm>
            <a:custGeom>
              <a:avLst/>
              <a:gdLst/>
              <a:ahLst/>
              <a:cxnLst/>
              <a:rect l="l" t="t" r="r" b="b"/>
              <a:pathLst>
                <a:path w="25524" h="29570" extrusionOk="0">
                  <a:moveTo>
                    <a:pt x="10607" y="1"/>
                  </a:moveTo>
                  <a:cubicBezTo>
                    <a:pt x="10196" y="1"/>
                    <a:pt x="9785" y="20"/>
                    <a:pt x="9376" y="58"/>
                  </a:cubicBezTo>
                  <a:cubicBezTo>
                    <a:pt x="8252" y="166"/>
                    <a:pt x="7173" y="451"/>
                    <a:pt x="6120" y="763"/>
                  </a:cubicBezTo>
                  <a:cubicBezTo>
                    <a:pt x="5273" y="1013"/>
                    <a:pt x="4113" y="1771"/>
                    <a:pt x="3221" y="2547"/>
                  </a:cubicBezTo>
                  <a:lnTo>
                    <a:pt x="0" y="2164"/>
                  </a:lnTo>
                  <a:lnTo>
                    <a:pt x="473" y="4180"/>
                  </a:lnTo>
                  <a:cubicBezTo>
                    <a:pt x="509" y="4171"/>
                    <a:pt x="544" y="4153"/>
                    <a:pt x="580" y="4144"/>
                  </a:cubicBezTo>
                  <a:cubicBezTo>
                    <a:pt x="1633" y="3832"/>
                    <a:pt x="2712" y="3547"/>
                    <a:pt x="3836" y="3440"/>
                  </a:cubicBezTo>
                  <a:cubicBezTo>
                    <a:pt x="4242" y="3404"/>
                    <a:pt x="4650" y="3386"/>
                    <a:pt x="5059" y="3386"/>
                  </a:cubicBezTo>
                  <a:cubicBezTo>
                    <a:pt x="5791" y="3386"/>
                    <a:pt x="6526" y="3444"/>
                    <a:pt x="7253" y="3564"/>
                  </a:cubicBezTo>
                  <a:cubicBezTo>
                    <a:pt x="7530" y="3609"/>
                    <a:pt x="7824" y="3645"/>
                    <a:pt x="8092" y="3725"/>
                  </a:cubicBezTo>
                  <a:cubicBezTo>
                    <a:pt x="8368" y="3787"/>
                    <a:pt x="8654" y="3850"/>
                    <a:pt x="8930" y="3930"/>
                  </a:cubicBezTo>
                  <a:cubicBezTo>
                    <a:pt x="9198" y="4019"/>
                    <a:pt x="9466" y="4109"/>
                    <a:pt x="9742" y="4207"/>
                  </a:cubicBezTo>
                  <a:cubicBezTo>
                    <a:pt x="9876" y="4242"/>
                    <a:pt x="10001" y="4305"/>
                    <a:pt x="10135" y="4358"/>
                  </a:cubicBezTo>
                  <a:cubicBezTo>
                    <a:pt x="10268" y="4412"/>
                    <a:pt x="10393" y="4465"/>
                    <a:pt x="10527" y="4519"/>
                  </a:cubicBezTo>
                  <a:lnTo>
                    <a:pt x="10920" y="4688"/>
                  </a:lnTo>
                  <a:lnTo>
                    <a:pt x="11294" y="4885"/>
                  </a:lnTo>
                  <a:cubicBezTo>
                    <a:pt x="11419" y="4947"/>
                    <a:pt x="11544" y="5010"/>
                    <a:pt x="11660" y="5081"/>
                  </a:cubicBezTo>
                  <a:cubicBezTo>
                    <a:pt x="11785" y="5143"/>
                    <a:pt x="11910" y="5206"/>
                    <a:pt x="12026" y="5286"/>
                  </a:cubicBezTo>
                  <a:cubicBezTo>
                    <a:pt x="12499" y="5581"/>
                    <a:pt x="12980" y="5866"/>
                    <a:pt x="13400" y="6205"/>
                  </a:cubicBezTo>
                  <a:cubicBezTo>
                    <a:pt x="13614" y="6375"/>
                    <a:pt x="13837" y="6535"/>
                    <a:pt x="14042" y="6714"/>
                  </a:cubicBezTo>
                  <a:cubicBezTo>
                    <a:pt x="14238" y="6892"/>
                    <a:pt x="14443" y="7070"/>
                    <a:pt x="14640" y="7249"/>
                  </a:cubicBezTo>
                  <a:cubicBezTo>
                    <a:pt x="14738" y="7347"/>
                    <a:pt x="14836" y="7436"/>
                    <a:pt x="14934" y="7525"/>
                  </a:cubicBezTo>
                  <a:lnTo>
                    <a:pt x="15202" y="7811"/>
                  </a:lnTo>
                  <a:cubicBezTo>
                    <a:pt x="15380" y="8007"/>
                    <a:pt x="15559" y="8203"/>
                    <a:pt x="15737" y="8400"/>
                  </a:cubicBezTo>
                  <a:cubicBezTo>
                    <a:pt x="16076" y="8792"/>
                    <a:pt x="16388" y="9202"/>
                    <a:pt x="16700" y="9613"/>
                  </a:cubicBezTo>
                  <a:cubicBezTo>
                    <a:pt x="16986" y="10041"/>
                    <a:pt x="17271" y="10451"/>
                    <a:pt x="17530" y="10889"/>
                  </a:cubicBezTo>
                  <a:cubicBezTo>
                    <a:pt x="18556" y="12628"/>
                    <a:pt x="19332" y="14618"/>
                    <a:pt x="19671" y="16767"/>
                  </a:cubicBezTo>
                  <a:cubicBezTo>
                    <a:pt x="19983" y="18917"/>
                    <a:pt x="19832" y="21237"/>
                    <a:pt x="19100" y="23378"/>
                  </a:cubicBezTo>
                  <a:cubicBezTo>
                    <a:pt x="18387" y="25528"/>
                    <a:pt x="17147" y="27473"/>
                    <a:pt x="15594" y="28998"/>
                  </a:cubicBezTo>
                  <a:cubicBezTo>
                    <a:pt x="15568" y="29025"/>
                    <a:pt x="15541" y="29052"/>
                    <a:pt x="15514" y="29070"/>
                  </a:cubicBezTo>
                  <a:lnTo>
                    <a:pt x="16326" y="29569"/>
                  </a:lnTo>
                  <a:lnTo>
                    <a:pt x="17842" y="28035"/>
                  </a:lnTo>
                  <a:cubicBezTo>
                    <a:pt x="18101" y="27901"/>
                    <a:pt x="18360" y="27758"/>
                    <a:pt x="18610" y="27606"/>
                  </a:cubicBezTo>
                  <a:cubicBezTo>
                    <a:pt x="19511" y="27044"/>
                    <a:pt x="20367" y="26384"/>
                    <a:pt x="21134" y="25617"/>
                  </a:cubicBezTo>
                  <a:cubicBezTo>
                    <a:pt x="22687" y="24092"/>
                    <a:pt x="23927" y="22147"/>
                    <a:pt x="24640" y="19997"/>
                  </a:cubicBezTo>
                  <a:cubicBezTo>
                    <a:pt x="25372" y="17856"/>
                    <a:pt x="25523" y="15536"/>
                    <a:pt x="25211" y="13386"/>
                  </a:cubicBezTo>
                  <a:cubicBezTo>
                    <a:pt x="24872" y="11228"/>
                    <a:pt x="24105" y="9247"/>
                    <a:pt x="23070" y="7507"/>
                  </a:cubicBezTo>
                  <a:cubicBezTo>
                    <a:pt x="22811" y="7070"/>
                    <a:pt x="22526" y="6651"/>
                    <a:pt x="22240" y="6232"/>
                  </a:cubicBezTo>
                  <a:cubicBezTo>
                    <a:pt x="21928" y="5821"/>
                    <a:pt x="21616" y="5411"/>
                    <a:pt x="21277" y="5010"/>
                  </a:cubicBezTo>
                  <a:cubicBezTo>
                    <a:pt x="21099" y="4822"/>
                    <a:pt x="20920" y="4626"/>
                    <a:pt x="20742" y="4430"/>
                  </a:cubicBezTo>
                  <a:lnTo>
                    <a:pt x="20474" y="4144"/>
                  </a:lnTo>
                  <a:cubicBezTo>
                    <a:pt x="20376" y="4055"/>
                    <a:pt x="20278" y="3966"/>
                    <a:pt x="20180" y="3868"/>
                  </a:cubicBezTo>
                  <a:cubicBezTo>
                    <a:pt x="19983" y="3689"/>
                    <a:pt x="19778" y="3511"/>
                    <a:pt x="19582" y="3332"/>
                  </a:cubicBezTo>
                  <a:cubicBezTo>
                    <a:pt x="19377" y="3154"/>
                    <a:pt x="19154" y="2993"/>
                    <a:pt x="18940" y="2824"/>
                  </a:cubicBezTo>
                  <a:cubicBezTo>
                    <a:pt x="18520" y="2485"/>
                    <a:pt x="18039" y="2191"/>
                    <a:pt x="17566" y="1905"/>
                  </a:cubicBezTo>
                  <a:cubicBezTo>
                    <a:pt x="17450" y="1825"/>
                    <a:pt x="17325" y="1762"/>
                    <a:pt x="17200" y="1700"/>
                  </a:cubicBezTo>
                  <a:cubicBezTo>
                    <a:pt x="17084" y="1629"/>
                    <a:pt x="16959" y="1566"/>
                    <a:pt x="16834" y="1504"/>
                  </a:cubicBezTo>
                  <a:lnTo>
                    <a:pt x="16460" y="1307"/>
                  </a:lnTo>
                  <a:lnTo>
                    <a:pt x="16067" y="1138"/>
                  </a:lnTo>
                  <a:cubicBezTo>
                    <a:pt x="15933" y="1084"/>
                    <a:pt x="15808" y="1022"/>
                    <a:pt x="15675" y="977"/>
                  </a:cubicBezTo>
                  <a:cubicBezTo>
                    <a:pt x="15541" y="924"/>
                    <a:pt x="15416" y="861"/>
                    <a:pt x="15282" y="817"/>
                  </a:cubicBezTo>
                  <a:cubicBezTo>
                    <a:pt x="15005" y="728"/>
                    <a:pt x="14738" y="638"/>
                    <a:pt x="14470" y="549"/>
                  </a:cubicBezTo>
                  <a:cubicBezTo>
                    <a:pt x="14194" y="469"/>
                    <a:pt x="13908" y="406"/>
                    <a:pt x="13632" y="344"/>
                  </a:cubicBezTo>
                  <a:cubicBezTo>
                    <a:pt x="13364" y="264"/>
                    <a:pt x="13070" y="228"/>
                    <a:pt x="12793" y="174"/>
                  </a:cubicBezTo>
                  <a:cubicBezTo>
                    <a:pt x="12069" y="60"/>
                    <a:pt x="11337" y="1"/>
                    <a:pt x="10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7" name="Google Shape;2997;p21"/>
            <p:cNvSpPr/>
            <p:nvPr/>
          </p:nvSpPr>
          <p:spPr>
            <a:xfrm rot="-1222685">
              <a:off x="7767596" y="553190"/>
              <a:ext cx="816102" cy="1074305"/>
            </a:xfrm>
            <a:custGeom>
              <a:avLst/>
              <a:gdLst/>
              <a:ahLst/>
              <a:cxnLst/>
              <a:rect l="l" t="t" r="r" b="b"/>
              <a:pathLst>
                <a:path w="19511" h="25684" extrusionOk="0">
                  <a:moveTo>
                    <a:pt x="4586" y="0"/>
                  </a:moveTo>
                  <a:cubicBezTo>
                    <a:pt x="4177" y="0"/>
                    <a:pt x="3769" y="18"/>
                    <a:pt x="3363" y="54"/>
                  </a:cubicBezTo>
                  <a:cubicBezTo>
                    <a:pt x="2239" y="161"/>
                    <a:pt x="1160" y="446"/>
                    <a:pt x="107" y="758"/>
                  </a:cubicBezTo>
                  <a:cubicBezTo>
                    <a:pt x="71" y="767"/>
                    <a:pt x="36" y="785"/>
                    <a:pt x="0" y="794"/>
                  </a:cubicBezTo>
                  <a:lnTo>
                    <a:pt x="250" y="1864"/>
                  </a:lnTo>
                  <a:lnTo>
                    <a:pt x="2882" y="1079"/>
                  </a:lnTo>
                  <a:cubicBezTo>
                    <a:pt x="2989" y="1097"/>
                    <a:pt x="3087" y="1115"/>
                    <a:pt x="3185" y="1124"/>
                  </a:cubicBezTo>
                  <a:cubicBezTo>
                    <a:pt x="4077" y="1249"/>
                    <a:pt x="4907" y="1418"/>
                    <a:pt x="5674" y="1624"/>
                  </a:cubicBezTo>
                  <a:cubicBezTo>
                    <a:pt x="6450" y="1829"/>
                    <a:pt x="7164" y="2070"/>
                    <a:pt x="7824" y="2346"/>
                  </a:cubicBezTo>
                  <a:cubicBezTo>
                    <a:pt x="8475" y="2632"/>
                    <a:pt x="9064" y="2953"/>
                    <a:pt x="9608" y="3292"/>
                  </a:cubicBezTo>
                  <a:cubicBezTo>
                    <a:pt x="10143" y="3640"/>
                    <a:pt x="10643" y="4006"/>
                    <a:pt x="11098" y="4416"/>
                  </a:cubicBezTo>
                  <a:lnTo>
                    <a:pt x="11267" y="4559"/>
                  </a:lnTo>
                  <a:lnTo>
                    <a:pt x="11437" y="4728"/>
                  </a:lnTo>
                  <a:cubicBezTo>
                    <a:pt x="11544" y="4835"/>
                    <a:pt x="11660" y="4924"/>
                    <a:pt x="11767" y="5040"/>
                  </a:cubicBezTo>
                  <a:cubicBezTo>
                    <a:pt x="11972" y="5272"/>
                    <a:pt x="12195" y="5469"/>
                    <a:pt x="12391" y="5718"/>
                  </a:cubicBezTo>
                  <a:lnTo>
                    <a:pt x="12543" y="5888"/>
                  </a:lnTo>
                  <a:cubicBezTo>
                    <a:pt x="12588" y="5950"/>
                    <a:pt x="12650" y="5995"/>
                    <a:pt x="12695" y="6066"/>
                  </a:cubicBezTo>
                  <a:cubicBezTo>
                    <a:pt x="12793" y="6191"/>
                    <a:pt x="12891" y="6316"/>
                    <a:pt x="12989" y="6432"/>
                  </a:cubicBezTo>
                  <a:lnTo>
                    <a:pt x="13132" y="6619"/>
                  </a:lnTo>
                  <a:lnTo>
                    <a:pt x="13275" y="6816"/>
                  </a:lnTo>
                  <a:cubicBezTo>
                    <a:pt x="13364" y="6941"/>
                    <a:pt x="13462" y="7065"/>
                    <a:pt x="13560" y="7199"/>
                  </a:cubicBezTo>
                  <a:lnTo>
                    <a:pt x="14113" y="8011"/>
                  </a:lnTo>
                  <a:lnTo>
                    <a:pt x="14381" y="8439"/>
                  </a:lnTo>
                  <a:lnTo>
                    <a:pt x="14515" y="8653"/>
                  </a:lnTo>
                  <a:cubicBezTo>
                    <a:pt x="14559" y="8725"/>
                    <a:pt x="14604" y="8796"/>
                    <a:pt x="14648" y="8867"/>
                  </a:cubicBezTo>
                  <a:cubicBezTo>
                    <a:pt x="15344" y="10036"/>
                    <a:pt x="15906" y="11187"/>
                    <a:pt x="16343" y="12356"/>
                  </a:cubicBezTo>
                  <a:lnTo>
                    <a:pt x="16388" y="12463"/>
                  </a:lnTo>
                  <a:lnTo>
                    <a:pt x="16424" y="12570"/>
                  </a:lnTo>
                  <a:lnTo>
                    <a:pt x="16495" y="12793"/>
                  </a:lnTo>
                  <a:lnTo>
                    <a:pt x="16575" y="13016"/>
                  </a:lnTo>
                  <a:cubicBezTo>
                    <a:pt x="16584" y="13051"/>
                    <a:pt x="16602" y="13087"/>
                    <a:pt x="16611" y="13123"/>
                  </a:cubicBezTo>
                  <a:lnTo>
                    <a:pt x="16638" y="13239"/>
                  </a:lnTo>
                  <a:cubicBezTo>
                    <a:pt x="16682" y="13381"/>
                    <a:pt x="16718" y="13533"/>
                    <a:pt x="16772" y="13685"/>
                  </a:cubicBezTo>
                  <a:cubicBezTo>
                    <a:pt x="16816" y="13828"/>
                    <a:pt x="16834" y="13979"/>
                    <a:pt x="16879" y="14131"/>
                  </a:cubicBezTo>
                  <a:cubicBezTo>
                    <a:pt x="17013" y="14737"/>
                    <a:pt x="17120" y="15362"/>
                    <a:pt x="17173" y="16022"/>
                  </a:cubicBezTo>
                  <a:cubicBezTo>
                    <a:pt x="17218" y="16673"/>
                    <a:pt x="17227" y="17360"/>
                    <a:pt x="17182" y="18083"/>
                  </a:cubicBezTo>
                  <a:cubicBezTo>
                    <a:pt x="17137" y="18805"/>
                    <a:pt x="17030" y="19555"/>
                    <a:pt x="16870" y="20349"/>
                  </a:cubicBezTo>
                  <a:cubicBezTo>
                    <a:pt x="16709" y="21134"/>
                    <a:pt x="16495" y="21955"/>
                    <a:pt x="16219" y="22811"/>
                  </a:cubicBezTo>
                  <a:cubicBezTo>
                    <a:pt x="16165" y="22989"/>
                    <a:pt x="16103" y="23177"/>
                    <a:pt x="16040" y="23364"/>
                  </a:cubicBezTo>
                  <a:lnTo>
                    <a:pt x="13926" y="24997"/>
                  </a:lnTo>
                  <a:lnTo>
                    <a:pt x="15041" y="25684"/>
                  </a:lnTo>
                  <a:cubicBezTo>
                    <a:pt x="15068" y="25666"/>
                    <a:pt x="15095" y="25639"/>
                    <a:pt x="15121" y="25612"/>
                  </a:cubicBezTo>
                  <a:cubicBezTo>
                    <a:pt x="16674" y="24087"/>
                    <a:pt x="17914" y="22142"/>
                    <a:pt x="18627" y="19992"/>
                  </a:cubicBezTo>
                  <a:cubicBezTo>
                    <a:pt x="19359" y="17851"/>
                    <a:pt x="19510" y="15531"/>
                    <a:pt x="19198" y="13381"/>
                  </a:cubicBezTo>
                  <a:cubicBezTo>
                    <a:pt x="18859" y="11232"/>
                    <a:pt x="18083" y="9242"/>
                    <a:pt x="17057" y="7503"/>
                  </a:cubicBezTo>
                  <a:cubicBezTo>
                    <a:pt x="16798" y="7065"/>
                    <a:pt x="16513" y="6655"/>
                    <a:pt x="16227" y="6227"/>
                  </a:cubicBezTo>
                  <a:cubicBezTo>
                    <a:pt x="15915" y="5816"/>
                    <a:pt x="15603" y="5406"/>
                    <a:pt x="15264" y="5014"/>
                  </a:cubicBezTo>
                  <a:cubicBezTo>
                    <a:pt x="15086" y="4817"/>
                    <a:pt x="14907" y="4621"/>
                    <a:pt x="14729" y="4425"/>
                  </a:cubicBezTo>
                  <a:lnTo>
                    <a:pt x="14461" y="4139"/>
                  </a:lnTo>
                  <a:cubicBezTo>
                    <a:pt x="14363" y="4050"/>
                    <a:pt x="14265" y="3961"/>
                    <a:pt x="14167" y="3863"/>
                  </a:cubicBezTo>
                  <a:cubicBezTo>
                    <a:pt x="13970" y="3684"/>
                    <a:pt x="13765" y="3506"/>
                    <a:pt x="13569" y="3328"/>
                  </a:cubicBezTo>
                  <a:cubicBezTo>
                    <a:pt x="13364" y="3149"/>
                    <a:pt x="13141" y="2989"/>
                    <a:pt x="12927" y="2819"/>
                  </a:cubicBezTo>
                  <a:cubicBezTo>
                    <a:pt x="12507" y="2480"/>
                    <a:pt x="12026" y="2195"/>
                    <a:pt x="11553" y="1900"/>
                  </a:cubicBezTo>
                  <a:cubicBezTo>
                    <a:pt x="11437" y="1820"/>
                    <a:pt x="11312" y="1757"/>
                    <a:pt x="11187" y="1695"/>
                  </a:cubicBezTo>
                  <a:cubicBezTo>
                    <a:pt x="11071" y="1624"/>
                    <a:pt x="10946" y="1561"/>
                    <a:pt x="10821" y="1499"/>
                  </a:cubicBezTo>
                  <a:lnTo>
                    <a:pt x="10447" y="1302"/>
                  </a:lnTo>
                  <a:lnTo>
                    <a:pt x="10054" y="1133"/>
                  </a:lnTo>
                  <a:cubicBezTo>
                    <a:pt x="9920" y="1079"/>
                    <a:pt x="9795" y="1026"/>
                    <a:pt x="9662" y="972"/>
                  </a:cubicBezTo>
                  <a:cubicBezTo>
                    <a:pt x="9528" y="919"/>
                    <a:pt x="9403" y="856"/>
                    <a:pt x="9269" y="821"/>
                  </a:cubicBezTo>
                  <a:cubicBezTo>
                    <a:pt x="8993" y="723"/>
                    <a:pt x="8725" y="633"/>
                    <a:pt x="8457" y="544"/>
                  </a:cubicBezTo>
                  <a:cubicBezTo>
                    <a:pt x="8181" y="464"/>
                    <a:pt x="7895" y="401"/>
                    <a:pt x="7619" y="339"/>
                  </a:cubicBezTo>
                  <a:cubicBezTo>
                    <a:pt x="7351" y="259"/>
                    <a:pt x="7057" y="223"/>
                    <a:pt x="6780" y="178"/>
                  </a:cubicBezTo>
                  <a:cubicBezTo>
                    <a:pt x="6053" y="58"/>
                    <a:pt x="5318" y="0"/>
                    <a:pt x="45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8" name="Google Shape;2998;p21"/>
            <p:cNvSpPr/>
            <p:nvPr/>
          </p:nvSpPr>
          <p:spPr>
            <a:xfrm rot="-1222685">
              <a:off x="8594511" y="802081"/>
              <a:ext cx="50779" cy="232688"/>
            </a:xfrm>
            <a:custGeom>
              <a:avLst/>
              <a:gdLst/>
              <a:ahLst/>
              <a:cxnLst/>
              <a:rect l="l" t="t" r="r" b="b"/>
              <a:pathLst>
                <a:path w="1214" h="5563" extrusionOk="0">
                  <a:moveTo>
                    <a:pt x="264" y="1"/>
                  </a:moveTo>
                  <a:cubicBezTo>
                    <a:pt x="239" y="1"/>
                    <a:pt x="213" y="5"/>
                    <a:pt x="188" y="14"/>
                  </a:cubicBezTo>
                  <a:cubicBezTo>
                    <a:pt x="72" y="50"/>
                    <a:pt x="0" y="184"/>
                    <a:pt x="36" y="300"/>
                  </a:cubicBezTo>
                  <a:cubicBezTo>
                    <a:pt x="571" y="1968"/>
                    <a:pt x="750" y="3645"/>
                    <a:pt x="562" y="5304"/>
                  </a:cubicBezTo>
                  <a:cubicBezTo>
                    <a:pt x="545" y="5429"/>
                    <a:pt x="634" y="5545"/>
                    <a:pt x="768" y="5563"/>
                  </a:cubicBezTo>
                  <a:lnTo>
                    <a:pt x="794" y="5563"/>
                  </a:lnTo>
                  <a:cubicBezTo>
                    <a:pt x="910" y="5563"/>
                    <a:pt x="1008" y="5474"/>
                    <a:pt x="1017" y="5358"/>
                  </a:cubicBezTo>
                  <a:cubicBezTo>
                    <a:pt x="1214" y="3636"/>
                    <a:pt x="1035" y="1888"/>
                    <a:pt x="482" y="157"/>
                  </a:cubicBezTo>
                  <a:cubicBezTo>
                    <a:pt x="447" y="65"/>
                    <a:pt x="360" y="1"/>
                    <a:pt x="264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9" name="Google Shape;2999;p21"/>
            <p:cNvSpPr/>
            <p:nvPr/>
          </p:nvSpPr>
          <p:spPr>
            <a:xfrm rot="-1222685">
              <a:off x="7760624" y="532499"/>
              <a:ext cx="462741" cy="136484"/>
            </a:xfrm>
            <a:custGeom>
              <a:avLst/>
              <a:gdLst/>
              <a:ahLst/>
              <a:cxnLst/>
              <a:rect l="l" t="t" r="r" b="b"/>
              <a:pathLst>
                <a:path w="11063" h="3263" extrusionOk="0">
                  <a:moveTo>
                    <a:pt x="2119" y="1"/>
                  </a:moveTo>
                  <a:cubicBezTo>
                    <a:pt x="965" y="1"/>
                    <a:pt x="233" y="128"/>
                    <a:pt x="214" y="131"/>
                  </a:cubicBezTo>
                  <a:cubicBezTo>
                    <a:pt x="89" y="158"/>
                    <a:pt x="0" y="283"/>
                    <a:pt x="27" y="408"/>
                  </a:cubicBezTo>
                  <a:cubicBezTo>
                    <a:pt x="42" y="516"/>
                    <a:pt x="139" y="591"/>
                    <a:pt x="246" y="591"/>
                  </a:cubicBezTo>
                  <a:cubicBezTo>
                    <a:pt x="262" y="591"/>
                    <a:pt x="278" y="590"/>
                    <a:pt x="294" y="586"/>
                  </a:cubicBezTo>
                  <a:cubicBezTo>
                    <a:pt x="313" y="583"/>
                    <a:pt x="1018" y="460"/>
                    <a:pt x="2130" y="460"/>
                  </a:cubicBezTo>
                  <a:cubicBezTo>
                    <a:pt x="4174" y="460"/>
                    <a:pt x="7593" y="875"/>
                    <a:pt x="10661" y="3209"/>
                  </a:cubicBezTo>
                  <a:cubicBezTo>
                    <a:pt x="10696" y="3245"/>
                    <a:pt x="10750" y="3263"/>
                    <a:pt x="10795" y="3263"/>
                  </a:cubicBezTo>
                  <a:cubicBezTo>
                    <a:pt x="10866" y="3263"/>
                    <a:pt x="10937" y="3227"/>
                    <a:pt x="10982" y="3173"/>
                  </a:cubicBezTo>
                  <a:cubicBezTo>
                    <a:pt x="11062" y="3066"/>
                    <a:pt x="11044" y="2924"/>
                    <a:pt x="10937" y="2843"/>
                  </a:cubicBezTo>
                  <a:cubicBezTo>
                    <a:pt x="7773" y="430"/>
                    <a:pt x="4235" y="1"/>
                    <a:pt x="2119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00" name="Google Shape;3000;p21"/>
          <p:cNvGrpSpPr/>
          <p:nvPr/>
        </p:nvGrpSpPr>
        <p:grpSpPr>
          <a:xfrm rot="2179901" flipH="1">
            <a:off x="11145679" y="5439979"/>
            <a:ext cx="990512" cy="1245640"/>
            <a:chOff x="1793375" y="2799700"/>
            <a:chExt cx="805800" cy="1013175"/>
          </a:xfrm>
        </p:grpSpPr>
        <p:sp>
          <p:nvSpPr>
            <p:cNvPr id="3001" name="Google Shape;3001;p21"/>
            <p:cNvSpPr/>
            <p:nvPr/>
          </p:nvSpPr>
          <p:spPr>
            <a:xfrm>
              <a:off x="1793375" y="2799700"/>
              <a:ext cx="805800" cy="1013175"/>
            </a:xfrm>
            <a:custGeom>
              <a:avLst/>
              <a:gdLst/>
              <a:ahLst/>
              <a:cxnLst/>
              <a:rect l="l" t="t" r="r" b="b"/>
              <a:pathLst>
                <a:path w="32232" h="40527" extrusionOk="0">
                  <a:moveTo>
                    <a:pt x="21858" y="1"/>
                  </a:moveTo>
                  <a:cubicBezTo>
                    <a:pt x="21419" y="1"/>
                    <a:pt x="20968" y="99"/>
                    <a:pt x="20527" y="294"/>
                  </a:cubicBezTo>
                  <a:cubicBezTo>
                    <a:pt x="19424" y="796"/>
                    <a:pt x="19048" y="2299"/>
                    <a:pt x="19073" y="3377"/>
                  </a:cubicBezTo>
                  <a:cubicBezTo>
                    <a:pt x="19098" y="3954"/>
                    <a:pt x="19249" y="4505"/>
                    <a:pt x="19474" y="5006"/>
                  </a:cubicBezTo>
                  <a:cubicBezTo>
                    <a:pt x="19449" y="5031"/>
                    <a:pt x="19399" y="5081"/>
                    <a:pt x="19374" y="5107"/>
                  </a:cubicBezTo>
                  <a:cubicBezTo>
                    <a:pt x="19338" y="5105"/>
                    <a:pt x="19301" y="5104"/>
                    <a:pt x="19265" y="5104"/>
                  </a:cubicBezTo>
                  <a:cubicBezTo>
                    <a:pt x="18658" y="5104"/>
                    <a:pt x="18121" y="5303"/>
                    <a:pt x="17695" y="5658"/>
                  </a:cubicBezTo>
                  <a:cubicBezTo>
                    <a:pt x="16767" y="4856"/>
                    <a:pt x="15564" y="4355"/>
                    <a:pt x="14286" y="4254"/>
                  </a:cubicBezTo>
                  <a:cubicBezTo>
                    <a:pt x="14249" y="4252"/>
                    <a:pt x="14211" y="4252"/>
                    <a:pt x="14173" y="4252"/>
                  </a:cubicBezTo>
                  <a:cubicBezTo>
                    <a:pt x="13202" y="4252"/>
                    <a:pt x="12169" y="4867"/>
                    <a:pt x="11855" y="5808"/>
                  </a:cubicBezTo>
                  <a:cubicBezTo>
                    <a:pt x="11730" y="6209"/>
                    <a:pt x="11730" y="6585"/>
                    <a:pt x="11805" y="6961"/>
                  </a:cubicBezTo>
                  <a:cubicBezTo>
                    <a:pt x="10176" y="7337"/>
                    <a:pt x="8747" y="8490"/>
                    <a:pt x="8898" y="10269"/>
                  </a:cubicBezTo>
                  <a:cubicBezTo>
                    <a:pt x="9045" y="12137"/>
                    <a:pt x="10758" y="12751"/>
                    <a:pt x="12501" y="12751"/>
                  </a:cubicBezTo>
                  <a:cubicBezTo>
                    <a:pt x="12537" y="12751"/>
                    <a:pt x="12572" y="12751"/>
                    <a:pt x="12607" y="12751"/>
                  </a:cubicBezTo>
                  <a:cubicBezTo>
                    <a:pt x="12632" y="13102"/>
                    <a:pt x="12757" y="13477"/>
                    <a:pt x="13008" y="13778"/>
                  </a:cubicBezTo>
                  <a:cubicBezTo>
                    <a:pt x="11429" y="14254"/>
                    <a:pt x="9975" y="15031"/>
                    <a:pt x="8848" y="16184"/>
                  </a:cubicBezTo>
                  <a:cubicBezTo>
                    <a:pt x="8346" y="15708"/>
                    <a:pt x="7745" y="15332"/>
                    <a:pt x="7093" y="15081"/>
                  </a:cubicBezTo>
                  <a:cubicBezTo>
                    <a:pt x="6894" y="15008"/>
                    <a:pt x="6682" y="14971"/>
                    <a:pt x="6472" y="14971"/>
                  </a:cubicBezTo>
                  <a:cubicBezTo>
                    <a:pt x="5967" y="14971"/>
                    <a:pt x="5471" y="15183"/>
                    <a:pt x="5188" y="15608"/>
                  </a:cubicBezTo>
                  <a:cubicBezTo>
                    <a:pt x="3860" y="15683"/>
                    <a:pt x="2607" y="16259"/>
                    <a:pt x="1629" y="17287"/>
                  </a:cubicBezTo>
                  <a:cubicBezTo>
                    <a:pt x="376" y="18640"/>
                    <a:pt x="0" y="20445"/>
                    <a:pt x="201" y="22224"/>
                  </a:cubicBezTo>
                  <a:cubicBezTo>
                    <a:pt x="226" y="22275"/>
                    <a:pt x="226" y="22325"/>
                    <a:pt x="226" y="22400"/>
                  </a:cubicBezTo>
                  <a:cubicBezTo>
                    <a:pt x="777" y="25182"/>
                    <a:pt x="3033" y="27087"/>
                    <a:pt x="5564" y="28114"/>
                  </a:cubicBezTo>
                  <a:cubicBezTo>
                    <a:pt x="6091" y="28340"/>
                    <a:pt x="6642" y="28490"/>
                    <a:pt x="7218" y="28565"/>
                  </a:cubicBezTo>
                  <a:cubicBezTo>
                    <a:pt x="7193" y="28666"/>
                    <a:pt x="7168" y="28766"/>
                    <a:pt x="7193" y="28866"/>
                  </a:cubicBezTo>
                  <a:cubicBezTo>
                    <a:pt x="4036" y="31122"/>
                    <a:pt x="4111" y="36109"/>
                    <a:pt x="7244" y="38691"/>
                  </a:cubicBezTo>
                  <a:cubicBezTo>
                    <a:pt x="8714" y="39899"/>
                    <a:pt x="10780" y="40526"/>
                    <a:pt x="12844" y="40526"/>
                  </a:cubicBezTo>
                  <a:cubicBezTo>
                    <a:pt x="15318" y="40526"/>
                    <a:pt x="17789" y="39624"/>
                    <a:pt x="19224" y="37738"/>
                  </a:cubicBezTo>
                  <a:cubicBezTo>
                    <a:pt x="19274" y="37688"/>
                    <a:pt x="19324" y="37613"/>
                    <a:pt x="19349" y="37563"/>
                  </a:cubicBezTo>
                  <a:cubicBezTo>
                    <a:pt x="19399" y="37513"/>
                    <a:pt x="19424" y="37438"/>
                    <a:pt x="19449" y="37387"/>
                  </a:cubicBezTo>
                  <a:cubicBezTo>
                    <a:pt x="21254" y="34380"/>
                    <a:pt x="20727" y="30219"/>
                    <a:pt x="17569" y="28565"/>
                  </a:cubicBezTo>
                  <a:cubicBezTo>
                    <a:pt x="17244" y="27964"/>
                    <a:pt x="16492" y="27563"/>
                    <a:pt x="15815" y="27362"/>
                  </a:cubicBezTo>
                  <a:cubicBezTo>
                    <a:pt x="15406" y="27269"/>
                    <a:pt x="14970" y="27218"/>
                    <a:pt x="14536" y="27218"/>
                  </a:cubicBezTo>
                  <a:cubicBezTo>
                    <a:pt x="14385" y="27218"/>
                    <a:pt x="14235" y="27224"/>
                    <a:pt x="14086" y="27237"/>
                  </a:cubicBezTo>
                  <a:cubicBezTo>
                    <a:pt x="14311" y="22275"/>
                    <a:pt x="16642" y="17538"/>
                    <a:pt x="20402" y="14154"/>
                  </a:cubicBezTo>
                  <a:cubicBezTo>
                    <a:pt x="21003" y="15006"/>
                    <a:pt x="21429" y="15984"/>
                    <a:pt x="21655" y="17011"/>
                  </a:cubicBezTo>
                  <a:cubicBezTo>
                    <a:pt x="21341" y="16959"/>
                    <a:pt x="21028" y="16933"/>
                    <a:pt x="20717" y="16933"/>
                  </a:cubicBezTo>
                  <a:cubicBezTo>
                    <a:pt x="20281" y="16933"/>
                    <a:pt x="19848" y="16984"/>
                    <a:pt x="19424" y="17087"/>
                  </a:cubicBezTo>
                  <a:cubicBezTo>
                    <a:pt x="18697" y="17287"/>
                    <a:pt x="18046" y="17863"/>
                    <a:pt x="18046" y="18665"/>
                  </a:cubicBezTo>
                  <a:cubicBezTo>
                    <a:pt x="18046" y="18716"/>
                    <a:pt x="18046" y="18766"/>
                    <a:pt x="18046" y="18816"/>
                  </a:cubicBezTo>
                  <a:cubicBezTo>
                    <a:pt x="16066" y="20370"/>
                    <a:pt x="15314" y="23051"/>
                    <a:pt x="16216" y="25608"/>
                  </a:cubicBezTo>
                  <a:cubicBezTo>
                    <a:pt x="17303" y="28755"/>
                    <a:pt x="20517" y="30245"/>
                    <a:pt x="23677" y="30245"/>
                  </a:cubicBezTo>
                  <a:cubicBezTo>
                    <a:pt x="24016" y="30245"/>
                    <a:pt x="24353" y="30228"/>
                    <a:pt x="24687" y="30194"/>
                  </a:cubicBezTo>
                  <a:cubicBezTo>
                    <a:pt x="26216" y="30044"/>
                    <a:pt x="27845" y="29618"/>
                    <a:pt x="29123" y="28691"/>
                  </a:cubicBezTo>
                  <a:cubicBezTo>
                    <a:pt x="30226" y="27889"/>
                    <a:pt x="30878" y="26736"/>
                    <a:pt x="31304" y="25483"/>
                  </a:cubicBezTo>
                  <a:cubicBezTo>
                    <a:pt x="32231" y="22625"/>
                    <a:pt x="31128" y="19367"/>
                    <a:pt x="28422" y="18089"/>
                  </a:cubicBezTo>
                  <a:cubicBezTo>
                    <a:pt x="28121" y="17538"/>
                    <a:pt x="27394" y="17162"/>
                    <a:pt x="26692" y="16986"/>
                  </a:cubicBezTo>
                  <a:cubicBezTo>
                    <a:pt x="26332" y="16908"/>
                    <a:pt x="25942" y="16869"/>
                    <a:pt x="25542" y="16869"/>
                  </a:cubicBezTo>
                  <a:cubicBezTo>
                    <a:pt x="25301" y="16869"/>
                    <a:pt x="25057" y="16883"/>
                    <a:pt x="24813" y="16911"/>
                  </a:cubicBezTo>
                  <a:cubicBezTo>
                    <a:pt x="24612" y="15232"/>
                    <a:pt x="24061" y="13578"/>
                    <a:pt x="23058" y="12174"/>
                  </a:cubicBezTo>
                  <a:cubicBezTo>
                    <a:pt x="23986" y="11598"/>
                    <a:pt x="24938" y="11097"/>
                    <a:pt x="25915" y="10645"/>
                  </a:cubicBezTo>
                  <a:cubicBezTo>
                    <a:pt x="26417" y="10420"/>
                    <a:pt x="26617" y="9743"/>
                    <a:pt x="26467" y="9267"/>
                  </a:cubicBezTo>
                  <a:cubicBezTo>
                    <a:pt x="26392" y="8916"/>
                    <a:pt x="26241" y="8590"/>
                    <a:pt x="26091" y="8264"/>
                  </a:cubicBezTo>
                  <a:cubicBezTo>
                    <a:pt x="26667" y="7663"/>
                    <a:pt x="26993" y="6936"/>
                    <a:pt x="27118" y="6059"/>
                  </a:cubicBezTo>
                  <a:cubicBezTo>
                    <a:pt x="27269" y="4655"/>
                    <a:pt x="26166" y="3653"/>
                    <a:pt x="24913" y="3477"/>
                  </a:cubicBezTo>
                  <a:cubicBezTo>
                    <a:pt x="24863" y="2700"/>
                    <a:pt x="24687" y="1924"/>
                    <a:pt x="24211" y="1247"/>
                  </a:cubicBezTo>
                  <a:cubicBezTo>
                    <a:pt x="23620" y="419"/>
                    <a:pt x="22766" y="1"/>
                    <a:pt x="21858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2" name="Google Shape;3002;p21"/>
            <p:cNvSpPr/>
            <p:nvPr/>
          </p:nvSpPr>
          <p:spPr>
            <a:xfrm>
              <a:off x="1822200" y="3219375"/>
              <a:ext cx="297650" cy="266325"/>
            </a:xfrm>
            <a:custGeom>
              <a:avLst/>
              <a:gdLst/>
              <a:ahLst/>
              <a:cxnLst/>
              <a:rect l="l" t="t" r="r" b="b"/>
              <a:pathLst>
                <a:path w="11906" h="10653" extrusionOk="0">
                  <a:moveTo>
                    <a:pt x="4260" y="1"/>
                  </a:moveTo>
                  <a:cubicBezTo>
                    <a:pt x="3876" y="1"/>
                    <a:pt x="3494" y="58"/>
                    <a:pt x="3133" y="174"/>
                  </a:cubicBezTo>
                  <a:cubicBezTo>
                    <a:pt x="1529" y="675"/>
                    <a:pt x="376" y="2254"/>
                    <a:pt x="201" y="3934"/>
                  </a:cubicBezTo>
                  <a:cubicBezTo>
                    <a:pt x="0" y="5713"/>
                    <a:pt x="777" y="7267"/>
                    <a:pt x="1980" y="8420"/>
                  </a:cubicBezTo>
                  <a:cubicBezTo>
                    <a:pt x="2707" y="9122"/>
                    <a:pt x="3559" y="9673"/>
                    <a:pt x="4461" y="10049"/>
                  </a:cubicBezTo>
                  <a:cubicBezTo>
                    <a:pt x="5246" y="10377"/>
                    <a:pt x="6110" y="10652"/>
                    <a:pt x="6976" y="10652"/>
                  </a:cubicBezTo>
                  <a:cubicBezTo>
                    <a:pt x="7300" y="10652"/>
                    <a:pt x="7624" y="10614"/>
                    <a:pt x="7945" y="10525"/>
                  </a:cubicBezTo>
                  <a:cubicBezTo>
                    <a:pt x="9223" y="10149"/>
                    <a:pt x="10527" y="9021"/>
                    <a:pt x="11103" y="7818"/>
                  </a:cubicBezTo>
                  <a:cubicBezTo>
                    <a:pt x="11905" y="6064"/>
                    <a:pt x="11429" y="3984"/>
                    <a:pt x="9750" y="3006"/>
                  </a:cubicBezTo>
                  <a:cubicBezTo>
                    <a:pt x="9048" y="2580"/>
                    <a:pt x="8221" y="2405"/>
                    <a:pt x="7519" y="2004"/>
                  </a:cubicBezTo>
                  <a:cubicBezTo>
                    <a:pt x="6717" y="1528"/>
                    <a:pt x="6366" y="550"/>
                    <a:pt x="5564" y="224"/>
                  </a:cubicBezTo>
                  <a:cubicBezTo>
                    <a:pt x="5148" y="77"/>
                    <a:pt x="4703" y="1"/>
                    <a:pt x="4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3" name="Google Shape;3003;p21"/>
            <p:cNvSpPr/>
            <p:nvPr/>
          </p:nvSpPr>
          <p:spPr>
            <a:xfrm>
              <a:off x="1936225" y="3527975"/>
              <a:ext cx="344650" cy="253650"/>
            </a:xfrm>
            <a:custGeom>
              <a:avLst/>
              <a:gdLst/>
              <a:ahLst/>
              <a:cxnLst/>
              <a:rect l="l" t="t" r="r" b="b"/>
              <a:pathLst>
                <a:path w="13786" h="10146" extrusionOk="0">
                  <a:moveTo>
                    <a:pt x="3983" y="1"/>
                  </a:moveTo>
                  <a:cubicBezTo>
                    <a:pt x="3867" y="1"/>
                    <a:pt x="3751" y="11"/>
                    <a:pt x="3635" y="36"/>
                  </a:cubicBezTo>
                  <a:cubicBezTo>
                    <a:pt x="2733" y="236"/>
                    <a:pt x="1880" y="763"/>
                    <a:pt x="1304" y="1489"/>
                  </a:cubicBezTo>
                  <a:cubicBezTo>
                    <a:pt x="101" y="2968"/>
                    <a:pt x="1" y="5174"/>
                    <a:pt x="853" y="6853"/>
                  </a:cubicBezTo>
                  <a:cubicBezTo>
                    <a:pt x="1780" y="8632"/>
                    <a:pt x="3484" y="9635"/>
                    <a:pt x="5339" y="9986"/>
                  </a:cubicBezTo>
                  <a:cubicBezTo>
                    <a:pt x="5874" y="10095"/>
                    <a:pt x="6421" y="10146"/>
                    <a:pt x="6969" y="10146"/>
                  </a:cubicBezTo>
                  <a:cubicBezTo>
                    <a:pt x="7549" y="10146"/>
                    <a:pt x="8130" y="10089"/>
                    <a:pt x="8698" y="9986"/>
                  </a:cubicBezTo>
                  <a:cubicBezTo>
                    <a:pt x="10001" y="9735"/>
                    <a:pt x="11379" y="9309"/>
                    <a:pt x="12256" y="8281"/>
                  </a:cubicBezTo>
                  <a:cubicBezTo>
                    <a:pt x="13234" y="7129"/>
                    <a:pt x="13785" y="5249"/>
                    <a:pt x="13560" y="3745"/>
                  </a:cubicBezTo>
                  <a:cubicBezTo>
                    <a:pt x="13270" y="1690"/>
                    <a:pt x="11626" y="54"/>
                    <a:pt x="9530" y="54"/>
                  </a:cubicBezTo>
                  <a:cubicBezTo>
                    <a:pt x="9454" y="54"/>
                    <a:pt x="9377" y="56"/>
                    <a:pt x="9299" y="61"/>
                  </a:cubicBezTo>
                  <a:cubicBezTo>
                    <a:pt x="8372" y="111"/>
                    <a:pt x="7495" y="437"/>
                    <a:pt x="6567" y="487"/>
                  </a:cubicBezTo>
                  <a:cubicBezTo>
                    <a:pt x="6516" y="491"/>
                    <a:pt x="6466" y="492"/>
                    <a:pt x="6415" y="492"/>
                  </a:cubicBezTo>
                  <a:cubicBezTo>
                    <a:pt x="5570" y="492"/>
                    <a:pt x="4773" y="1"/>
                    <a:pt x="39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4" name="Google Shape;3004;p21"/>
            <p:cNvSpPr/>
            <p:nvPr/>
          </p:nvSpPr>
          <p:spPr>
            <a:xfrm>
              <a:off x="2211925" y="3269750"/>
              <a:ext cx="346525" cy="256225"/>
            </a:xfrm>
            <a:custGeom>
              <a:avLst/>
              <a:gdLst/>
              <a:ahLst/>
              <a:cxnLst/>
              <a:rect l="l" t="t" r="r" b="b"/>
              <a:pathLst>
                <a:path w="13861" h="10249" extrusionOk="0">
                  <a:moveTo>
                    <a:pt x="9506" y="1"/>
                  </a:moveTo>
                  <a:cubicBezTo>
                    <a:pt x="9396" y="1"/>
                    <a:pt x="9285" y="5"/>
                    <a:pt x="9173" y="14"/>
                  </a:cubicBezTo>
                  <a:cubicBezTo>
                    <a:pt x="8246" y="89"/>
                    <a:pt x="7369" y="490"/>
                    <a:pt x="6467" y="565"/>
                  </a:cubicBezTo>
                  <a:cubicBezTo>
                    <a:pt x="6396" y="572"/>
                    <a:pt x="6325" y="575"/>
                    <a:pt x="6254" y="575"/>
                  </a:cubicBezTo>
                  <a:cubicBezTo>
                    <a:pt x="5442" y="575"/>
                    <a:pt x="4673" y="160"/>
                    <a:pt x="3924" y="160"/>
                  </a:cubicBezTo>
                  <a:cubicBezTo>
                    <a:pt x="3776" y="160"/>
                    <a:pt x="3630" y="176"/>
                    <a:pt x="3484" y="214"/>
                  </a:cubicBezTo>
                  <a:cubicBezTo>
                    <a:pt x="2582" y="440"/>
                    <a:pt x="1730" y="1016"/>
                    <a:pt x="1178" y="1768"/>
                  </a:cubicBezTo>
                  <a:cubicBezTo>
                    <a:pt x="50" y="3297"/>
                    <a:pt x="0" y="5503"/>
                    <a:pt x="953" y="7157"/>
                  </a:cubicBezTo>
                  <a:cubicBezTo>
                    <a:pt x="1955" y="8936"/>
                    <a:pt x="3685" y="9864"/>
                    <a:pt x="5564" y="10164"/>
                  </a:cubicBezTo>
                  <a:cubicBezTo>
                    <a:pt x="5987" y="10221"/>
                    <a:pt x="6414" y="10249"/>
                    <a:pt x="6838" y="10249"/>
                  </a:cubicBezTo>
                  <a:cubicBezTo>
                    <a:pt x="7546" y="10249"/>
                    <a:pt x="8249" y="10171"/>
                    <a:pt x="8923" y="10014"/>
                  </a:cubicBezTo>
                  <a:cubicBezTo>
                    <a:pt x="10226" y="9738"/>
                    <a:pt x="11604" y="9262"/>
                    <a:pt x="12457" y="8184"/>
                  </a:cubicBezTo>
                  <a:cubicBezTo>
                    <a:pt x="13409" y="6981"/>
                    <a:pt x="13860" y="5077"/>
                    <a:pt x="13609" y="3573"/>
                  </a:cubicBezTo>
                  <a:cubicBezTo>
                    <a:pt x="13229" y="1549"/>
                    <a:pt x="11582" y="1"/>
                    <a:pt x="9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5" name="Google Shape;3005;p21"/>
            <p:cNvSpPr/>
            <p:nvPr/>
          </p:nvSpPr>
          <p:spPr>
            <a:xfrm>
              <a:off x="2286475" y="2829175"/>
              <a:ext cx="157925" cy="205350"/>
            </a:xfrm>
            <a:custGeom>
              <a:avLst/>
              <a:gdLst/>
              <a:ahLst/>
              <a:cxnLst/>
              <a:rect l="l" t="t" r="r" b="b"/>
              <a:pathLst>
                <a:path w="6317" h="8214" extrusionOk="0">
                  <a:moveTo>
                    <a:pt x="2088" y="0"/>
                  </a:moveTo>
                  <a:cubicBezTo>
                    <a:pt x="1859" y="0"/>
                    <a:pt x="1631" y="53"/>
                    <a:pt x="1429" y="168"/>
                  </a:cubicBezTo>
                  <a:cubicBezTo>
                    <a:pt x="978" y="394"/>
                    <a:pt x="728" y="895"/>
                    <a:pt x="627" y="1371"/>
                  </a:cubicBezTo>
                  <a:cubicBezTo>
                    <a:pt x="377" y="2549"/>
                    <a:pt x="853" y="3827"/>
                    <a:pt x="1830" y="4529"/>
                  </a:cubicBezTo>
                  <a:cubicBezTo>
                    <a:pt x="1680" y="4516"/>
                    <a:pt x="1530" y="4504"/>
                    <a:pt x="1379" y="4504"/>
                  </a:cubicBezTo>
                  <a:cubicBezTo>
                    <a:pt x="1229" y="4504"/>
                    <a:pt x="1079" y="4516"/>
                    <a:pt x="928" y="4554"/>
                  </a:cubicBezTo>
                  <a:cubicBezTo>
                    <a:pt x="627" y="4629"/>
                    <a:pt x="352" y="4780"/>
                    <a:pt x="226" y="5055"/>
                  </a:cubicBezTo>
                  <a:cubicBezTo>
                    <a:pt x="1" y="5506"/>
                    <a:pt x="251" y="6083"/>
                    <a:pt x="652" y="6409"/>
                  </a:cubicBezTo>
                  <a:cubicBezTo>
                    <a:pt x="1028" y="6735"/>
                    <a:pt x="1505" y="6910"/>
                    <a:pt x="1931" y="7110"/>
                  </a:cubicBezTo>
                  <a:cubicBezTo>
                    <a:pt x="2382" y="7336"/>
                    <a:pt x="2632" y="7787"/>
                    <a:pt x="2808" y="8213"/>
                  </a:cubicBezTo>
                  <a:cubicBezTo>
                    <a:pt x="2883" y="7862"/>
                    <a:pt x="3159" y="7587"/>
                    <a:pt x="3485" y="7411"/>
                  </a:cubicBezTo>
                  <a:cubicBezTo>
                    <a:pt x="3860" y="7236"/>
                    <a:pt x="4236" y="7211"/>
                    <a:pt x="4587" y="6985"/>
                  </a:cubicBezTo>
                  <a:cubicBezTo>
                    <a:pt x="4963" y="6709"/>
                    <a:pt x="5364" y="6434"/>
                    <a:pt x="5665" y="6083"/>
                  </a:cubicBezTo>
                  <a:cubicBezTo>
                    <a:pt x="6091" y="5582"/>
                    <a:pt x="6317" y="4855"/>
                    <a:pt x="6066" y="4253"/>
                  </a:cubicBezTo>
                  <a:cubicBezTo>
                    <a:pt x="5916" y="3852"/>
                    <a:pt x="5565" y="3552"/>
                    <a:pt x="5164" y="3476"/>
                  </a:cubicBezTo>
                  <a:cubicBezTo>
                    <a:pt x="5060" y="3450"/>
                    <a:pt x="4953" y="3438"/>
                    <a:pt x="4846" y="3438"/>
                  </a:cubicBezTo>
                  <a:cubicBezTo>
                    <a:pt x="4538" y="3438"/>
                    <a:pt x="4227" y="3541"/>
                    <a:pt x="3986" y="3727"/>
                  </a:cubicBezTo>
                  <a:cubicBezTo>
                    <a:pt x="4011" y="3125"/>
                    <a:pt x="4061" y="2524"/>
                    <a:pt x="3961" y="1922"/>
                  </a:cubicBezTo>
                  <a:cubicBezTo>
                    <a:pt x="3860" y="1321"/>
                    <a:pt x="3585" y="745"/>
                    <a:pt x="3109" y="369"/>
                  </a:cubicBezTo>
                  <a:cubicBezTo>
                    <a:pt x="2830" y="137"/>
                    <a:pt x="2457" y="0"/>
                    <a:pt x="20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6" name="Google Shape;3006;p21"/>
            <p:cNvSpPr/>
            <p:nvPr/>
          </p:nvSpPr>
          <p:spPr>
            <a:xfrm>
              <a:off x="2041500" y="2936400"/>
              <a:ext cx="282600" cy="201625"/>
            </a:xfrm>
            <a:custGeom>
              <a:avLst/>
              <a:gdLst/>
              <a:ahLst/>
              <a:cxnLst/>
              <a:rect l="l" t="t" r="r" b="b"/>
              <a:pathLst>
                <a:path w="11304" h="8065" extrusionOk="0">
                  <a:moveTo>
                    <a:pt x="11295" y="4497"/>
                  </a:moveTo>
                  <a:lnTo>
                    <a:pt x="11295" y="4497"/>
                  </a:lnTo>
                  <a:cubicBezTo>
                    <a:pt x="11298" y="4498"/>
                    <a:pt x="11301" y="4500"/>
                    <a:pt x="11304" y="4501"/>
                  </a:cubicBezTo>
                  <a:cubicBezTo>
                    <a:pt x="11301" y="4500"/>
                    <a:pt x="11298" y="4498"/>
                    <a:pt x="11295" y="4497"/>
                  </a:cubicBezTo>
                  <a:close/>
                  <a:moveTo>
                    <a:pt x="4337" y="0"/>
                  </a:moveTo>
                  <a:cubicBezTo>
                    <a:pt x="3471" y="0"/>
                    <a:pt x="2763" y="567"/>
                    <a:pt x="3133" y="1568"/>
                  </a:cubicBezTo>
                  <a:cubicBezTo>
                    <a:pt x="3284" y="1944"/>
                    <a:pt x="3559" y="2270"/>
                    <a:pt x="3835" y="2596"/>
                  </a:cubicBezTo>
                  <a:cubicBezTo>
                    <a:pt x="3569" y="2524"/>
                    <a:pt x="3294" y="2490"/>
                    <a:pt x="3019" y="2490"/>
                  </a:cubicBezTo>
                  <a:cubicBezTo>
                    <a:pt x="2233" y="2490"/>
                    <a:pt x="1447" y="2771"/>
                    <a:pt x="852" y="3273"/>
                  </a:cubicBezTo>
                  <a:cubicBezTo>
                    <a:pt x="351" y="3724"/>
                    <a:pt x="0" y="4400"/>
                    <a:pt x="226" y="5027"/>
                  </a:cubicBezTo>
                  <a:cubicBezTo>
                    <a:pt x="426" y="5478"/>
                    <a:pt x="877" y="5729"/>
                    <a:pt x="1354" y="5904"/>
                  </a:cubicBezTo>
                  <a:cubicBezTo>
                    <a:pt x="1794" y="6054"/>
                    <a:pt x="2257" y="6128"/>
                    <a:pt x="2721" y="6128"/>
                  </a:cubicBezTo>
                  <a:cubicBezTo>
                    <a:pt x="3420" y="6128"/>
                    <a:pt x="4119" y="5960"/>
                    <a:pt x="4737" y="5629"/>
                  </a:cubicBezTo>
                  <a:lnTo>
                    <a:pt x="4737" y="5629"/>
                  </a:lnTo>
                  <a:cubicBezTo>
                    <a:pt x="4386" y="5829"/>
                    <a:pt x="3885" y="6531"/>
                    <a:pt x="3810" y="6932"/>
                  </a:cubicBezTo>
                  <a:cubicBezTo>
                    <a:pt x="3710" y="7558"/>
                    <a:pt x="4386" y="8009"/>
                    <a:pt x="4963" y="8060"/>
                  </a:cubicBezTo>
                  <a:cubicBezTo>
                    <a:pt x="5003" y="8063"/>
                    <a:pt x="5043" y="8064"/>
                    <a:pt x="5082" y="8064"/>
                  </a:cubicBezTo>
                  <a:cubicBezTo>
                    <a:pt x="5665" y="8064"/>
                    <a:pt x="6216" y="7728"/>
                    <a:pt x="6592" y="7283"/>
                  </a:cubicBezTo>
                  <a:cubicBezTo>
                    <a:pt x="7018" y="6806"/>
                    <a:pt x="7243" y="6205"/>
                    <a:pt x="7494" y="5629"/>
                  </a:cubicBezTo>
                  <a:lnTo>
                    <a:pt x="7494" y="5629"/>
                  </a:lnTo>
                  <a:cubicBezTo>
                    <a:pt x="7294" y="6130"/>
                    <a:pt x="7895" y="6431"/>
                    <a:pt x="8271" y="6456"/>
                  </a:cubicBezTo>
                  <a:cubicBezTo>
                    <a:pt x="8284" y="6456"/>
                    <a:pt x="8297" y="6456"/>
                    <a:pt x="8311" y="6456"/>
                  </a:cubicBezTo>
                  <a:cubicBezTo>
                    <a:pt x="8866" y="6456"/>
                    <a:pt x="9256" y="5945"/>
                    <a:pt x="9574" y="5528"/>
                  </a:cubicBezTo>
                  <a:cubicBezTo>
                    <a:pt x="9775" y="5228"/>
                    <a:pt x="9975" y="4927"/>
                    <a:pt x="10276" y="4701"/>
                  </a:cubicBezTo>
                  <a:cubicBezTo>
                    <a:pt x="10469" y="4544"/>
                    <a:pt x="10722" y="4435"/>
                    <a:pt x="10977" y="4435"/>
                  </a:cubicBezTo>
                  <a:cubicBezTo>
                    <a:pt x="11084" y="4435"/>
                    <a:pt x="11192" y="4454"/>
                    <a:pt x="11295" y="4497"/>
                  </a:cubicBezTo>
                  <a:lnTo>
                    <a:pt x="11295" y="4497"/>
                  </a:lnTo>
                  <a:cubicBezTo>
                    <a:pt x="10925" y="4333"/>
                    <a:pt x="10777" y="3170"/>
                    <a:pt x="10777" y="2821"/>
                  </a:cubicBezTo>
                  <a:cubicBezTo>
                    <a:pt x="10752" y="2245"/>
                    <a:pt x="10677" y="1769"/>
                    <a:pt x="10301" y="1318"/>
                  </a:cubicBezTo>
                  <a:cubicBezTo>
                    <a:pt x="10201" y="1192"/>
                    <a:pt x="10076" y="1092"/>
                    <a:pt x="9950" y="1017"/>
                  </a:cubicBezTo>
                  <a:cubicBezTo>
                    <a:pt x="9761" y="882"/>
                    <a:pt x="9539" y="821"/>
                    <a:pt x="9314" y="821"/>
                  </a:cubicBezTo>
                  <a:cubicBezTo>
                    <a:pt x="8913" y="821"/>
                    <a:pt x="8503" y="1013"/>
                    <a:pt x="8246" y="1318"/>
                  </a:cubicBezTo>
                  <a:cubicBezTo>
                    <a:pt x="7995" y="1644"/>
                    <a:pt x="7895" y="2095"/>
                    <a:pt x="7995" y="2496"/>
                  </a:cubicBezTo>
                  <a:cubicBezTo>
                    <a:pt x="7519" y="1142"/>
                    <a:pt x="6116" y="315"/>
                    <a:pt x="4737" y="40"/>
                  </a:cubicBezTo>
                  <a:cubicBezTo>
                    <a:pt x="4602" y="13"/>
                    <a:pt x="4468" y="0"/>
                    <a:pt x="4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7" name="Google Shape;3007;p21"/>
            <p:cNvSpPr/>
            <p:nvPr/>
          </p:nvSpPr>
          <p:spPr>
            <a:xfrm>
              <a:off x="2331600" y="2855900"/>
              <a:ext cx="35100" cy="199325"/>
            </a:xfrm>
            <a:custGeom>
              <a:avLst/>
              <a:gdLst/>
              <a:ahLst/>
              <a:cxnLst/>
              <a:rect l="l" t="t" r="r" b="b"/>
              <a:pathLst>
                <a:path w="1404" h="7973" extrusionOk="0">
                  <a:moveTo>
                    <a:pt x="30" y="0"/>
                  </a:moveTo>
                  <a:cubicBezTo>
                    <a:pt x="29" y="0"/>
                    <a:pt x="27" y="1"/>
                    <a:pt x="25" y="1"/>
                  </a:cubicBezTo>
                  <a:cubicBezTo>
                    <a:pt x="0" y="26"/>
                    <a:pt x="201" y="452"/>
                    <a:pt x="426" y="1129"/>
                  </a:cubicBezTo>
                  <a:cubicBezTo>
                    <a:pt x="502" y="1305"/>
                    <a:pt x="552" y="1505"/>
                    <a:pt x="627" y="1706"/>
                  </a:cubicBezTo>
                  <a:cubicBezTo>
                    <a:pt x="677" y="1906"/>
                    <a:pt x="727" y="2132"/>
                    <a:pt x="802" y="2382"/>
                  </a:cubicBezTo>
                  <a:cubicBezTo>
                    <a:pt x="903" y="2859"/>
                    <a:pt x="1003" y="3385"/>
                    <a:pt x="1053" y="3936"/>
                  </a:cubicBezTo>
                  <a:cubicBezTo>
                    <a:pt x="1103" y="4488"/>
                    <a:pt x="1103" y="5014"/>
                    <a:pt x="1103" y="5515"/>
                  </a:cubicBezTo>
                  <a:cubicBezTo>
                    <a:pt x="1078" y="5741"/>
                    <a:pt x="1078" y="5966"/>
                    <a:pt x="1053" y="6192"/>
                  </a:cubicBezTo>
                  <a:cubicBezTo>
                    <a:pt x="1028" y="6417"/>
                    <a:pt x="1003" y="6618"/>
                    <a:pt x="978" y="6793"/>
                  </a:cubicBezTo>
                  <a:cubicBezTo>
                    <a:pt x="878" y="7520"/>
                    <a:pt x="752" y="7971"/>
                    <a:pt x="802" y="7971"/>
                  </a:cubicBezTo>
                  <a:cubicBezTo>
                    <a:pt x="804" y="7972"/>
                    <a:pt x="805" y="7972"/>
                    <a:pt x="807" y="7972"/>
                  </a:cubicBezTo>
                  <a:cubicBezTo>
                    <a:pt x="862" y="7972"/>
                    <a:pt x="1033" y="7549"/>
                    <a:pt x="1203" y="6818"/>
                  </a:cubicBezTo>
                  <a:cubicBezTo>
                    <a:pt x="1228" y="6643"/>
                    <a:pt x="1279" y="6442"/>
                    <a:pt x="1304" y="6217"/>
                  </a:cubicBezTo>
                  <a:cubicBezTo>
                    <a:pt x="1329" y="5991"/>
                    <a:pt x="1354" y="5766"/>
                    <a:pt x="1379" y="5515"/>
                  </a:cubicBezTo>
                  <a:cubicBezTo>
                    <a:pt x="1404" y="5014"/>
                    <a:pt x="1404" y="4463"/>
                    <a:pt x="1354" y="3911"/>
                  </a:cubicBezTo>
                  <a:cubicBezTo>
                    <a:pt x="1304" y="3335"/>
                    <a:pt x="1203" y="2783"/>
                    <a:pt x="1078" y="2307"/>
                  </a:cubicBezTo>
                  <a:cubicBezTo>
                    <a:pt x="1003" y="2056"/>
                    <a:pt x="928" y="1831"/>
                    <a:pt x="852" y="1630"/>
                  </a:cubicBezTo>
                  <a:cubicBezTo>
                    <a:pt x="777" y="1430"/>
                    <a:pt x="702" y="1229"/>
                    <a:pt x="627" y="1054"/>
                  </a:cubicBezTo>
                  <a:cubicBezTo>
                    <a:pt x="335" y="397"/>
                    <a:pt x="90" y="0"/>
                    <a:pt x="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8" name="Google Shape;3008;p21"/>
            <p:cNvSpPr/>
            <p:nvPr/>
          </p:nvSpPr>
          <p:spPr>
            <a:xfrm>
              <a:off x="2312800" y="2957325"/>
              <a:ext cx="50150" cy="43475"/>
            </a:xfrm>
            <a:custGeom>
              <a:avLst/>
              <a:gdLst/>
              <a:ahLst/>
              <a:cxnLst/>
              <a:rect l="l" t="t" r="r" b="b"/>
              <a:pathLst>
                <a:path w="2006" h="1739" extrusionOk="0">
                  <a:moveTo>
                    <a:pt x="39" y="0"/>
                  </a:moveTo>
                  <a:cubicBezTo>
                    <a:pt x="33" y="0"/>
                    <a:pt x="29" y="2"/>
                    <a:pt x="26" y="5"/>
                  </a:cubicBezTo>
                  <a:cubicBezTo>
                    <a:pt x="0" y="30"/>
                    <a:pt x="376" y="481"/>
                    <a:pt x="903" y="957"/>
                  </a:cubicBezTo>
                  <a:cubicBezTo>
                    <a:pt x="1417" y="1424"/>
                    <a:pt x="1865" y="1739"/>
                    <a:pt x="1944" y="1739"/>
                  </a:cubicBezTo>
                  <a:cubicBezTo>
                    <a:pt x="1950" y="1739"/>
                    <a:pt x="1954" y="1737"/>
                    <a:pt x="1955" y="1734"/>
                  </a:cubicBezTo>
                  <a:cubicBezTo>
                    <a:pt x="2005" y="1684"/>
                    <a:pt x="1579" y="1283"/>
                    <a:pt x="1053" y="807"/>
                  </a:cubicBezTo>
                  <a:cubicBezTo>
                    <a:pt x="535" y="359"/>
                    <a:pt x="127" y="0"/>
                    <a:pt x="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9" name="Google Shape;3009;p21"/>
            <p:cNvSpPr/>
            <p:nvPr/>
          </p:nvSpPr>
          <p:spPr>
            <a:xfrm>
              <a:off x="2361050" y="2942300"/>
              <a:ext cx="63925" cy="58475"/>
            </a:xfrm>
            <a:custGeom>
              <a:avLst/>
              <a:gdLst/>
              <a:ahLst/>
              <a:cxnLst/>
              <a:rect l="l" t="t" r="r" b="b"/>
              <a:pathLst>
                <a:path w="2557" h="2339" extrusionOk="0">
                  <a:moveTo>
                    <a:pt x="2500" y="1"/>
                  </a:moveTo>
                  <a:cubicBezTo>
                    <a:pt x="2430" y="1"/>
                    <a:pt x="1875" y="508"/>
                    <a:pt x="1228" y="1107"/>
                  </a:cubicBezTo>
                  <a:cubicBezTo>
                    <a:pt x="552" y="1758"/>
                    <a:pt x="0" y="2285"/>
                    <a:pt x="50" y="2335"/>
                  </a:cubicBezTo>
                  <a:cubicBezTo>
                    <a:pt x="52" y="2337"/>
                    <a:pt x="54" y="2338"/>
                    <a:pt x="58" y="2338"/>
                  </a:cubicBezTo>
                  <a:cubicBezTo>
                    <a:pt x="136" y="2338"/>
                    <a:pt x="735" y="1877"/>
                    <a:pt x="1379" y="1257"/>
                  </a:cubicBezTo>
                  <a:cubicBezTo>
                    <a:pt x="2055" y="631"/>
                    <a:pt x="2557" y="29"/>
                    <a:pt x="2507" y="4"/>
                  </a:cubicBezTo>
                  <a:cubicBezTo>
                    <a:pt x="2505" y="2"/>
                    <a:pt x="2503" y="1"/>
                    <a:pt x="25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0" name="Google Shape;3010;p21"/>
            <p:cNvSpPr/>
            <p:nvPr/>
          </p:nvSpPr>
          <p:spPr>
            <a:xfrm>
              <a:off x="2312175" y="2886450"/>
              <a:ext cx="44500" cy="23075"/>
            </a:xfrm>
            <a:custGeom>
              <a:avLst/>
              <a:gdLst/>
              <a:ahLst/>
              <a:cxnLst/>
              <a:rect l="l" t="t" r="r" b="b"/>
              <a:pathLst>
                <a:path w="1780" h="923" extrusionOk="0">
                  <a:moveTo>
                    <a:pt x="43" y="0"/>
                  </a:moveTo>
                  <a:cubicBezTo>
                    <a:pt x="34" y="0"/>
                    <a:pt x="28" y="3"/>
                    <a:pt x="25" y="7"/>
                  </a:cubicBezTo>
                  <a:cubicBezTo>
                    <a:pt x="0" y="58"/>
                    <a:pt x="326" y="333"/>
                    <a:pt x="827" y="609"/>
                  </a:cubicBezTo>
                  <a:cubicBezTo>
                    <a:pt x="1224" y="818"/>
                    <a:pt x="1586" y="922"/>
                    <a:pt x="1710" y="922"/>
                  </a:cubicBezTo>
                  <a:cubicBezTo>
                    <a:pt x="1735" y="922"/>
                    <a:pt x="1751" y="918"/>
                    <a:pt x="1755" y="910"/>
                  </a:cubicBezTo>
                  <a:cubicBezTo>
                    <a:pt x="1780" y="860"/>
                    <a:pt x="1379" y="659"/>
                    <a:pt x="903" y="408"/>
                  </a:cubicBezTo>
                  <a:cubicBezTo>
                    <a:pt x="495" y="204"/>
                    <a:pt x="128" y="0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1" name="Google Shape;3011;p21"/>
            <p:cNvSpPr/>
            <p:nvPr/>
          </p:nvSpPr>
          <p:spPr>
            <a:xfrm>
              <a:off x="2352900" y="2867800"/>
              <a:ext cx="18200" cy="42675"/>
            </a:xfrm>
            <a:custGeom>
              <a:avLst/>
              <a:gdLst/>
              <a:ahLst/>
              <a:cxnLst/>
              <a:rect l="l" t="t" r="r" b="b"/>
              <a:pathLst>
                <a:path w="728" h="1707" extrusionOk="0">
                  <a:moveTo>
                    <a:pt x="672" y="0"/>
                  </a:moveTo>
                  <a:cubicBezTo>
                    <a:pt x="616" y="0"/>
                    <a:pt x="446" y="367"/>
                    <a:pt x="276" y="829"/>
                  </a:cubicBezTo>
                  <a:cubicBezTo>
                    <a:pt x="101" y="1305"/>
                    <a:pt x="0" y="1706"/>
                    <a:pt x="51" y="1706"/>
                  </a:cubicBezTo>
                  <a:cubicBezTo>
                    <a:pt x="53" y="1707"/>
                    <a:pt x="55" y="1707"/>
                    <a:pt x="58" y="1707"/>
                  </a:cubicBezTo>
                  <a:cubicBezTo>
                    <a:pt x="137" y="1707"/>
                    <a:pt x="307" y="1340"/>
                    <a:pt x="477" y="879"/>
                  </a:cubicBezTo>
                  <a:cubicBezTo>
                    <a:pt x="627" y="428"/>
                    <a:pt x="727" y="27"/>
                    <a:pt x="677" y="2"/>
                  </a:cubicBezTo>
                  <a:cubicBezTo>
                    <a:pt x="676" y="1"/>
                    <a:pt x="674" y="0"/>
                    <a:pt x="6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2" name="Google Shape;3012;p21"/>
            <p:cNvSpPr/>
            <p:nvPr/>
          </p:nvSpPr>
          <p:spPr>
            <a:xfrm>
              <a:off x="2106025" y="3015775"/>
              <a:ext cx="238750" cy="48325"/>
            </a:xfrm>
            <a:custGeom>
              <a:avLst/>
              <a:gdLst/>
              <a:ahLst/>
              <a:cxnLst/>
              <a:rect l="l" t="t" r="r" b="b"/>
              <a:pathLst>
                <a:path w="9550" h="1933" extrusionOk="0">
                  <a:moveTo>
                    <a:pt x="4004" y="0"/>
                  </a:moveTo>
                  <a:cubicBezTo>
                    <a:pt x="3641" y="0"/>
                    <a:pt x="3288" y="20"/>
                    <a:pt x="2958" y="47"/>
                  </a:cubicBezTo>
                  <a:cubicBezTo>
                    <a:pt x="2657" y="98"/>
                    <a:pt x="2357" y="123"/>
                    <a:pt x="2106" y="173"/>
                  </a:cubicBezTo>
                  <a:cubicBezTo>
                    <a:pt x="1981" y="198"/>
                    <a:pt x="1855" y="223"/>
                    <a:pt x="1730" y="273"/>
                  </a:cubicBezTo>
                  <a:cubicBezTo>
                    <a:pt x="1605" y="298"/>
                    <a:pt x="1479" y="323"/>
                    <a:pt x="1379" y="348"/>
                  </a:cubicBezTo>
                  <a:cubicBezTo>
                    <a:pt x="502" y="624"/>
                    <a:pt x="1" y="900"/>
                    <a:pt x="26" y="925"/>
                  </a:cubicBezTo>
                  <a:cubicBezTo>
                    <a:pt x="28" y="930"/>
                    <a:pt x="36" y="932"/>
                    <a:pt x="50" y="932"/>
                  </a:cubicBezTo>
                  <a:cubicBezTo>
                    <a:pt x="161" y="932"/>
                    <a:pt x="645" y="753"/>
                    <a:pt x="1429" y="574"/>
                  </a:cubicBezTo>
                  <a:cubicBezTo>
                    <a:pt x="1555" y="549"/>
                    <a:pt x="1655" y="524"/>
                    <a:pt x="1780" y="499"/>
                  </a:cubicBezTo>
                  <a:cubicBezTo>
                    <a:pt x="1880" y="474"/>
                    <a:pt x="2006" y="448"/>
                    <a:pt x="2156" y="423"/>
                  </a:cubicBezTo>
                  <a:cubicBezTo>
                    <a:pt x="2407" y="373"/>
                    <a:pt x="2682" y="348"/>
                    <a:pt x="2983" y="323"/>
                  </a:cubicBezTo>
                  <a:cubicBezTo>
                    <a:pt x="3222" y="313"/>
                    <a:pt x="3474" y="307"/>
                    <a:pt x="3735" y="307"/>
                  </a:cubicBezTo>
                  <a:cubicBezTo>
                    <a:pt x="4104" y="307"/>
                    <a:pt x="4492" y="319"/>
                    <a:pt x="4888" y="348"/>
                  </a:cubicBezTo>
                  <a:cubicBezTo>
                    <a:pt x="5565" y="423"/>
                    <a:pt x="6191" y="574"/>
                    <a:pt x="6768" y="724"/>
                  </a:cubicBezTo>
                  <a:cubicBezTo>
                    <a:pt x="7043" y="824"/>
                    <a:pt x="7319" y="900"/>
                    <a:pt x="7570" y="1000"/>
                  </a:cubicBezTo>
                  <a:cubicBezTo>
                    <a:pt x="7670" y="1050"/>
                    <a:pt x="7795" y="1100"/>
                    <a:pt x="7921" y="1150"/>
                  </a:cubicBezTo>
                  <a:cubicBezTo>
                    <a:pt x="8021" y="1200"/>
                    <a:pt x="8121" y="1225"/>
                    <a:pt x="8221" y="1276"/>
                  </a:cubicBezTo>
                  <a:cubicBezTo>
                    <a:pt x="8992" y="1626"/>
                    <a:pt x="9436" y="1932"/>
                    <a:pt x="9513" y="1932"/>
                  </a:cubicBezTo>
                  <a:cubicBezTo>
                    <a:pt x="9519" y="1932"/>
                    <a:pt x="9523" y="1931"/>
                    <a:pt x="9525" y="1927"/>
                  </a:cubicBezTo>
                  <a:cubicBezTo>
                    <a:pt x="9550" y="1927"/>
                    <a:pt x="9124" y="1526"/>
                    <a:pt x="8322" y="1100"/>
                  </a:cubicBezTo>
                  <a:cubicBezTo>
                    <a:pt x="8221" y="1025"/>
                    <a:pt x="8121" y="975"/>
                    <a:pt x="8021" y="925"/>
                  </a:cubicBezTo>
                  <a:cubicBezTo>
                    <a:pt x="7896" y="875"/>
                    <a:pt x="7770" y="824"/>
                    <a:pt x="7645" y="774"/>
                  </a:cubicBezTo>
                  <a:cubicBezTo>
                    <a:pt x="7419" y="649"/>
                    <a:pt x="7144" y="574"/>
                    <a:pt x="6843" y="474"/>
                  </a:cubicBezTo>
                  <a:cubicBezTo>
                    <a:pt x="6266" y="273"/>
                    <a:pt x="5615" y="123"/>
                    <a:pt x="4913" y="47"/>
                  </a:cubicBezTo>
                  <a:cubicBezTo>
                    <a:pt x="4608" y="14"/>
                    <a:pt x="4302" y="0"/>
                    <a:pt x="40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3" name="Google Shape;3013;p21"/>
            <p:cNvSpPr/>
            <p:nvPr/>
          </p:nvSpPr>
          <p:spPr>
            <a:xfrm>
              <a:off x="2265800" y="2971825"/>
              <a:ext cx="10050" cy="57675"/>
            </a:xfrm>
            <a:custGeom>
              <a:avLst/>
              <a:gdLst/>
              <a:ahLst/>
              <a:cxnLst/>
              <a:rect l="l" t="t" r="r" b="b"/>
              <a:pathLst>
                <a:path w="402" h="2307" extrusionOk="0">
                  <a:moveTo>
                    <a:pt x="126" y="1"/>
                  </a:moveTo>
                  <a:cubicBezTo>
                    <a:pt x="76" y="1"/>
                    <a:pt x="1" y="527"/>
                    <a:pt x="51" y="1179"/>
                  </a:cubicBezTo>
                  <a:cubicBezTo>
                    <a:pt x="126" y="1805"/>
                    <a:pt x="276" y="2307"/>
                    <a:pt x="352" y="2307"/>
                  </a:cubicBezTo>
                  <a:cubicBezTo>
                    <a:pt x="402" y="2282"/>
                    <a:pt x="327" y="1780"/>
                    <a:pt x="251" y="1154"/>
                  </a:cubicBezTo>
                  <a:cubicBezTo>
                    <a:pt x="201" y="527"/>
                    <a:pt x="176" y="1"/>
                    <a:pt x="1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4" name="Google Shape;3014;p21"/>
            <p:cNvSpPr/>
            <p:nvPr/>
          </p:nvSpPr>
          <p:spPr>
            <a:xfrm>
              <a:off x="2238225" y="3028750"/>
              <a:ext cx="34500" cy="42150"/>
            </a:xfrm>
            <a:custGeom>
              <a:avLst/>
              <a:gdLst/>
              <a:ahLst/>
              <a:cxnLst/>
              <a:rect l="l" t="t" r="r" b="b"/>
              <a:pathLst>
                <a:path w="1380" h="1686" extrusionOk="0">
                  <a:moveTo>
                    <a:pt x="1319" y="0"/>
                  </a:moveTo>
                  <a:cubicBezTo>
                    <a:pt x="1248" y="0"/>
                    <a:pt x="984" y="381"/>
                    <a:pt x="653" y="807"/>
                  </a:cubicBezTo>
                  <a:cubicBezTo>
                    <a:pt x="277" y="1258"/>
                    <a:pt x="1" y="1634"/>
                    <a:pt x="26" y="1684"/>
                  </a:cubicBezTo>
                  <a:cubicBezTo>
                    <a:pt x="28" y="1685"/>
                    <a:pt x="30" y="1685"/>
                    <a:pt x="33" y="1685"/>
                  </a:cubicBezTo>
                  <a:cubicBezTo>
                    <a:pt x="105" y="1685"/>
                    <a:pt x="466" y="1390"/>
                    <a:pt x="803" y="932"/>
                  </a:cubicBezTo>
                  <a:cubicBezTo>
                    <a:pt x="1179" y="456"/>
                    <a:pt x="1379" y="30"/>
                    <a:pt x="1329" y="5"/>
                  </a:cubicBezTo>
                  <a:cubicBezTo>
                    <a:pt x="1326" y="2"/>
                    <a:pt x="1323" y="0"/>
                    <a:pt x="13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5" name="Google Shape;3015;p21"/>
            <p:cNvSpPr/>
            <p:nvPr/>
          </p:nvSpPr>
          <p:spPr>
            <a:xfrm>
              <a:off x="2163675" y="3020075"/>
              <a:ext cx="63300" cy="76550"/>
            </a:xfrm>
            <a:custGeom>
              <a:avLst/>
              <a:gdLst/>
              <a:ahLst/>
              <a:cxnLst/>
              <a:rect l="l" t="t" r="r" b="b"/>
              <a:pathLst>
                <a:path w="2532" h="3062" extrusionOk="0">
                  <a:moveTo>
                    <a:pt x="2478" y="0"/>
                  </a:moveTo>
                  <a:cubicBezTo>
                    <a:pt x="2410" y="0"/>
                    <a:pt x="1843" y="643"/>
                    <a:pt x="1178" y="1480"/>
                  </a:cubicBezTo>
                  <a:cubicBezTo>
                    <a:pt x="502" y="2307"/>
                    <a:pt x="1" y="3033"/>
                    <a:pt x="51" y="3058"/>
                  </a:cubicBezTo>
                  <a:cubicBezTo>
                    <a:pt x="52" y="3060"/>
                    <a:pt x="53" y="3061"/>
                    <a:pt x="55" y="3061"/>
                  </a:cubicBezTo>
                  <a:cubicBezTo>
                    <a:pt x="118" y="3061"/>
                    <a:pt x="700" y="2403"/>
                    <a:pt x="1329" y="1605"/>
                  </a:cubicBezTo>
                  <a:cubicBezTo>
                    <a:pt x="2006" y="753"/>
                    <a:pt x="2532" y="26"/>
                    <a:pt x="2482" y="1"/>
                  </a:cubicBezTo>
                  <a:cubicBezTo>
                    <a:pt x="2481" y="0"/>
                    <a:pt x="2480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6" name="Google Shape;3016;p21"/>
            <p:cNvSpPr/>
            <p:nvPr/>
          </p:nvSpPr>
          <p:spPr>
            <a:xfrm>
              <a:off x="2169325" y="2971800"/>
              <a:ext cx="57650" cy="50275"/>
            </a:xfrm>
            <a:custGeom>
              <a:avLst/>
              <a:gdLst/>
              <a:ahLst/>
              <a:cxnLst/>
              <a:rect l="l" t="t" r="r" b="b"/>
              <a:pathLst>
                <a:path w="2306" h="2011" extrusionOk="0">
                  <a:moveTo>
                    <a:pt x="31" y="1"/>
                  </a:moveTo>
                  <a:cubicBezTo>
                    <a:pt x="29" y="1"/>
                    <a:pt x="27" y="1"/>
                    <a:pt x="25" y="2"/>
                  </a:cubicBezTo>
                  <a:cubicBezTo>
                    <a:pt x="0" y="52"/>
                    <a:pt x="476" y="528"/>
                    <a:pt x="1078" y="1080"/>
                  </a:cubicBezTo>
                  <a:cubicBezTo>
                    <a:pt x="1671" y="1601"/>
                    <a:pt x="2174" y="2011"/>
                    <a:pt x="2269" y="2011"/>
                  </a:cubicBezTo>
                  <a:cubicBezTo>
                    <a:pt x="2274" y="2011"/>
                    <a:pt x="2278" y="2010"/>
                    <a:pt x="2281" y="2007"/>
                  </a:cubicBezTo>
                  <a:cubicBezTo>
                    <a:pt x="2306" y="1957"/>
                    <a:pt x="1830" y="1481"/>
                    <a:pt x="1228" y="929"/>
                  </a:cubicBezTo>
                  <a:cubicBezTo>
                    <a:pt x="620" y="394"/>
                    <a:pt x="107" y="1"/>
                    <a:pt x="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7" name="Google Shape;3017;p21"/>
            <p:cNvSpPr/>
            <p:nvPr/>
          </p:nvSpPr>
          <p:spPr>
            <a:xfrm>
              <a:off x="2075950" y="3009425"/>
              <a:ext cx="350275" cy="531350"/>
            </a:xfrm>
            <a:custGeom>
              <a:avLst/>
              <a:gdLst/>
              <a:ahLst/>
              <a:cxnLst/>
              <a:rect l="l" t="t" r="r" b="b"/>
              <a:pathLst>
                <a:path w="14011" h="21254" extrusionOk="0">
                  <a:moveTo>
                    <a:pt x="13434" y="1"/>
                  </a:moveTo>
                  <a:cubicBezTo>
                    <a:pt x="11454" y="828"/>
                    <a:pt x="1" y="6367"/>
                    <a:pt x="853" y="21254"/>
                  </a:cubicBezTo>
                  <a:lnTo>
                    <a:pt x="1605" y="21028"/>
                  </a:lnTo>
                  <a:cubicBezTo>
                    <a:pt x="1605" y="21028"/>
                    <a:pt x="1" y="7645"/>
                    <a:pt x="14011" y="1204"/>
                  </a:cubicBezTo>
                  <a:cubicBezTo>
                    <a:pt x="13911" y="753"/>
                    <a:pt x="13710" y="352"/>
                    <a:pt x="134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8" name="Google Shape;3018;p21"/>
            <p:cNvSpPr/>
            <p:nvPr/>
          </p:nvSpPr>
          <p:spPr>
            <a:xfrm>
              <a:off x="2299025" y="3085875"/>
              <a:ext cx="100275" cy="194250"/>
            </a:xfrm>
            <a:custGeom>
              <a:avLst/>
              <a:gdLst/>
              <a:ahLst/>
              <a:cxnLst/>
              <a:rect l="l" t="t" r="r" b="b"/>
              <a:pathLst>
                <a:path w="4011" h="7770" extrusionOk="0">
                  <a:moveTo>
                    <a:pt x="501" y="0"/>
                  </a:moveTo>
                  <a:lnTo>
                    <a:pt x="0" y="702"/>
                  </a:lnTo>
                  <a:cubicBezTo>
                    <a:pt x="0" y="702"/>
                    <a:pt x="3058" y="3133"/>
                    <a:pt x="2807" y="7745"/>
                  </a:cubicBezTo>
                  <a:lnTo>
                    <a:pt x="3434" y="7770"/>
                  </a:lnTo>
                  <a:cubicBezTo>
                    <a:pt x="3434" y="7770"/>
                    <a:pt x="4010" y="2707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9" name="Google Shape;3019;p21"/>
            <p:cNvSpPr/>
            <p:nvPr/>
          </p:nvSpPr>
          <p:spPr>
            <a:xfrm>
              <a:off x="2008275" y="3162225"/>
              <a:ext cx="221225" cy="107875"/>
            </a:xfrm>
            <a:custGeom>
              <a:avLst/>
              <a:gdLst/>
              <a:ahLst/>
              <a:cxnLst/>
              <a:rect l="l" t="t" r="r" b="b"/>
              <a:pathLst>
                <a:path w="8849" h="4315" extrusionOk="0">
                  <a:moveTo>
                    <a:pt x="7930" y="0"/>
                  </a:moveTo>
                  <a:cubicBezTo>
                    <a:pt x="1736" y="0"/>
                    <a:pt x="1" y="4064"/>
                    <a:pt x="1" y="4064"/>
                  </a:cubicBezTo>
                  <a:lnTo>
                    <a:pt x="427" y="4315"/>
                  </a:lnTo>
                  <a:cubicBezTo>
                    <a:pt x="2684" y="1724"/>
                    <a:pt x="5224" y="1250"/>
                    <a:pt x="6779" y="1250"/>
                  </a:cubicBezTo>
                  <a:cubicBezTo>
                    <a:pt x="7677" y="1250"/>
                    <a:pt x="8247" y="1408"/>
                    <a:pt x="8247" y="1408"/>
                  </a:cubicBezTo>
                  <a:lnTo>
                    <a:pt x="8848" y="29"/>
                  </a:lnTo>
                  <a:cubicBezTo>
                    <a:pt x="8532" y="10"/>
                    <a:pt x="8226" y="0"/>
                    <a:pt x="79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0" name="Google Shape;3020;p21"/>
            <p:cNvSpPr/>
            <p:nvPr/>
          </p:nvSpPr>
          <p:spPr>
            <a:xfrm>
              <a:off x="2273950" y="3251850"/>
              <a:ext cx="219325" cy="101325"/>
            </a:xfrm>
            <a:custGeom>
              <a:avLst/>
              <a:gdLst/>
              <a:ahLst/>
              <a:cxnLst/>
              <a:rect l="l" t="t" r="r" b="b"/>
              <a:pathLst>
                <a:path w="8773" h="4053" extrusionOk="0">
                  <a:moveTo>
                    <a:pt x="6408" y="0"/>
                  </a:moveTo>
                  <a:cubicBezTo>
                    <a:pt x="6250" y="0"/>
                    <a:pt x="6094" y="10"/>
                    <a:pt x="5940" y="28"/>
                  </a:cubicBezTo>
                  <a:cubicBezTo>
                    <a:pt x="5314" y="103"/>
                    <a:pt x="4537" y="279"/>
                    <a:pt x="4211" y="855"/>
                  </a:cubicBezTo>
                  <a:cubicBezTo>
                    <a:pt x="3635" y="404"/>
                    <a:pt x="2757" y="153"/>
                    <a:pt x="2056" y="103"/>
                  </a:cubicBezTo>
                  <a:cubicBezTo>
                    <a:pt x="1810" y="84"/>
                    <a:pt x="1572" y="64"/>
                    <a:pt x="1339" y="64"/>
                  </a:cubicBezTo>
                  <a:cubicBezTo>
                    <a:pt x="977" y="64"/>
                    <a:pt x="627" y="111"/>
                    <a:pt x="276" y="279"/>
                  </a:cubicBezTo>
                  <a:cubicBezTo>
                    <a:pt x="151" y="329"/>
                    <a:pt x="1" y="429"/>
                    <a:pt x="26" y="579"/>
                  </a:cubicBezTo>
                  <a:cubicBezTo>
                    <a:pt x="51" y="680"/>
                    <a:pt x="126" y="755"/>
                    <a:pt x="201" y="805"/>
                  </a:cubicBezTo>
                  <a:cubicBezTo>
                    <a:pt x="577" y="1056"/>
                    <a:pt x="953" y="1106"/>
                    <a:pt x="1354" y="1256"/>
                  </a:cubicBezTo>
                  <a:cubicBezTo>
                    <a:pt x="1626" y="1341"/>
                    <a:pt x="1853" y="1392"/>
                    <a:pt x="2103" y="1392"/>
                  </a:cubicBezTo>
                  <a:cubicBezTo>
                    <a:pt x="2222" y="1392"/>
                    <a:pt x="2345" y="1381"/>
                    <a:pt x="2482" y="1356"/>
                  </a:cubicBezTo>
                  <a:lnTo>
                    <a:pt x="2482" y="1356"/>
                  </a:lnTo>
                  <a:cubicBezTo>
                    <a:pt x="2081" y="1707"/>
                    <a:pt x="1655" y="2083"/>
                    <a:pt x="1379" y="2534"/>
                  </a:cubicBezTo>
                  <a:cubicBezTo>
                    <a:pt x="1179" y="2860"/>
                    <a:pt x="853" y="3487"/>
                    <a:pt x="1103" y="3838"/>
                  </a:cubicBezTo>
                  <a:cubicBezTo>
                    <a:pt x="1199" y="3997"/>
                    <a:pt x="1353" y="4053"/>
                    <a:pt x="1522" y="4053"/>
                  </a:cubicBezTo>
                  <a:cubicBezTo>
                    <a:pt x="1751" y="4053"/>
                    <a:pt x="2008" y="3949"/>
                    <a:pt x="2181" y="3863"/>
                  </a:cubicBezTo>
                  <a:cubicBezTo>
                    <a:pt x="2582" y="3662"/>
                    <a:pt x="2958" y="3361"/>
                    <a:pt x="3234" y="2986"/>
                  </a:cubicBezTo>
                  <a:cubicBezTo>
                    <a:pt x="3384" y="2810"/>
                    <a:pt x="3484" y="2635"/>
                    <a:pt x="3610" y="2434"/>
                  </a:cubicBezTo>
                  <a:cubicBezTo>
                    <a:pt x="3659" y="2310"/>
                    <a:pt x="3882" y="1964"/>
                    <a:pt x="3836" y="1811"/>
                  </a:cubicBezTo>
                  <a:lnTo>
                    <a:pt x="3836" y="1811"/>
                  </a:lnTo>
                  <a:cubicBezTo>
                    <a:pt x="4113" y="2687"/>
                    <a:pt x="4814" y="3437"/>
                    <a:pt x="5690" y="3712"/>
                  </a:cubicBezTo>
                  <a:cubicBezTo>
                    <a:pt x="5809" y="3752"/>
                    <a:pt x="5942" y="3785"/>
                    <a:pt x="6070" y="3785"/>
                  </a:cubicBezTo>
                  <a:cubicBezTo>
                    <a:pt x="6185" y="3785"/>
                    <a:pt x="6297" y="3758"/>
                    <a:pt x="6392" y="3687"/>
                  </a:cubicBezTo>
                  <a:cubicBezTo>
                    <a:pt x="6617" y="3487"/>
                    <a:pt x="6567" y="3111"/>
                    <a:pt x="6442" y="2835"/>
                  </a:cubicBezTo>
                  <a:cubicBezTo>
                    <a:pt x="6172" y="2221"/>
                    <a:pt x="5613" y="1728"/>
                    <a:pt x="4977" y="1543"/>
                  </a:cubicBezTo>
                  <a:lnTo>
                    <a:pt x="4977" y="1543"/>
                  </a:lnTo>
                  <a:cubicBezTo>
                    <a:pt x="5296" y="1630"/>
                    <a:pt x="5625" y="1676"/>
                    <a:pt x="5952" y="1676"/>
                  </a:cubicBezTo>
                  <a:cubicBezTo>
                    <a:pt x="6333" y="1676"/>
                    <a:pt x="6711" y="1614"/>
                    <a:pt x="7068" y="1482"/>
                  </a:cubicBezTo>
                  <a:cubicBezTo>
                    <a:pt x="7519" y="1331"/>
                    <a:pt x="8773" y="680"/>
                    <a:pt x="7845" y="279"/>
                  </a:cubicBezTo>
                  <a:cubicBezTo>
                    <a:pt x="7391" y="89"/>
                    <a:pt x="6894" y="0"/>
                    <a:pt x="64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1" name="Google Shape;3021;p21"/>
            <p:cNvSpPr/>
            <p:nvPr/>
          </p:nvSpPr>
          <p:spPr>
            <a:xfrm>
              <a:off x="1925575" y="3203975"/>
              <a:ext cx="173475" cy="139450"/>
            </a:xfrm>
            <a:custGeom>
              <a:avLst/>
              <a:gdLst/>
              <a:ahLst/>
              <a:cxnLst/>
              <a:rect l="l" t="t" r="r" b="b"/>
              <a:pathLst>
                <a:path w="6939" h="5578" extrusionOk="0">
                  <a:moveTo>
                    <a:pt x="1133" y="0"/>
                  </a:moveTo>
                  <a:cubicBezTo>
                    <a:pt x="1043" y="0"/>
                    <a:pt x="955" y="27"/>
                    <a:pt x="903" y="114"/>
                  </a:cubicBezTo>
                  <a:cubicBezTo>
                    <a:pt x="878" y="189"/>
                    <a:pt x="903" y="264"/>
                    <a:pt x="928" y="364"/>
                  </a:cubicBezTo>
                  <a:cubicBezTo>
                    <a:pt x="1053" y="715"/>
                    <a:pt x="1304" y="941"/>
                    <a:pt x="1529" y="1266"/>
                  </a:cubicBezTo>
                  <a:cubicBezTo>
                    <a:pt x="1730" y="1567"/>
                    <a:pt x="1930" y="1743"/>
                    <a:pt x="2281" y="1893"/>
                  </a:cubicBezTo>
                  <a:cubicBezTo>
                    <a:pt x="1805" y="1943"/>
                    <a:pt x="1329" y="2018"/>
                    <a:pt x="878" y="2194"/>
                  </a:cubicBezTo>
                  <a:cubicBezTo>
                    <a:pt x="577" y="2319"/>
                    <a:pt x="26" y="2620"/>
                    <a:pt x="1" y="2996"/>
                  </a:cubicBezTo>
                  <a:cubicBezTo>
                    <a:pt x="1" y="3372"/>
                    <a:pt x="477" y="3522"/>
                    <a:pt x="778" y="3572"/>
                  </a:cubicBezTo>
                  <a:cubicBezTo>
                    <a:pt x="885" y="3586"/>
                    <a:pt x="993" y="3592"/>
                    <a:pt x="1100" y="3592"/>
                  </a:cubicBezTo>
                  <a:cubicBezTo>
                    <a:pt x="1394" y="3592"/>
                    <a:pt x="1687" y="3545"/>
                    <a:pt x="1981" y="3472"/>
                  </a:cubicBezTo>
                  <a:cubicBezTo>
                    <a:pt x="2156" y="3422"/>
                    <a:pt x="2357" y="3347"/>
                    <a:pt x="2532" y="3246"/>
                  </a:cubicBezTo>
                  <a:cubicBezTo>
                    <a:pt x="2630" y="3198"/>
                    <a:pt x="2965" y="3054"/>
                    <a:pt x="3005" y="2954"/>
                  </a:cubicBezTo>
                  <a:lnTo>
                    <a:pt x="3005" y="2954"/>
                  </a:lnTo>
                  <a:cubicBezTo>
                    <a:pt x="2758" y="3704"/>
                    <a:pt x="2885" y="4602"/>
                    <a:pt x="3384" y="5251"/>
                  </a:cubicBezTo>
                  <a:cubicBezTo>
                    <a:pt x="3509" y="5402"/>
                    <a:pt x="3685" y="5577"/>
                    <a:pt x="3885" y="5577"/>
                  </a:cubicBezTo>
                  <a:cubicBezTo>
                    <a:pt x="4161" y="5552"/>
                    <a:pt x="4311" y="5251"/>
                    <a:pt x="4362" y="4976"/>
                  </a:cubicBezTo>
                  <a:cubicBezTo>
                    <a:pt x="4487" y="4399"/>
                    <a:pt x="4311" y="3748"/>
                    <a:pt x="3936" y="3296"/>
                  </a:cubicBezTo>
                  <a:lnTo>
                    <a:pt x="3936" y="3296"/>
                  </a:lnTo>
                  <a:cubicBezTo>
                    <a:pt x="4337" y="3773"/>
                    <a:pt x="4888" y="4174"/>
                    <a:pt x="5514" y="4349"/>
                  </a:cubicBezTo>
                  <a:cubicBezTo>
                    <a:pt x="5665" y="4389"/>
                    <a:pt x="5952" y="4441"/>
                    <a:pt x="6213" y="4441"/>
                  </a:cubicBezTo>
                  <a:cubicBezTo>
                    <a:pt x="6604" y="4441"/>
                    <a:pt x="6938" y="4324"/>
                    <a:pt x="6667" y="3873"/>
                  </a:cubicBezTo>
                  <a:cubicBezTo>
                    <a:pt x="6367" y="3397"/>
                    <a:pt x="5915" y="2996"/>
                    <a:pt x="5414" y="2720"/>
                  </a:cubicBezTo>
                  <a:cubicBezTo>
                    <a:pt x="5062" y="2535"/>
                    <a:pt x="4614" y="2336"/>
                    <a:pt x="4192" y="2336"/>
                  </a:cubicBezTo>
                  <a:cubicBezTo>
                    <a:pt x="4043" y="2336"/>
                    <a:pt x="3897" y="2360"/>
                    <a:pt x="3760" y="2419"/>
                  </a:cubicBezTo>
                  <a:cubicBezTo>
                    <a:pt x="3585" y="1818"/>
                    <a:pt x="3083" y="1191"/>
                    <a:pt x="2607" y="790"/>
                  </a:cubicBezTo>
                  <a:cubicBezTo>
                    <a:pt x="2181" y="439"/>
                    <a:pt x="1805" y="114"/>
                    <a:pt x="1254" y="13"/>
                  </a:cubicBezTo>
                  <a:cubicBezTo>
                    <a:pt x="1215" y="6"/>
                    <a:pt x="1174" y="0"/>
                    <a:pt x="1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2" name="Google Shape;3022;p21"/>
            <p:cNvSpPr/>
            <p:nvPr/>
          </p:nvSpPr>
          <p:spPr>
            <a:xfrm>
              <a:off x="2002650" y="3507625"/>
              <a:ext cx="217450" cy="99575"/>
            </a:xfrm>
            <a:custGeom>
              <a:avLst/>
              <a:gdLst/>
              <a:ahLst/>
              <a:cxnLst/>
              <a:rect l="l" t="t" r="r" b="b"/>
              <a:pathLst>
                <a:path w="8698" h="3983" extrusionOk="0">
                  <a:moveTo>
                    <a:pt x="1191" y="1"/>
                  </a:moveTo>
                  <a:cubicBezTo>
                    <a:pt x="882" y="1"/>
                    <a:pt x="576" y="43"/>
                    <a:pt x="276" y="173"/>
                  </a:cubicBezTo>
                  <a:cubicBezTo>
                    <a:pt x="151" y="223"/>
                    <a:pt x="0" y="323"/>
                    <a:pt x="25" y="474"/>
                  </a:cubicBezTo>
                  <a:cubicBezTo>
                    <a:pt x="25" y="574"/>
                    <a:pt x="101" y="649"/>
                    <a:pt x="201" y="699"/>
                  </a:cubicBezTo>
                  <a:cubicBezTo>
                    <a:pt x="552" y="950"/>
                    <a:pt x="928" y="1025"/>
                    <a:pt x="1329" y="1176"/>
                  </a:cubicBezTo>
                  <a:cubicBezTo>
                    <a:pt x="1604" y="1286"/>
                    <a:pt x="1839" y="1355"/>
                    <a:pt x="2112" y="1355"/>
                  </a:cubicBezTo>
                  <a:cubicBezTo>
                    <a:pt x="2212" y="1355"/>
                    <a:pt x="2317" y="1346"/>
                    <a:pt x="2431" y="1326"/>
                  </a:cubicBezTo>
                  <a:lnTo>
                    <a:pt x="2431" y="1326"/>
                  </a:lnTo>
                  <a:cubicBezTo>
                    <a:pt x="2005" y="1652"/>
                    <a:pt x="1604" y="2028"/>
                    <a:pt x="1304" y="2479"/>
                  </a:cubicBezTo>
                  <a:cubicBezTo>
                    <a:pt x="1103" y="2780"/>
                    <a:pt x="752" y="3381"/>
                    <a:pt x="978" y="3757"/>
                  </a:cubicBezTo>
                  <a:cubicBezTo>
                    <a:pt x="1067" y="3924"/>
                    <a:pt x="1225" y="3982"/>
                    <a:pt x="1402" y="3982"/>
                  </a:cubicBezTo>
                  <a:cubicBezTo>
                    <a:pt x="1623" y="3982"/>
                    <a:pt x="1874" y="3891"/>
                    <a:pt x="2056" y="3807"/>
                  </a:cubicBezTo>
                  <a:cubicBezTo>
                    <a:pt x="2457" y="3632"/>
                    <a:pt x="2832" y="3331"/>
                    <a:pt x="3108" y="2980"/>
                  </a:cubicBezTo>
                  <a:cubicBezTo>
                    <a:pt x="3259" y="2805"/>
                    <a:pt x="3384" y="2629"/>
                    <a:pt x="3509" y="2454"/>
                  </a:cubicBezTo>
                  <a:cubicBezTo>
                    <a:pt x="3558" y="2333"/>
                    <a:pt x="3793" y="2002"/>
                    <a:pt x="3764" y="1844"/>
                  </a:cubicBezTo>
                  <a:lnTo>
                    <a:pt x="3764" y="1844"/>
                  </a:lnTo>
                  <a:cubicBezTo>
                    <a:pt x="3994" y="2739"/>
                    <a:pt x="4692" y="3483"/>
                    <a:pt x="5539" y="3782"/>
                  </a:cubicBezTo>
                  <a:cubicBezTo>
                    <a:pt x="5663" y="3837"/>
                    <a:pt x="5802" y="3877"/>
                    <a:pt x="5931" y="3877"/>
                  </a:cubicBezTo>
                  <a:cubicBezTo>
                    <a:pt x="6037" y="3877"/>
                    <a:pt x="6137" y="3850"/>
                    <a:pt x="6216" y="3782"/>
                  </a:cubicBezTo>
                  <a:cubicBezTo>
                    <a:pt x="6467" y="3607"/>
                    <a:pt x="6442" y="3206"/>
                    <a:pt x="6316" y="2930"/>
                  </a:cubicBezTo>
                  <a:cubicBezTo>
                    <a:pt x="6066" y="2303"/>
                    <a:pt x="5514" y="1802"/>
                    <a:pt x="4863" y="1602"/>
                  </a:cubicBezTo>
                  <a:lnTo>
                    <a:pt x="4863" y="1602"/>
                  </a:lnTo>
                  <a:cubicBezTo>
                    <a:pt x="5230" y="1711"/>
                    <a:pt x="5620" y="1775"/>
                    <a:pt x="6013" y="1775"/>
                  </a:cubicBezTo>
                  <a:cubicBezTo>
                    <a:pt x="6342" y="1775"/>
                    <a:pt x="6673" y="1730"/>
                    <a:pt x="6993" y="1627"/>
                  </a:cubicBezTo>
                  <a:cubicBezTo>
                    <a:pt x="7444" y="1476"/>
                    <a:pt x="8697" y="875"/>
                    <a:pt x="7795" y="449"/>
                  </a:cubicBezTo>
                  <a:cubicBezTo>
                    <a:pt x="7342" y="232"/>
                    <a:pt x="6827" y="124"/>
                    <a:pt x="6323" y="124"/>
                  </a:cubicBezTo>
                  <a:cubicBezTo>
                    <a:pt x="6186" y="124"/>
                    <a:pt x="6049" y="132"/>
                    <a:pt x="5915" y="148"/>
                  </a:cubicBezTo>
                  <a:cubicBezTo>
                    <a:pt x="5289" y="198"/>
                    <a:pt x="4512" y="349"/>
                    <a:pt x="4161" y="900"/>
                  </a:cubicBezTo>
                  <a:cubicBezTo>
                    <a:pt x="3609" y="424"/>
                    <a:pt x="2757" y="148"/>
                    <a:pt x="2056" y="73"/>
                  </a:cubicBezTo>
                  <a:cubicBezTo>
                    <a:pt x="1767" y="37"/>
                    <a:pt x="1478" y="1"/>
                    <a:pt x="1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23" name="Google Shape;3023;p21"/>
          <p:cNvGrpSpPr/>
          <p:nvPr/>
        </p:nvGrpSpPr>
        <p:grpSpPr>
          <a:xfrm>
            <a:off x="11151336" y="171362"/>
            <a:ext cx="979195" cy="893741"/>
            <a:chOff x="6878645" y="4321800"/>
            <a:chExt cx="521329" cy="475799"/>
          </a:xfrm>
        </p:grpSpPr>
        <p:sp>
          <p:nvSpPr>
            <p:cNvPr id="3024" name="Google Shape;3024;p21"/>
            <p:cNvSpPr/>
            <p:nvPr/>
          </p:nvSpPr>
          <p:spPr>
            <a:xfrm>
              <a:off x="6878645" y="4321800"/>
              <a:ext cx="521329" cy="475799"/>
            </a:xfrm>
            <a:custGeom>
              <a:avLst/>
              <a:gdLst/>
              <a:ahLst/>
              <a:cxnLst/>
              <a:rect l="l" t="t" r="r" b="b"/>
              <a:pathLst>
                <a:path w="7958" h="7263" extrusionOk="0">
                  <a:moveTo>
                    <a:pt x="3765" y="0"/>
                  </a:moveTo>
                  <a:cubicBezTo>
                    <a:pt x="3337" y="0"/>
                    <a:pt x="2917" y="81"/>
                    <a:pt x="2507" y="232"/>
                  </a:cubicBezTo>
                  <a:cubicBezTo>
                    <a:pt x="1900" y="464"/>
                    <a:pt x="1481" y="982"/>
                    <a:pt x="1374" y="1615"/>
                  </a:cubicBezTo>
                  <a:cubicBezTo>
                    <a:pt x="1294" y="2106"/>
                    <a:pt x="1410" y="2579"/>
                    <a:pt x="1686" y="2962"/>
                  </a:cubicBezTo>
                  <a:lnTo>
                    <a:pt x="384" y="4113"/>
                  </a:lnTo>
                  <a:cubicBezTo>
                    <a:pt x="170" y="4309"/>
                    <a:pt x="36" y="4577"/>
                    <a:pt x="18" y="4862"/>
                  </a:cubicBezTo>
                  <a:cubicBezTo>
                    <a:pt x="0" y="5157"/>
                    <a:pt x="98" y="5433"/>
                    <a:pt x="295" y="5656"/>
                  </a:cubicBezTo>
                  <a:lnTo>
                    <a:pt x="1392" y="6896"/>
                  </a:lnTo>
                  <a:cubicBezTo>
                    <a:pt x="1597" y="7128"/>
                    <a:pt x="1892" y="7262"/>
                    <a:pt x="2204" y="7262"/>
                  </a:cubicBezTo>
                  <a:cubicBezTo>
                    <a:pt x="2471" y="7262"/>
                    <a:pt x="2730" y="7164"/>
                    <a:pt x="2926" y="6994"/>
                  </a:cubicBezTo>
                  <a:lnTo>
                    <a:pt x="4229" y="5844"/>
                  </a:lnTo>
                  <a:cubicBezTo>
                    <a:pt x="4559" y="6147"/>
                    <a:pt x="4996" y="6325"/>
                    <a:pt x="5460" y="6325"/>
                  </a:cubicBezTo>
                  <a:cubicBezTo>
                    <a:pt x="6129" y="6325"/>
                    <a:pt x="6736" y="5960"/>
                    <a:pt x="7048" y="5362"/>
                  </a:cubicBezTo>
                  <a:cubicBezTo>
                    <a:pt x="7958" y="3622"/>
                    <a:pt x="7146" y="1972"/>
                    <a:pt x="6522" y="1258"/>
                  </a:cubicBezTo>
                  <a:lnTo>
                    <a:pt x="6513" y="1258"/>
                  </a:lnTo>
                  <a:cubicBezTo>
                    <a:pt x="6334" y="1044"/>
                    <a:pt x="5326" y="0"/>
                    <a:pt x="3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5" name="Google Shape;3025;p21"/>
            <p:cNvSpPr/>
            <p:nvPr/>
          </p:nvSpPr>
          <p:spPr>
            <a:xfrm>
              <a:off x="6931840" y="4376108"/>
              <a:ext cx="409110" cy="367511"/>
            </a:xfrm>
            <a:custGeom>
              <a:avLst/>
              <a:gdLst/>
              <a:ahLst/>
              <a:cxnLst/>
              <a:rect l="l" t="t" r="r" b="b"/>
              <a:pathLst>
                <a:path w="6245" h="5610" extrusionOk="0">
                  <a:moveTo>
                    <a:pt x="2946" y="1"/>
                  </a:moveTo>
                  <a:cubicBezTo>
                    <a:pt x="2646" y="1"/>
                    <a:pt x="2325" y="53"/>
                    <a:pt x="1989" y="180"/>
                  </a:cubicBezTo>
                  <a:cubicBezTo>
                    <a:pt x="1294" y="447"/>
                    <a:pt x="1142" y="1357"/>
                    <a:pt x="1713" y="1830"/>
                  </a:cubicBezTo>
                  <a:cubicBezTo>
                    <a:pt x="1838" y="1937"/>
                    <a:pt x="1972" y="2044"/>
                    <a:pt x="2097" y="2160"/>
                  </a:cubicBezTo>
                  <a:lnTo>
                    <a:pt x="125" y="3908"/>
                  </a:lnTo>
                  <a:cubicBezTo>
                    <a:pt x="18" y="4007"/>
                    <a:pt x="0" y="4167"/>
                    <a:pt x="98" y="4274"/>
                  </a:cubicBezTo>
                  <a:lnTo>
                    <a:pt x="1196" y="5523"/>
                  </a:lnTo>
                  <a:cubicBezTo>
                    <a:pt x="1248" y="5580"/>
                    <a:pt x="1320" y="5609"/>
                    <a:pt x="1393" y="5609"/>
                  </a:cubicBezTo>
                  <a:cubicBezTo>
                    <a:pt x="1456" y="5609"/>
                    <a:pt x="1520" y="5587"/>
                    <a:pt x="1570" y="5541"/>
                  </a:cubicBezTo>
                  <a:lnTo>
                    <a:pt x="3551" y="3793"/>
                  </a:lnTo>
                  <a:cubicBezTo>
                    <a:pt x="3640" y="3935"/>
                    <a:pt x="3738" y="4078"/>
                    <a:pt x="3827" y="4221"/>
                  </a:cubicBezTo>
                  <a:cubicBezTo>
                    <a:pt x="4024" y="4520"/>
                    <a:pt x="4337" y="4668"/>
                    <a:pt x="4649" y="4668"/>
                  </a:cubicBezTo>
                  <a:cubicBezTo>
                    <a:pt x="4987" y="4668"/>
                    <a:pt x="5323" y="4493"/>
                    <a:pt x="5504" y="4149"/>
                  </a:cubicBezTo>
                  <a:cubicBezTo>
                    <a:pt x="6245" y="2740"/>
                    <a:pt x="5495" y="1437"/>
                    <a:pt x="5094" y="982"/>
                  </a:cubicBezTo>
                  <a:cubicBezTo>
                    <a:pt x="5094" y="982"/>
                    <a:pt x="5085" y="982"/>
                    <a:pt x="5085" y="973"/>
                  </a:cubicBezTo>
                  <a:cubicBezTo>
                    <a:pt x="4774" y="621"/>
                    <a:pt x="3981" y="1"/>
                    <a:pt x="2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26" name="Google Shape;3026;p21"/>
          <p:cNvGrpSpPr/>
          <p:nvPr/>
        </p:nvGrpSpPr>
        <p:grpSpPr>
          <a:xfrm>
            <a:off x="102936" y="5691849"/>
            <a:ext cx="847880" cy="811855"/>
            <a:chOff x="4550100" y="3128775"/>
            <a:chExt cx="315150" cy="301775"/>
          </a:xfrm>
        </p:grpSpPr>
        <p:sp>
          <p:nvSpPr>
            <p:cNvPr id="3027" name="Google Shape;3027;p21"/>
            <p:cNvSpPr/>
            <p:nvPr/>
          </p:nvSpPr>
          <p:spPr>
            <a:xfrm>
              <a:off x="4554125" y="3128775"/>
              <a:ext cx="311125" cy="301775"/>
            </a:xfrm>
            <a:custGeom>
              <a:avLst/>
              <a:gdLst/>
              <a:ahLst/>
              <a:cxnLst/>
              <a:rect l="l" t="t" r="r" b="b"/>
              <a:pathLst>
                <a:path w="12445" h="12071" extrusionOk="0">
                  <a:moveTo>
                    <a:pt x="5460" y="1"/>
                  </a:moveTo>
                  <a:cubicBezTo>
                    <a:pt x="5023" y="1"/>
                    <a:pt x="4630" y="117"/>
                    <a:pt x="4309" y="358"/>
                  </a:cubicBezTo>
                  <a:cubicBezTo>
                    <a:pt x="4291" y="367"/>
                    <a:pt x="4273" y="384"/>
                    <a:pt x="4255" y="393"/>
                  </a:cubicBezTo>
                  <a:cubicBezTo>
                    <a:pt x="4238" y="402"/>
                    <a:pt x="4220" y="420"/>
                    <a:pt x="4211" y="429"/>
                  </a:cubicBezTo>
                  <a:cubicBezTo>
                    <a:pt x="2641" y="1562"/>
                    <a:pt x="1436" y="2998"/>
                    <a:pt x="812" y="4479"/>
                  </a:cubicBezTo>
                  <a:cubicBezTo>
                    <a:pt x="0" y="6388"/>
                    <a:pt x="187" y="8244"/>
                    <a:pt x="1356" y="9859"/>
                  </a:cubicBezTo>
                  <a:cubicBezTo>
                    <a:pt x="2400" y="11304"/>
                    <a:pt x="3916" y="12071"/>
                    <a:pt x="5718" y="12071"/>
                  </a:cubicBezTo>
                  <a:cubicBezTo>
                    <a:pt x="7369" y="12071"/>
                    <a:pt x="9278" y="11402"/>
                    <a:pt x="10973" y="10233"/>
                  </a:cubicBezTo>
                  <a:cubicBezTo>
                    <a:pt x="11098" y="10180"/>
                    <a:pt x="11223" y="10108"/>
                    <a:pt x="11330" y="10028"/>
                  </a:cubicBezTo>
                  <a:cubicBezTo>
                    <a:pt x="11767" y="9716"/>
                    <a:pt x="12445" y="8895"/>
                    <a:pt x="12026" y="7040"/>
                  </a:cubicBezTo>
                  <a:cubicBezTo>
                    <a:pt x="11767" y="5907"/>
                    <a:pt x="11142" y="4613"/>
                    <a:pt x="10268" y="3418"/>
                  </a:cubicBezTo>
                  <a:cubicBezTo>
                    <a:pt x="8769" y="1339"/>
                    <a:pt x="6878" y="1"/>
                    <a:pt x="5460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8" name="Google Shape;3028;p21"/>
            <p:cNvSpPr/>
            <p:nvPr/>
          </p:nvSpPr>
          <p:spPr>
            <a:xfrm>
              <a:off x="4550100" y="3156225"/>
              <a:ext cx="271900" cy="253500"/>
            </a:xfrm>
            <a:custGeom>
              <a:avLst/>
              <a:gdLst/>
              <a:ahLst/>
              <a:cxnLst/>
              <a:rect l="l" t="t" r="r" b="b"/>
              <a:pathLst>
                <a:path w="10876" h="10140" extrusionOk="0">
                  <a:moveTo>
                    <a:pt x="4854" y="0"/>
                  </a:moveTo>
                  <a:cubicBezTo>
                    <a:pt x="2275" y="1874"/>
                    <a:pt x="0" y="5255"/>
                    <a:pt x="2186" y="8270"/>
                  </a:cubicBezTo>
                  <a:cubicBezTo>
                    <a:pt x="3162" y="9617"/>
                    <a:pt x="4486" y="10140"/>
                    <a:pt x="5881" y="10140"/>
                  </a:cubicBezTo>
                  <a:cubicBezTo>
                    <a:pt x="7610" y="10140"/>
                    <a:pt x="9449" y="9337"/>
                    <a:pt x="10875" y="8306"/>
                  </a:cubicBezTo>
                  <a:lnTo>
                    <a:pt x="48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9" name="Google Shape;3029;p21"/>
            <p:cNvSpPr/>
            <p:nvPr/>
          </p:nvSpPr>
          <p:spPr>
            <a:xfrm>
              <a:off x="4649350" y="3149500"/>
              <a:ext cx="200525" cy="218200"/>
            </a:xfrm>
            <a:custGeom>
              <a:avLst/>
              <a:gdLst/>
              <a:ahLst/>
              <a:cxnLst/>
              <a:rect l="l" t="t" r="r" b="b"/>
              <a:pathLst>
                <a:path w="8021" h="8728" extrusionOk="0">
                  <a:moveTo>
                    <a:pt x="1649" y="1"/>
                  </a:moveTo>
                  <a:cubicBezTo>
                    <a:pt x="1393" y="1"/>
                    <a:pt x="1167" y="64"/>
                    <a:pt x="982" y="198"/>
                  </a:cubicBezTo>
                  <a:cubicBezTo>
                    <a:pt x="0" y="911"/>
                    <a:pt x="553" y="3356"/>
                    <a:pt x="2222" y="5657"/>
                  </a:cubicBezTo>
                  <a:cubicBezTo>
                    <a:pt x="3585" y="7528"/>
                    <a:pt x="5261" y="8727"/>
                    <a:pt x="6367" y="8727"/>
                  </a:cubicBezTo>
                  <a:cubicBezTo>
                    <a:pt x="6622" y="8727"/>
                    <a:pt x="6846" y="8664"/>
                    <a:pt x="7030" y="8530"/>
                  </a:cubicBezTo>
                  <a:cubicBezTo>
                    <a:pt x="8020" y="7816"/>
                    <a:pt x="7467" y="5372"/>
                    <a:pt x="5790" y="3070"/>
                  </a:cubicBezTo>
                  <a:cubicBezTo>
                    <a:pt x="4434" y="1200"/>
                    <a:pt x="2760" y="1"/>
                    <a:pt x="16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0" name="Google Shape;3030;p21"/>
            <p:cNvSpPr/>
            <p:nvPr/>
          </p:nvSpPr>
          <p:spPr>
            <a:xfrm>
              <a:off x="4695525" y="3191350"/>
              <a:ext cx="110850" cy="132950"/>
            </a:xfrm>
            <a:custGeom>
              <a:avLst/>
              <a:gdLst/>
              <a:ahLst/>
              <a:cxnLst/>
              <a:rect l="l" t="t" r="r" b="b"/>
              <a:pathLst>
                <a:path w="4434" h="5318" extrusionOk="0">
                  <a:moveTo>
                    <a:pt x="422" y="0"/>
                  </a:moveTo>
                  <a:cubicBezTo>
                    <a:pt x="379" y="0"/>
                    <a:pt x="342" y="10"/>
                    <a:pt x="312" y="31"/>
                  </a:cubicBezTo>
                  <a:cubicBezTo>
                    <a:pt x="0" y="254"/>
                    <a:pt x="607" y="1619"/>
                    <a:pt x="1650" y="3065"/>
                  </a:cubicBezTo>
                  <a:cubicBezTo>
                    <a:pt x="2603" y="4381"/>
                    <a:pt x="3600" y="5317"/>
                    <a:pt x="4012" y="5317"/>
                  </a:cubicBezTo>
                  <a:cubicBezTo>
                    <a:pt x="4055" y="5317"/>
                    <a:pt x="4092" y="5307"/>
                    <a:pt x="4122" y="5286"/>
                  </a:cubicBezTo>
                  <a:cubicBezTo>
                    <a:pt x="4434" y="5054"/>
                    <a:pt x="3836" y="3698"/>
                    <a:pt x="2783" y="2244"/>
                  </a:cubicBezTo>
                  <a:cubicBezTo>
                    <a:pt x="1830" y="936"/>
                    <a:pt x="834" y="0"/>
                    <a:pt x="4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1" name="Google Shape;3031;p21"/>
            <p:cNvSpPr/>
            <p:nvPr/>
          </p:nvSpPr>
          <p:spPr>
            <a:xfrm>
              <a:off x="4733200" y="3207525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2" name="Google Shape;3032;p21"/>
            <p:cNvSpPr/>
            <p:nvPr/>
          </p:nvSpPr>
          <p:spPr>
            <a:xfrm>
              <a:off x="4753050" y="3230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3" name="Google Shape;3033;p21"/>
            <p:cNvSpPr/>
            <p:nvPr/>
          </p:nvSpPr>
          <p:spPr>
            <a:xfrm>
              <a:off x="4770675" y="3257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4" name="Google Shape;3034;p21"/>
            <p:cNvSpPr/>
            <p:nvPr/>
          </p:nvSpPr>
          <p:spPr>
            <a:xfrm>
              <a:off x="4785625" y="3286025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5" name="Google Shape;3035;p21"/>
            <p:cNvSpPr/>
            <p:nvPr/>
          </p:nvSpPr>
          <p:spPr>
            <a:xfrm>
              <a:off x="4793650" y="33143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0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6" name="Google Shape;3036;p21"/>
            <p:cNvSpPr/>
            <p:nvPr/>
          </p:nvSpPr>
          <p:spPr>
            <a:xfrm>
              <a:off x="4768225" y="33065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7" name="Google Shape;3037;p21"/>
            <p:cNvSpPr/>
            <p:nvPr/>
          </p:nvSpPr>
          <p:spPr>
            <a:xfrm>
              <a:off x="4744350" y="32806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90" y="455"/>
                    <a:pt x="590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8" name="Google Shape;3038;p21"/>
            <p:cNvSpPr/>
            <p:nvPr/>
          </p:nvSpPr>
          <p:spPr>
            <a:xfrm>
              <a:off x="4728075" y="32590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9" name="Google Shape;3039;p21"/>
            <p:cNvSpPr/>
            <p:nvPr/>
          </p:nvSpPr>
          <p:spPr>
            <a:xfrm>
              <a:off x="4711125" y="32340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0" name="Google Shape;3040;p21"/>
            <p:cNvSpPr/>
            <p:nvPr/>
          </p:nvSpPr>
          <p:spPr>
            <a:xfrm>
              <a:off x="4698850" y="32088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90" y="456"/>
                    <a:pt x="590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1" name="Google Shape;3041;p21"/>
            <p:cNvSpPr/>
            <p:nvPr/>
          </p:nvSpPr>
          <p:spPr>
            <a:xfrm>
              <a:off x="4711350" y="31892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2" name="Google Shape;3042;p21"/>
            <p:cNvSpPr/>
            <p:nvPr/>
          </p:nvSpPr>
          <p:spPr>
            <a:xfrm>
              <a:off x="4691725" y="3182100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43" name="Google Shape;3043;p21"/>
          <p:cNvSpPr/>
          <p:nvPr/>
        </p:nvSpPr>
        <p:spPr>
          <a:xfrm rot="3287884" flipH="1">
            <a:off x="258668" y="3077248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4" name="Google Shape;3044;p21"/>
          <p:cNvSpPr/>
          <p:nvPr/>
        </p:nvSpPr>
        <p:spPr>
          <a:xfrm rot="-734346" flipH="1">
            <a:off x="11663168" y="2779813"/>
            <a:ext cx="339571" cy="359168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5" name="Google Shape;3045;p21"/>
          <p:cNvSpPr/>
          <p:nvPr/>
        </p:nvSpPr>
        <p:spPr>
          <a:xfrm rot="-734346" flipH="1">
            <a:off x="8696501" y="6436980"/>
            <a:ext cx="339571" cy="359168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6" name="Google Shape;3046;p21"/>
          <p:cNvSpPr/>
          <p:nvPr/>
        </p:nvSpPr>
        <p:spPr>
          <a:xfrm rot="3742881" flipH="1">
            <a:off x="2480702" y="180087"/>
            <a:ext cx="339569" cy="359167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7" name="Google Shape;3047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7950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"/>
          <p:cNvSpPr/>
          <p:nvPr/>
        </p:nvSpPr>
        <p:spPr>
          <a:xfrm rot="10800000">
            <a:off x="-1132665" y="-2165633"/>
            <a:ext cx="8605300" cy="4929839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3" name="Google Shape;203;p3"/>
          <p:cNvGrpSpPr/>
          <p:nvPr/>
        </p:nvGrpSpPr>
        <p:grpSpPr>
          <a:xfrm rot="10800000">
            <a:off x="-486489" y="-2107230"/>
            <a:ext cx="7773465" cy="4453580"/>
            <a:chOff x="-5991144" y="1964591"/>
            <a:chExt cx="5830099" cy="3340185"/>
          </a:xfrm>
        </p:grpSpPr>
        <p:sp>
          <p:nvSpPr>
            <p:cNvPr id="204" name="Google Shape;204;p3"/>
            <p:cNvSpPr/>
            <p:nvPr/>
          </p:nvSpPr>
          <p:spPr>
            <a:xfrm>
              <a:off x="-5991144" y="1964591"/>
              <a:ext cx="5830099" cy="3340185"/>
            </a:xfrm>
            <a:custGeom>
              <a:avLst/>
              <a:gdLst/>
              <a:ahLst/>
              <a:cxnLst/>
              <a:rect l="l" t="t" r="r" b="b"/>
              <a:pathLst>
                <a:path w="165522" h="94831" extrusionOk="0">
                  <a:moveTo>
                    <a:pt x="165522" y="0"/>
                  </a:moveTo>
                  <a:cubicBezTo>
                    <a:pt x="134806" y="455"/>
                    <a:pt x="109069" y="22865"/>
                    <a:pt x="79541" y="31331"/>
                  </a:cubicBezTo>
                  <a:cubicBezTo>
                    <a:pt x="69281" y="34266"/>
                    <a:pt x="58549" y="35515"/>
                    <a:pt x="48549" y="39244"/>
                  </a:cubicBezTo>
                  <a:cubicBezTo>
                    <a:pt x="26353" y="47531"/>
                    <a:pt x="9653" y="73188"/>
                    <a:pt x="1" y="94830"/>
                  </a:cubicBezTo>
                  <a:lnTo>
                    <a:pt x="165522" y="92529"/>
                  </a:lnTo>
                  <a:lnTo>
                    <a:pt x="1655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-5887766" y="5054626"/>
              <a:ext cx="14793" cy="248565"/>
            </a:xfrm>
            <a:custGeom>
              <a:avLst/>
              <a:gdLst/>
              <a:ahLst/>
              <a:cxnLst/>
              <a:rect l="l" t="t" r="r" b="b"/>
              <a:pathLst>
                <a:path w="420" h="7057" extrusionOk="0">
                  <a:moveTo>
                    <a:pt x="420" y="0"/>
                  </a:moveTo>
                  <a:cubicBezTo>
                    <a:pt x="277" y="286"/>
                    <a:pt x="134" y="571"/>
                    <a:pt x="1" y="857"/>
                  </a:cubicBezTo>
                  <a:lnTo>
                    <a:pt x="1" y="7057"/>
                  </a:lnTo>
                  <a:lnTo>
                    <a:pt x="420" y="7048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-5361753" y="4206221"/>
              <a:ext cx="15110" cy="88021"/>
            </a:xfrm>
            <a:custGeom>
              <a:avLst/>
              <a:gdLst/>
              <a:ahLst/>
              <a:cxnLst/>
              <a:rect l="l" t="t" r="r" b="b"/>
              <a:pathLst>
                <a:path w="429" h="2499" extrusionOk="0">
                  <a:moveTo>
                    <a:pt x="429" y="1"/>
                  </a:moveTo>
                  <a:cubicBezTo>
                    <a:pt x="286" y="188"/>
                    <a:pt x="143" y="375"/>
                    <a:pt x="0" y="554"/>
                  </a:cubicBezTo>
                  <a:lnTo>
                    <a:pt x="0" y="2499"/>
                  </a:lnTo>
                  <a:lnTo>
                    <a:pt x="429" y="249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-5361753" y="4835295"/>
              <a:ext cx="15110" cy="460675"/>
            </a:xfrm>
            <a:custGeom>
              <a:avLst/>
              <a:gdLst/>
              <a:ahLst/>
              <a:cxnLst/>
              <a:rect l="l" t="t" r="r" b="b"/>
              <a:pathLst>
                <a:path w="429" h="13079" extrusionOk="0">
                  <a:moveTo>
                    <a:pt x="0" y="0"/>
                  </a:moveTo>
                  <a:lnTo>
                    <a:pt x="0" y="13079"/>
                  </a:lnTo>
                  <a:lnTo>
                    <a:pt x="429" y="1307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-536175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-4835423" y="3661047"/>
              <a:ext cx="14793" cy="106865"/>
            </a:xfrm>
            <a:custGeom>
              <a:avLst/>
              <a:gdLst/>
              <a:ahLst/>
              <a:cxnLst/>
              <a:rect l="l" t="t" r="r" b="b"/>
              <a:pathLst>
                <a:path w="420" h="3034" extrusionOk="0">
                  <a:moveTo>
                    <a:pt x="419" y="1"/>
                  </a:moveTo>
                  <a:cubicBezTo>
                    <a:pt x="277" y="108"/>
                    <a:pt x="134" y="224"/>
                    <a:pt x="0" y="340"/>
                  </a:cubicBezTo>
                  <a:lnTo>
                    <a:pt x="0" y="3034"/>
                  </a:lnTo>
                  <a:lnTo>
                    <a:pt x="419" y="3034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-4835423" y="4835295"/>
              <a:ext cx="14793" cy="453454"/>
            </a:xfrm>
            <a:custGeom>
              <a:avLst/>
              <a:gdLst/>
              <a:ahLst/>
              <a:cxnLst/>
              <a:rect l="l" t="t" r="r" b="b"/>
              <a:pathLst>
                <a:path w="420" h="12874" extrusionOk="0">
                  <a:moveTo>
                    <a:pt x="0" y="0"/>
                  </a:moveTo>
                  <a:lnTo>
                    <a:pt x="0" y="12873"/>
                  </a:lnTo>
                  <a:lnTo>
                    <a:pt x="419" y="1286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-483542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-483542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-4309445" y="3352181"/>
              <a:ext cx="15146" cy="415731"/>
            </a:xfrm>
            <a:custGeom>
              <a:avLst/>
              <a:gdLst/>
              <a:ahLst/>
              <a:cxnLst/>
              <a:rect l="l" t="t" r="r" b="b"/>
              <a:pathLst>
                <a:path w="430" h="11803" extrusionOk="0">
                  <a:moveTo>
                    <a:pt x="429" y="0"/>
                  </a:moveTo>
                  <a:cubicBezTo>
                    <a:pt x="286" y="54"/>
                    <a:pt x="144" y="107"/>
                    <a:pt x="1" y="161"/>
                  </a:cubicBezTo>
                  <a:lnTo>
                    <a:pt x="1" y="11803"/>
                  </a:lnTo>
                  <a:lnTo>
                    <a:pt x="429" y="118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-4309445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-4309445" y="4835295"/>
              <a:ext cx="15146" cy="445917"/>
            </a:xfrm>
            <a:custGeom>
              <a:avLst/>
              <a:gdLst/>
              <a:ahLst/>
              <a:cxnLst/>
              <a:rect l="l" t="t" r="r" b="b"/>
              <a:pathLst>
                <a:path w="430" h="12660" extrusionOk="0">
                  <a:moveTo>
                    <a:pt x="1" y="0"/>
                  </a:moveTo>
                  <a:lnTo>
                    <a:pt x="1" y="12659"/>
                  </a:lnTo>
                  <a:lnTo>
                    <a:pt x="429" y="12659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-4309445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-3783433" y="3203542"/>
              <a:ext cx="15110" cy="38393"/>
            </a:xfrm>
            <a:custGeom>
              <a:avLst/>
              <a:gdLst/>
              <a:ahLst/>
              <a:cxnLst/>
              <a:rect l="l" t="t" r="r" b="b"/>
              <a:pathLst>
                <a:path w="429" h="1090" extrusionOk="0">
                  <a:moveTo>
                    <a:pt x="429" y="1"/>
                  </a:moveTo>
                  <a:cubicBezTo>
                    <a:pt x="286" y="36"/>
                    <a:pt x="144" y="63"/>
                    <a:pt x="1" y="99"/>
                  </a:cubicBezTo>
                  <a:lnTo>
                    <a:pt x="1" y="1089"/>
                  </a:lnTo>
                  <a:lnTo>
                    <a:pt x="429" y="108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-3783433" y="4835295"/>
              <a:ext cx="15110" cy="438696"/>
            </a:xfrm>
            <a:custGeom>
              <a:avLst/>
              <a:gdLst/>
              <a:ahLst/>
              <a:cxnLst/>
              <a:rect l="l" t="t" r="r" b="b"/>
              <a:pathLst>
                <a:path w="429" h="12455" extrusionOk="0">
                  <a:moveTo>
                    <a:pt x="1" y="0"/>
                  </a:moveTo>
                  <a:lnTo>
                    <a:pt x="1" y="12454"/>
                  </a:lnTo>
                  <a:lnTo>
                    <a:pt x="429" y="1244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-378343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-378343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-378343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-325710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-325710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-3257103" y="3082588"/>
              <a:ext cx="15110" cy="159347"/>
            </a:xfrm>
            <a:custGeom>
              <a:avLst/>
              <a:gdLst/>
              <a:ahLst/>
              <a:cxnLst/>
              <a:rect l="l" t="t" r="r" b="b"/>
              <a:pathLst>
                <a:path w="429" h="4524" extrusionOk="0">
                  <a:moveTo>
                    <a:pt x="429" y="0"/>
                  </a:moveTo>
                  <a:cubicBezTo>
                    <a:pt x="286" y="36"/>
                    <a:pt x="143" y="80"/>
                    <a:pt x="1" y="116"/>
                  </a:cubicBezTo>
                  <a:lnTo>
                    <a:pt x="1" y="4523"/>
                  </a:lnTo>
                  <a:lnTo>
                    <a:pt x="429" y="452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-3257103" y="4835295"/>
              <a:ext cx="15110" cy="431476"/>
            </a:xfrm>
            <a:custGeom>
              <a:avLst/>
              <a:gdLst/>
              <a:ahLst/>
              <a:cxnLst/>
              <a:rect l="l" t="t" r="r" b="b"/>
              <a:pathLst>
                <a:path w="429" h="12250" extrusionOk="0">
                  <a:moveTo>
                    <a:pt x="1" y="0"/>
                  </a:moveTo>
                  <a:lnTo>
                    <a:pt x="1" y="12249"/>
                  </a:lnTo>
                  <a:lnTo>
                    <a:pt x="429" y="1224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-325710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-2731090" y="4835295"/>
              <a:ext cx="15110" cy="424220"/>
            </a:xfrm>
            <a:custGeom>
              <a:avLst/>
              <a:gdLst/>
              <a:ahLst/>
              <a:cxnLst/>
              <a:rect l="l" t="t" r="r" b="b"/>
              <a:pathLst>
                <a:path w="429" h="12044" extrusionOk="0">
                  <a:moveTo>
                    <a:pt x="0" y="0"/>
                  </a:moveTo>
                  <a:lnTo>
                    <a:pt x="0" y="12044"/>
                  </a:lnTo>
                  <a:lnTo>
                    <a:pt x="429" y="1203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-273109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-273109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-2731090" y="2899396"/>
              <a:ext cx="15110" cy="342539"/>
            </a:xfrm>
            <a:custGeom>
              <a:avLst/>
              <a:gdLst/>
              <a:ahLst/>
              <a:cxnLst/>
              <a:rect l="l" t="t" r="r" b="b"/>
              <a:pathLst>
                <a:path w="429" h="9725" extrusionOk="0">
                  <a:moveTo>
                    <a:pt x="429" y="0"/>
                  </a:moveTo>
                  <a:cubicBezTo>
                    <a:pt x="286" y="63"/>
                    <a:pt x="143" y="116"/>
                    <a:pt x="0" y="179"/>
                  </a:cubicBezTo>
                  <a:lnTo>
                    <a:pt x="0" y="9724"/>
                  </a:lnTo>
                  <a:lnTo>
                    <a:pt x="429" y="9724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-273109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-220476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-220476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-220476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-220476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-2204760" y="4835295"/>
              <a:ext cx="15110" cy="416682"/>
            </a:xfrm>
            <a:custGeom>
              <a:avLst/>
              <a:gdLst/>
              <a:ahLst/>
              <a:cxnLst/>
              <a:rect l="l" t="t" r="r" b="b"/>
              <a:pathLst>
                <a:path w="429" h="11830" extrusionOk="0">
                  <a:moveTo>
                    <a:pt x="0" y="0"/>
                  </a:moveTo>
                  <a:lnTo>
                    <a:pt x="0" y="11830"/>
                  </a:lnTo>
                  <a:lnTo>
                    <a:pt x="428" y="11830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-2204760" y="2656502"/>
              <a:ext cx="15110" cy="59103"/>
            </a:xfrm>
            <a:custGeom>
              <a:avLst/>
              <a:gdLst/>
              <a:ahLst/>
              <a:cxnLst/>
              <a:rect l="l" t="t" r="r" b="b"/>
              <a:pathLst>
                <a:path w="429" h="1678" extrusionOk="0">
                  <a:moveTo>
                    <a:pt x="428" y="0"/>
                  </a:moveTo>
                  <a:cubicBezTo>
                    <a:pt x="286" y="72"/>
                    <a:pt x="143" y="143"/>
                    <a:pt x="0" y="214"/>
                  </a:cubicBezTo>
                  <a:lnTo>
                    <a:pt x="0" y="1677"/>
                  </a:lnTo>
                  <a:lnTo>
                    <a:pt x="428" y="1677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-1678782" y="2397581"/>
              <a:ext cx="15146" cy="318024"/>
            </a:xfrm>
            <a:custGeom>
              <a:avLst/>
              <a:gdLst/>
              <a:ahLst/>
              <a:cxnLst/>
              <a:rect l="l" t="t" r="r" b="b"/>
              <a:pathLst>
                <a:path w="430" h="9029" extrusionOk="0">
                  <a:moveTo>
                    <a:pt x="429" y="0"/>
                  </a:moveTo>
                  <a:cubicBezTo>
                    <a:pt x="286" y="63"/>
                    <a:pt x="144" y="134"/>
                    <a:pt x="1" y="197"/>
                  </a:cubicBezTo>
                  <a:lnTo>
                    <a:pt x="1" y="9028"/>
                  </a:lnTo>
                  <a:lnTo>
                    <a:pt x="429" y="9028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-1678782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-1678782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-1678782" y="273064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-1678782" y="325665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-1678782" y="4835295"/>
              <a:ext cx="15146" cy="409462"/>
            </a:xfrm>
            <a:custGeom>
              <a:avLst/>
              <a:gdLst/>
              <a:ahLst/>
              <a:cxnLst/>
              <a:rect l="l" t="t" r="r" b="b"/>
              <a:pathLst>
                <a:path w="430" h="11625" extrusionOk="0">
                  <a:moveTo>
                    <a:pt x="1" y="0"/>
                  </a:moveTo>
                  <a:lnTo>
                    <a:pt x="1" y="11625"/>
                  </a:lnTo>
                  <a:lnTo>
                    <a:pt x="429" y="11616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-1152453" y="4835295"/>
              <a:ext cx="14793" cy="402241"/>
            </a:xfrm>
            <a:custGeom>
              <a:avLst/>
              <a:gdLst/>
              <a:ahLst/>
              <a:cxnLst/>
              <a:rect l="l" t="t" r="r" b="b"/>
              <a:pathLst>
                <a:path w="420" h="11420" extrusionOk="0">
                  <a:moveTo>
                    <a:pt x="1" y="0"/>
                  </a:moveTo>
                  <a:lnTo>
                    <a:pt x="1" y="11419"/>
                  </a:lnTo>
                  <a:lnTo>
                    <a:pt x="420" y="11410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-115245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-1152453" y="220431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-1152453" y="325665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-1152453" y="273064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-1152453" y="2169128"/>
              <a:ext cx="14793" cy="20464"/>
            </a:xfrm>
            <a:custGeom>
              <a:avLst/>
              <a:gdLst/>
              <a:ahLst/>
              <a:cxnLst/>
              <a:rect l="l" t="t" r="r" b="b"/>
              <a:pathLst>
                <a:path w="420" h="581" extrusionOk="0">
                  <a:moveTo>
                    <a:pt x="420" y="1"/>
                  </a:moveTo>
                  <a:cubicBezTo>
                    <a:pt x="286" y="54"/>
                    <a:pt x="143" y="108"/>
                    <a:pt x="1" y="161"/>
                  </a:cubicBezTo>
                  <a:lnTo>
                    <a:pt x="1" y="581"/>
                  </a:lnTo>
                  <a:lnTo>
                    <a:pt x="420" y="581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-115245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-626440" y="4835295"/>
              <a:ext cx="15110" cy="395020"/>
            </a:xfrm>
            <a:custGeom>
              <a:avLst/>
              <a:gdLst/>
              <a:ahLst/>
              <a:cxnLst/>
              <a:rect l="l" t="t" r="r" b="b"/>
              <a:pathLst>
                <a:path w="429" h="11215" extrusionOk="0">
                  <a:moveTo>
                    <a:pt x="1" y="0"/>
                  </a:moveTo>
                  <a:lnTo>
                    <a:pt x="1" y="11214"/>
                  </a:lnTo>
                  <a:lnTo>
                    <a:pt x="429" y="1120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-62644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-62644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-626440" y="220431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-626440" y="2014537"/>
              <a:ext cx="15110" cy="175056"/>
            </a:xfrm>
            <a:custGeom>
              <a:avLst/>
              <a:gdLst/>
              <a:ahLst/>
              <a:cxnLst/>
              <a:rect l="l" t="t" r="r" b="b"/>
              <a:pathLst>
                <a:path w="429" h="4970" extrusionOk="0">
                  <a:moveTo>
                    <a:pt x="429" y="1"/>
                  </a:moveTo>
                  <a:cubicBezTo>
                    <a:pt x="286" y="27"/>
                    <a:pt x="143" y="54"/>
                    <a:pt x="1" y="81"/>
                  </a:cubicBezTo>
                  <a:lnTo>
                    <a:pt x="1" y="4970"/>
                  </a:lnTo>
                  <a:lnTo>
                    <a:pt x="429" y="497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-62644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-62644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-1228498" y="2189557"/>
              <a:ext cx="1067453" cy="14793"/>
            </a:xfrm>
            <a:custGeom>
              <a:avLst/>
              <a:gdLst/>
              <a:ahLst/>
              <a:cxnLst/>
              <a:rect l="l" t="t" r="r" b="b"/>
              <a:pathLst>
                <a:path w="30306" h="420" extrusionOk="0">
                  <a:moveTo>
                    <a:pt x="1080" y="1"/>
                  </a:moveTo>
                  <a:cubicBezTo>
                    <a:pt x="714" y="143"/>
                    <a:pt x="358" y="277"/>
                    <a:pt x="1" y="420"/>
                  </a:cubicBezTo>
                  <a:lnTo>
                    <a:pt x="30306" y="420"/>
                  </a:lnTo>
                  <a:lnTo>
                    <a:pt x="303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-2342093" y="2715570"/>
              <a:ext cx="2181048" cy="15110"/>
            </a:xfrm>
            <a:custGeom>
              <a:avLst/>
              <a:gdLst/>
              <a:ahLst/>
              <a:cxnLst/>
              <a:rect l="l" t="t" r="r" b="b"/>
              <a:pathLst>
                <a:path w="61922" h="429" extrusionOk="0">
                  <a:moveTo>
                    <a:pt x="884" y="0"/>
                  </a:moveTo>
                  <a:cubicBezTo>
                    <a:pt x="589" y="143"/>
                    <a:pt x="295" y="286"/>
                    <a:pt x="1" y="429"/>
                  </a:cubicBezTo>
                  <a:lnTo>
                    <a:pt x="61922" y="429"/>
                  </a:lnTo>
                  <a:lnTo>
                    <a:pt x="61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-3991140" y="3241900"/>
              <a:ext cx="3830095" cy="14793"/>
            </a:xfrm>
            <a:custGeom>
              <a:avLst/>
              <a:gdLst/>
              <a:ahLst/>
              <a:cxnLst/>
              <a:rect l="l" t="t" r="r" b="b"/>
              <a:pathLst>
                <a:path w="108740" h="420" extrusionOk="0">
                  <a:moveTo>
                    <a:pt x="1669" y="0"/>
                  </a:moveTo>
                  <a:cubicBezTo>
                    <a:pt x="1116" y="134"/>
                    <a:pt x="554" y="277"/>
                    <a:pt x="1" y="419"/>
                  </a:cubicBezTo>
                  <a:lnTo>
                    <a:pt x="108740" y="419"/>
                  </a:lnTo>
                  <a:lnTo>
                    <a:pt x="1087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-4962365" y="3767877"/>
              <a:ext cx="4801320" cy="15146"/>
            </a:xfrm>
            <a:custGeom>
              <a:avLst/>
              <a:gdLst/>
              <a:ahLst/>
              <a:cxnLst/>
              <a:rect l="l" t="t" r="r" b="b"/>
              <a:pathLst>
                <a:path w="136314" h="430" extrusionOk="0">
                  <a:moveTo>
                    <a:pt x="464" y="1"/>
                  </a:moveTo>
                  <a:cubicBezTo>
                    <a:pt x="312" y="144"/>
                    <a:pt x="152" y="286"/>
                    <a:pt x="0" y="429"/>
                  </a:cubicBezTo>
                  <a:lnTo>
                    <a:pt x="136314" y="429"/>
                  </a:lnTo>
                  <a:lnTo>
                    <a:pt x="1363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-5423674" y="4294207"/>
              <a:ext cx="5262629" cy="14793"/>
            </a:xfrm>
            <a:custGeom>
              <a:avLst/>
              <a:gdLst/>
              <a:ahLst/>
              <a:cxnLst/>
              <a:rect l="l" t="t" r="r" b="b"/>
              <a:pathLst>
                <a:path w="149411" h="420" extrusionOk="0">
                  <a:moveTo>
                    <a:pt x="304" y="1"/>
                  </a:moveTo>
                  <a:cubicBezTo>
                    <a:pt x="206" y="143"/>
                    <a:pt x="99" y="277"/>
                    <a:pt x="1" y="420"/>
                  </a:cubicBezTo>
                  <a:lnTo>
                    <a:pt x="149411" y="420"/>
                  </a:lnTo>
                  <a:lnTo>
                    <a:pt x="149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-5757055" y="4820220"/>
              <a:ext cx="5596010" cy="15110"/>
            </a:xfrm>
            <a:custGeom>
              <a:avLst/>
              <a:gdLst/>
              <a:ahLst/>
              <a:cxnLst/>
              <a:rect l="l" t="t" r="r" b="b"/>
              <a:pathLst>
                <a:path w="158876" h="429" extrusionOk="0">
                  <a:moveTo>
                    <a:pt x="233" y="0"/>
                  </a:moveTo>
                  <a:cubicBezTo>
                    <a:pt x="152" y="143"/>
                    <a:pt x="72" y="286"/>
                    <a:pt x="1" y="428"/>
                  </a:cubicBezTo>
                  <a:lnTo>
                    <a:pt x="158876" y="428"/>
                  </a:lnTo>
                  <a:lnTo>
                    <a:pt x="1588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4" name="Google Shape;264;p3"/>
          <p:cNvSpPr/>
          <p:nvPr/>
        </p:nvSpPr>
        <p:spPr>
          <a:xfrm>
            <a:off x="7953884" y="4306883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65" name="Google Shape;265;p3"/>
          <p:cNvGrpSpPr/>
          <p:nvPr/>
        </p:nvGrpSpPr>
        <p:grpSpPr>
          <a:xfrm rot="10800000">
            <a:off x="8092756" y="4489861"/>
            <a:ext cx="5115997" cy="2931076"/>
            <a:chOff x="-9376871" y="-61513"/>
            <a:chExt cx="3836998" cy="2198307"/>
          </a:xfrm>
        </p:grpSpPr>
        <p:sp>
          <p:nvSpPr>
            <p:cNvPr id="266" name="Google Shape;266;p3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26" name="Google Shape;326;p3"/>
          <p:cNvGrpSpPr/>
          <p:nvPr/>
        </p:nvGrpSpPr>
        <p:grpSpPr>
          <a:xfrm>
            <a:off x="9876715" y="593960"/>
            <a:ext cx="1752357" cy="1752357"/>
            <a:chOff x="4809600" y="1679825"/>
            <a:chExt cx="2396550" cy="2396550"/>
          </a:xfrm>
        </p:grpSpPr>
        <p:sp>
          <p:nvSpPr>
            <p:cNvPr id="327" name="Google Shape;327;p3"/>
            <p:cNvSpPr/>
            <p:nvPr/>
          </p:nvSpPr>
          <p:spPr>
            <a:xfrm>
              <a:off x="4809600" y="1679825"/>
              <a:ext cx="2396550" cy="2396550"/>
            </a:xfrm>
            <a:custGeom>
              <a:avLst/>
              <a:gdLst/>
              <a:ahLst/>
              <a:cxnLst/>
              <a:rect l="l" t="t" r="r" b="b"/>
              <a:pathLst>
                <a:path w="95862" h="95862" extrusionOk="0">
                  <a:moveTo>
                    <a:pt x="47931" y="0"/>
                  </a:moveTo>
                  <a:cubicBezTo>
                    <a:pt x="21504" y="0"/>
                    <a:pt x="0" y="21484"/>
                    <a:pt x="0" y="47931"/>
                  </a:cubicBezTo>
                  <a:cubicBezTo>
                    <a:pt x="0" y="74357"/>
                    <a:pt x="21504" y="95861"/>
                    <a:pt x="47931" y="95861"/>
                  </a:cubicBezTo>
                  <a:cubicBezTo>
                    <a:pt x="74358" y="95861"/>
                    <a:pt x="95862" y="74357"/>
                    <a:pt x="95862" y="47931"/>
                  </a:cubicBezTo>
                  <a:cubicBezTo>
                    <a:pt x="95862" y="21484"/>
                    <a:pt x="74358" y="0"/>
                    <a:pt x="4793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4931600" y="1801325"/>
              <a:ext cx="2153075" cy="2153025"/>
            </a:xfrm>
            <a:custGeom>
              <a:avLst/>
              <a:gdLst/>
              <a:ahLst/>
              <a:cxnLst/>
              <a:rect l="l" t="t" r="r" b="b"/>
              <a:pathLst>
                <a:path w="86123" h="86121" extrusionOk="0">
                  <a:moveTo>
                    <a:pt x="43051" y="0"/>
                  </a:moveTo>
                  <a:cubicBezTo>
                    <a:pt x="19273" y="0"/>
                    <a:pt x="1" y="19272"/>
                    <a:pt x="1" y="43071"/>
                  </a:cubicBezTo>
                  <a:cubicBezTo>
                    <a:pt x="1" y="66848"/>
                    <a:pt x="19273" y="86121"/>
                    <a:pt x="43051" y="86121"/>
                  </a:cubicBezTo>
                  <a:cubicBezTo>
                    <a:pt x="66850" y="86121"/>
                    <a:pt x="86122" y="66848"/>
                    <a:pt x="86122" y="43071"/>
                  </a:cubicBezTo>
                  <a:cubicBezTo>
                    <a:pt x="86122" y="19272"/>
                    <a:pt x="66850" y="0"/>
                    <a:pt x="430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5168875" y="2038575"/>
              <a:ext cx="1678525" cy="1678525"/>
            </a:xfrm>
            <a:custGeom>
              <a:avLst/>
              <a:gdLst/>
              <a:ahLst/>
              <a:cxnLst/>
              <a:rect l="l" t="t" r="r" b="b"/>
              <a:pathLst>
                <a:path w="67141" h="67141" extrusionOk="0">
                  <a:moveTo>
                    <a:pt x="33560" y="0"/>
                  </a:moveTo>
                  <a:cubicBezTo>
                    <a:pt x="15018" y="0"/>
                    <a:pt x="0" y="15039"/>
                    <a:pt x="0" y="33581"/>
                  </a:cubicBezTo>
                  <a:cubicBezTo>
                    <a:pt x="0" y="52123"/>
                    <a:pt x="15018" y="67141"/>
                    <a:pt x="33560" y="67141"/>
                  </a:cubicBezTo>
                  <a:cubicBezTo>
                    <a:pt x="52103" y="67141"/>
                    <a:pt x="67141" y="52123"/>
                    <a:pt x="67141" y="33581"/>
                  </a:cubicBezTo>
                  <a:cubicBezTo>
                    <a:pt x="67141" y="15039"/>
                    <a:pt x="52103" y="0"/>
                    <a:pt x="33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5671025" y="2129100"/>
              <a:ext cx="1213925" cy="1306075"/>
            </a:xfrm>
            <a:custGeom>
              <a:avLst/>
              <a:gdLst/>
              <a:ahLst/>
              <a:cxnLst/>
              <a:rect l="l" t="t" r="r" b="b"/>
              <a:pathLst>
                <a:path w="48557" h="52243" extrusionOk="0">
                  <a:moveTo>
                    <a:pt x="19573" y="1"/>
                  </a:moveTo>
                  <a:cubicBezTo>
                    <a:pt x="10960" y="1"/>
                    <a:pt x="5244" y="3842"/>
                    <a:pt x="3775" y="8581"/>
                  </a:cubicBezTo>
                  <a:cubicBezTo>
                    <a:pt x="3004" y="11063"/>
                    <a:pt x="2023" y="13670"/>
                    <a:pt x="5882" y="18885"/>
                  </a:cubicBezTo>
                  <a:lnTo>
                    <a:pt x="480" y="40806"/>
                  </a:lnTo>
                  <a:cubicBezTo>
                    <a:pt x="0" y="42808"/>
                    <a:pt x="1231" y="44852"/>
                    <a:pt x="3233" y="45353"/>
                  </a:cubicBezTo>
                  <a:lnTo>
                    <a:pt x="15852" y="48461"/>
                  </a:lnTo>
                  <a:lnTo>
                    <a:pt x="18167" y="49024"/>
                  </a:lnTo>
                  <a:lnTo>
                    <a:pt x="30786" y="52131"/>
                  </a:lnTo>
                  <a:cubicBezTo>
                    <a:pt x="31088" y="52207"/>
                    <a:pt x="31391" y="52243"/>
                    <a:pt x="31689" y="52243"/>
                  </a:cubicBezTo>
                  <a:cubicBezTo>
                    <a:pt x="33369" y="52243"/>
                    <a:pt x="34908" y="51096"/>
                    <a:pt x="35333" y="49378"/>
                  </a:cubicBezTo>
                  <a:lnTo>
                    <a:pt x="40714" y="27478"/>
                  </a:lnTo>
                  <a:cubicBezTo>
                    <a:pt x="46554" y="24641"/>
                    <a:pt x="46909" y="21867"/>
                    <a:pt x="47368" y="19323"/>
                  </a:cubicBezTo>
                  <a:cubicBezTo>
                    <a:pt x="48557" y="12878"/>
                    <a:pt x="42466" y="4389"/>
                    <a:pt x="28700" y="1281"/>
                  </a:cubicBezTo>
                  <a:cubicBezTo>
                    <a:pt x="25390" y="395"/>
                    <a:pt x="22333" y="1"/>
                    <a:pt x="195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5623050" y="2085575"/>
              <a:ext cx="1293200" cy="1393225"/>
            </a:xfrm>
            <a:custGeom>
              <a:avLst/>
              <a:gdLst/>
              <a:ahLst/>
              <a:cxnLst/>
              <a:rect l="l" t="t" r="r" b="b"/>
              <a:pathLst>
                <a:path w="51728" h="55729" extrusionOk="0">
                  <a:moveTo>
                    <a:pt x="21442" y="3481"/>
                  </a:moveTo>
                  <a:cubicBezTo>
                    <a:pt x="24049" y="3481"/>
                    <a:pt x="26990" y="3856"/>
                    <a:pt x="30160" y="4711"/>
                  </a:cubicBezTo>
                  <a:cubicBezTo>
                    <a:pt x="30181" y="4711"/>
                    <a:pt x="30202" y="4711"/>
                    <a:pt x="30223" y="4732"/>
                  </a:cubicBezTo>
                  <a:cubicBezTo>
                    <a:pt x="42904" y="7569"/>
                    <a:pt x="48619" y="15098"/>
                    <a:pt x="47576" y="20751"/>
                  </a:cubicBezTo>
                  <a:lnTo>
                    <a:pt x="47535" y="20980"/>
                  </a:lnTo>
                  <a:cubicBezTo>
                    <a:pt x="47118" y="23295"/>
                    <a:pt x="46763" y="25298"/>
                    <a:pt x="41882" y="27655"/>
                  </a:cubicBezTo>
                  <a:cubicBezTo>
                    <a:pt x="41423" y="27863"/>
                    <a:pt x="41069" y="28301"/>
                    <a:pt x="40944" y="28802"/>
                  </a:cubicBezTo>
                  <a:lnTo>
                    <a:pt x="35562" y="50702"/>
                  </a:lnTo>
                  <a:cubicBezTo>
                    <a:pt x="35437" y="51224"/>
                    <a:pt x="35104" y="51662"/>
                    <a:pt x="34645" y="51954"/>
                  </a:cubicBezTo>
                  <a:cubicBezTo>
                    <a:pt x="34326" y="52142"/>
                    <a:pt x="33966" y="52240"/>
                    <a:pt x="33601" y="52240"/>
                  </a:cubicBezTo>
                  <a:cubicBezTo>
                    <a:pt x="33442" y="52240"/>
                    <a:pt x="33281" y="52221"/>
                    <a:pt x="33122" y="52183"/>
                  </a:cubicBezTo>
                  <a:lnTo>
                    <a:pt x="5569" y="45404"/>
                  </a:lnTo>
                  <a:cubicBezTo>
                    <a:pt x="4485" y="45133"/>
                    <a:pt x="3838" y="44049"/>
                    <a:pt x="4088" y="42964"/>
                  </a:cubicBezTo>
                  <a:lnTo>
                    <a:pt x="9490" y="21043"/>
                  </a:lnTo>
                  <a:cubicBezTo>
                    <a:pt x="9615" y="20542"/>
                    <a:pt x="9511" y="20021"/>
                    <a:pt x="9198" y="19604"/>
                  </a:cubicBezTo>
                  <a:cubicBezTo>
                    <a:pt x="5986" y="15244"/>
                    <a:pt x="6591" y="13325"/>
                    <a:pt x="7279" y="11073"/>
                  </a:cubicBezTo>
                  <a:lnTo>
                    <a:pt x="7363" y="10843"/>
                  </a:lnTo>
                  <a:cubicBezTo>
                    <a:pt x="8614" y="6755"/>
                    <a:pt x="13724" y="3481"/>
                    <a:pt x="21442" y="3481"/>
                  </a:cubicBezTo>
                  <a:close/>
                  <a:moveTo>
                    <a:pt x="21472" y="0"/>
                  </a:moveTo>
                  <a:cubicBezTo>
                    <a:pt x="18479" y="0"/>
                    <a:pt x="15688" y="438"/>
                    <a:pt x="13182" y="1311"/>
                  </a:cubicBezTo>
                  <a:cubicBezTo>
                    <a:pt x="8531" y="2938"/>
                    <a:pt x="5194" y="6046"/>
                    <a:pt x="4046" y="9821"/>
                  </a:cubicBezTo>
                  <a:lnTo>
                    <a:pt x="3963" y="10030"/>
                  </a:lnTo>
                  <a:cubicBezTo>
                    <a:pt x="3191" y="12554"/>
                    <a:pt x="2211" y="15641"/>
                    <a:pt x="5924" y="21001"/>
                  </a:cubicBezTo>
                  <a:lnTo>
                    <a:pt x="730" y="42130"/>
                  </a:lnTo>
                  <a:cubicBezTo>
                    <a:pt x="0" y="45071"/>
                    <a:pt x="1794" y="48053"/>
                    <a:pt x="4756" y="48783"/>
                  </a:cubicBezTo>
                  <a:lnTo>
                    <a:pt x="32288" y="55562"/>
                  </a:lnTo>
                  <a:cubicBezTo>
                    <a:pt x="32726" y="55666"/>
                    <a:pt x="33164" y="55729"/>
                    <a:pt x="33602" y="55729"/>
                  </a:cubicBezTo>
                  <a:cubicBezTo>
                    <a:pt x="34603" y="55729"/>
                    <a:pt x="35583" y="55458"/>
                    <a:pt x="36438" y="54915"/>
                  </a:cubicBezTo>
                  <a:cubicBezTo>
                    <a:pt x="37690" y="54164"/>
                    <a:pt x="38587" y="52955"/>
                    <a:pt x="38941" y="51536"/>
                  </a:cubicBezTo>
                  <a:lnTo>
                    <a:pt x="44135" y="30408"/>
                  </a:lnTo>
                  <a:cubicBezTo>
                    <a:pt x="49913" y="27383"/>
                    <a:pt x="50497" y="24192"/>
                    <a:pt x="50955" y="21606"/>
                  </a:cubicBezTo>
                  <a:lnTo>
                    <a:pt x="50997" y="21376"/>
                  </a:lnTo>
                  <a:cubicBezTo>
                    <a:pt x="51727" y="17497"/>
                    <a:pt x="50205" y="13200"/>
                    <a:pt x="46846" y="9592"/>
                  </a:cubicBezTo>
                  <a:cubicBezTo>
                    <a:pt x="43196" y="5712"/>
                    <a:pt x="37732" y="2855"/>
                    <a:pt x="31036" y="1332"/>
                  </a:cubicBezTo>
                  <a:cubicBezTo>
                    <a:pt x="27700" y="443"/>
                    <a:pt x="24484" y="0"/>
                    <a:pt x="214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6107450" y="2414525"/>
              <a:ext cx="70425" cy="54250"/>
            </a:xfrm>
            <a:custGeom>
              <a:avLst/>
              <a:gdLst/>
              <a:ahLst/>
              <a:cxnLst/>
              <a:rect l="l" t="t" r="r" b="b"/>
              <a:pathLst>
                <a:path w="2817" h="2170" extrusionOk="0">
                  <a:moveTo>
                    <a:pt x="1419" y="1"/>
                  </a:moveTo>
                  <a:cubicBezTo>
                    <a:pt x="22" y="1"/>
                    <a:pt x="1" y="2170"/>
                    <a:pt x="1419" y="2170"/>
                  </a:cubicBezTo>
                  <a:cubicBezTo>
                    <a:pt x="2817" y="2170"/>
                    <a:pt x="2817" y="1"/>
                    <a:pt x="1419" y="1"/>
                  </a:cubicBezTo>
                  <a:close/>
                </a:path>
              </a:pathLst>
            </a:custGeom>
            <a:solidFill>
              <a:srgbClr val="F99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6406775" y="2565225"/>
              <a:ext cx="69900" cy="54250"/>
            </a:xfrm>
            <a:custGeom>
              <a:avLst/>
              <a:gdLst/>
              <a:ahLst/>
              <a:cxnLst/>
              <a:rect l="l" t="t" r="r" b="b"/>
              <a:pathLst>
                <a:path w="2796" h="2170" extrusionOk="0">
                  <a:moveTo>
                    <a:pt x="1398" y="0"/>
                  </a:moveTo>
                  <a:cubicBezTo>
                    <a:pt x="0" y="0"/>
                    <a:pt x="0" y="2170"/>
                    <a:pt x="1398" y="2170"/>
                  </a:cubicBezTo>
                  <a:cubicBezTo>
                    <a:pt x="2795" y="2170"/>
                    <a:pt x="2795" y="0"/>
                    <a:pt x="1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6353050" y="2846275"/>
              <a:ext cx="70425" cy="54775"/>
            </a:xfrm>
            <a:custGeom>
              <a:avLst/>
              <a:gdLst/>
              <a:ahLst/>
              <a:cxnLst/>
              <a:rect l="l" t="t" r="r" b="b"/>
              <a:pathLst>
                <a:path w="2817" h="2191" extrusionOk="0">
                  <a:moveTo>
                    <a:pt x="1398" y="1"/>
                  </a:moveTo>
                  <a:cubicBezTo>
                    <a:pt x="1" y="1"/>
                    <a:pt x="1" y="2191"/>
                    <a:pt x="1398" y="2191"/>
                  </a:cubicBezTo>
                  <a:cubicBezTo>
                    <a:pt x="2796" y="2191"/>
                    <a:pt x="2817" y="1"/>
                    <a:pt x="1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6029250" y="2896325"/>
              <a:ext cx="69900" cy="54275"/>
            </a:xfrm>
            <a:custGeom>
              <a:avLst/>
              <a:gdLst/>
              <a:ahLst/>
              <a:cxnLst/>
              <a:rect l="l" t="t" r="r" b="b"/>
              <a:pathLst>
                <a:path w="2796" h="2171" extrusionOk="0">
                  <a:moveTo>
                    <a:pt x="1398" y="1"/>
                  </a:moveTo>
                  <a:cubicBezTo>
                    <a:pt x="0" y="1"/>
                    <a:pt x="0" y="2170"/>
                    <a:pt x="1398" y="2170"/>
                  </a:cubicBezTo>
                  <a:cubicBezTo>
                    <a:pt x="2795" y="2170"/>
                    <a:pt x="2795" y="1"/>
                    <a:pt x="1398" y="1"/>
                  </a:cubicBezTo>
                  <a:close/>
                </a:path>
              </a:pathLst>
            </a:custGeom>
            <a:solidFill>
              <a:srgbClr val="F99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6239375" y="3109600"/>
              <a:ext cx="69900" cy="54250"/>
            </a:xfrm>
            <a:custGeom>
              <a:avLst/>
              <a:gdLst/>
              <a:ahLst/>
              <a:cxnLst/>
              <a:rect l="l" t="t" r="r" b="b"/>
              <a:pathLst>
                <a:path w="2796" h="2170" extrusionOk="0">
                  <a:moveTo>
                    <a:pt x="1398" y="1"/>
                  </a:moveTo>
                  <a:cubicBezTo>
                    <a:pt x="1" y="1"/>
                    <a:pt x="1" y="2170"/>
                    <a:pt x="1398" y="2170"/>
                  </a:cubicBezTo>
                  <a:cubicBezTo>
                    <a:pt x="2796" y="2170"/>
                    <a:pt x="2796" y="1"/>
                    <a:pt x="1398" y="1"/>
                  </a:cubicBezTo>
                  <a:close/>
                </a:path>
              </a:pathLst>
            </a:custGeom>
            <a:solidFill>
              <a:srgbClr val="F99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5239775" y="2221650"/>
              <a:ext cx="1167550" cy="1286875"/>
            </a:xfrm>
            <a:custGeom>
              <a:avLst/>
              <a:gdLst/>
              <a:ahLst/>
              <a:cxnLst/>
              <a:rect l="l" t="t" r="r" b="b"/>
              <a:pathLst>
                <a:path w="46702" h="51475" extrusionOk="0">
                  <a:moveTo>
                    <a:pt x="27941" y="1"/>
                  </a:moveTo>
                  <a:cubicBezTo>
                    <a:pt x="25664" y="1"/>
                    <a:pt x="23193" y="248"/>
                    <a:pt x="20546" y="791"/>
                  </a:cubicBezTo>
                  <a:cubicBezTo>
                    <a:pt x="6592" y="3043"/>
                    <a:pt x="1" y="11157"/>
                    <a:pt x="814" y="17665"/>
                  </a:cubicBezTo>
                  <a:cubicBezTo>
                    <a:pt x="1127" y="20230"/>
                    <a:pt x="1294" y="23025"/>
                    <a:pt x="6967" y="26195"/>
                  </a:cubicBezTo>
                  <a:lnTo>
                    <a:pt x="11034" y="48388"/>
                  </a:lnTo>
                  <a:cubicBezTo>
                    <a:pt x="11368" y="50202"/>
                    <a:pt x="12950" y="51475"/>
                    <a:pt x="14732" y="51475"/>
                  </a:cubicBezTo>
                  <a:cubicBezTo>
                    <a:pt x="14957" y="51475"/>
                    <a:pt x="15185" y="51454"/>
                    <a:pt x="15415" y="51412"/>
                  </a:cubicBezTo>
                  <a:lnTo>
                    <a:pt x="28179" y="49076"/>
                  </a:lnTo>
                  <a:lnTo>
                    <a:pt x="30515" y="48638"/>
                  </a:lnTo>
                  <a:lnTo>
                    <a:pt x="43301" y="46302"/>
                  </a:lnTo>
                  <a:cubicBezTo>
                    <a:pt x="45345" y="45927"/>
                    <a:pt x="46701" y="43966"/>
                    <a:pt x="46326" y="41922"/>
                  </a:cubicBezTo>
                  <a:lnTo>
                    <a:pt x="42258" y="19729"/>
                  </a:lnTo>
                  <a:cubicBezTo>
                    <a:pt x="46409" y="14745"/>
                    <a:pt x="45596" y="12075"/>
                    <a:pt x="44970" y="9572"/>
                  </a:cubicBezTo>
                  <a:cubicBezTo>
                    <a:pt x="43705" y="4411"/>
                    <a:pt x="37558" y="1"/>
                    <a:pt x="27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5204850" y="2178100"/>
              <a:ext cx="1249400" cy="1373700"/>
            </a:xfrm>
            <a:custGeom>
              <a:avLst/>
              <a:gdLst/>
              <a:ahLst/>
              <a:cxnLst/>
              <a:rect l="l" t="t" r="r" b="b"/>
              <a:pathLst>
                <a:path w="49976" h="54948" extrusionOk="0">
                  <a:moveTo>
                    <a:pt x="29368" y="3471"/>
                  </a:moveTo>
                  <a:cubicBezTo>
                    <a:pt x="38045" y="3471"/>
                    <a:pt x="43593" y="7267"/>
                    <a:pt x="44677" y="11731"/>
                  </a:cubicBezTo>
                  <a:lnTo>
                    <a:pt x="44740" y="11960"/>
                  </a:lnTo>
                  <a:cubicBezTo>
                    <a:pt x="45303" y="14234"/>
                    <a:pt x="45783" y="16215"/>
                    <a:pt x="42320" y="20366"/>
                  </a:cubicBezTo>
                  <a:cubicBezTo>
                    <a:pt x="41987" y="20762"/>
                    <a:pt x="41841" y="21284"/>
                    <a:pt x="41945" y="21784"/>
                  </a:cubicBezTo>
                  <a:lnTo>
                    <a:pt x="46012" y="43977"/>
                  </a:lnTo>
                  <a:cubicBezTo>
                    <a:pt x="46200" y="45082"/>
                    <a:pt x="45470" y="46125"/>
                    <a:pt x="44385" y="46334"/>
                  </a:cubicBezTo>
                  <a:lnTo>
                    <a:pt x="16499" y="51444"/>
                  </a:lnTo>
                  <a:cubicBezTo>
                    <a:pt x="16373" y="51468"/>
                    <a:pt x="16247" y="51480"/>
                    <a:pt x="16122" y="51480"/>
                  </a:cubicBezTo>
                  <a:cubicBezTo>
                    <a:pt x="15710" y="51480"/>
                    <a:pt x="15312" y="51350"/>
                    <a:pt x="14976" y="51110"/>
                  </a:cubicBezTo>
                  <a:cubicBezTo>
                    <a:pt x="14538" y="50818"/>
                    <a:pt x="14225" y="50359"/>
                    <a:pt x="14142" y="49817"/>
                  </a:cubicBezTo>
                  <a:lnTo>
                    <a:pt x="10075" y="27624"/>
                  </a:lnTo>
                  <a:cubicBezTo>
                    <a:pt x="9970" y="27124"/>
                    <a:pt x="9657" y="26686"/>
                    <a:pt x="9198" y="26436"/>
                  </a:cubicBezTo>
                  <a:cubicBezTo>
                    <a:pt x="4485" y="23787"/>
                    <a:pt x="4234" y="21763"/>
                    <a:pt x="3963" y="19427"/>
                  </a:cubicBezTo>
                  <a:lnTo>
                    <a:pt x="3942" y="19198"/>
                  </a:lnTo>
                  <a:cubicBezTo>
                    <a:pt x="3233" y="13504"/>
                    <a:pt x="9407" y="6329"/>
                    <a:pt x="22214" y="4243"/>
                  </a:cubicBezTo>
                  <a:cubicBezTo>
                    <a:pt x="22235" y="4243"/>
                    <a:pt x="22255" y="4243"/>
                    <a:pt x="22276" y="4222"/>
                  </a:cubicBezTo>
                  <a:cubicBezTo>
                    <a:pt x="24821" y="3722"/>
                    <a:pt x="27199" y="3471"/>
                    <a:pt x="29368" y="3471"/>
                  </a:cubicBezTo>
                  <a:close/>
                  <a:moveTo>
                    <a:pt x="29364" y="0"/>
                  </a:moveTo>
                  <a:cubicBezTo>
                    <a:pt x="26907" y="0"/>
                    <a:pt x="24315" y="274"/>
                    <a:pt x="21630" y="823"/>
                  </a:cubicBezTo>
                  <a:cubicBezTo>
                    <a:pt x="14830" y="1928"/>
                    <a:pt x="9198" y="4452"/>
                    <a:pt x="5340" y="8123"/>
                  </a:cubicBezTo>
                  <a:cubicBezTo>
                    <a:pt x="1773" y="11502"/>
                    <a:pt x="0" y="15694"/>
                    <a:pt x="480" y="19615"/>
                  </a:cubicBezTo>
                  <a:lnTo>
                    <a:pt x="501" y="19845"/>
                  </a:lnTo>
                  <a:cubicBezTo>
                    <a:pt x="835" y="22473"/>
                    <a:pt x="1210" y="25685"/>
                    <a:pt x="6800" y="29043"/>
                  </a:cubicBezTo>
                  <a:lnTo>
                    <a:pt x="10721" y="50443"/>
                  </a:lnTo>
                  <a:cubicBezTo>
                    <a:pt x="10971" y="51903"/>
                    <a:pt x="11785" y="53154"/>
                    <a:pt x="12995" y="53988"/>
                  </a:cubicBezTo>
                  <a:cubicBezTo>
                    <a:pt x="13933" y="54614"/>
                    <a:pt x="15018" y="54948"/>
                    <a:pt x="16102" y="54948"/>
                  </a:cubicBezTo>
                  <a:cubicBezTo>
                    <a:pt x="16436" y="54948"/>
                    <a:pt x="16791" y="54927"/>
                    <a:pt x="17124" y="54864"/>
                  </a:cubicBezTo>
                  <a:lnTo>
                    <a:pt x="45011" y="49754"/>
                  </a:lnTo>
                  <a:cubicBezTo>
                    <a:pt x="47994" y="49212"/>
                    <a:pt x="49975" y="46334"/>
                    <a:pt x="49433" y="43351"/>
                  </a:cubicBezTo>
                  <a:lnTo>
                    <a:pt x="45512" y="21951"/>
                  </a:lnTo>
                  <a:cubicBezTo>
                    <a:pt x="49516" y="16820"/>
                    <a:pt x="48745" y="13671"/>
                    <a:pt x="48119" y="11126"/>
                  </a:cubicBezTo>
                  <a:lnTo>
                    <a:pt x="48056" y="10897"/>
                  </a:lnTo>
                  <a:cubicBezTo>
                    <a:pt x="47118" y="7059"/>
                    <a:pt x="43968" y="3763"/>
                    <a:pt x="39421" y="1865"/>
                  </a:cubicBezTo>
                  <a:cubicBezTo>
                    <a:pt x="36473" y="623"/>
                    <a:pt x="33072" y="0"/>
                    <a:pt x="293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5608950" y="2570425"/>
              <a:ext cx="70425" cy="54275"/>
            </a:xfrm>
            <a:custGeom>
              <a:avLst/>
              <a:gdLst/>
              <a:ahLst/>
              <a:cxnLst/>
              <a:rect l="l" t="t" r="r" b="b"/>
              <a:pathLst>
                <a:path w="2817" h="2171" extrusionOk="0">
                  <a:moveTo>
                    <a:pt x="1398" y="1"/>
                  </a:moveTo>
                  <a:cubicBezTo>
                    <a:pt x="1" y="1"/>
                    <a:pt x="1" y="2170"/>
                    <a:pt x="1398" y="2170"/>
                  </a:cubicBezTo>
                  <a:cubicBezTo>
                    <a:pt x="2796" y="2170"/>
                    <a:pt x="2817" y="1"/>
                    <a:pt x="1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5943725" y="2585025"/>
              <a:ext cx="69900" cy="54775"/>
            </a:xfrm>
            <a:custGeom>
              <a:avLst/>
              <a:gdLst/>
              <a:ahLst/>
              <a:cxnLst/>
              <a:rect l="l" t="t" r="r" b="b"/>
              <a:pathLst>
                <a:path w="2796" h="2191" extrusionOk="0">
                  <a:moveTo>
                    <a:pt x="1398" y="1"/>
                  </a:moveTo>
                  <a:cubicBezTo>
                    <a:pt x="1" y="1"/>
                    <a:pt x="1" y="2191"/>
                    <a:pt x="1398" y="2191"/>
                  </a:cubicBezTo>
                  <a:cubicBezTo>
                    <a:pt x="2795" y="2191"/>
                    <a:pt x="2795" y="1"/>
                    <a:pt x="1398" y="1"/>
                  </a:cubicBezTo>
                  <a:close/>
                </a:path>
              </a:pathLst>
            </a:custGeom>
            <a:solidFill>
              <a:srgbClr val="F99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6010475" y="2864000"/>
              <a:ext cx="69900" cy="54250"/>
            </a:xfrm>
            <a:custGeom>
              <a:avLst/>
              <a:gdLst/>
              <a:ahLst/>
              <a:cxnLst/>
              <a:rect l="l" t="t" r="r" b="b"/>
              <a:pathLst>
                <a:path w="2796" h="2170" extrusionOk="0">
                  <a:moveTo>
                    <a:pt x="1398" y="1"/>
                  </a:moveTo>
                  <a:cubicBezTo>
                    <a:pt x="0" y="1"/>
                    <a:pt x="0" y="2170"/>
                    <a:pt x="1398" y="2170"/>
                  </a:cubicBezTo>
                  <a:cubicBezTo>
                    <a:pt x="2795" y="2170"/>
                    <a:pt x="2795" y="1"/>
                    <a:pt x="1398" y="1"/>
                  </a:cubicBezTo>
                  <a:close/>
                </a:path>
              </a:pathLst>
            </a:custGeom>
            <a:solidFill>
              <a:srgbClr val="F99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5735675" y="3042325"/>
              <a:ext cx="69900" cy="54275"/>
            </a:xfrm>
            <a:custGeom>
              <a:avLst/>
              <a:gdLst/>
              <a:ahLst/>
              <a:cxnLst/>
              <a:rect l="l" t="t" r="r" b="b"/>
              <a:pathLst>
                <a:path w="2796" h="2171" extrusionOk="0">
                  <a:moveTo>
                    <a:pt x="1398" y="1"/>
                  </a:moveTo>
                  <a:cubicBezTo>
                    <a:pt x="0" y="1"/>
                    <a:pt x="0" y="2170"/>
                    <a:pt x="1398" y="2170"/>
                  </a:cubicBezTo>
                  <a:cubicBezTo>
                    <a:pt x="2795" y="2170"/>
                    <a:pt x="2795" y="1"/>
                    <a:pt x="1398" y="1"/>
                  </a:cubicBezTo>
                  <a:close/>
                </a:path>
              </a:pathLst>
            </a:custGeom>
            <a:solidFill>
              <a:srgbClr val="F99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6014125" y="3150800"/>
              <a:ext cx="70425" cy="54250"/>
            </a:xfrm>
            <a:custGeom>
              <a:avLst/>
              <a:gdLst/>
              <a:ahLst/>
              <a:cxnLst/>
              <a:rect l="l" t="t" r="r" b="b"/>
              <a:pathLst>
                <a:path w="2817" h="2170" extrusionOk="0">
                  <a:moveTo>
                    <a:pt x="1419" y="0"/>
                  </a:moveTo>
                  <a:cubicBezTo>
                    <a:pt x="0" y="0"/>
                    <a:pt x="0" y="2170"/>
                    <a:pt x="1419" y="2170"/>
                  </a:cubicBezTo>
                  <a:cubicBezTo>
                    <a:pt x="2816" y="2170"/>
                    <a:pt x="2816" y="0"/>
                    <a:pt x="1419" y="0"/>
                  </a:cubicBezTo>
                  <a:close/>
                </a:path>
              </a:pathLst>
            </a:custGeom>
            <a:solidFill>
              <a:srgbClr val="F99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5539100" y="2459875"/>
              <a:ext cx="600125" cy="578675"/>
            </a:xfrm>
            <a:custGeom>
              <a:avLst/>
              <a:gdLst/>
              <a:ahLst/>
              <a:cxnLst/>
              <a:rect l="l" t="t" r="r" b="b"/>
              <a:pathLst>
                <a:path w="24005" h="23147" extrusionOk="0">
                  <a:moveTo>
                    <a:pt x="18186" y="0"/>
                  </a:moveTo>
                  <a:cubicBezTo>
                    <a:pt x="17995" y="0"/>
                    <a:pt x="17820" y="14"/>
                    <a:pt x="17666" y="43"/>
                  </a:cubicBezTo>
                  <a:cubicBezTo>
                    <a:pt x="16123" y="335"/>
                    <a:pt x="14767" y="1211"/>
                    <a:pt x="13599" y="2233"/>
                  </a:cubicBezTo>
                  <a:cubicBezTo>
                    <a:pt x="11889" y="3693"/>
                    <a:pt x="10450" y="5487"/>
                    <a:pt x="9407" y="7489"/>
                  </a:cubicBezTo>
                  <a:cubicBezTo>
                    <a:pt x="8844" y="8532"/>
                    <a:pt x="8385" y="9658"/>
                    <a:pt x="7571" y="10492"/>
                  </a:cubicBezTo>
                  <a:cubicBezTo>
                    <a:pt x="6695" y="11389"/>
                    <a:pt x="5506" y="11890"/>
                    <a:pt x="4443" y="12557"/>
                  </a:cubicBezTo>
                  <a:cubicBezTo>
                    <a:pt x="3087" y="13371"/>
                    <a:pt x="1898" y="14435"/>
                    <a:pt x="939" y="15707"/>
                  </a:cubicBezTo>
                  <a:cubicBezTo>
                    <a:pt x="501" y="16291"/>
                    <a:pt x="104" y="16937"/>
                    <a:pt x="63" y="17667"/>
                  </a:cubicBezTo>
                  <a:cubicBezTo>
                    <a:pt x="0" y="18523"/>
                    <a:pt x="459" y="19336"/>
                    <a:pt x="939" y="20066"/>
                  </a:cubicBezTo>
                  <a:cubicBezTo>
                    <a:pt x="1936" y="21606"/>
                    <a:pt x="3565" y="23146"/>
                    <a:pt x="5283" y="23146"/>
                  </a:cubicBezTo>
                  <a:cubicBezTo>
                    <a:pt x="5613" y="23146"/>
                    <a:pt x="5946" y="23089"/>
                    <a:pt x="6278" y="22965"/>
                  </a:cubicBezTo>
                  <a:cubicBezTo>
                    <a:pt x="6758" y="22778"/>
                    <a:pt x="7133" y="22486"/>
                    <a:pt x="7488" y="22110"/>
                  </a:cubicBezTo>
                  <a:cubicBezTo>
                    <a:pt x="8114" y="21484"/>
                    <a:pt x="8573" y="20629"/>
                    <a:pt x="9073" y="19878"/>
                  </a:cubicBezTo>
                  <a:cubicBezTo>
                    <a:pt x="10325" y="18022"/>
                    <a:pt x="12077" y="16499"/>
                    <a:pt x="14100" y="15540"/>
                  </a:cubicBezTo>
                  <a:cubicBezTo>
                    <a:pt x="15372" y="14914"/>
                    <a:pt x="16853" y="14435"/>
                    <a:pt x="17625" y="13246"/>
                  </a:cubicBezTo>
                  <a:cubicBezTo>
                    <a:pt x="18396" y="12057"/>
                    <a:pt x="18230" y="10492"/>
                    <a:pt x="18480" y="9074"/>
                  </a:cubicBezTo>
                  <a:cubicBezTo>
                    <a:pt x="18751" y="7531"/>
                    <a:pt x="19585" y="6112"/>
                    <a:pt x="20774" y="5111"/>
                  </a:cubicBezTo>
                  <a:cubicBezTo>
                    <a:pt x="21275" y="4694"/>
                    <a:pt x="21817" y="4360"/>
                    <a:pt x="22213" y="3860"/>
                  </a:cubicBezTo>
                  <a:cubicBezTo>
                    <a:pt x="24005" y="1573"/>
                    <a:pt x="20207" y="0"/>
                    <a:pt x="181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5673100" y="2774275"/>
              <a:ext cx="600050" cy="578700"/>
            </a:xfrm>
            <a:custGeom>
              <a:avLst/>
              <a:gdLst/>
              <a:ahLst/>
              <a:cxnLst/>
              <a:rect l="l" t="t" r="r" b="b"/>
              <a:pathLst>
                <a:path w="24002" h="23148" extrusionOk="0">
                  <a:moveTo>
                    <a:pt x="18171" y="1"/>
                  </a:moveTo>
                  <a:cubicBezTo>
                    <a:pt x="17978" y="1"/>
                    <a:pt x="17801" y="15"/>
                    <a:pt x="17646" y="44"/>
                  </a:cubicBezTo>
                  <a:cubicBezTo>
                    <a:pt x="16123" y="315"/>
                    <a:pt x="14768" y="1212"/>
                    <a:pt x="13579" y="2213"/>
                  </a:cubicBezTo>
                  <a:cubicBezTo>
                    <a:pt x="11868" y="3694"/>
                    <a:pt x="10450" y="5488"/>
                    <a:pt x="9386" y="7490"/>
                  </a:cubicBezTo>
                  <a:cubicBezTo>
                    <a:pt x="8844" y="8533"/>
                    <a:pt x="8385" y="9638"/>
                    <a:pt x="7551" y="10494"/>
                  </a:cubicBezTo>
                  <a:cubicBezTo>
                    <a:pt x="6675" y="11390"/>
                    <a:pt x="5486" y="11891"/>
                    <a:pt x="4422" y="12538"/>
                  </a:cubicBezTo>
                  <a:cubicBezTo>
                    <a:pt x="3087" y="13372"/>
                    <a:pt x="1878" y="14436"/>
                    <a:pt x="939" y="15708"/>
                  </a:cubicBezTo>
                  <a:cubicBezTo>
                    <a:pt x="501" y="16292"/>
                    <a:pt x="105" y="16939"/>
                    <a:pt x="63" y="17669"/>
                  </a:cubicBezTo>
                  <a:cubicBezTo>
                    <a:pt x="0" y="18524"/>
                    <a:pt x="459" y="19337"/>
                    <a:pt x="918" y="20067"/>
                  </a:cubicBezTo>
                  <a:cubicBezTo>
                    <a:pt x="1933" y="21607"/>
                    <a:pt x="3565" y="23147"/>
                    <a:pt x="5271" y="23147"/>
                  </a:cubicBezTo>
                  <a:cubicBezTo>
                    <a:pt x="5599" y="23147"/>
                    <a:pt x="5929" y="23091"/>
                    <a:pt x="6258" y="22966"/>
                  </a:cubicBezTo>
                  <a:cubicBezTo>
                    <a:pt x="6737" y="22779"/>
                    <a:pt x="7134" y="22487"/>
                    <a:pt x="7488" y="22111"/>
                  </a:cubicBezTo>
                  <a:cubicBezTo>
                    <a:pt x="8093" y="21465"/>
                    <a:pt x="8573" y="20630"/>
                    <a:pt x="9074" y="19879"/>
                  </a:cubicBezTo>
                  <a:cubicBezTo>
                    <a:pt x="10325" y="18023"/>
                    <a:pt x="12077" y="16501"/>
                    <a:pt x="14100" y="15520"/>
                  </a:cubicBezTo>
                  <a:cubicBezTo>
                    <a:pt x="15373" y="14915"/>
                    <a:pt x="16833" y="14436"/>
                    <a:pt x="17604" y="13247"/>
                  </a:cubicBezTo>
                  <a:cubicBezTo>
                    <a:pt x="18397" y="12037"/>
                    <a:pt x="18209" y="10494"/>
                    <a:pt x="18459" y="9075"/>
                  </a:cubicBezTo>
                  <a:cubicBezTo>
                    <a:pt x="18731" y="7532"/>
                    <a:pt x="19565" y="6113"/>
                    <a:pt x="20775" y="5112"/>
                  </a:cubicBezTo>
                  <a:cubicBezTo>
                    <a:pt x="21254" y="4695"/>
                    <a:pt x="21797" y="4361"/>
                    <a:pt x="22193" y="3861"/>
                  </a:cubicBezTo>
                  <a:cubicBezTo>
                    <a:pt x="24002" y="1557"/>
                    <a:pt x="20197" y="1"/>
                    <a:pt x="181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5549525" y="2407800"/>
              <a:ext cx="223200" cy="178850"/>
            </a:xfrm>
            <a:custGeom>
              <a:avLst/>
              <a:gdLst/>
              <a:ahLst/>
              <a:cxnLst/>
              <a:rect l="l" t="t" r="r" b="b"/>
              <a:pathLst>
                <a:path w="8928" h="7154" extrusionOk="0">
                  <a:moveTo>
                    <a:pt x="4878" y="0"/>
                  </a:moveTo>
                  <a:cubicBezTo>
                    <a:pt x="4395" y="0"/>
                    <a:pt x="3890" y="80"/>
                    <a:pt x="3379" y="249"/>
                  </a:cubicBezTo>
                  <a:cubicBezTo>
                    <a:pt x="1168" y="979"/>
                    <a:pt x="0" y="3044"/>
                    <a:pt x="605" y="4879"/>
                  </a:cubicBezTo>
                  <a:cubicBezTo>
                    <a:pt x="1085" y="6286"/>
                    <a:pt x="2471" y="7153"/>
                    <a:pt x="4087" y="7153"/>
                  </a:cubicBezTo>
                  <a:cubicBezTo>
                    <a:pt x="4580" y="7153"/>
                    <a:pt x="5094" y="7073"/>
                    <a:pt x="5611" y="6902"/>
                  </a:cubicBezTo>
                  <a:cubicBezTo>
                    <a:pt x="7822" y="6172"/>
                    <a:pt x="8927" y="4149"/>
                    <a:pt x="8302" y="2293"/>
                  </a:cubicBezTo>
                  <a:cubicBezTo>
                    <a:pt x="7836" y="881"/>
                    <a:pt x="6484" y="0"/>
                    <a:pt x="48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5617825" y="2425200"/>
              <a:ext cx="52700" cy="33950"/>
            </a:xfrm>
            <a:custGeom>
              <a:avLst/>
              <a:gdLst/>
              <a:ahLst/>
              <a:cxnLst/>
              <a:rect l="l" t="t" r="r" b="b"/>
              <a:pathLst>
                <a:path w="2108" h="1358" extrusionOk="0">
                  <a:moveTo>
                    <a:pt x="1311" y="1"/>
                  </a:moveTo>
                  <a:cubicBezTo>
                    <a:pt x="1167" y="1"/>
                    <a:pt x="1011" y="24"/>
                    <a:pt x="856" y="74"/>
                  </a:cubicBezTo>
                  <a:cubicBezTo>
                    <a:pt x="334" y="262"/>
                    <a:pt x="1" y="658"/>
                    <a:pt x="105" y="992"/>
                  </a:cubicBezTo>
                  <a:cubicBezTo>
                    <a:pt x="193" y="1226"/>
                    <a:pt x="465" y="1357"/>
                    <a:pt x="800" y="1357"/>
                  </a:cubicBezTo>
                  <a:cubicBezTo>
                    <a:pt x="943" y="1357"/>
                    <a:pt x="1096" y="1334"/>
                    <a:pt x="1252" y="1284"/>
                  </a:cubicBezTo>
                  <a:cubicBezTo>
                    <a:pt x="1773" y="1117"/>
                    <a:pt x="2107" y="700"/>
                    <a:pt x="2003" y="366"/>
                  </a:cubicBezTo>
                  <a:cubicBezTo>
                    <a:pt x="1930" y="132"/>
                    <a:pt x="1651" y="1"/>
                    <a:pt x="13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5794600" y="2489975"/>
              <a:ext cx="221625" cy="178100"/>
            </a:xfrm>
            <a:custGeom>
              <a:avLst/>
              <a:gdLst/>
              <a:ahLst/>
              <a:cxnLst/>
              <a:rect l="l" t="t" r="r" b="b"/>
              <a:pathLst>
                <a:path w="8865" h="7124" extrusionOk="0">
                  <a:moveTo>
                    <a:pt x="4082" y="0"/>
                  </a:moveTo>
                  <a:cubicBezTo>
                    <a:pt x="2390" y="0"/>
                    <a:pt x="958" y="949"/>
                    <a:pt x="543" y="2426"/>
                  </a:cubicBezTo>
                  <a:cubicBezTo>
                    <a:pt x="0" y="4283"/>
                    <a:pt x="1252" y="6285"/>
                    <a:pt x="3484" y="6932"/>
                  </a:cubicBezTo>
                  <a:cubicBezTo>
                    <a:pt x="3938" y="7062"/>
                    <a:pt x="4385" y="7124"/>
                    <a:pt x="4812" y="7124"/>
                  </a:cubicBezTo>
                  <a:cubicBezTo>
                    <a:pt x="6500" y="7124"/>
                    <a:pt x="7890" y="6160"/>
                    <a:pt x="8322" y="4679"/>
                  </a:cubicBezTo>
                  <a:cubicBezTo>
                    <a:pt x="8865" y="2823"/>
                    <a:pt x="7676" y="841"/>
                    <a:pt x="5423" y="195"/>
                  </a:cubicBezTo>
                  <a:cubicBezTo>
                    <a:pt x="4968" y="63"/>
                    <a:pt x="4516" y="0"/>
                    <a:pt x="40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5896275" y="2507175"/>
              <a:ext cx="52700" cy="33400"/>
            </a:xfrm>
            <a:custGeom>
              <a:avLst/>
              <a:gdLst/>
              <a:ahLst/>
              <a:cxnLst/>
              <a:rect l="l" t="t" r="r" b="b"/>
              <a:pathLst>
                <a:path w="2108" h="1336" extrusionOk="0">
                  <a:moveTo>
                    <a:pt x="799" y="0"/>
                  </a:moveTo>
                  <a:cubicBezTo>
                    <a:pt x="450" y="0"/>
                    <a:pt x="165" y="143"/>
                    <a:pt x="105" y="383"/>
                  </a:cubicBezTo>
                  <a:cubicBezTo>
                    <a:pt x="1" y="737"/>
                    <a:pt x="355" y="1133"/>
                    <a:pt x="877" y="1279"/>
                  </a:cubicBezTo>
                  <a:cubicBezTo>
                    <a:pt x="1019" y="1318"/>
                    <a:pt x="1158" y="1336"/>
                    <a:pt x="1288" y="1336"/>
                  </a:cubicBezTo>
                  <a:cubicBezTo>
                    <a:pt x="1654" y="1336"/>
                    <a:pt x="1947" y="1192"/>
                    <a:pt x="2024" y="946"/>
                  </a:cubicBezTo>
                  <a:cubicBezTo>
                    <a:pt x="2107" y="612"/>
                    <a:pt x="1773" y="216"/>
                    <a:pt x="1231" y="70"/>
                  </a:cubicBezTo>
                  <a:cubicBezTo>
                    <a:pt x="1084" y="23"/>
                    <a:pt x="936" y="0"/>
                    <a:pt x="7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5608450" y="2668800"/>
              <a:ext cx="207550" cy="175600"/>
            </a:xfrm>
            <a:custGeom>
              <a:avLst/>
              <a:gdLst/>
              <a:ahLst/>
              <a:cxnLst/>
              <a:rect l="l" t="t" r="r" b="b"/>
              <a:pathLst>
                <a:path w="8302" h="7024" extrusionOk="0">
                  <a:moveTo>
                    <a:pt x="4258" y="1"/>
                  </a:moveTo>
                  <a:cubicBezTo>
                    <a:pt x="4168" y="1"/>
                    <a:pt x="4076" y="3"/>
                    <a:pt x="3984" y="8"/>
                  </a:cubicBezTo>
                  <a:cubicBezTo>
                    <a:pt x="1669" y="154"/>
                    <a:pt x="0" y="1823"/>
                    <a:pt x="104" y="3742"/>
                  </a:cubicBezTo>
                  <a:cubicBezTo>
                    <a:pt x="204" y="5604"/>
                    <a:pt x="1919" y="7024"/>
                    <a:pt x="4104" y="7024"/>
                  </a:cubicBezTo>
                  <a:cubicBezTo>
                    <a:pt x="4196" y="7024"/>
                    <a:pt x="4288" y="7021"/>
                    <a:pt x="4380" y="7016"/>
                  </a:cubicBezTo>
                  <a:cubicBezTo>
                    <a:pt x="6716" y="6891"/>
                    <a:pt x="8301" y="5222"/>
                    <a:pt x="8197" y="3283"/>
                  </a:cubicBezTo>
                  <a:cubicBezTo>
                    <a:pt x="8097" y="1440"/>
                    <a:pt x="6458" y="1"/>
                    <a:pt x="42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5685100" y="2683475"/>
              <a:ext cx="51125" cy="31525"/>
            </a:xfrm>
            <a:custGeom>
              <a:avLst/>
              <a:gdLst/>
              <a:ahLst/>
              <a:cxnLst/>
              <a:rect l="l" t="t" r="r" b="b"/>
              <a:pathLst>
                <a:path w="2045" h="1261" extrusionOk="0">
                  <a:moveTo>
                    <a:pt x="1102" y="0"/>
                  </a:moveTo>
                  <a:cubicBezTo>
                    <a:pt x="1062" y="0"/>
                    <a:pt x="1022" y="2"/>
                    <a:pt x="980" y="5"/>
                  </a:cubicBezTo>
                  <a:cubicBezTo>
                    <a:pt x="438" y="26"/>
                    <a:pt x="0" y="339"/>
                    <a:pt x="21" y="693"/>
                  </a:cubicBezTo>
                  <a:cubicBezTo>
                    <a:pt x="40" y="1004"/>
                    <a:pt x="440" y="1261"/>
                    <a:pt x="950" y="1261"/>
                  </a:cubicBezTo>
                  <a:cubicBezTo>
                    <a:pt x="987" y="1261"/>
                    <a:pt x="1025" y="1259"/>
                    <a:pt x="1064" y="1256"/>
                  </a:cubicBezTo>
                  <a:cubicBezTo>
                    <a:pt x="1606" y="1236"/>
                    <a:pt x="2044" y="923"/>
                    <a:pt x="2023" y="568"/>
                  </a:cubicBezTo>
                  <a:cubicBezTo>
                    <a:pt x="2004" y="240"/>
                    <a:pt x="1608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5532825" y="2954475"/>
              <a:ext cx="425000" cy="356200"/>
            </a:xfrm>
            <a:custGeom>
              <a:avLst/>
              <a:gdLst/>
              <a:ahLst/>
              <a:cxnLst/>
              <a:rect l="l" t="t" r="r" b="b"/>
              <a:pathLst>
                <a:path w="17000" h="14248" extrusionOk="0">
                  <a:moveTo>
                    <a:pt x="8379" y="1"/>
                  </a:moveTo>
                  <a:cubicBezTo>
                    <a:pt x="6209" y="1"/>
                    <a:pt x="4402" y="2201"/>
                    <a:pt x="4402" y="2201"/>
                  </a:cubicBezTo>
                  <a:cubicBezTo>
                    <a:pt x="4402" y="2201"/>
                    <a:pt x="1" y="3682"/>
                    <a:pt x="1899" y="7582"/>
                  </a:cubicBezTo>
                  <a:cubicBezTo>
                    <a:pt x="3151" y="10139"/>
                    <a:pt x="8131" y="14248"/>
                    <a:pt x="11493" y="14248"/>
                  </a:cubicBezTo>
                  <a:cubicBezTo>
                    <a:pt x="12162" y="14248"/>
                    <a:pt x="12767" y="14085"/>
                    <a:pt x="13266" y="13714"/>
                  </a:cubicBezTo>
                  <a:cubicBezTo>
                    <a:pt x="17000" y="10940"/>
                    <a:pt x="13162" y="3035"/>
                    <a:pt x="10555" y="845"/>
                  </a:cubicBezTo>
                  <a:cubicBezTo>
                    <a:pt x="9824" y="232"/>
                    <a:pt x="9083" y="1"/>
                    <a:pt x="8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5581850" y="2943275"/>
              <a:ext cx="150200" cy="132450"/>
            </a:xfrm>
            <a:custGeom>
              <a:avLst/>
              <a:gdLst/>
              <a:ahLst/>
              <a:cxnLst/>
              <a:rect l="l" t="t" r="r" b="b"/>
              <a:pathLst>
                <a:path w="6008" h="5298" extrusionOk="0">
                  <a:moveTo>
                    <a:pt x="1878" y="0"/>
                  </a:moveTo>
                  <a:lnTo>
                    <a:pt x="2295" y="2336"/>
                  </a:lnTo>
                  <a:lnTo>
                    <a:pt x="0" y="2732"/>
                  </a:lnTo>
                  <a:lnTo>
                    <a:pt x="2295" y="3275"/>
                  </a:lnTo>
                  <a:lnTo>
                    <a:pt x="1148" y="4922"/>
                  </a:lnTo>
                  <a:lnTo>
                    <a:pt x="1148" y="4922"/>
                  </a:lnTo>
                  <a:lnTo>
                    <a:pt x="2712" y="3754"/>
                  </a:lnTo>
                  <a:lnTo>
                    <a:pt x="3504" y="5298"/>
                  </a:lnTo>
                  <a:lnTo>
                    <a:pt x="3650" y="3546"/>
                  </a:lnTo>
                  <a:lnTo>
                    <a:pt x="5590" y="4005"/>
                  </a:lnTo>
                  <a:lnTo>
                    <a:pt x="4485" y="2607"/>
                  </a:lnTo>
                  <a:lnTo>
                    <a:pt x="6007" y="1418"/>
                  </a:lnTo>
                  <a:lnTo>
                    <a:pt x="6007" y="1418"/>
                  </a:lnTo>
                  <a:lnTo>
                    <a:pt x="4234" y="1815"/>
                  </a:lnTo>
                  <a:lnTo>
                    <a:pt x="4839" y="21"/>
                  </a:lnTo>
                  <a:lnTo>
                    <a:pt x="3150" y="1877"/>
                  </a:lnTo>
                  <a:lnTo>
                    <a:pt x="18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5810250" y="3088225"/>
              <a:ext cx="17750" cy="13575"/>
            </a:xfrm>
            <a:custGeom>
              <a:avLst/>
              <a:gdLst/>
              <a:ahLst/>
              <a:cxnLst/>
              <a:rect l="l" t="t" r="r" b="b"/>
              <a:pathLst>
                <a:path w="710" h="543" extrusionOk="0">
                  <a:moveTo>
                    <a:pt x="355" y="0"/>
                  </a:moveTo>
                  <a:cubicBezTo>
                    <a:pt x="0" y="0"/>
                    <a:pt x="0" y="543"/>
                    <a:pt x="355" y="543"/>
                  </a:cubicBezTo>
                  <a:cubicBezTo>
                    <a:pt x="709" y="543"/>
                    <a:pt x="709" y="0"/>
                    <a:pt x="3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5743500" y="3218575"/>
              <a:ext cx="17750" cy="13600"/>
            </a:xfrm>
            <a:custGeom>
              <a:avLst/>
              <a:gdLst/>
              <a:ahLst/>
              <a:cxnLst/>
              <a:rect l="l" t="t" r="r" b="b"/>
              <a:pathLst>
                <a:path w="710" h="544" extrusionOk="0">
                  <a:moveTo>
                    <a:pt x="355" y="1"/>
                  </a:moveTo>
                  <a:cubicBezTo>
                    <a:pt x="0" y="1"/>
                    <a:pt x="0" y="543"/>
                    <a:pt x="355" y="543"/>
                  </a:cubicBezTo>
                  <a:cubicBezTo>
                    <a:pt x="709" y="543"/>
                    <a:pt x="709" y="1"/>
                    <a:pt x="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5779475" y="3166450"/>
              <a:ext cx="17750" cy="13575"/>
            </a:xfrm>
            <a:custGeom>
              <a:avLst/>
              <a:gdLst/>
              <a:ahLst/>
              <a:cxnLst/>
              <a:rect l="l" t="t" r="r" b="b"/>
              <a:pathLst>
                <a:path w="710" h="543" extrusionOk="0">
                  <a:moveTo>
                    <a:pt x="355" y="0"/>
                  </a:moveTo>
                  <a:cubicBezTo>
                    <a:pt x="0" y="0"/>
                    <a:pt x="0" y="542"/>
                    <a:pt x="355" y="542"/>
                  </a:cubicBezTo>
                  <a:cubicBezTo>
                    <a:pt x="710" y="542"/>
                    <a:pt x="710" y="0"/>
                    <a:pt x="3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5823800" y="3252475"/>
              <a:ext cx="17750" cy="13575"/>
            </a:xfrm>
            <a:custGeom>
              <a:avLst/>
              <a:gdLst/>
              <a:ahLst/>
              <a:cxnLst/>
              <a:rect l="l" t="t" r="r" b="b"/>
              <a:pathLst>
                <a:path w="710" h="543" extrusionOk="0">
                  <a:moveTo>
                    <a:pt x="355" y="1"/>
                  </a:moveTo>
                  <a:cubicBezTo>
                    <a:pt x="0" y="1"/>
                    <a:pt x="0" y="543"/>
                    <a:pt x="355" y="543"/>
                  </a:cubicBezTo>
                  <a:cubicBezTo>
                    <a:pt x="709" y="543"/>
                    <a:pt x="709" y="1"/>
                    <a:pt x="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5856650" y="3186775"/>
              <a:ext cx="17750" cy="13575"/>
            </a:xfrm>
            <a:custGeom>
              <a:avLst/>
              <a:gdLst/>
              <a:ahLst/>
              <a:cxnLst/>
              <a:rect l="l" t="t" r="r" b="b"/>
              <a:pathLst>
                <a:path w="710" h="543" extrusionOk="0">
                  <a:moveTo>
                    <a:pt x="355" y="1"/>
                  </a:moveTo>
                  <a:cubicBezTo>
                    <a:pt x="0" y="1"/>
                    <a:pt x="0" y="543"/>
                    <a:pt x="355" y="543"/>
                  </a:cubicBezTo>
                  <a:cubicBezTo>
                    <a:pt x="710" y="543"/>
                    <a:pt x="710" y="1"/>
                    <a:pt x="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5930700" y="2892225"/>
              <a:ext cx="255775" cy="309575"/>
            </a:xfrm>
            <a:custGeom>
              <a:avLst/>
              <a:gdLst/>
              <a:ahLst/>
              <a:cxnLst/>
              <a:rect l="l" t="t" r="r" b="b"/>
              <a:pathLst>
                <a:path w="10231" h="12383" extrusionOk="0">
                  <a:moveTo>
                    <a:pt x="3602" y="0"/>
                  </a:moveTo>
                  <a:cubicBezTo>
                    <a:pt x="2557" y="0"/>
                    <a:pt x="1330" y="432"/>
                    <a:pt x="793" y="2251"/>
                  </a:cubicBezTo>
                  <a:cubicBezTo>
                    <a:pt x="0" y="4962"/>
                    <a:pt x="1231" y="12054"/>
                    <a:pt x="4318" y="12367"/>
                  </a:cubicBezTo>
                  <a:cubicBezTo>
                    <a:pt x="4423" y="12377"/>
                    <a:pt x="4526" y="12383"/>
                    <a:pt x="4629" y="12383"/>
                  </a:cubicBezTo>
                  <a:cubicBezTo>
                    <a:pt x="8268" y="12383"/>
                    <a:pt x="10231" y="5678"/>
                    <a:pt x="9866" y="2960"/>
                  </a:cubicBezTo>
                  <a:cubicBezTo>
                    <a:pt x="9563" y="627"/>
                    <a:pt x="7312" y="307"/>
                    <a:pt x="6103" y="307"/>
                  </a:cubicBezTo>
                  <a:cubicBezTo>
                    <a:pt x="5647" y="307"/>
                    <a:pt x="5340" y="353"/>
                    <a:pt x="5340" y="353"/>
                  </a:cubicBezTo>
                  <a:cubicBezTo>
                    <a:pt x="5340" y="353"/>
                    <a:pt x="4545" y="0"/>
                    <a:pt x="3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6012550" y="2852525"/>
              <a:ext cx="125700" cy="113175"/>
            </a:xfrm>
            <a:custGeom>
              <a:avLst/>
              <a:gdLst/>
              <a:ahLst/>
              <a:cxnLst/>
              <a:rect l="l" t="t" r="r" b="b"/>
              <a:pathLst>
                <a:path w="5028" h="4527" extrusionOk="0">
                  <a:moveTo>
                    <a:pt x="3192" y="1"/>
                  </a:moveTo>
                  <a:lnTo>
                    <a:pt x="2149" y="1649"/>
                  </a:lnTo>
                  <a:lnTo>
                    <a:pt x="522" y="606"/>
                  </a:lnTo>
                  <a:lnTo>
                    <a:pt x="522" y="606"/>
                  </a:lnTo>
                  <a:lnTo>
                    <a:pt x="1628" y="2233"/>
                  </a:lnTo>
                  <a:lnTo>
                    <a:pt x="1" y="2608"/>
                  </a:lnTo>
                  <a:lnTo>
                    <a:pt x="1628" y="2775"/>
                  </a:lnTo>
                  <a:lnTo>
                    <a:pt x="1231" y="4152"/>
                  </a:lnTo>
                  <a:lnTo>
                    <a:pt x="2295" y="3150"/>
                  </a:lnTo>
                  <a:lnTo>
                    <a:pt x="3234" y="4527"/>
                  </a:lnTo>
                  <a:lnTo>
                    <a:pt x="3359" y="3046"/>
                  </a:lnTo>
                  <a:lnTo>
                    <a:pt x="4944" y="3171"/>
                  </a:lnTo>
                  <a:lnTo>
                    <a:pt x="3651" y="2420"/>
                  </a:lnTo>
                  <a:lnTo>
                    <a:pt x="5027" y="1669"/>
                  </a:lnTo>
                  <a:lnTo>
                    <a:pt x="2921" y="1857"/>
                  </a:lnTo>
                  <a:lnTo>
                    <a:pt x="31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6116850" y="3046500"/>
              <a:ext cx="14625" cy="11500"/>
            </a:xfrm>
            <a:custGeom>
              <a:avLst/>
              <a:gdLst/>
              <a:ahLst/>
              <a:cxnLst/>
              <a:rect l="l" t="t" r="r" b="b"/>
              <a:pathLst>
                <a:path w="585" h="460" extrusionOk="0">
                  <a:moveTo>
                    <a:pt x="292" y="1"/>
                  </a:moveTo>
                  <a:cubicBezTo>
                    <a:pt x="0" y="1"/>
                    <a:pt x="0" y="460"/>
                    <a:pt x="292" y="460"/>
                  </a:cubicBezTo>
                  <a:cubicBezTo>
                    <a:pt x="584" y="460"/>
                    <a:pt x="584" y="1"/>
                    <a:pt x="2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6003175" y="3088750"/>
              <a:ext cx="14100" cy="11500"/>
            </a:xfrm>
            <a:custGeom>
              <a:avLst/>
              <a:gdLst/>
              <a:ahLst/>
              <a:cxnLst/>
              <a:rect l="l" t="t" r="r" b="b"/>
              <a:pathLst>
                <a:path w="564" h="460" extrusionOk="0">
                  <a:moveTo>
                    <a:pt x="292" y="0"/>
                  </a:moveTo>
                  <a:cubicBezTo>
                    <a:pt x="0" y="0"/>
                    <a:pt x="0" y="459"/>
                    <a:pt x="292" y="459"/>
                  </a:cubicBezTo>
                  <a:cubicBezTo>
                    <a:pt x="564" y="459"/>
                    <a:pt x="564" y="0"/>
                    <a:pt x="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6054275" y="3077275"/>
              <a:ext cx="14625" cy="11500"/>
            </a:xfrm>
            <a:custGeom>
              <a:avLst/>
              <a:gdLst/>
              <a:ahLst/>
              <a:cxnLst/>
              <a:rect l="l" t="t" r="r" b="b"/>
              <a:pathLst>
                <a:path w="585" h="460" extrusionOk="0">
                  <a:moveTo>
                    <a:pt x="292" y="0"/>
                  </a:moveTo>
                  <a:cubicBezTo>
                    <a:pt x="0" y="0"/>
                    <a:pt x="0" y="459"/>
                    <a:pt x="292" y="459"/>
                  </a:cubicBezTo>
                  <a:cubicBezTo>
                    <a:pt x="584" y="459"/>
                    <a:pt x="584" y="0"/>
                    <a:pt x="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6033425" y="3154975"/>
              <a:ext cx="14625" cy="10975"/>
            </a:xfrm>
            <a:custGeom>
              <a:avLst/>
              <a:gdLst/>
              <a:ahLst/>
              <a:cxnLst/>
              <a:rect l="l" t="t" r="r" b="b"/>
              <a:pathLst>
                <a:path w="585" h="439" extrusionOk="0">
                  <a:moveTo>
                    <a:pt x="292" y="0"/>
                  </a:moveTo>
                  <a:cubicBezTo>
                    <a:pt x="0" y="0"/>
                    <a:pt x="0" y="438"/>
                    <a:pt x="292" y="438"/>
                  </a:cubicBezTo>
                  <a:cubicBezTo>
                    <a:pt x="563" y="438"/>
                    <a:pt x="584" y="0"/>
                    <a:pt x="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6090250" y="3133075"/>
              <a:ext cx="14625" cy="10975"/>
            </a:xfrm>
            <a:custGeom>
              <a:avLst/>
              <a:gdLst/>
              <a:ahLst/>
              <a:cxnLst/>
              <a:rect l="l" t="t" r="r" b="b"/>
              <a:pathLst>
                <a:path w="585" h="439" extrusionOk="0">
                  <a:moveTo>
                    <a:pt x="293" y="0"/>
                  </a:moveTo>
                  <a:cubicBezTo>
                    <a:pt x="1" y="0"/>
                    <a:pt x="1" y="438"/>
                    <a:pt x="293" y="438"/>
                  </a:cubicBezTo>
                  <a:cubicBezTo>
                    <a:pt x="585" y="438"/>
                    <a:pt x="585" y="0"/>
                    <a:pt x="2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6" name="Google Shape;366;p3"/>
          <p:cNvGrpSpPr/>
          <p:nvPr/>
        </p:nvGrpSpPr>
        <p:grpSpPr>
          <a:xfrm>
            <a:off x="564873" y="4966034"/>
            <a:ext cx="1290144" cy="1384369"/>
            <a:chOff x="4636200" y="2444325"/>
            <a:chExt cx="409050" cy="438925"/>
          </a:xfrm>
        </p:grpSpPr>
        <p:sp>
          <p:nvSpPr>
            <p:cNvPr id="367" name="Google Shape;367;p3"/>
            <p:cNvSpPr/>
            <p:nvPr/>
          </p:nvSpPr>
          <p:spPr>
            <a:xfrm>
              <a:off x="4636200" y="2444325"/>
              <a:ext cx="399450" cy="438925"/>
            </a:xfrm>
            <a:custGeom>
              <a:avLst/>
              <a:gdLst/>
              <a:ahLst/>
              <a:cxnLst/>
              <a:rect l="l" t="t" r="r" b="b"/>
              <a:pathLst>
                <a:path w="15978" h="17557" extrusionOk="0">
                  <a:moveTo>
                    <a:pt x="11374" y="0"/>
                  </a:moveTo>
                  <a:cubicBezTo>
                    <a:pt x="11330" y="0"/>
                    <a:pt x="11276" y="9"/>
                    <a:pt x="11223" y="18"/>
                  </a:cubicBezTo>
                  <a:cubicBezTo>
                    <a:pt x="8957" y="455"/>
                    <a:pt x="7654" y="1446"/>
                    <a:pt x="6905" y="2489"/>
                  </a:cubicBezTo>
                  <a:cubicBezTo>
                    <a:pt x="6869" y="2480"/>
                    <a:pt x="6825" y="2480"/>
                    <a:pt x="6780" y="2480"/>
                  </a:cubicBezTo>
                  <a:cubicBezTo>
                    <a:pt x="6726" y="2480"/>
                    <a:pt x="6673" y="2480"/>
                    <a:pt x="6619" y="2489"/>
                  </a:cubicBezTo>
                  <a:cubicBezTo>
                    <a:pt x="5924" y="2614"/>
                    <a:pt x="5558" y="2891"/>
                    <a:pt x="5460" y="2971"/>
                  </a:cubicBezTo>
                  <a:cubicBezTo>
                    <a:pt x="5210" y="3185"/>
                    <a:pt x="5112" y="3524"/>
                    <a:pt x="5210" y="3836"/>
                  </a:cubicBezTo>
                  <a:lnTo>
                    <a:pt x="5317" y="4202"/>
                  </a:lnTo>
                  <a:cubicBezTo>
                    <a:pt x="5183" y="4193"/>
                    <a:pt x="5040" y="4184"/>
                    <a:pt x="4898" y="4184"/>
                  </a:cubicBezTo>
                  <a:cubicBezTo>
                    <a:pt x="3702" y="4184"/>
                    <a:pt x="2016" y="4595"/>
                    <a:pt x="749" y="6531"/>
                  </a:cubicBezTo>
                  <a:cubicBezTo>
                    <a:pt x="178" y="7405"/>
                    <a:pt x="0" y="8743"/>
                    <a:pt x="259" y="10295"/>
                  </a:cubicBezTo>
                  <a:cubicBezTo>
                    <a:pt x="509" y="11758"/>
                    <a:pt x="1097" y="13239"/>
                    <a:pt x="1936" y="14470"/>
                  </a:cubicBezTo>
                  <a:cubicBezTo>
                    <a:pt x="2971" y="15996"/>
                    <a:pt x="4380" y="17557"/>
                    <a:pt x="6950" y="17557"/>
                  </a:cubicBezTo>
                  <a:cubicBezTo>
                    <a:pt x="7654" y="17557"/>
                    <a:pt x="8421" y="17432"/>
                    <a:pt x="9242" y="17191"/>
                  </a:cubicBezTo>
                  <a:cubicBezTo>
                    <a:pt x="9314" y="17173"/>
                    <a:pt x="9376" y="17147"/>
                    <a:pt x="9438" y="17111"/>
                  </a:cubicBezTo>
                  <a:lnTo>
                    <a:pt x="10108" y="16709"/>
                  </a:lnTo>
                  <a:cubicBezTo>
                    <a:pt x="10232" y="16727"/>
                    <a:pt x="10384" y="16745"/>
                    <a:pt x="10563" y="16745"/>
                  </a:cubicBezTo>
                  <a:cubicBezTo>
                    <a:pt x="11009" y="16745"/>
                    <a:pt x="11526" y="16665"/>
                    <a:pt x="12124" y="16513"/>
                  </a:cubicBezTo>
                  <a:cubicBezTo>
                    <a:pt x="13292" y="16201"/>
                    <a:pt x="14318" y="14345"/>
                    <a:pt x="14818" y="12641"/>
                  </a:cubicBezTo>
                  <a:cubicBezTo>
                    <a:pt x="15255" y="11134"/>
                    <a:pt x="15978" y="7289"/>
                    <a:pt x="13141" y="4238"/>
                  </a:cubicBezTo>
                  <a:cubicBezTo>
                    <a:pt x="12721" y="3783"/>
                    <a:pt x="12266" y="3444"/>
                    <a:pt x="11785" y="3212"/>
                  </a:cubicBezTo>
                  <a:cubicBezTo>
                    <a:pt x="12195" y="2034"/>
                    <a:pt x="12204" y="892"/>
                    <a:pt x="12204" y="830"/>
                  </a:cubicBezTo>
                  <a:cubicBezTo>
                    <a:pt x="12204" y="589"/>
                    <a:pt x="12097" y="348"/>
                    <a:pt x="11910" y="188"/>
                  </a:cubicBezTo>
                  <a:cubicBezTo>
                    <a:pt x="11758" y="72"/>
                    <a:pt x="11571" y="0"/>
                    <a:pt x="11374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3"/>
            <p:cNvSpPr/>
            <p:nvPr/>
          </p:nvSpPr>
          <p:spPr>
            <a:xfrm>
              <a:off x="4648450" y="2535925"/>
              <a:ext cx="396800" cy="326650"/>
            </a:xfrm>
            <a:custGeom>
              <a:avLst/>
              <a:gdLst/>
              <a:ahLst/>
              <a:cxnLst/>
              <a:rect l="l" t="t" r="r" b="b"/>
              <a:pathLst>
                <a:path w="15872" h="13066" extrusionOk="0">
                  <a:moveTo>
                    <a:pt x="9649" y="0"/>
                  </a:moveTo>
                  <a:cubicBezTo>
                    <a:pt x="7774" y="0"/>
                    <a:pt x="6165" y="1689"/>
                    <a:pt x="6165" y="1689"/>
                  </a:cubicBezTo>
                  <a:cubicBezTo>
                    <a:pt x="6165" y="1689"/>
                    <a:pt x="5411" y="1347"/>
                    <a:pt x="4406" y="1347"/>
                  </a:cubicBezTo>
                  <a:cubicBezTo>
                    <a:pt x="3339" y="1347"/>
                    <a:pt x="1989" y="1732"/>
                    <a:pt x="955" y="3321"/>
                  </a:cubicBezTo>
                  <a:cubicBezTo>
                    <a:pt x="1" y="4776"/>
                    <a:pt x="536" y="8005"/>
                    <a:pt x="2133" y="10342"/>
                  </a:cubicBezTo>
                  <a:cubicBezTo>
                    <a:pt x="3125" y="11807"/>
                    <a:pt x="4323" y="13066"/>
                    <a:pt x="6452" y="13066"/>
                  </a:cubicBezTo>
                  <a:cubicBezTo>
                    <a:pt x="7060" y="13066"/>
                    <a:pt x="7744" y="12963"/>
                    <a:pt x="8520" y="12733"/>
                  </a:cubicBezTo>
                  <a:lnTo>
                    <a:pt x="9484" y="12153"/>
                  </a:lnTo>
                  <a:cubicBezTo>
                    <a:pt x="9484" y="12153"/>
                    <a:pt x="9645" y="12250"/>
                    <a:pt x="10081" y="12250"/>
                  </a:cubicBezTo>
                  <a:cubicBezTo>
                    <a:pt x="10383" y="12250"/>
                    <a:pt x="10817" y="12203"/>
                    <a:pt x="11420" y="12046"/>
                  </a:cubicBezTo>
                  <a:cubicBezTo>
                    <a:pt x="12892" y="11663"/>
                    <a:pt x="15871" y="5248"/>
                    <a:pt x="12044" y="1136"/>
                  </a:cubicBezTo>
                  <a:cubicBezTo>
                    <a:pt x="11265" y="296"/>
                    <a:pt x="10434" y="0"/>
                    <a:pt x="9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3"/>
            <p:cNvSpPr/>
            <p:nvPr/>
          </p:nvSpPr>
          <p:spPr>
            <a:xfrm>
              <a:off x="4697925" y="2676375"/>
              <a:ext cx="13725" cy="10950"/>
            </a:xfrm>
            <a:custGeom>
              <a:avLst/>
              <a:gdLst/>
              <a:ahLst/>
              <a:cxnLst/>
              <a:rect l="l" t="t" r="r" b="b"/>
              <a:pathLst>
                <a:path w="549" h="438" extrusionOk="0">
                  <a:moveTo>
                    <a:pt x="306" y="1"/>
                  </a:moveTo>
                  <a:cubicBezTo>
                    <a:pt x="292" y="1"/>
                    <a:pt x="277" y="2"/>
                    <a:pt x="261" y="5"/>
                  </a:cubicBezTo>
                  <a:cubicBezTo>
                    <a:pt x="0" y="47"/>
                    <a:pt x="9" y="438"/>
                    <a:pt x="242" y="438"/>
                  </a:cubicBezTo>
                  <a:cubicBezTo>
                    <a:pt x="257" y="438"/>
                    <a:pt x="272" y="436"/>
                    <a:pt x="288" y="433"/>
                  </a:cubicBezTo>
                  <a:cubicBezTo>
                    <a:pt x="548" y="391"/>
                    <a:pt x="539" y="1"/>
                    <a:pt x="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3"/>
            <p:cNvSpPr/>
            <p:nvPr/>
          </p:nvSpPr>
          <p:spPr>
            <a:xfrm>
              <a:off x="4790025" y="2656525"/>
              <a:ext cx="13725" cy="10950"/>
            </a:xfrm>
            <a:custGeom>
              <a:avLst/>
              <a:gdLst/>
              <a:ahLst/>
              <a:cxnLst/>
              <a:rect l="l" t="t" r="r" b="b"/>
              <a:pathLst>
                <a:path w="549" h="438" extrusionOk="0">
                  <a:moveTo>
                    <a:pt x="306" y="1"/>
                  </a:moveTo>
                  <a:cubicBezTo>
                    <a:pt x="292" y="1"/>
                    <a:pt x="277" y="2"/>
                    <a:pt x="261" y="5"/>
                  </a:cubicBezTo>
                  <a:cubicBezTo>
                    <a:pt x="1" y="47"/>
                    <a:pt x="9" y="438"/>
                    <a:pt x="243" y="438"/>
                  </a:cubicBezTo>
                  <a:cubicBezTo>
                    <a:pt x="257" y="438"/>
                    <a:pt x="272" y="436"/>
                    <a:pt x="288" y="433"/>
                  </a:cubicBezTo>
                  <a:cubicBezTo>
                    <a:pt x="549" y="391"/>
                    <a:pt x="540" y="1"/>
                    <a:pt x="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3"/>
            <p:cNvSpPr/>
            <p:nvPr/>
          </p:nvSpPr>
          <p:spPr>
            <a:xfrm>
              <a:off x="4757625" y="2720125"/>
              <a:ext cx="13850" cy="11100"/>
            </a:xfrm>
            <a:custGeom>
              <a:avLst/>
              <a:gdLst/>
              <a:ahLst/>
              <a:cxnLst/>
              <a:rect l="l" t="t" r="r" b="b"/>
              <a:pathLst>
                <a:path w="554" h="444" extrusionOk="0">
                  <a:moveTo>
                    <a:pt x="302" y="0"/>
                  </a:moveTo>
                  <a:cubicBezTo>
                    <a:pt x="290" y="0"/>
                    <a:pt x="277" y="1"/>
                    <a:pt x="264" y="4"/>
                  </a:cubicBezTo>
                  <a:cubicBezTo>
                    <a:pt x="1" y="46"/>
                    <a:pt x="12" y="444"/>
                    <a:pt x="252" y="444"/>
                  </a:cubicBezTo>
                  <a:cubicBezTo>
                    <a:pt x="264" y="444"/>
                    <a:pt x="277" y="443"/>
                    <a:pt x="290" y="441"/>
                  </a:cubicBezTo>
                  <a:cubicBezTo>
                    <a:pt x="554" y="398"/>
                    <a:pt x="542" y="0"/>
                    <a:pt x="3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3"/>
            <p:cNvSpPr/>
            <p:nvPr/>
          </p:nvSpPr>
          <p:spPr>
            <a:xfrm>
              <a:off x="4786275" y="2527000"/>
              <a:ext cx="31475" cy="66100"/>
            </a:xfrm>
            <a:custGeom>
              <a:avLst/>
              <a:gdLst/>
              <a:ahLst/>
              <a:cxnLst/>
              <a:rect l="l" t="t" r="r" b="b"/>
              <a:pathLst>
                <a:path w="1259" h="2644" extrusionOk="0">
                  <a:moveTo>
                    <a:pt x="775" y="1"/>
                  </a:moveTo>
                  <a:cubicBezTo>
                    <a:pt x="767" y="1"/>
                    <a:pt x="759" y="2"/>
                    <a:pt x="750" y="3"/>
                  </a:cubicBezTo>
                  <a:cubicBezTo>
                    <a:pt x="233" y="92"/>
                    <a:pt x="1" y="289"/>
                    <a:pt x="1" y="289"/>
                  </a:cubicBezTo>
                  <a:lnTo>
                    <a:pt x="715" y="2644"/>
                  </a:lnTo>
                  <a:cubicBezTo>
                    <a:pt x="715" y="2644"/>
                    <a:pt x="1259" y="1"/>
                    <a:pt x="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3"/>
            <p:cNvSpPr/>
            <p:nvPr/>
          </p:nvSpPr>
          <p:spPr>
            <a:xfrm>
              <a:off x="4792975" y="2465075"/>
              <a:ext cx="127600" cy="125350"/>
            </a:xfrm>
            <a:custGeom>
              <a:avLst/>
              <a:gdLst/>
              <a:ahLst/>
              <a:cxnLst/>
              <a:rect l="l" t="t" r="r" b="b"/>
              <a:pathLst>
                <a:path w="5104" h="5014" extrusionOk="0">
                  <a:moveTo>
                    <a:pt x="5103" y="0"/>
                  </a:moveTo>
                  <a:lnTo>
                    <a:pt x="5103" y="0"/>
                  </a:lnTo>
                  <a:cubicBezTo>
                    <a:pt x="1" y="981"/>
                    <a:pt x="500" y="5014"/>
                    <a:pt x="500" y="5014"/>
                  </a:cubicBezTo>
                  <a:cubicBezTo>
                    <a:pt x="500" y="5014"/>
                    <a:pt x="2962" y="4755"/>
                    <a:pt x="4158" y="3203"/>
                  </a:cubicBezTo>
                  <a:cubicBezTo>
                    <a:pt x="5094" y="1972"/>
                    <a:pt x="5103" y="0"/>
                    <a:pt x="5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3"/>
            <p:cNvSpPr/>
            <p:nvPr/>
          </p:nvSpPr>
          <p:spPr>
            <a:xfrm>
              <a:off x="4805700" y="2501850"/>
              <a:ext cx="74950" cy="88350"/>
            </a:xfrm>
            <a:custGeom>
              <a:avLst/>
              <a:gdLst/>
              <a:ahLst/>
              <a:cxnLst/>
              <a:rect l="l" t="t" r="r" b="b"/>
              <a:pathLst>
                <a:path w="2998" h="3534" extrusionOk="0">
                  <a:moveTo>
                    <a:pt x="2997" y="1"/>
                  </a:moveTo>
                  <a:cubicBezTo>
                    <a:pt x="1918" y="884"/>
                    <a:pt x="0" y="3534"/>
                    <a:pt x="0" y="3534"/>
                  </a:cubicBezTo>
                  <a:cubicBezTo>
                    <a:pt x="0" y="3534"/>
                    <a:pt x="1276" y="2249"/>
                    <a:pt x="1668" y="1785"/>
                  </a:cubicBezTo>
                  <a:cubicBezTo>
                    <a:pt x="1989" y="1393"/>
                    <a:pt x="2997" y="1"/>
                    <a:pt x="29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5" name="Google Shape;375;p3"/>
          <p:cNvGrpSpPr/>
          <p:nvPr/>
        </p:nvGrpSpPr>
        <p:grpSpPr>
          <a:xfrm rot="4419708" flipH="1">
            <a:off x="1051548" y="1098103"/>
            <a:ext cx="1048331" cy="1163211"/>
            <a:chOff x="4420450" y="4081750"/>
            <a:chExt cx="854955" cy="948644"/>
          </a:xfrm>
        </p:grpSpPr>
        <p:sp>
          <p:nvSpPr>
            <p:cNvPr id="376" name="Google Shape;376;p3"/>
            <p:cNvSpPr/>
            <p:nvPr/>
          </p:nvSpPr>
          <p:spPr>
            <a:xfrm>
              <a:off x="4420450" y="4081750"/>
              <a:ext cx="854955" cy="948644"/>
            </a:xfrm>
            <a:custGeom>
              <a:avLst/>
              <a:gdLst/>
              <a:ahLst/>
              <a:cxnLst/>
              <a:rect l="l" t="t" r="r" b="b"/>
              <a:pathLst>
                <a:path w="16362" h="18155" extrusionOk="0">
                  <a:moveTo>
                    <a:pt x="10920" y="1"/>
                  </a:moveTo>
                  <a:cubicBezTo>
                    <a:pt x="9662" y="1"/>
                    <a:pt x="8324" y="384"/>
                    <a:pt x="6932" y="1151"/>
                  </a:cubicBezTo>
                  <a:cubicBezTo>
                    <a:pt x="4809" y="2320"/>
                    <a:pt x="2882" y="4220"/>
                    <a:pt x="1642" y="6361"/>
                  </a:cubicBezTo>
                  <a:cubicBezTo>
                    <a:pt x="402" y="8511"/>
                    <a:pt x="1" y="10688"/>
                    <a:pt x="491" y="12659"/>
                  </a:cubicBezTo>
                  <a:cubicBezTo>
                    <a:pt x="946" y="14506"/>
                    <a:pt x="2186" y="16085"/>
                    <a:pt x="3971" y="17120"/>
                  </a:cubicBezTo>
                  <a:cubicBezTo>
                    <a:pt x="5157" y="17798"/>
                    <a:pt x="6451" y="18155"/>
                    <a:pt x="7717" y="18155"/>
                  </a:cubicBezTo>
                  <a:cubicBezTo>
                    <a:pt x="8351" y="18155"/>
                    <a:pt x="8975" y="18074"/>
                    <a:pt x="9582" y="17896"/>
                  </a:cubicBezTo>
                  <a:cubicBezTo>
                    <a:pt x="11527" y="17334"/>
                    <a:pt x="13213" y="15898"/>
                    <a:pt x="14453" y="13748"/>
                  </a:cubicBezTo>
                  <a:cubicBezTo>
                    <a:pt x="15684" y="11598"/>
                    <a:pt x="16362" y="8975"/>
                    <a:pt x="16308" y="6549"/>
                  </a:cubicBezTo>
                  <a:cubicBezTo>
                    <a:pt x="16246" y="3765"/>
                    <a:pt x="15238" y="1669"/>
                    <a:pt x="13463" y="652"/>
                  </a:cubicBezTo>
                  <a:cubicBezTo>
                    <a:pt x="12713" y="215"/>
                    <a:pt x="11857" y="1"/>
                    <a:pt x="10920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4443284" y="4146909"/>
              <a:ext cx="802337" cy="818744"/>
            </a:xfrm>
            <a:custGeom>
              <a:avLst/>
              <a:gdLst/>
              <a:ahLst/>
              <a:cxnLst/>
              <a:rect l="l" t="t" r="r" b="b"/>
              <a:pathLst>
                <a:path w="15355" h="15669" extrusionOk="0">
                  <a:moveTo>
                    <a:pt x="10489" y="0"/>
                  </a:moveTo>
                  <a:cubicBezTo>
                    <a:pt x="7645" y="0"/>
                    <a:pt x="4114" y="2561"/>
                    <a:pt x="2285" y="5739"/>
                  </a:cubicBezTo>
                  <a:cubicBezTo>
                    <a:pt x="1" y="9691"/>
                    <a:pt x="1214" y="13098"/>
                    <a:pt x="4158" y="14793"/>
                  </a:cubicBezTo>
                  <a:cubicBezTo>
                    <a:pt x="5151" y="15365"/>
                    <a:pt x="6214" y="15669"/>
                    <a:pt x="7274" y="15669"/>
                  </a:cubicBezTo>
                  <a:cubicBezTo>
                    <a:pt x="9357" y="15669"/>
                    <a:pt x="11429" y="14496"/>
                    <a:pt x="12936" y="11876"/>
                  </a:cubicBezTo>
                  <a:cubicBezTo>
                    <a:pt x="15220" y="7924"/>
                    <a:pt x="15354" y="2179"/>
                    <a:pt x="12410" y="484"/>
                  </a:cubicBezTo>
                  <a:cubicBezTo>
                    <a:pt x="11833" y="152"/>
                    <a:pt x="11181" y="0"/>
                    <a:pt x="10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4465230" y="4124859"/>
              <a:ext cx="766858" cy="862480"/>
            </a:xfrm>
            <a:custGeom>
              <a:avLst/>
              <a:gdLst/>
              <a:ahLst/>
              <a:cxnLst/>
              <a:rect l="l" t="t" r="r" b="b"/>
              <a:pathLst>
                <a:path w="14676" h="16506" extrusionOk="0">
                  <a:moveTo>
                    <a:pt x="10064" y="836"/>
                  </a:moveTo>
                  <a:cubicBezTo>
                    <a:pt x="10708" y="836"/>
                    <a:pt x="11291" y="977"/>
                    <a:pt x="11785" y="1263"/>
                  </a:cubicBezTo>
                  <a:cubicBezTo>
                    <a:pt x="13016" y="1968"/>
                    <a:pt x="13748" y="3609"/>
                    <a:pt x="13801" y="5768"/>
                  </a:cubicBezTo>
                  <a:cubicBezTo>
                    <a:pt x="13846" y="7865"/>
                    <a:pt x="13230" y="10229"/>
                    <a:pt x="12160" y="12093"/>
                  </a:cubicBezTo>
                  <a:cubicBezTo>
                    <a:pt x="10812" y="14429"/>
                    <a:pt x="8881" y="15676"/>
                    <a:pt x="6827" y="15676"/>
                  </a:cubicBezTo>
                  <a:cubicBezTo>
                    <a:pt x="5877" y="15676"/>
                    <a:pt x="4900" y="15409"/>
                    <a:pt x="3943" y="14859"/>
                  </a:cubicBezTo>
                  <a:cubicBezTo>
                    <a:pt x="928" y="13119"/>
                    <a:pt x="250" y="9783"/>
                    <a:pt x="2222" y="6366"/>
                  </a:cubicBezTo>
                  <a:cubicBezTo>
                    <a:pt x="3292" y="4501"/>
                    <a:pt x="5032" y="2789"/>
                    <a:pt x="6878" y="1772"/>
                  </a:cubicBezTo>
                  <a:cubicBezTo>
                    <a:pt x="8006" y="1151"/>
                    <a:pt x="9102" y="836"/>
                    <a:pt x="10064" y="836"/>
                  </a:cubicBezTo>
                  <a:close/>
                  <a:moveTo>
                    <a:pt x="10064" y="0"/>
                  </a:moveTo>
                  <a:cubicBezTo>
                    <a:pt x="8967" y="0"/>
                    <a:pt x="7746" y="352"/>
                    <a:pt x="6477" y="1049"/>
                  </a:cubicBezTo>
                  <a:cubicBezTo>
                    <a:pt x="4479" y="2146"/>
                    <a:pt x="2668" y="3930"/>
                    <a:pt x="1499" y="5955"/>
                  </a:cubicBezTo>
                  <a:cubicBezTo>
                    <a:pt x="375" y="7909"/>
                    <a:pt x="0" y="9881"/>
                    <a:pt x="437" y="11638"/>
                  </a:cubicBezTo>
                  <a:cubicBezTo>
                    <a:pt x="839" y="13262"/>
                    <a:pt x="1936" y="14662"/>
                    <a:pt x="3533" y="15581"/>
                  </a:cubicBezTo>
                  <a:cubicBezTo>
                    <a:pt x="4598" y="16192"/>
                    <a:pt x="5744" y="16505"/>
                    <a:pt x="6868" y="16505"/>
                  </a:cubicBezTo>
                  <a:cubicBezTo>
                    <a:pt x="7419" y="16505"/>
                    <a:pt x="7965" y="16430"/>
                    <a:pt x="8493" y="16277"/>
                  </a:cubicBezTo>
                  <a:cubicBezTo>
                    <a:pt x="10233" y="15769"/>
                    <a:pt x="11749" y="14466"/>
                    <a:pt x="12873" y="12503"/>
                  </a:cubicBezTo>
                  <a:cubicBezTo>
                    <a:pt x="14042" y="10487"/>
                    <a:pt x="14675" y="8025"/>
                    <a:pt x="14622" y="5750"/>
                  </a:cubicBezTo>
                  <a:cubicBezTo>
                    <a:pt x="14568" y="3261"/>
                    <a:pt x="13703" y="1415"/>
                    <a:pt x="12195" y="540"/>
                  </a:cubicBezTo>
                  <a:cubicBezTo>
                    <a:pt x="11567" y="180"/>
                    <a:pt x="10847" y="0"/>
                    <a:pt x="100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4605997" y="4494391"/>
              <a:ext cx="407935" cy="357250"/>
            </a:xfrm>
            <a:custGeom>
              <a:avLst/>
              <a:gdLst/>
              <a:ahLst/>
              <a:cxnLst/>
              <a:rect l="l" t="t" r="r" b="b"/>
              <a:pathLst>
                <a:path w="7807" h="6837" extrusionOk="0">
                  <a:moveTo>
                    <a:pt x="3909" y="0"/>
                  </a:moveTo>
                  <a:cubicBezTo>
                    <a:pt x="2724" y="0"/>
                    <a:pt x="1573" y="614"/>
                    <a:pt x="937" y="1711"/>
                  </a:cubicBezTo>
                  <a:cubicBezTo>
                    <a:pt x="0" y="3344"/>
                    <a:pt x="562" y="5440"/>
                    <a:pt x="2195" y="6377"/>
                  </a:cubicBezTo>
                  <a:cubicBezTo>
                    <a:pt x="2733" y="6689"/>
                    <a:pt x="3321" y="6836"/>
                    <a:pt x="3901" y="6836"/>
                  </a:cubicBezTo>
                  <a:cubicBezTo>
                    <a:pt x="5083" y="6836"/>
                    <a:pt x="6232" y="6223"/>
                    <a:pt x="6861" y="5128"/>
                  </a:cubicBezTo>
                  <a:cubicBezTo>
                    <a:pt x="7806" y="3487"/>
                    <a:pt x="7244" y="1399"/>
                    <a:pt x="5612" y="454"/>
                  </a:cubicBezTo>
                  <a:cubicBezTo>
                    <a:pt x="5074" y="146"/>
                    <a:pt x="4487" y="0"/>
                    <a:pt x="39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80" name="Google Shape;380;p3"/>
          <p:cNvGrpSpPr/>
          <p:nvPr/>
        </p:nvGrpSpPr>
        <p:grpSpPr>
          <a:xfrm>
            <a:off x="10155879" y="4491841"/>
            <a:ext cx="1290187" cy="1562360"/>
            <a:chOff x="5192425" y="1134275"/>
            <a:chExt cx="714600" cy="865350"/>
          </a:xfrm>
        </p:grpSpPr>
        <p:sp>
          <p:nvSpPr>
            <p:cNvPr id="381" name="Google Shape;381;p3"/>
            <p:cNvSpPr/>
            <p:nvPr/>
          </p:nvSpPr>
          <p:spPr>
            <a:xfrm>
              <a:off x="5207125" y="1134275"/>
              <a:ext cx="699900" cy="865350"/>
            </a:xfrm>
            <a:custGeom>
              <a:avLst/>
              <a:gdLst/>
              <a:ahLst/>
              <a:cxnLst/>
              <a:rect l="l" t="t" r="r" b="b"/>
              <a:pathLst>
                <a:path w="27996" h="34614" extrusionOk="0">
                  <a:moveTo>
                    <a:pt x="15550" y="0"/>
                  </a:moveTo>
                  <a:cubicBezTo>
                    <a:pt x="14738" y="0"/>
                    <a:pt x="14087" y="643"/>
                    <a:pt x="14069" y="1455"/>
                  </a:cubicBezTo>
                  <a:cubicBezTo>
                    <a:pt x="13971" y="5148"/>
                    <a:pt x="13409" y="8136"/>
                    <a:pt x="12892" y="10144"/>
                  </a:cubicBezTo>
                  <a:cubicBezTo>
                    <a:pt x="12883" y="10153"/>
                    <a:pt x="12874" y="10153"/>
                    <a:pt x="12865" y="10153"/>
                  </a:cubicBezTo>
                  <a:cubicBezTo>
                    <a:pt x="12365" y="10153"/>
                    <a:pt x="11866" y="10215"/>
                    <a:pt x="11366" y="10331"/>
                  </a:cubicBezTo>
                  <a:cubicBezTo>
                    <a:pt x="11241" y="10367"/>
                    <a:pt x="11108" y="10402"/>
                    <a:pt x="10974" y="10438"/>
                  </a:cubicBezTo>
                  <a:cubicBezTo>
                    <a:pt x="9109" y="10991"/>
                    <a:pt x="7370" y="12320"/>
                    <a:pt x="6076" y="14194"/>
                  </a:cubicBezTo>
                  <a:cubicBezTo>
                    <a:pt x="6049" y="14229"/>
                    <a:pt x="6023" y="14256"/>
                    <a:pt x="6005" y="14292"/>
                  </a:cubicBezTo>
                  <a:lnTo>
                    <a:pt x="5978" y="14328"/>
                  </a:lnTo>
                  <a:cubicBezTo>
                    <a:pt x="5969" y="14354"/>
                    <a:pt x="5951" y="14381"/>
                    <a:pt x="5933" y="14399"/>
                  </a:cubicBezTo>
                  <a:lnTo>
                    <a:pt x="5916" y="14435"/>
                  </a:lnTo>
                  <a:lnTo>
                    <a:pt x="5835" y="14559"/>
                  </a:lnTo>
                  <a:cubicBezTo>
                    <a:pt x="5817" y="14577"/>
                    <a:pt x="5808" y="14604"/>
                    <a:pt x="5791" y="14631"/>
                  </a:cubicBezTo>
                  <a:lnTo>
                    <a:pt x="5764" y="14675"/>
                  </a:lnTo>
                  <a:cubicBezTo>
                    <a:pt x="5746" y="14702"/>
                    <a:pt x="5693" y="14791"/>
                    <a:pt x="5693" y="14791"/>
                  </a:cubicBezTo>
                  <a:lnTo>
                    <a:pt x="5621" y="14916"/>
                  </a:lnTo>
                  <a:cubicBezTo>
                    <a:pt x="5568" y="14997"/>
                    <a:pt x="5523" y="15086"/>
                    <a:pt x="5469" y="15166"/>
                  </a:cubicBezTo>
                  <a:lnTo>
                    <a:pt x="5461" y="15193"/>
                  </a:lnTo>
                  <a:cubicBezTo>
                    <a:pt x="5461" y="15193"/>
                    <a:pt x="5416" y="15273"/>
                    <a:pt x="5398" y="15309"/>
                  </a:cubicBezTo>
                  <a:lnTo>
                    <a:pt x="5318" y="15443"/>
                  </a:lnTo>
                  <a:cubicBezTo>
                    <a:pt x="5318" y="15443"/>
                    <a:pt x="5264" y="15550"/>
                    <a:pt x="5246" y="15585"/>
                  </a:cubicBezTo>
                  <a:cubicBezTo>
                    <a:pt x="5246" y="15585"/>
                    <a:pt x="5184" y="15701"/>
                    <a:pt x="5166" y="15737"/>
                  </a:cubicBezTo>
                  <a:lnTo>
                    <a:pt x="5077" y="15924"/>
                  </a:lnTo>
                  <a:cubicBezTo>
                    <a:pt x="4997" y="16076"/>
                    <a:pt x="4916" y="16237"/>
                    <a:pt x="4836" y="16397"/>
                  </a:cubicBezTo>
                  <a:cubicBezTo>
                    <a:pt x="4836" y="16397"/>
                    <a:pt x="4783" y="16513"/>
                    <a:pt x="4756" y="16567"/>
                  </a:cubicBezTo>
                  <a:cubicBezTo>
                    <a:pt x="4756" y="16567"/>
                    <a:pt x="4702" y="16683"/>
                    <a:pt x="4676" y="16736"/>
                  </a:cubicBezTo>
                  <a:lnTo>
                    <a:pt x="4586" y="16932"/>
                  </a:lnTo>
                  <a:cubicBezTo>
                    <a:pt x="4452" y="17218"/>
                    <a:pt x="4310" y="17521"/>
                    <a:pt x="4176" y="17842"/>
                  </a:cubicBezTo>
                  <a:cubicBezTo>
                    <a:pt x="4176" y="17842"/>
                    <a:pt x="4087" y="18039"/>
                    <a:pt x="4087" y="18048"/>
                  </a:cubicBezTo>
                  <a:cubicBezTo>
                    <a:pt x="3757" y="18797"/>
                    <a:pt x="3427" y="19609"/>
                    <a:pt x="3105" y="20456"/>
                  </a:cubicBezTo>
                  <a:cubicBezTo>
                    <a:pt x="3105" y="20456"/>
                    <a:pt x="3105" y="20456"/>
                    <a:pt x="3105" y="20465"/>
                  </a:cubicBezTo>
                  <a:cubicBezTo>
                    <a:pt x="3043" y="20608"/>
                    <a:pt x="2989" y="20760"/>
                    <a:pt x="2927" y="20911"/>
                  </a:cubicBezTo>
                  <a:lnTo>
                    <a:pt x="2918" y="20938"/>
                  </a:lnTo>
                  <a:cubicBezTo>
                    <a:pt x="2865" y="21090"/>
                    <a:pt x="2811" y="21232"/>
                    <a:pt x="2757" y="21384"/>
                  </a:cubicBezTo>
                  <a:lnTo>
                    <a:pt x="2749" y="21402"/>
                  </a:lnTo>
                  <a:cubicBezTo>
                    <a:pt x="2695" y="21554"/>
                    <a:pt x="2633" y="21705"/>
                    <a:pt x="2579" y="21866"/>
                  </a:cubicBezTo>
                  <a:lnTo>
                    <a:pt x="2579" y="21875"/>
                  </a:lnTo>
                  <a:cubicBezTo>
                    <a:pt x="2517" y="22026"/>
                    <a:pt x="2463" y="22178"/>
                    <a:pt x="2410" y="22339"/>
                  </a:cubicBezTo>
                  <a:lnTo>
                    <a:pt x="2401" y="22356"/>
                  </a:lnTo>
                  <a:cubicBezTo>
                    <a:pt x="2294" y="22669"/>
                    <a:pt x="2187" y="22981"/>
                    <a:pt x="2079" y="23302"/>
                  </a:cubicBezTo>
                  <a:lnTo>
                    <a:pt x="2071" y="23329"/>
                  </a:lnTo>
                  <a:cubicBezTo>
                    <a:pt x="1964" y="23641"/>
                    <a:pt x="1856" y="23953"/>
                    <a:pt x="1758" y="24266"/>
                  </a:cubicBezTo>
                  <a:lnTo>
                    <a:pt x="1749" y="24292"/>
                  </a:lnTo>
                  <a:cubicBezTo>
                    <a:pt x="1705" y="24444"/>
                    <a:pt x="1651" y="24596"/>
                    <a:pt x="1607" y="24756"/>
                  </a:cubicBezTo>
                  <a:cubicBezTo>
                    <a:pt x="1607" y="24756"/>
                    <a:pt x="1598" y="24765"/>
                    <a:pt x="1598" y="24765"/>
                  </a:cubicBezTo>
                  <a:cubicBezTo>
                    <a:pt x="1553" y="24917"/>
                    <a:pt x="1509" y="25077"/>
                    <a:pt x="1455" y="25229"/>
                  </a:cubicBezTo>
                  <a:lnTo>
                    <a:pt x="1455" y="25247"/>
                  </a:lnTo>
                  <a:cubicBezTo>
                    <a:pt x="1401" y="25399"/>
                    <a:pt x="1357" y="25550"/>
                    <a:pt x="1312" y="25702"/>
                  </a:cubicBezTo>
                  <a:lnTo>
                    <a:pt x="1312" y="25720"/>
                  </a:lnTo>
                  <a:cubicBezTo>
                    <a:pt x="1259" y="25880"/>
                    <a:pt x="1214" y="26032"/>
                    <a:pt x="1178" y="26175"/>
                  </a:cubicBezTo>
                  <a:lnTo>
                    <a:pt x="1170" y="26192"/>
                  </a:lnTo>
                  <a:cubicBezTo>
                    <a:pt x="1125" y="26344"/>
                    <a:pt x="1089" y="26496"/>
                    <a:pt x="1045" y="26639"/>
                  </a:cubicBezTo>
                  <a:lnTo>
                    <a:pt x="1036" y="26665"/>
                  </a:lnTo>
                  <a:cubicBezTo>
                    <a:pt x="955" y="26969"/>
                    <a:pt x="875" y="27263"/>
                    <a:pt x="795" y="27557"/>
                  </a:cubicBezTo>
                  <a:lnTo>
                    <a:pt x="795" y="27584"/>
                  </a:lnTo>
                  <a:cubicBezTo>
                    <a:pt x="732" y="27825"/>
                    <a:pt x="670" y="28057"/>
                    <a:pt x="616" y="28280"/>
                  </a:cubicBezTo>
                  <a:lnTo>
                    <a:pt x="608" y="28316"/>
                  </a:lnTo>
                  <a:cubicBezTo>
                    <a:pt x="563" y="28503"/>
                    <a:pt x="518" y="28681"/>
                    <a:pt x="483" y="28842"/>
                  </a:cubicBezTo>
                  <a:cubicBezTo>
                    <a:pt x="483" y="28851"/>
                    <a:pt x="483" y="28860"/>
                    <a:pt x="483" y="28860"/>
                  </a:cubicBezTo>
                  <a:cubicBezTo>
                    <a:pt x="447" y="29020"/>
                    <a:pt x="411" y="29181"/>
                    <a:pt x="376" y="29342"/>
                  </a:cubicBezTo>
                  <a:lnTo>
                    <a:pt x="376" y="29351"/>
                  </a:lnTo>
                  <a:cubicBezTo>
                    <a:pt x="331" y="29565"/>
                    <a:pt x="295" y="29770"/>
                    <a:pt x="251" y="29966"/>
                  </a:cubicBezTo>
                  <a:cubicBezTo>
                    <a:pt x="251" y="29966"/>
                    <a:pt x="251" y="29984"/>
                    <a:pt x="251" y="29984"/>
                  </a:cubicBezTo>
                  <a:cubicBezTo>
                    <a:pt x="242" y="30046"/>
                    <a:pt x="233" y="30109"/>
                    <a:pt x="224" y="30162"/>
                  </a:cubicBezTo>
                  <a:lnTo>
                    <a:pt x="215" y="30189"/>
                  </a:lnTo>
                  <a:cubicBezTo>
                    <a:pt x="179" y="30385"/>
                    <a:pt x="153" y="30573"/>
                    <a:pt x="126" y="30760"/>
                  </a:cubicBezTo>
                  <a:lnTo>
                    <a:pt x="126" y="30778"/>
                  </a:lnTo>
                  <a:cubicBezTo>
                    <a:pt x="117" y="30840"/>
                    <a:pt x="108" y="30894"/>
                    <a:pt x="99" y="30947"/>
                  </a:cubicBezTo>
                  <a:lnTo>
                    <a:pt x="99" y="30965"/>
                  </a:lnTo>
                  <a:cubicBezTo>
                    <a:pt x="81" y="31081"/>
                    <a:pt x="72" y="31197"/>
                    <a:pt x="54" y="31322"/>
                  </a:cubicBezTo>
                  <a:lnTo>
                    <a:pt x="54" y="31340"/>
                  </a:lnTo>
                  <a:cubicBezTo>
                    <a:pt x="46" y="31384"/>
                    <a:pt x="46" y="31438"/>
                    <a:pt x="37" y="31483"/>
                  </a:cubicBezTo>
                  <a:lnTo>
                    <a:pt x="37" y="31518"/>
                  </a:lnTo>
                  <a:cubicBezTo>
                    <a:pt x="37" y="31563"/>
                    <a:pt x="28" y="31616"/>
                    <a:pt x="28" y="31661"/>
                  </a:cubicBezTo>
                  <a:cubicBezTo>
                    <a:pt x="28" y="31661"/>
                    <a:pt x="28" y="31679"/>
                    <a:pt x="28" y="31679"/>
                  </a:cubicBezTo>
                  <a:cubicBezTo>
                    <a:pt x="19" y="31786"/>
                    <a:pt x="10" y="31893"/>
                    <a:pt x="1" y="31991"/>
                  </a:cubicBezTo>
                  <a:lnTo>
                    <a:pt x="1" y="32027"/>
                  </a:lnTo>
                  <a:cubicBezTo>
                    <a:pt x="1" y="32071"/>
                    <a:pt x="1" y="32107"/>
                    <a:pt x="1" y="32152"/>
                  </a:cubicBezTo>
                  <a:lnTo>
                    <a:pt x="1" y="32187"/>
                  </a:lnTo>
                  <a:cubicBezTo>
                    <a:pt x="1" y="32232"/>
                    <a:pt x="1" y="32277"/>
                    <a:pt x="1" y="32312"/>
                  </a:cubicBezTo>
                  <a:lnTo>
                    <a:pt x="1" y="32330"/>
                  </a:lnTo>
                  <a:cubicBezTo>
                    <a:pt x="1" y="32384"/>
                    <a:pt x="1" y="32428"/>
                    <a:pt x="1" y="32482"/>
                  </a:cubicBezTo>
                  <a:lnTo>
                    <a:pt x="1" y="32500"/>
                  </a:lnTo>
                  <a:cubicBezTo>
                    <a:pt x="1" y="32535"/>
                    <a:pt x="1" y="32580"/>
                    <a:pt x="10" y="32625"/>
                  </a:cubicBezTo>
                  <a:lnTo>
                    <a:pt x="10" y="32651"/>
                  </a:lnTo>
                  <a:cubicBezTo>
                    <a:pt x="10" y="32687"/>
                    <a:pt x="10" y="32723"/>
                    <a:pt x="19" y="32758"/>
                  </a:cubicBezTo>
                  <a:lnTo>
                    <a:pt x="19" y="32794"/>
                  </a:lnTo>
                  <a:cubicBezTo>
                    <a:pt x="28" y="32883"/>
                    <a:pt x="37" y="32972"/>
                    <a:pt x="46" y="33053"/>
                  </a:cubicBezTo>
                  <a:lnTo>
                    <a:pt x="54" y="33088"/>
                  </a:lnTo>
                  <a:cubicBezTo>
                    <a:pt x="63" y="33124"/>
                    <a:pt x="63" y="33151"/>
                    <a:pt x="72" y="33187"/>
                  </a:cubicBezTo>
                  <a:lnTo>
                    <a:pt x="81" y="33222"/>
                  </a:lnTo>
                  <a:cubicBezTo>
                    <a:pt x="90" y="33258"/>
                    <a:pt x="90" y="33294"/>
                    <a:pt x="99" y="33320"/>
                  </a:cubicBezTo>
                  <a:lnTo>
                    <a:pt x="108" y="33356"/>
                  </a:lnTo>
                  <a:cubicBezTo>
                    <a:pt x="117" y="33392"/>
                    <a:pt x="135" y="33436"/>
                    <a:pt x="144" y="33472"/>
                  </a:cubicBezTo>
                  <a:cubicBezTo>
                    <a:pt x="144" y="33481"/>
                    <a:pt x="153" y="33490"/>
                    <a:pt x="153" y="33499"/>
                  </a:cubicBezTo>
                  <a:cubicBezTo>
                    <a:pt x="161" y="33534"/>
                    <a:pt x="170" y="33570"/>
                    <a:pt x="188" y="33597"/>
                  </a:cubicBezTo>
                  <a:cubicBezTo>
                    <a:pt x="188" y="33615"/>
                    <a:pt x="197" y="33624"/>
                    <a:pt x="197" y="33633"/>
                  </a:cubicBezTo>
                  <a:cubicBezTo>
                    <a:pt x="215" y="33668"/>
                    <a:pt x="224" y="33695"/>
                    <a:pt x="233" y="33722"/>
                  </a:cubicBezTo>
                  <a:cubicBezTo>
                    <a:pt x="242" y="33731"/>
                    <a:pt x="251" y="33749"/>
                    <a:pt x="251" y="33757"/>
                  </a:cubicBezTo>
                  <a:cubicBezTo>
                    <a:pt x="269" y="33793"/>
                    <a:pt x="286" y="33820"/>
                    <a:pt x="304" y="33847"/>
                  </a:cubicBezTo>
                  <a:cubicBezTo>
                    <a:pt x="304" y="33865"/>
                    <a:pt x="313" y="33873"/>
                    <a:pt x="322" y="33882"/>
                  </a:cubicBezTo>
                  <a:cubicBezTo>
                    <a:pt x="340" y="33918"/>
                    <a:pt x="367" y="33963"/>
                    <a:pt x="393" y="33998"/>
                  </a:cubicBezTo>
                  <a:cubicBezTo>
                    <a:pt x="402" y="34007"/>
                    <a:pt x="411" y="34025"/>
                    <a:pt x="420" y="34034"/>
                  </a:cubicBezTo>
                  <a:cubicBezTo>
                    <a:pt x="438" y="34061"/>
                    <a:pt x="456" y="34088"/>
                    <a:pt x="483" y="34114"/>
                  </a:cubicBezTo>
                  <a:cubicBezTo>
                    <a:pt x="492" y="34123"/>
                    <a:pt x="509" y="34141"/>
                    <a:pt x="518" y="34150"/>
                  </a:cubicBezTo>
                  <a:cubicBezTo>
                    <a:pt x="536" y="34177"/>
                    <a:pt x="563" y="34204"/>
                    <a:pt x="590" y="34221"/>
                  </a:cubicBezTo>
                  <a:cubicBezTo>
                    <a:pt x="590" y="34221"/>
                    <a:pt x="590" y="34221"/>
                    <a:pt x="590" y="34230"/>
                  </a:cubicBezTo>
                  <a:cubicBezTo>
                    <a:pt x="599" y="34239"/>
                    <a:pt x="616" y="34248"/>
                    <a:pt x="625" y="34257"/>
                  </a:cubicBezTo>
                  <a:cubicBezTo>
                    <a:pt x="661" y="34293"/>
                    <a:pt x="706" y="34320"/>
                    <a:pt x="741" y="34355"/>
                  </a:cubicBezTo>
                  <a:lnTo>
                    <a:pt x="750" y="34355"/>
                  </a:lnTo>
                  <a:cubicBezTo>
                    <a:pt x="786" y="34382"/>
                    <a:pt x="822" y="34400"/>
                    <a:pt x="857" y="34427"/>
                  </a:cubicBezTo>
                  <a:cubicBezTo>
                    <a:pt x="875" y="34435"/>
                    <a:pt x="893" y="34444"/>
                    <a:pt x="902" y="34444"/>
                  </a:cubicBezTo>
                  <a:cubicBezTo>
                    <a:pt x="929" y="34462"/>
                    <a:pt x="947" y="34471"/>
                    <a:pt x="973" y="34480"/>
                  </a:cubicBezTo>
                  <a:lnTo>
                    <a:pt x="982" y="34480"/>
                  </a:lnTo>
                  <a:cubicBezTo>
                    <a:pt x="991" y="34489"/>
                    <a:pt x="1009" y="34498"/>
                    <a:pt x="1027" y="34498"/>
                  </a:cubicBezTo>
                  <a:cubicBezTo>
                    <a:pt x="1045" y="34507"/>
                    <a:pt x="1071" y="34516"/>
                    <a:pt x="1089" y="34525"/>
                  </a:cubicBezTo>
                  <a:cubicBezTo>
                    <a:pt x="1107" y="34534"/>
                    <a:pt x="1125" y="34534"/>
                    <a:pt x="1143" y="34543"/>
                  </a:cubicBezTo>
                  <a:cubicBezTo>
                    <a:pt x="1161" y="34551"/>
                    <a:pt x="1187" y="34551"/>
                    <a:pt x="1205" y="34560"/>
                  </a:cubicBezTo>
                  <a:cubicBezTo>
                    <a:pt x="1223" y="34569"/>
                    <a:pt x="1241" y="34569"/>
                    <a:pt x="1268" y="34578"/>
                  </a:cubicBezTo>
                  <a:cubicBezTo>
                    <a:pt x="1286" y="34578"/>
                    <a:pt x="1303" y="34587"/>
                    <a:pt x="1321" y="34587"/>
                  </a:cubicBezTo>
                  <a:cubicBezTo>
                    <a:pt x="1339" y="34587"/>
                    <a:pt x="1357" y="34587"/>
                    <a:pt x="1375" y="34596"/>
                  </a:cubicBezTo>
                  <a:lnTo>
                    <a:pt x="1384" y="34596"/>
                  </a:lnTo>
                  <a:cubicBezTo>
                    <a:pt x="1401" y="34596"/>
                    <a:pt x="1419" y="34596"/>
                    <a:pt x="1446" y="34605"/>
                  </a:cubicBezTo>
                  <a:lnTo>
                    <a:pt x="1500" y="34605"/>
                  </a:lnTo>
                  <a:cubicBezTo>
                    <a:pt x="1517" y="34605"/>
                    <a:pt x="1535" y="34614"/>
                    <a:pt x="1553" y="34614"/>
                  </a:cubicBezTo>
                  <a:lnTo>
                    <a:pt x="1776" y="34614"/>
                  </a:lnTo>
                  <a:cubicBezTo>
                    <a:pt x="1785" y="34605"/>
                    <a:pt x="1830" y="34605"/>
                    <a:pt x="1830" y="34605"/>
                  </a:cubicBezTo>
                  <a:lnTo>
                    <a:pt x="1883" y="34605"/>
                  </a:lnTo>
                  <a:cubicBezTo>
                    <a:pt x="1892" y="34596"/>
                    <a:pt x="1910" y="34596"/>
                    <a:pt x="1928" y="34596"/>
                  </a:cubicBezTo>
                  <a:cubicBezTo>
                    <a:pt x="1946" y="34596"/>
                    <a:pt x="1964" y="34596"/>
                    <a:pt x="1981" y="34587"/>
                  </a:cubicBezTo>
                  <a:cubicBezTo>
                    <a:pt x="1999" y="34587"/>
                    <a:pt x="2017" y="34587"/>
                    <a:pt x="2035" y="34578"/>
                  </a:cubicBezTo>
                  <a:cubicBezTo>
                    <a:pt x="2053" y="34578"/>
                    <a:pt x="2071" y="34578"/>
                    <a:pt x="2088" y="34569"/>
                  </a:cubicBezTo>
                  <a:cubicBezTo>
                    <a:pt x="2106" y="34569"/>
                    <a:pt x="2124" y="34569"/>
                    <a:pt x="2151" y="34560"/>
                  </a:cubicBezTo>
                  <a:cubicBezTo>
                    <a:pt x="2160" y="34560"/>
                    <a:pt x="2178" y="34560"/>
                    <a:pt x="2204" y="34551"/>
                  </a:cubicBezTo>
                  <a:cubicBezTo>
                    <a:pt x="2213" y="34551"/>
                    <a:pt x="2231" y="34543"/>
                    <a:pt x="2258" y="34543"/>
                  </a:cubicBezTo>
                  <a:cubicBezTo>
                    <a:pt x="2267" y="34534"/>
                    <a:pt x="2285" y="34534"/>
                    <a:pt x="2311" y="34525"/>
                  </a:cubicBezTo>
                  <a:lnTo>
                    <a:pt x="2356" y="34516"/>
                  </a:lnTo>
                  <a:cubicBezTo>
                    <a:pt x="2383" y="34507"/>
                    <a:pt x="2401" y="34507"/>
                    <a:pt x="2418" y="34498"/>
                  </a:cubicBezTo>
                  <a:cubicBezTo>
                    <a:pt x="2436" y="34498"/>
                    <a:pt x="2445" y="34489"/>
                    <a:pt x="2472" y="34489"/>
                  </a:cubicBezTo>
                  <a:cubicBezTo>
                    <a:pt x="2490" y="34480"/>
                    <a:pt x="2508" y="34480"/>
                    <a:pt x="2526" y="34471"/>
                  </a:cubicBezTo>
                  <a:cubicBezTo>
                    <a:pt x="2543" y="34462"/>
                    <a:pt x="2561" y="34462"/>
                    <a:pt x="2579" y="34453"/>
                  </a:cubicBezTo>
                  <a:cubicBezTo>
                    <a:pt x="2597" y="34444"/>
                    <a:pt x="2615" y="34444"/>
                    <a:pt x="2633" y="34435"/>
                  </a:cubicBezTo>
                  <a:cubicBezTo>
                    <a:pt x="2650" y="34435"/>
                    <a:pt x="2668" y="34427"/>
                    <a:pt x="2686" y="34418"/>
                  </a:cubicBezTo>
                  <a:lnTo>
                    <a:pt x="2740" y="34400"/>
                  </a:lnTo>
                  <a:lnTo>
                    <a:pt x="2802" y="34382"/>
                  </a:lnTo>
                  <a:lnTo>
                    <a:pt x="2847" y="34364"/>
                  </a:lnTo>
                  <a:lnTo>
                    <a:pt x="2909" y="34337"/>
                  </a:lnTo>
                  <a:lnTo>
                    <a:pt x="3025" y="34293"/>
                  </a:lnTo>
                  <a:lnTo>
                    <a:pt x="3141" y="34248"/>
                  </a:lnTo>
                  <a:lnTo>
                    <a:pt x="3257" y="34204"/>
                  </a:lnTo>
                  <a:lnTo>
                    <a:pt x="3382" y="34150"/>
                  </a:lnTo>
                  <a:cubicBezTo>
                    <a:pt x="3382" y="34150"/>
                    <a:pt x="3471" y="34105"/>
                    <a:pt x="3498" y="34096"/>
                  </a:cubicBezTo>
                  <a:lnTo>
                    <a:pt x="3614" y="34043"/>
                  </a:lnTo>
                  <a:lnTo>
                    <a:pt x="3739" y="33981"/>
                  </a:lnTo>
                  <a:lnTo>
                    <a:pt x="3774" y="33963"/>
                  </a:lnTo>
                  <a:cubicBezTo>
                    <a:pt x="3917" y="33891"/>
                    <a:pt x="4060" y="33820"/>
                    <a:pt x="4212" y="33740"/>
                  </a:cubicBezTo>
                  <a:lnTo>
                    <a:pt x="4310" y="33686"/>
                  </a:lnTo>
                  <a:lnTo>
                    <a:pt x="4452" y="33606"/>
                  </a:lnTo>
                  <a:lnTo>
                    <a:pt x="4577" y="33534"/>
                  </a:lnTo>
                  <a:lnTo>
                    <a:pt x="4693" y="33472"/>
                  </a:lnTo>
                  <a:lnTo>
                    <a:pt x="4907" y="33347"/>
                  </a:lnTo>
                  <a:lnTo>
                    <a:pt x="5041" y="33267"/>
                  </a:lnTo>
                  <a:lnTo>
                    <a:pt x="5130" y="33213"/>
                  </a:lnTo>
                  <a:lnTo>
                    <a:pt x="5273" y="33124"/>
                  </a:lnTo>
                  <a:lnTo>
                    <a:pt x="5407" y="33044"/>
                  </a:lnTo>
                  <a:lnTo>
                    <a:pt x="5559" y="32946"/>
                  </a:lnTo>
                  <a:lnTo>
                    <a:pt x="5693" y="32856"/>
                  </a:lnTo>
                  <a:lnTo>
                    <a:pt x="5844" y="32767"/>
                  </a:lnTo>
                  <a:lnTo>
                    <a:pt x="5987" y="32669"/>
                  </a:lnTo>
                  <a:lnTo>
                    <a:pt x="6130" y="32580"/>
                  </a:lnTo>
                  <a:lnTo>
                    <a:pt x="6281" y="32482"/>
                  </a:lnTo>
                  <a:lnTo>
                    <a:pt x="6433" y="32375"/>
                  </a:lnTo>
                  <a:lnTo>
                    <a:pt x="6585" y="32277"/>
                  </a:lnTo>
                  <a:lnTo>
                    <a:pt x="6736" y="32170"/>
                  </a:lnTo>
                  <a:lnTo>
                    <a:pt x="6879" y="32071"/>
                  </a:lnTo>
                  <a:cubicBezTo>
                    <a:pt x="6879" y="32071"/>
                    <a:pt x="6995" y="31991"/>
                    <a:pt x="7031" y="31964"/>
                  </a:cubicBezTo>
                  <a:lnTo>
                    <a:pt x="7191" y="31848"/>
                  </a:lnTo>
                  <a:cubicBezTo>
                    <a:pt x="7191" y="31848"/>
                    <a:pt x="7352" y="31741"/>
                    <a:pt x="7352" y="31741"/>
                  </a:cubicBezTo>
                  <a:cubicBezTo>
                    <a:pt x="8030" y="31260"/>
                    <a:pt x="8744" y="30724"/>
                    <a:pt x="9475" y="30153"/>
                  </a:cubicBezTo>
                  <a:cubicBezTo>
                    <a:pt x="9475" y="30153"/>
                    <a:pt x="9493" y="30144"/>
                    <a:pt x="9493" y="30144"/>
                  </a:cubicBezTo>
                  <a:cubicBezTo>
                    <a:pt x="9939" y="29788"/>
                    <a:pt x="10394" y="29431"/>
                    <a:pt x="10840" y="29056"/>
                  </a:cubicBezTo>
                  <a:lnTo>
                    <a:pt x="10849" y="29056"/>
                  </a:lnTo>
                  <a:cubicBezTo>
                    <a:pt x="10947" y="28967"/>
                    <a:pt x="11045" y="28887"/>
                    <a:pt x="11143" y="28806"/>
                  </a:cubicBezTo>
                  <a:lnTo>
                    <a:pt x="11161" y="28797"/>
                  </a:lnTo>
                  <a:cubicBezTo>
                    <a:pt x="11250" y="28717"/>
                    <a:pt x="11348" y="28637"/>
                    <a:pt x="11438" y="28557"/>
                  </a:cubicBezTo>
                  <a:lnTo>
                    <a:pt x="11464" y="28539"/>
                  </a:lnTo>
                  <a:cubicBezTo>
                    <a:pt x="11563" y="28458"/>
                    <a:pt x="11652" y="28378"/>
                    <a:pt x="11750" y="28298"/>
                  </a:cubicBezTo>
                  <a:lnTo>
                    <a:pt x="11777" y="28280"/>
                  </a:lnTo>
                  <a:cubicBezTo>
                    <a:pt x="11866" y="28200"/>
                    <a:pt x="11955" y="28119"/>
                    <a:pt x="12053" y="28039"/>
                  </a:cubicBezTo>
                  <a:lnTo>
                    <a:pt x="12071" y="28021"/>
                  </a:lnTo>
                  <a:cubicBezTo>
                    <a:pt x="12169" y="27941"/>
                    <a:pt x="12258" y="27861"/>
                    <a:pt x="12348" y="27789"/>
                  </a:cubicBezTo>
                  <a:lnTo>
                    <a:pt x="12374" y="27763"/>
                  </a:lnTo>
                  <a:cubicBezTo>
                    <a:pt x="12464" y="27682"/>
                    <a:pt x="12553" y="27602"/>
                    <a:pt x="12651" y="27531"/>
                  </a:cubicBezTo>
                  <a:lnTo>
                    <a:pt x="12660" y="27513"/>
                  </a:lnTo>
                  <a:cubicBezTo>
                    <a:pt x="12758" y="27432"/>
                    <a:pt x="12847" y="27343"/>
                    <a:pt x="12936" y="27272"/>
                  </a:cubicBezTo>
                  <a:cubicBezTo>
                    <a:pt x="12945" y="27263"/>
                    <a:pt x="12945" y="27263"/>
                    <a:pt x="12954" y="27254"/>
                  </a:cubicBezTo>
                  <a:cubicBezTo>
                    <a:pt x="13240" y="27004"/>
                    <a:pt x="13516" y="26754"/>
                    <a:pt x="13793" y="26505"/>
                  </a:cubicBezTo>
                  <a:lnTo>
                    <a:pt x="13793" y="26496"/>
                  </a:lnTo>
                  <a:cubicBezTo>
                    <a:pt x="13882" y="26415"/>
                    <a:pt x="13971" y="26335"/>
                    <a:pt x="14052" y="26255"/>
                  </a:cubicBezTo>
                  <a:lnTo>
                    <a:pt x="14078" y="26237"/>
                  </a:lnTo>
                  <a:cubicBezTo>
                    <a:pt x="14159" y="26166"/>
                    <a:pt x="14239" y="26085"/>
                    <a:pt x="14319" y="26014"/>
                  </a:cubicBezTo>
                  <a:lnTo>
                    <a:pt x="14346" y="25987"/>
                  </a:lnTo>
                  <a:cubicBezTo>
                    <a:pt x="14426" y="25907"/>
                    <a:pt x="14507" y="25836"/>
                    <a:pt x="14587" y="25764"/>
                  </a:cubicBezTo>
                  <a:lnTo>
                    <a:pt x="14614" y="25738"/>
                  </a:lnTo>
                  <a:cubicBezTo>
                    <a:pt x="14685" y="25657"/>
                    <a:pt x="14765" y="25586"/>
                    <a:pt x="14846" y="25514"/>
                  </a:cubicBezTo>
                  <a:lnTo>
                    <a:pt x="14872" y="25488"/>
                  </a:lnTo>
                  <a:cubicBezTo>
                    <a:pt x="14944" y="25416"/>
                    <a:pt x="15024" y="25345"/>
                    <a:pt x="15095" y="25274"/>
                  </a:cubicBezTo>
                  <a:lnTo>
                    <a:pt x="15122" y="25247"/>
                  </a:lnTo>
                  <a:cubicBezTo>
                    <a:pt x="15193" y="25175"/>
                    <a:pt x="15265" y="25095"/>
                    <a:pt x="15336" y="25033"/>
                  </a:cubicBezTo>
                  <a:lnTo>
                    <a:pt x="15363" y="25006"/>
                  </a:lnTo>
                  <a:cubicBezTo>
                    <a:pt x="15434" y="24935"/>
                    <a:pt x="15506" y="24863"/>
                    <a:pt x="15586" y="24783"/>
                  </a:cubicBezTo>
                  <a:lnTo>
                    <a:pt x="15595" y="24774"/>
                  </a:lnTo>
                  <a:cubicBezTo>
                    <a:pt x="15666" y="24694"/>
                    <a:pt x="15747" y="24622"/>
                    <a:pt x="15818" y="24551"/>
                  </a:cubicBezTo>
                  <a:lnTo>
                    <a:pt x="15818" y="24542"/>
                  </a:lnTo>
                  <a:cubicBezTo>
                    <a:pt x="15970" y="24390"/>
                    <a:pt x="16112" y="24248"/>
                    <a:pt x="16246" y="24105"/>
                  </a:cubicBezTo>
                  <a:lnTo>
                    <a:pt x="16255" y="24087"/>
                  </a:lnTo>
                  <a:cubicBezTo>
                    <a:pt x="16317" y="24025"/>
                    <a:pt x="16380" y="23953"/>
                    <a:pt x="16442" y="23891"/>
                  </a:cubicBezTo>
                  <a:lnTo>
                    <a:pt x="16460" y="23864"/>
                  </a:lnTo>
                  <a:cubicBezTo>
                    <a:pt x="16523" y="23802"/>
                    <a:pt x="16585" y="23739"/>
                    <a:pt x="16639" y="23668"/>
                  </a:cubicBezTo>
                  <a:lnTo>
                    <a:pt x="16665" y="23650"/>
                  </a:lnTo>
                  <a:cubicBezTo>
                    <a:pt x="16719" y="23588"/>
                    <a:pt x="16772" y="23525"/>
                    <a:pt x="16826" y="23463"/>
                  </a:cubicBezTo>
                  <a:lnTo>
                    <a:pt x="16853" y="23436"/>
                  </a:lnTo>
                  <a:cubicBezTo>
                    <a:pt x="16906" y="23373"/>
                    <a:pt x="16960" y="23311"/>
                    <a:pt x="17004" y="23257"/>
                  </a:cubicBezTo>
                  <a:lnTo>
                    <a:pt x="17031" y="23231"/>
                  </a:lnTo>
                  <a:cubicBezTo>
                    <a:pt x="17085" y="23168"/>
                    <a:pt x="17129" y="23106"/>
                    <a:pt x="17183" y="23052"/>
                  </a:cubicBezTo>
                  <a:lnTo>
                    <a:pt x="17201" y="23026"/>
                  </a:lnTo>
                  <a:cubicBezTo>
                    <a:pt x="17245" y="22963"/>
                    <a:pt x="17290" y="22910"/>
                    <a:pt x="17343" y="22847"/>
                  </a:cubicBezTo>
                  <a:lnTo>
                    <a:pt x="17361" y="22829"/>
                  </a:lnTo>
                  <a:cubicBezTo>
                    <a:pt x="17406" y="22776"/>
                    <a:pt x="17450" y="22713"/>
                    <a:pt x="17495" y="22660"/>
                  </a:cubicBezTo>
                  <a:lnTo>
                    <a:pt x="17504" y="22642"/>
                  </a:lnTo>
                  <a:cubicBezTo>
                    <a:pt x="17549" y="22579"/>
                    <a:pt x="17593" y="22526"/>
                    <a:pt x="17629" y="22472"/>
                  </a:cubicBezTo>
                  <a:lnTo>
                    <a:pt x="17638" y="22463"/>
                  </a:lnTo>
                  <a:cubicBezTo>
                    <a:pt x="17682" y="22401"/>
                    <a:pt x="17727" y="22348"/>
                    <a:pt x="17763" y="22285"/>
                  </a:cubicBezTo>
                  <a:cubicBezTo>
                    <a:pt x="17807" y="22232"/>
                    <a:pt x="17843" y="22169"/>
                    <a:pt x="17879" y="22116"/>
                  </a:cubicBezTo>
                  <a:cubicBezTo>
                    <a:pt x="17888" y="22098"/>
                    <a:pt x="17923" y="22053"/>
                    <a:pt x="17923" y="22053"/>
                  </a:cubicBezTo>
                  <a:cubicBezTo>
                    <a:pt x="17941" y="22017"/>
                    <a:pt x="17968" y="21982"/>
                    <a:pt x="17995" y="21937"/>
                  </a:cubicBezTo>
                  <a:cubicBezTo>
                    <a:pt x="18004" y="21919"/>
                    <a:pt x="18039" y="21866"/>
                    <a:pt x="18039" y="21866"/>
                  </a:cubicBezTo>
                  <a:cubicBezTo>
                    <a:pt x="18066" y="21830"/>
                    <a:pt x="18084" y="21803"/>
                    <a:pt x="18102" y="21768"/>
                  </a:cubicBezTo>
                  <a:cubicBezTo>
                    <a:pt x="18120" y="21741"/>
                    <a:pt x="18137" y="21714"/>
                    <a:pt x="18155" y="21687"/>
                  </a:cubicBezTo>
                  <a:cubicBezTo>
                    <a:pt x="18173" y="21652"/>
                    <a:pt x="18191" y="21625"/>
                    <a:pt x="18209" y="21589"/>
                  </a:cubicBezTo>
                  <a:cubicBezTo>
                    <a:pt x="18227" y="21562"/>
                    <a:pt x="18244" y="21536"/>
                    <a:pt x="18262" y="21500"/>
                  </a:cubicBezTo>
                  <a:cubicBezTo>
                    <a:pt x="18280" y="21473"/>
                    <a:pt x="18289" y="21447"/>
                    <a:pt x="18307" y="21420"/>
                  </a:cubicBezTo>
                  <a:cubicBezTo>
                    <a:pt x="18325" y="21384"/>
                    <a:pt x="18343" y="21357"/>
                    <a:pt x="18360" y="21322"/>
                  </a:cubicBezTo>
                  <a:cubicBezTo>
                    <a:pt x="18378" y="21304"/>
                    <a:pt x="18387" y="21277"/>
                    <a:pt x="18405" y="21250"/>
                  </a:cubicBezTo>
                  <a:cubicBezTo>
                    <a:pt x="18423" y="21215"/>
                    <a:pt x="18441" y="21179"/>
                    <a:pt x="18459" y="21143"/>
                  </a:cubicBezTo>
                  <a:cubicBezTo>
                    <a:pt x="18467" y="21125"/>
                    <a:pt x="18494" y="21081"/>
                    <a:pt x="18494" y="21081"/>
                  </a:cubicBezTo>
                  <a:cubicBezTo>
                    <a:pt x="18512" y="21045"/>
                    <a:pt x="18530" y="21009"/>
                    <a:pt x="18557" y="20965"/>
                  </a:cubicBezTo>
                  <a:lnTo>
                    <a:pt x="18566" y="20938"/>
                  </a:lnTo>
                  <a:cubicBezTo>
                    <a:pt x="18673" y="20724"/>
                    <a:pt x="18771" y="20510"/>
                    <a:pt x="18860" y="20296"/>
                  </a:cubicBezTo>
                  <a:cubicBezTo>
                    <a:pt x="18869" y="20287"/>
                    <a:pt x="18869" y="20287"/>
                    <a:pt x="18869" y="20287"/>
                  </a:cubicBezTo>
                  <a:cubicBezTo>
                    <a:pt x="18887" y="20233"/>
                    <a:pt x="18914" y="20180"/>
                    <a:pt x="18931" y="20126"/>
                  </a:cubicBezTo>
                  <a:cubicBezTo>
                    <a:pt x="18931" y="20126"/>
                    <a:pt x="18940" y="20108"/>
                    <a:pt x="18940" y="20108"/>
                  </a:cubicBezTo>
                  <a:cubicBezTo>
                    <a:pt x="18958" y="20064"/>
                    <a:pt x="18976" y="20010"/>
                    <a:pt x="18994" y="19957"/>
                  </a:cubicBezTo>
                  <a:lnTo>
                    <a:pt x="19003" y="19939"/>
                  </a:lnTo>
                  <a:cubicBezTo>
                    <a:pt x="19021" y="19885"/>
                    <a:pt x="19047" y="19832"/>
                    <a:pt x="19065" y="19778"/>
                  </a:cubicBezTo>
                  <a:lnTo>
                    <a:pt x="19065" y="19769"/>
                  </a:lnTo>
                  <a:cubicBezTo>
                    <a:pt x="19083" y="19716"/>
                    <a:pt x="19101" y="19662"/>
                    <a:pt x="19119" y="19609"/>
                  </a:cubicBezTo>
                  <a:cubicBezTo>
                    <a:pt x="19190" y="19413"/>
                    <a:pt x="19244" y="19216"/>
                    <a:pt x="19297" y="19020"/>
                  </a:cubicBezTo>
                  <a:cubicBezTo>
                    <a:pt x="19297" y="19020"/>
                    <a:pt x="19297" y="19011"/>
                    <a:pt x="19297" y="19011"/>
                  </a:cubicBezTo>
                  <a:cubicBezTo>
                    <a:pt x="19529" y="18128"/>
                    <a:pt x="19618" y="17245"/>
                    <a:pt x="19556" y="16397"/>
                  </a:cubicBezTo>
                  <a:cubicBezTo>
                    <a:pt x="19556" y="16397"/>
                    <a:pt x="19556" y="16388"/>
                    <a:pt x="19556" y="16388"/>
                  </a:cubicBezTo>
                  <a:cubicBezTo>
                    <a:pt x="19538" y="16139"/>
                    <a:pt x="19511" y="15898"/>
                    <a:pt x="19467" y="15657"/>
                  </a:cubicBezTo>
                  <a:lnTo>
                    <a:pt x="19467" y="15639"/>
                  </a:lnTo>
                  <a:cubicBezTo>
                    <a:pt x="19431" y="15478"/>
                    <a:pt x="19404" y="15318"/>
                    <a:pt x="19360" y="15166"/>
                  </a:cubicBezTo>
                  <a:cubicBezTo>
                    <a:pt x="19342" y="15095"/>
                    <a:pt x="19324" y="15014"/>
                    <a:pt x="19297" y="14934"/>
                  </a:cubicBezTo>
                  <a:lnTo>
                    <a:pt x="19297" y="14916"/>
                  </a:lnTo>
                  <a:cubicBezTo>
                    <a:pt x="19253" y="14765"/>
                    <a:pt x="19199" y="14613"/>
                    <a:pt x="19145" y="14470"/>
                  </a:cubicBezTo>
                  <a:lnTo>
                    <a:pt x="19137" y="14444"/>
                  </a:lnTo>
                  <a:cubicBezTo>
                    <a:pt x="19119" y="14408"/>
                    <a:pt x="19101" y="14363"/>
                    <a:pt x="19092" y="14319"/>
                  </a:cubicBezTo>
                  <a:cubicBezTo>
                    <a:pt x="20662" y="13150"/>
                    <a:pt x="23169" y="11616"/>
                    <a:pt x="26809" y="10349"/>
                  </a:cubicBezTo>
                  <a:cubicBezTo>
                    <a:pt x="27585" y="10081"/>
                    <a:pt x="27995" y="9225"/>
                    <a:pt x="27719" y="8449"/>
                  </a:cubicBezTo>
                  <a:cubicBezTo>
                    <a:pt x="27513" y="7851"/>
                    <a:pt x="26951" y="7449"/>
                    <a:pt x="26318" y="7449"/>
                  </a:cubicBezTo>
                  <a:cubicBezTo>
                    <a:pt x="26148" y="7449"/>
                    <a:pt x="25979" y="7476"/>
                    <a:pt x="25827" y="7539"/>
                  </a:cubicBezTo>
                  <a:cubicBezTo>
                    <a:pt x="25792" y="7548"/>
                    <a:pt x="25756" y="7557"/>
                    <a:pt x="25720" y="7574"/>
                  </a:cubicBezTo>
                  <a:cubicBezTo>
                    <a:pt x="25774" y="7218"/>
                    <a:pt x="25702" y="6834"/>
                    <a:pt x="25488" y="6513"/>
                  </a:cubicBezTo>
                  <a:cubicBezTo>
                    <a:pt x="25203" y="6102"/>
                    <a:pt x="24748" y="5862"/>
                    <a:pt x="24248" y="5862"/>
                  </a:cubicBezTo>
                  <a:cubicBezTo>
                    <a:pt x="24186" y="5862"/>
                    <a:pt x="24132" y="5862"/>
                    <a:pt x="24079" y="5870"/>
                  </a:cubicBezTo>
                  <a:cubicBezTo>
                    <a:pt x="24168" y="5415"/>
                    <a:pt x="24052" y="4934"/>
                    <a:pt x="23722" y="4568"/>
                  </a:cubicBezTo>
                  <a:cubicBezTo>
                    <a:pt x="23445" y="4256"/>
                    <a:pt x="23035" y="4077"/>
                    <a:pt x="22616" y="4077"/>
                  </a:cubicBezTo>
                  <a:cubicBezTo>
                    <a:pt x="22250" y="4077"/>
                    <a:pt x="21893" y="4211"/>
                    <a:pt x="21617" y="4461"/>
                  </a:cubicBezTo>
                  <a:cubicBezTo>
                    <a:pt x="21197" y="4836"/>
                    <a:pt x="20787" y="5219"/>
                    <a:pt x="20377" y="5594"/>
                  </a:cubicBezTo>
                  <a:cubicBezTo>
                    <a:pt x="20582" y="5076"/>
                    <a:pt x="20796" y="4559"/>
                    <a:pt x="21001" y="4033"/>
                  </a:cubicBezTo>
                  <a:cubicBezTo>
                    <a:pt x="21144" y="3658"/>
                    <a:pt x="21135" y="3257"/>
                    <a:pt x="20974" y="2891"/>
                  </a:cubicBezTo>
                  <a:cubicBezTo>
                    <a:pt x="20823" y="2525"/>
                    <a:pt x="20528" y="2240"/>
                    <a:pt x="20154" y="2097"/>
                  </a:cubicBezTo>
                  <a:cubicBezTo>
                    <a:pt x="19984" y="2025"/>
                    <a:pt x="19797" y="1999"/>
                    <a:pt x="19609" y="1999"/>
                  </a:cubicBezTo>
                  <a:cubicBezTo>
                    <a:pt x="19422" y="1999"/>
                    <a:pt x="19235" y="2034"/>
                    <a:pt x="19065" y="2097"/>
                  </a:cubicBezTo>
                  <a:cubicBezTo>
                    <a:pt x="18869" y="1776"/>
                    <a:pt x="18548" y="1535"/>
                    <a:pt x="18155" y="1437"/>
                  </a:cubicBezTo>
                  <a:cubicBezTo>
                    <a:pt x="18039" y="1410"/>
                    <a:pt x="17923" y="1401"/>
                    <a:pt x="17807" y="1401"/>
                  </a:cubicBezTo>
                  <a:cubicBezTo>
                    <a:pt x="17531" y="1401"/>
                    <a:pt x="17272" y="1472"/>
                    <a:pt x="17040" y="1606"/>
                  </a:cubicBezTo>
                  <a:cubicBezTo>
                    <a:pt x="17040" y="1579"/>
                    <a:pt x="17049" y="1553"/>
                    <a:pt x="17049" y="1526"/>
                  </a:cubicBezTo>
                  <a:cubicBezTo>
                    <a:pt x="17058" y="1133"/>
                    <a:pt x="16906" y="750"/>
                    <a:pt x="16639" y="464"/>
                  </a:cubicBezTo>
                  <a:cubicBezTo>
                    <a:pt x="16362" y="179"/>
                    <a:pt x="15996" y="9"/>
                    <a:pt x="15595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5563075" y="1301375"/>
              <a:ext cx="269000" cy="207600"/>
            </a:xfrm>
            <a:custGeom>
              <a:avLst/>
              <a:gdLst/>
              <a:ahLst/>
              <a:cxnLst/>
              <a:rect l="l" t="t" r="r" b="b"/>
              <a:pathLst>
                <a:path w="10760" h="8304" extrusionOk="0">
                  <a:moveTo>
                    <a:pt x="10014" y="1"/>
                  </a:moveTo>
                  <a:cubicBezTo>
                    <a:pt x="9887" y="1"/>
                    <a:pt x="9758" y="37"/>
                    <a:pt x="9645" y="114"/>
                  </a:cubicBezTo>
                  <a:cubicBezTo>
                    <a:pt x="3632" y="4164"/>
                    <a:pt x="429" y="7028"/>
                    <a:pt x="295" y="7144"/>
                  </a:cubicBezTo>
                  <a:cubicBezTo>
                    <a:pt x="28" y="7394"/>
                    <a:pt x="1" y="7813"/>
                    <a:pt x="251" y="8081"/>
                  </a:cubicBezTo>
                  <a:cubicBezTo>
                    <a:pt x="384" y="8232"/>
                    <a:pt x="563" y="8304"/>
                    <a:pt x="741" y="8304"/>
                  </a:cubicBezTo>
                  <a:cubicBezTo>
                    <a:pt x="902" y="8304"/>
                    <a:pt x="1062" y="8250"/>
                    <a:pt x="1187" y="8134"/>
                  </a:cubicBezTo>
                  <a:cubicBezTo>
                    <a:pt x="1214" y="8107"/>
                    <a:pt x="4452" y="5208"/>
                    <a:pt x="10385" y="1212"/>
                  </a:cubicBezTo>
                  <a:cubicBezTo>
                    <a:pt x="10688" y="1006"/>
                    <a:pt x="10760" y="596"/>
                    <a:pt x="10563" y="293"/>
                  </a:cubicBezTo>
                  <a:cubicBezTo>
                    <a:pt x="10435" y="103"/>
                    <a:pt x="10227" y="1"/>
                    <a:pt x="100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5526275" y="1155000"/>
              <a:ext cx="86575" cy="324550"/>
            </a:xfrm>
            <a:custGeom>
              <a:avLst/>
              <a:gdLst/>
              <a:ahLst/>
              <a:cxnLst/>
              <a:rect l="l" t="t" r="r" b="b"/>
              <a:pathLst>
                <a:path w="3463" h="12982" extrusionOk="0">
                  <a:moveTo>
                    <a:pt x="2794" y="1"/>
                  </a:moveTo>
                  <a:cubicBezTo>
                    <a:pt x="2427" y="1"/>
                    <a:pt x="2133" y="283"/>
                    <a:pt x="2124" y="643"/>
                  </a:cubicBezTo>
                  <a:cubicBezTo>
                    <a:pt x="1955" y="7521"/>
                    <a:pt x="161" y="12018"/>
                    <a:pt x="144" y="12071"/>
                  </a:cubicBezTo>
                  <a:cubicBezTo>
                    <a:pt x="1" y="12410"/>
                    <a:pt x="161" y="12794"/>
                    <a:pt x="500" y="12937"/>
                  </a:cubicBezTo>
                  <a:cubicBezTo>
                    <a:pt x="590" y="12972"/>
                    <a:pt x="670" y="12981"/>
                    <a:pt x="750" y="12981"/>
                  </a:cubicBezTo>
                  <a:cubicBezTo>
                    <a:pt x="1018" y="12981"/>
                    <a:pt x="1259" y="12829"/>
                    <a:pt x="1366" y="12571"/>
                  </a:cubicBezTo>
                  <a:cubicBezTo>
                    <a:pt x="1446" y="12383"/>
                    <a:pt x="3266" y="7825"/>
                    <a:pt x="3453" y="679"/>
                  </a:cubicBezTo>
                  <a:cubicBezTo>
                    <a:pt x="3462" y="313"/>
                    <a:pt x="3177" y="10"/>
                    <a:pt x="2811" y="1"/>
                  </a:cubicBezTo>
                  <a:cubicBezTo>
                    <a:pt x="2805" y="1"/>
                    <a:pt x="2800" y="1"/>
                    <a:pt x="27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5591625" y="1341250"/>
              <a:ext cx="291975" cy="183350"/>
            </a:xfrm>
            <a:custGeom>
              <a:avLst/>
              <a:gdLst/>
              <a:ahLst/>
              <a:cxnLst/>
              <a:rect l="l" t="t" r="r" b="b"/>
              <a:pathLst>
                <a:path w="11679" h="7334" extrusionOk="0">
                  <a:moveTo>
                    <a:pt x="10931" y="1"/>
                  </a:moveTo>
                  <a:cubicBezTo>
                    <a:pt x="10859" y="1"/>
                    <a:pt x="10787" y="12"/>
                    <a:pt x="10715" y="36"/>
                  </a:cubicBezTo>
                  <a:cubicBezTo>
                    <a:pt x="3435" y="2578"/>
                    <a:pt x="367" y="6093"/>
                    <a:pt x="233" y="6236"/>
                  </a:cubicBezTo>
                  <a:cubicBezTo>
                    <a:pt x="1" y="6521"/>
                    <a:pt x="28" y="6932"/>
                    <a:pt x="304" y="7173"/>
                  </a:cubicBezTo>
                  <a:cubicBezTo>
                    <a:pt x="429" y="7280"/>
                    <a:pt x="590" y="7333"/>
                    <a:pt x="741" y="7333"/>
                  </a:cubicBezTo>
                  <a:cubicBezTo>
                    <a:pt x="929" y="7333"/>
                    <a:pt x="1107" y="7253"/>
                    <a:pt x="1241" y="7101"/>
                  </a:cubicBezTo>
                  <a:cubicBezTo>
                    <a:pt x="1268" y="7066"/>
                    <a:pt x="4238" y="3702"/>
                    <a:pt x="11152" y="1285"/>
                  </a:cubicBezTo>
                  <a:cubicBezTo>
                    <a:pt x="11500" y="1169"/>
                    <a:pt x="11678" y="794"/>
                    <a:pt x="11562" y="446"/>
                  </a:cubicBezTo>
                  <a:cubicBezTo>
                    <a:pt x="11463" y="170"/>
                    <a:pt x="11207" y="1"/>
                    <a:pt x="109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5549025" y="1256850"/>
              <a:ext cx="242025" cy="238300"/>
            </a:xfrm>
            <a:custGeom>
              <a:avLst/>
              <a:gdLst/>
              <a:ahLst/>
              <a:cxnLst/>
              <a:rect l="l" t="t" r="r" b="b"/>
              <a:pathLst>
                <a:path w="9681" h="9532" extrusionOk="0">
                  <a:moveTo>
                    <a:pt x="8940" y="1"/>
                  </a:moveTo>
                  <a:cubicBezTo>
                    <a:pt x="8782" y="1"/>
                    <a:pt x="8622" y="57"/>
                    <a:pt x="8494" y="173"/>
                  </a:cubicBezTo>
                  <a:cubicBezTo>
                    <a:pt x="3114" y="5018"/>
                    <a:pt x="349" y="8301"/>
                    <a:pt x="233" y="8443"/>
                  </a:cubicBezTo>
                  <a:cubicBezTo>
                    <a:pt x="1" y="8720"/>
                    <a:pt x="37" y="9139"/>
                    <a:pt x="313" y="9371"/>
                  </a:cubicBezTo>
                  <a:cubicBezTo>
                    <a:pt x="438" y="9478"/>
                    <a:pt x="590" y="9532"/>
                    <a:pt x="741" y="9532"/>
                  </a:cubicBezTo>
                  <a:cubicBezTo>
                    <a:pt x="929" y="9532"/>
                    <a:pt x="1116" y="9451"/>
                    <a:pt x="1250" y="9291"/>
                  </a:cubicBezTo>
                  <a:cubicBezTo>
                    <a:pt x="1277" y="9264"/>
                    <a:pt x="4078" y="5936"/>
                    <a:pt x="9386" y="1155"/>
                  </a:cubicBezTo>
                  <a:cubicBezTo>
                    <a:pt x="9653" y="914"/>
                    <a:pt x="9680" y="495"/>
                    <a:pt x="9430" y="218"/>
                  </a:cubicBezTo>
                  <a:cubicBezTo>
                    <a:pt x="9302" y="75"/>
                    <a:pt x="9122" y="1"/>
                    <a:pt x="8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5551925" y="1189850"/>
              <a:ext cx="118675" cy="311550"/>
            </a:xfrm>
            <a:custGeom>
              <a:avLst/>
              <a:gdLst/>
              <a:ahLst/>
              <a:cxnLst/>
              <a:rect l="l" t="t" r="r" b="b"/>
              <a:pathLst>
                <a:path w="4747" h="12462" extrusionOk="0">
                  <a:moveTo>
                    <a:pt x="4020" y="0"/>
                  </a:moveTo>
                  <a:cubicBezTo>
                    <a:pt x="3717" y="0"/>
                    <a:pt x="3442" y="208"/>
                    <a:pt x="3373" y="516"/>
                  </a:cubicBezTo>
                  <a:cubicBezTo>
                    <a:pt x="1723" y="7457"/>
                    <a:pt x="144" y="11516"/>
                    <a:pt x="126" y="11551"/>
                  </a:cubicBezTo>
                  <a:cubicBezTo>
                    <a:pt x="1" y="11890"/>
                    <a:pt x="161" y="12283"/>
                    <a:pt x="509" y="12417"/>
                  </a:cubicBezTo>
                  <a:cubicBezTo>
                    <a:pt x="581" y="12444"/>
                    <a:pt x="670" y="12461"/>
                    <a:pt x="750" y="12461"/>
                  </a:cubicBezTo>
                  <a:cubicBezTo>
                    <a:pt x="1009" y="12461"/>
                    <a:pt x="1259" y="12301"/>
                    <a:pt x="1366" y="12033"/>
                  </a:cubicBezTo>
                  <a:cubicBezTo>
                    <a:pt x="1428" y="11873"/>
                    <a:pt x="2980" y="7867"/>
                    <a:pt x="4658" y="819"/>
                  </a:cubicBezTo>
                  <a:cubicBezTo>
                    <a:pt x="4747" y="463"/>
                    <a:pt x="4524" y="106"/>
                    <a:pt x="4167" y="17"/>
                  </a:cubicBezTo>
                  <a:cubicBezTo>
                    <a:pt x="4118" y="6"/>
                    <a:pt x="4069" y="0"/>
                    <a:pt x="4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5558625" y="1204925"/>
              <a:ext cx="157475" cy="297150"/>
            </a:xfrm>
            <a:custGeom>
              <a:avLst/>
              <a:gdLst/>
              <a:ahLst/>
              <a:cxnLst/>
              <a:rect l="l" t="t" r="r" b="b"/>
              <a:pathLst>
                <a:path w="6299" h="11886" extrusionOk="0">
                  <a:moveTo>
                    <a:pt x="5545" y="0"/>
                  </a:moveTo>
                  <a:cubicBezTo>
                    <a:pt x="5283" y="0"/>
                    <a:pt x="5036" y="156"/>
                    <a:pt x="4934" y="422"/>
                  </a:cubicBezTo>
                  <a:cubicBezTo>
                    <a:pt x="2329" y="7068"/>
                    <a:pt x="206" y="10859"/>
                    <a:pt x="179" y="10895"/>
                  </a:cubicBezTo>
                  <a:cubicBezTo>
                    <a:pt x="0" y="11216"/>
                    <a:pt x="116" y="11618"/>
                    <a:pt x="429" y="11796"/>
                  </a:cubicBezTo>
                  <a:cubicBezTo>
                    <a:pt x="536" y="11858"/>
                    <a:pt x="652" y="11885"/>
                    <a:pt x="759" y="11885"/>
                  </a:cubicBezTo>
                  <a:cubicBezTo>
                    <a:pt x="991" y="11885"/>
                    <a:pt x="1214" y="11760"/>
                    <a:pt x="1339" y="11546"/>
                  </a:cubicBezTo>
                  <a:cubicBezTo>
                    <a:pt x="1428" y="11394"/>
                    <a:pt x="3524" y="7639"/>
                    <a:pt x="6165" y="903"/>
                  </a:cubicBezTo>
                  <a:cubicBezTo>
                    <a:pt x="6299" y="564"/>
                    <a:pt x="6138" y="181"/>
                    <a:pt x="5790" y="47"/>
                  </a:cubicBezTo>
                  <a:cubicBezTo>
                    <a:pt x="5710" y="15"/>
                    <a:pt x="5627" y="0"/>
                    <a:pt x="55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5192425" y="1408625"/>
              <a:ext cx="504275" cy="570400"/>
            </a:xfrm>
            <a:custGeom>
              <a:avLst/>
              <a:gdLst/>
              <a:ahLst/>
              <a:cxnLst/>
              <a:rect l="l" t="t" r="r" b="b"/>
              <a:pathLst>
                <a:path w="20171" h="22816" extrusionOk="0">
                  <a:moveTo>
                    <a:pt x="13529" y="0"/>
                  </a:moveTo>
                  <a:cubicBezTo>
                    <a:pt x="11292" y="0"/>
                    <a:pt x="8998" y="1298"/>
                    <a:pt x="7342" y="3693"/>
                  </a:cubicBezTo>
                  <a:cubicBezTo>
                    <a:pt x="4871" y="7252"/>
                    <a:pt x="0" y="21454"/>
                    <a:pt x="1802" y="22703"/>
                  </a:cubicBezTo>
                  <a:cubicBezTo>
                    <a:pt x="1912" y="22779"/>
                    <a:pt x="2058" y="22815"/>
                    <a:pt x="2236" y="22815"/>
                  </a:cubicBezTo>
                  <a:cubicBezTo>
                    <a:pt x="4987" y="22815"/>
                    <a:pt x="15352" y="14190"/>
                    <a:pt x="17673" y="10838"/>
                  </a:cubicBezTo>
                  <a:cubicBezTo>
                    <a:pt x="20171" y="7225"/>
                    <a:pt x="19823" y="3148"/>
                    <a:pt x="16825" y="1052"/>
                  </a:cubicBezTo>
                  <a:cubicBezTo>
                    <a:pt x="16825" y="1043"/>
                    <a:pt x="16816" y="1043"/>
                    <a:pt x="16816" y="1043"/>
                  </a:cubicBezTo>
                  <a:cubicBezTo>
                    <a:pt x="16807" y="1043"/>
                    <a:pt x="16807" y="1043"/>
                    <a:pt x="16807" y="1034"/>
                  </a:cubicBezTo>
                  <a:cubicBezTo>
                    <a:pt x="15791" y="336"/>
                    <a:pt x="14667" y="0"/>
                    <a:pt x="135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5542350" y="1514025"/>
              <a:ext cx="130275" cy="103800"/>
            </a:xfrm>
            <a:custGeom>
              <a:avLst/>
              <a:gdLst/>
              <a:ahLst/>
              <a:cxnLst/>
              <a:rect l="l" t="t" r="r" b="b"/>
              <a:pathLst>
                <a:path w="5211" h="4152" extrusionOk="0">
                  <a:moveTo>
                    <a:pt x="590" y="0"/>
                  </a:moveTo>
                  <a:cubicBezTo>
                    <a:pt x="427" y="0"/>
                    <a:pt x="265" y="78"/>
                    <a:pt x="161" y="226"/>
                  </a:cubicBezTo>
                  <a:cubicBezTo>
                    <a:pt x="0" y="458"/>
                    <a:pt x="63" y="788"/>
                    <a:pt x="295" y="949"/>
                  </a:cubicBezTo>
                  <a:lnTo>
                    <a:pt x="4925" y="4151"/>
                  </a:lnTo>
                  <a:cubicBezTo>
                    <a:pt x="5050" y="3794"/>
                    <a:pt x="5139" y="3437"/>
                    <a:pt x="5210" y="3081"/>
                  </a:cubicBezTo>
                  <a:lnTo>
                    <a:pt x="883" y="92"/>
                  </a:lnTo>
                  <a:cubicBezTo>
                    <a:pt x="794" y="30"/>
                    <a:pt x="692" y="0"/>
                    <a:pt x="590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5303925" y="1628275"/>
              <a:ext cx="119350" cy="94425"/>
            </a:xfrm>
            <a:custGeom>
              <a:avLst/>
              <a:gdLst/>
              <a:ahLst/>
              <a:cxnLst/>
              <a:rect l="l" t="t" r="r" b="b"/>
              <a:pathLst>
                <a:path w="4774" h="3777" extrusionOk="0">
                  <a:moveTo>
                    <a:pt x="393" y="0"/>
                  </a:moveTo>
                  <a:cubicBezTo>
                    <a:pt x="259" y="322"/>
                    <a:pt x="134" y="661"/>
                    <a:pt x="1" y="991"/>
                  </a:cubicBezTo>
                  <a:lnTo>
                    <a:pt x="3890" y="3685"/>
                  </a:lnTo>
                  <a:cubicBezTo>
                    <a:pt x="3979" y="3747"/>
                    <a:pt x="4083" y="3777"/>
                    <a:pt x="4186" y="3777"/>
                  </a:cubicBezTo>
                  <a:cubicBezTo>
                    <a:pt x="4351" y="3777"/>
                    <a:pt x="4514" y="3699"/>
                    <a:pt x="4613" y="3551"/>
                  </a:cubicBezTo>
                  <a:cubicBezTo>
                    <a:pt x="4773" y="3319"/>
                    <a:pt x="4720" y="2998"/>
                    <a:pt x="4479" y="2828"/>
                  </a:cubicBezTo>
                  <a:lnTo>
                    <a:pt x="393" y="0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5361025" y="1820000"/>
              <a:ext cx="81200" cy="59875"/>
            </a:xfrm>
            <a:custGeom>
              <a:avLst/>
              <a:gdLst/>
              <a:ahLst/>
              <a:cxnLst/>
              <a:rect l="l" t="t" r="r" b="b"/>
              <a:pathLst>
                <a:path w="3248" h="2395" extrusionOk="0">
                  <a:moveTo>
                    <a:pt x="592" y="1"/>
                  </a:moveTo>
                  <a:cubicBezTo>
                    <a:pt x="427" y="1"/>
                    <a:pt x="265" y="78"/>
                    <a:pt x="161" y="227"/>
                  </a:cubicBezTo>
                  <a:cubicBezTo>
                    <a:pt x="0" y="458"/>
                    <a:pt x="63" y="789"/>
                    <a:pt x="295" y="949"/>
                  </a:cubicBezTo>
                  <a:lnTo>
                    <a:pt x="2391" y="2394"/>
                  </a:lnTo>
                  <a:cubicBezTo>
                    <a:pt x="2677" y="2180"/>
                    <a:pt x="2962" y="1957"/>
                    <a:pt x="3248" y="1725"/>
                  </a:cubicBezTo>
                  <a:lnTo>
                    <a:pt x="893" y="93"/>
                  </a:lnTo>
                  <a:cubicBezTo>
                    <a:pt x="800" y="31"/>
                    <a:pt x="696" y="1"/>
                    <a:pt x="592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5237900" y="1839700"/>
              <a:ext cx="100625" cy="83825"/>
            </a:xfrm>
            <a:custGeom>
              <a:avLst/>
              <a:gdLst/>
              <a:ahLst/>
              <a:cxnLst/>
              <a:rect l="l" t="t" r="r" b="b"/>
              <a:pathLst>
                <a:path w="4025" h="3353" extrusionOk="0">
                  <a:moveTo>
                    <a:pt x="251" y="1"/>
                  </a:moveTo>
                  <a:cubicBezTo>
                    <a:pt x="162" y="375"/>
                    <a:pt x="72" y="732"/>
                    <a:pt x="1" y="1089"/>
                  </a:cubicBezTo>
                  <a:lnTo>
                    <a:pt x="3141" y="3257"/>
                  </a:lnTo>
                  <a:cubicBezTo>
                    <a:pt x="3230" y="3321"/>
                    <a:pt x="3332" y="3352"/>
                    <a:pt x="3433" y="3352"/>
                  </a:cubicBezTo>
                  <a:cubicBezTo>
                    <a:pt x="3597" y="3352"/>
                    <a:pt x="3759" y="3272"/>
                    <a:pt x="3864" y="3123"/>
                  </a:cubicBezTo>
                  <a:cubicBezTo>
                    <a:pt x="4024" y="2891"/>
                    <a:pt x="3962" y="2570"/>
                    <a:pt x="3730" y="2400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93" name="Google Shape;393;p3"/>
          <p:cNvSpPr/>
          <p:nvPr/>
        </p:nvSpPr>
        <p:spPr>
          <a:xfrm rot="-3287884">
            <a:off x="944968" y="3598715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4" name="Google Shape;394;p3"/>
          <p:cNvSpPr/>
          <p:nvPr/>
        </p:nvSpPr>
        <p:spPr>
          <a:xfrm rot="1799993">
            <a:off x="8304337" y="496914"/>
            <a:ext cx="339569" cy="359167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5" name="Google Shape;395;p3"/>
          <p:cNvSpPr/>
          <p:nvPr/>
        </p:nvSpPr>
        <p:spPr>
          <a:xfrm rot="-3315413">
            <a:off x="11261671" y="3369277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6" name="Google Shape;396;p3"/>
          <p:cNvSpPr/>
          <p:nvPr/>
        </p:nvSpPr>
        <p:spPr>
          <a:xfrm rot="1728699">
            <a:off x="5483736" y="6258645"/>
            <a:ext cx="339577" cy="359176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7" name="Google Shape;397;p3"/>
          <p:cNvSpPr txBox="1">
            <a:spLocks noGrp="1"/>
          </p:cNvSpPr>
          <p:nvPr>
            <p:ph type="title"/>
          </p:nvPr>
        </p:nvSpPr>
        <p:spPr>
          <a:xfrm>
            <a:off x="2717600" y="2939633"/>
            <a:ext cx="6756800" cy="19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98" name="Google Shape;398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472951"/>
            <a:ext cx="1669200" cy="8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99" name="Google Shape;399;p3"/>
          <p:cNvSpPr txBox="1">
            <a:spLocks noGrp="1"/>
          </p:cNvSpPr>
          <p:nvPr>
            <p:ph type="subTitle" idx="1"/>
          </p:nvPr>
        </p:nvSpPr>
        <p:spPr>
          <a:xfrm>
            <a:off x="2717600" y="4895433"/>
            <a:ext cx="6756800" cy="7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81105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9" name="Google Shape;3049;p22"/>
          <p:cNvSpPr/>
          <p:nvPr/>
        </p:nvSpPr>
        <p:spPr>
          <a:xfrm rot="10800000">
            <a:off x="-1503380" y="-1181313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50" name="Google Shape;3050;p22"/>
          <p:cNvSpPr/>
          <p:nvPr/>
        </p:nvSpPr>
        <p:spPr>
          <a:xfrm flipH="1">
            <a:off x="9484449" y="-969133"/>
            <a:ext cx="4938692" cy="2829297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70" y="1"/>
                </a:moveTo>
                <a:lnTo>
                  <a:pt x="1" y="545"/>
                </a:lnTo>
                <a:lnTo>
                  <a:pt x="1" y="545"/>
                </a:lnTo>
                <a:lnTo>
                  <a:pt x="1" y="22268"/>
                </a:lnTo>
                <a:cubicBezTo>
                  <a:pt x="7218" y="22161"/>
                  <a:pt x="13257" y="16897"/>
                  <a:pt x="20198" y="14917"/>
                </a:cubicBezTo>
                <a:cubicBezTo>
                  <a:pt x="22598" y="14221"/>
                  <a:pt x="25122" y="13926"/>
                  <a:pt x="27469" y="13052"/>
                </a:cubicBezTo>
                <a:cubicBezTo>
                  <a:pt x="32687" y="11107"/>
                  <a:pt x="36604" y="5086"/>
                  <a:pt x="388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51" name="Google Shape;3051;p22"/>
          <p:cNvGrpSpPr/>
          <p:nvPr/>
        </p:nvGrpSpPr>
        <p:grpSpPr>
          <a:xfrm>
            <a:off x="-1322409" y="-1181333"/>
            <a:ext cx="5115997" cy="2931076"/>
            <a:chOff x="-9376871" y="-61513"/>
            <a:chExt cx="3836998" cy="2198307"/>
          </a:xfrm>
        </p:grpSpPr>
        <p:sp>
          <p:nvSpPr>
            <p:cNvPr id="3052" name="Google Shape;3052;p22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3" name="Google Shape;3053;p22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4" name="Google Shape;3054;p22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5" name="Google Shape;3055;p22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6" name="Google Shape;3056;p22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7" name="Google Shape;3057;p22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8" name="Google Shape;3058;p22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9" name="Google Shape;3059;p22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0" name="Google Shape;3060;p22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1" name="Google Shape;3061;p22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2" name="Google Shape;3062;p22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3" name="Google Shape;3063;p22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4" name="Google Shape;3064;p22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5" name="Google Shape;3065;p22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6" name="Google Shape;3066;p22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7" name="Google Shape;3067;p22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8" name="Google Shape;3068;p22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9" name="Google Shape;3069;p22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0" name="Google Shape;3070;p22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1" name="Google Shape;3071;p22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2" name="Google Shape;3072;p22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3" name="Google Shape;3073;p22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4" name="Google Shape;3074;p22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5" name="Google Shape;3075;p22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6" name="Google Shape;3076;p22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7" name="Google Shape;3077;p22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8" name="Google Shape;3078;p22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9" name="Google Shape;3079;p22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0" name="Google Shape;3080;p22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1" name="Google Shape;3081;p22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2" name="Google Shape;3082;p22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3" name="Google Shape;3083;p22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4" name="Google Shape;3084;p22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5" name="Google Shape;3085;p22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6" name="Google Shape;3086;p22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7" name="Google Shape;3087;p22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8" name="Google Shape;3088;p22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9" name="Google Shape;3089;p22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0" name="Google Shape;3090;p22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1" name="Google Shape;3091;p22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2" name="Google Shape;3092;p22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3" name="Google Shape;3093;p22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4" name="Google Shape;3094;p22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5" name="Google Shape;3095;p22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6" name="Google Shape;3096;p22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7" name="Google Shape;3097;p22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8" name="Google Shape;3098;p22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9" name="Google Shape;3099;p22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0" name="Google Shape;3100;p22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1" name="Google Shape;3101;p22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2" name="Google Shape;3102;p22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3" name="Google Shape;3103;p22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4" name="Google Shape;3104;p22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5" name="Google Shape;3105;p22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6" name="Google Shape;3106;p22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7" name="Google Shape;3107;p22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8" name="Google Shape;3108;p22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9" name="Google Shape;3109;p22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0" name="Google Shape;3110;p22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1" name="Google Shape;3111;p22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112" name="Google Shape;3112;p22"/>
          <p:cNvGrpSpPr/>
          <p:nvPr/>
        </p:nvGrpSpPr>
        <p:grpSpPr>
          <a:xfrm flipH="1">
            <a:off x="9484449" y="-1181333"/>
            <a:ext cx="4938692" cy="2829297"/>
            <a:chOff x="-1389150" y="804800"/>
            <a:chExt cx="971750" cy="556700"/>
          </a:xfrm>
        </p:grpSpPr>
        <p:sp>
          <p:nvSpPr>
            <p:cNvPr id="3113" name="Google Shape;3113;p22"/>
            <p:cNvSpPr/>
            <p:nvPr/>
          </p:nvSpPr>
          <p:spPr>
            <a:xfrm>
              <a:off x="-1389150" y="804800"/>
              <a:ext cx="971750" cy="556700"/>
            </a:xfrm>
            <a:custGeom>
              <a:avLst/>
              <a:gdLst/>
              <a:ahLst/>
              <a:cxnLst/>
              <a:rect l="l" t="t" r="r" b="b"/>
              <a:pathLst>
                <a:path w="38870" h="22268" extrusionOk="0">
                  <a:moveTo>
                    <a:pt x="38870" y="1"/>
                  </a:moveTo>
                  <a:lnTo>
                    <a:pt x="1" y="545"/>
                  </a:lnTo>
                  <a:lnTo>
                    <a:pt x="1" y="545"/>
                  </a:lnTo>
                  <a:lnTo>
                    <a:pt x="1" y="22268"/>
                  </a:lnTo>
                  <a:cubicBezTo>
                    <a:pt x="7218" y="22161"/>
                    <a:pt x="13257" y="16897"/>
                    <a:pt x="20198" y="14917"/>
                  </a:cubicBezTo>
                  <a:cubicBezTo>
                    <a:pt x="22598" y="14221"/>
                    <a:pt x="25122" y="13926"/>
                    <a:pt x="27469" y="13052"/>
                  </a:cubicBezTo>
                  <a:cubicBezTo>
                    <a:pt x="32687" y="11107"/>
                    <a:pt x="36604" y="5086"/>
                    <a:pt x="38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4" name="Google Shape;3114;p22"/>
            <p:cNvSpPr/>
            <p:nvPr/>
          </p:nvSpPr>
          <p:spPr>
            <a:xfrm>
              <a:off x="-437050" y="805025"/>
              <a:ext cx="2475" cy="41525"/>
            </a:xfrm>
            <a:custGeom>
              <a:avLst/>
              <a:gdLst/>
              <a:ahLst/>
              <a:cxnLst/>
              <a:rect l="l" t="t" r="r" b="b"/>
              <a:pathLst>
                <a:path w="99" h="1661" extrusionOk="0">
                  <a:moveTo>
                    <a:pt x="1" y="1"/>
                  </a:moveTo>
                  <a:lnTo>
                    <a:pt x="1" y="1660"/>
                  </a:lnTo>
                  <a:cubicBezTo>
                    <a:pt x="36" y="1589"/>
                    <a:pt x="63" y="1526"/>
                    <a:pt x="99" y="1455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5" name="Google Shape;3115;p22"/>
            <p:cNvSpPr/>
            <p:nvPr/>
          </p:nvSpPr>
          <p:spPr>
            <a:xfrm>
              <a:off x="-524700" y="806375"/>
              <a:ext cx="2475" cy="76750"/>
            </a:xfrm>
            <a:custGeom>
              <a:avLst/>
              <a:gdLst/>
              <a:ahLst/>
              <a:cxnLst/>
              <a:rect l="l" t="t" r="r" b="b"/>
              <a:pathLst>
                <a:path w="99" h="3070" extrusionOk="0">
                  <a:moveTo>
                    <a:pt x="1" y="0"/>
                  </a:moveTo>
                  <a:lnTo>
                    <a:pt x="1" y="3069"/>
                  </a:lnTo>
                  <a:lnTo>
                    <a:pt x="99" y="3069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6" name="Google Shape;3116;p22"/>
            <p:cNvSpPr/>
            <p:nvPr/>
          </p:nvSpPr>
          <p:spPr>
            <a:xfrm>
              <a:off x="-524700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7" name="Google Shape;3117;p22"/>
            <p:cNvSpPr/>
            <p:nvPr/>
          </p:nvSpPr>
          <p:spPr>
            <a:xfrm>
              <a:off x="-524700" y="973200"/>
              <a:ext cx="2475" cy="14725"/>
            </a:xfrm>
            <a:custGeom>
              <a:avLst/>
              <a:gdLst/>
              <a:ahLst/>
              <a:cxnLst/>
              <a:rect l="l" t="t" r="r" b="b"/>
              <a:pathLst>
                <a:path w="99" h="589" extrusionOk="0">
                  <a:moveTo>
                    <a:pt x="1" y="0"/>
                  </a:moveTo>
                  <a:lnTo>
                    <a:pt x="1" y="589"/>
                  </a:lnTo>
                  <a:cubicBezTo>
                    <a:pt x="27" y="544"/>
                    <a:pt x="63" y="500"/>
                    <a:pt x="99" y="455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8" name="Google Shape;3118;p22"/>
            <p:cNvSpPr/>
            <p:nvPr/>
          </p:nvSpPr>
          <p:spPr>
            <a:xfrm>
              <a:off x="-612575" y="8855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9" name="Google Shape;3119;p22"/>
            <p:cNvSpPr/>
            <p:nvPr/>
          </p:nvSpPr>
          <p:spPr>
            <a:xfrm>
              <a:off x="-612575" y="807475"/>
              <a:ext cx="2700" cy="75650"/>
            </a:xfrm>
            <a:custGeom>
              <a:avLst/>
              <a:gdLst/>
              <a:ahLst/>
              <a:cxnLst/>
              <a:rect l="l" t="t" r="r" b="b"/>
              <a:pathLst>
                <a:path w="108" h="3026" extrusionOk="0">
                  <a:moveTo>
                    <a:pt x="1" y="1"/>
                  </a:moveTo>
                  <a:lnTo>
                    <a:pt x="1" y="3025"/>
                  </a:lnTo>
                  <a:lnTo>
                    <a:pt x="108" y="3025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0" name="Google Shape;3120;p22"/>
            <p:cNvSpPr/>
            <p:nvPr/>
          </p:nvSpPr>
          <p:spPr>
            <a:xfrm>
              <a:off x="-612575" y="973200"/>
              <a:ext cx="2700" cy="85200"/>
            </a:xfrm>
            <a:custGeom>
              <a:avLst/>
              <a:gdLst/>
              <a:ahLst/>
              <a:cxnLst/>
              <a:rect l="l" t="t" r="r" b="b"/>
              <a:pathLst>
                <a:path w="108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1" name="Google Shape;3121;p22"/>
            <p:cNvSpPr/>
            <p:nvPr/>
          </p:nvSpPr>
          <p:spPr>
            <a:xfrm>
              <a:off x="-612575" y="1061075"/>
              <a:ext cx="2700" cy="17625"/>
            </a:xfrm>
            <a:custGeom>
              <a:avLst/>
              <a:gdLst/>
              <a:ahLst/>
              <a:cxnLst/>
              <a:rect l="l" t="t" r="r" b="b"/>
              <a:pathLst>
                <a:path w="108" h="705" extrusionOk="0">
                  <a:moveTo>
                    <a:pt x="1" y="0"/>
                  </a:moveTo>
                  <a:lnTo>
                    <a:pt x="1" y="705"/>
                  </a:lnTo>
                  <a:cubicBezTo>
                    <a:pt x="36" y="678"/>
                    <a:pt x="72" y="651"/>
                    <a:pt x="108" y="625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2" name="Google Shape;3122;p22"/>
            <p:cNvSpPr/>
            <p:nvPr/>
          </p:nvSpPr>
          <p:spPr>
            <a:xfrm>
              <a:off x="-700225" y="808825"/>
              <a:ext cx="2475" cy="74300"/>
            </a:xfrm>
            <a:custGeom>
              <a:avLst/>
              <a:gdLst/>
              <a:ahLst/>
              <a:cxnLst/>
              <a:rect l="l" t="t" r="r" b="b"/>
              <a:pathLst>
                <a:path w="99" h="2972" extrusionOk="0">
                  <a:moveTo>
                    <a:pt x="1" y="0"/>
                  </a:moveTo>
                  <a:lnTo>
                    <a:pt x="1" y="2971"/>
                  </a:lnTo>
                  <a:lnTo>
                    <a:pt x="99" y="2971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3" name="Google Shape;3123;p22"/>
            <p:cNvSpPr/>
            <p:nvPr/>
          </p:nvSpPr>
          <p:spPr>
            <a:xfrm>
              <a:off x="-7002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4" name="Google Shape;3124;p22"/>
            <p:cNvSpPr/>
            <p:nvPr/>
          </p:nvSpPr>
          <p:spPr>
            <a:xfrm>
              <a:off x="-7002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5" name="Google Shape;3125;p22"/>
            <p:cNvSpPr/>
            <p:nvPr/>
          </p:nvSpPr>
          <p:spPr>
            <a:xfrm>
              <a:off x="-700225" y="1061075"/>
              <a:ext cx="2475" cy="69150"/>
            </a:xfrm>
            <a:custGeom>
              <a:avLst/>
              <a:gdLst/>
              <a:ahLst/>
              <a:cxnLst/>
              <a:rect l="l" t="t" r="r" b="b"/>
              <a:pathLst>
                <a:path w="99" h="2766" extrusionOk="0">
                  <a:moveTo>
                    <a:pt x="1" y="0"/>
                  </a:moveTo>
                  <a:lnTo>
                    <a:pt x="1" y="2766"/>
                  </a:lnTo>
                  <a:cubicBezTo>
                    <a:pt x="36" y="2757"/>
                    <a:pt x="72" y="2739"/>
                    <a:pt x="99" y="2730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6" name="Google Shape;3126;p22"/>
            <p:cNvSpPr/>
            <p:nvPr/>
          </p:nvSpPr>
          <p:spPr>
            <a:xfrm>
              <a:off x="-7878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7" name="Google Shape;3127;p22"/>
            <p:cNvSpPr/>
            <p:nvPr/>
          </p:nvSpPr>
          <p:spPr>
            <a:xfrm>
              <a:off x="-7878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8" name="Google Shape;3128;p22"/>
            <p:cNvSpPr/>
            <p:nvPr/>
          </p:nvSpPr>
          <p:spPr>
            <a:xfrm>
              <a:off x="-787875" y="809950"/>
              <a:ext cx="2475" cy="73175"/>
            </a:xfrm>
            <a:custGeom>
              <a:avLst/>
              <a:gdLst/>
              <a:ahLst/>
              <a:cxnLst/>
              <a:rect l="l" t="t" r="r" b="b"/>
              <a:pathLst>
                <a:path w="99" h="2927" extrusionOk="0">
                  <a:moveTo>
                    <a:pt x="1" y="0"/>
                  </a:moveTo>
                  <a:lnTo>
                    <a:pt x="1" y="2926"/>
                  </a:lnTo>
                  <a:lnTo>
                    <a:pt x="99" y="2926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9" name="Google Shape;3129;p22"/>
            <p:cNvSpPr/>
            <p:nvPr/>
          </p:nvSpPr>
          <p:spPr>
            <a:xfrm>
              <a:off x="-7878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0" name="Google Shape;3130;p22"/>
            <p:cNvSpPr/>
            <p:nvPr/>
          </p:nvSpPr>
          <p:spPr>
            <a:xfrm>
              <a:off x="-787875" y="1148700"/>
              <a:ext cx="2475" cy="6275"/>
            </a:xfrm>
            <a:custGeom>
              <a:avLst/>
              <a:gdLst/>
              <a:ahLst/>
              <a:cxnLst/>
              <a:rect l="l" t="t" r="r" b="b"/>
              <a:pathLst>
                <a:path w="99" h="251" extrusionOk="0">
                  <a:moveTo>
                    <a:pt x="1" y="1"/>
                  </a:moveTo>
                  <a:lnTo>
                    <a:pt x="1" y="251"/>
                  </a:lnTo>
                  <a:cubicBezTo>
                    <a:pt x="37" y="242"/>
                    <a:pt x="63" y="242"/>
                    <a:pt x="99" y="233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1" name="Google Shape;3131;p22"/>
            <p:cNvSpPr/>
            <p:nvPr/>
          </p:nvSpPr>
          <p:spPr>
            <a:xfrm>
              <a:off x="-875525" y="1148700"/>
              <a:ext cx="2475" cy="26575"/>
            </a:xfrm>
            <a:custGeom>
              <a:avLst/>
              <a:gdLst/>
              <a:ahLst/>
              <a:cxnLst/>
              <a:rect l="l" t="t" r="r" b="b"/>
              <a:pathLst>
                <a:path w="99" h="1063" extrusionOk="0">
                  <a:moveTo>
                    <a:pt x="1" y="1"/>
                  </a:moveTo>
                  <a:lnTo>
                    <a:pt x="1" y="1063"/>
                  </a:lnTo>
                  <a:cubicBezTo>
                    <a:pt x="28" y="1054"/>
                    <a:pt x="63" y="1045"/>
                    <a:pt x="99" y="1036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2" name="Google Shape;3132;p22"/>
            <p:cNvSpPr/>
            <p:nvPr/>
          </p:nvSpPr>
          <p:spPr>
            <a:xfrm>
              <a:off x="-8755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3" name="Google Shape;3133;p22"/>
            <p:cNvSpPr/>
            <p:nvPr/>
          </p:nvSpPr>
          <p:spPr>
            <a:xfrm>
              <a:off x="-875525" y="811050"/>
              <a:ext cx="2475" cy="72075"/>
            </a:xfrm>
            <a:custGeom>
              <a:avLst/>
              <a:gdLst/>
              <a:ahLst/>
              <a:cxnLst/>
              <a:rect l="l" t="t" r="r" b="b"/>
              <a:pathLst>
                <a:path w="99" h="2883" extrusionOk="0">
                  <a:moveTo>
                    <a:pt x="99" y="1"/>
                  </a:moveTo>
                  <a:lnTo>
                    <a:pt x="1" y="10"/>
                  </a:lnTo>
                  <a:lnTo>
                    <a:pt x="1" y="2882"/>
                  </a:lnTo>
                  <a:lnTo>
                    <a:pt x="99" y="2882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4" name="Google Shape;3134;p22"/>
            <p:cNvSpPr/>
            <p:nvPr/>
          </p:nvSpPr>
          <p:spPr>
            <a:xfrm>
              <a:off x="-8755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5" name="Google Shape;3135;p22"/>
            <p:cNvSpPr/>
            <p:nvPr/>
          </p:nvSpPr>
          <p:spPr>
            <a:xfrm>
              <a:off x="-8755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6" name="Google Shape;3136;p22"/>
            <p:cNvSpPr/>
            <p:nvPr/>
          </p:nvSpPr>
          <p:spPr>
            <a:xfrm>
              <a:off x="-963175" y="812400"/>
              <a:ext cx="2500" cy="70725"/>
            </a:xfrm>
            <a:custGeom>
              <a:avLst/>
              <a:gdLst/>
              <a:ahLst/>
              <a:cxnLst/>
              <a:rect l="l" t="t" r="r" b="b"/>
              <a:pathLst>
                <a:path w="100" h="2829" extrusionOk="0">
                  <a:moveTo>
                    <a:pt x="1" y="0"/>
                  </a:moveTo>
                  <a:lnTo>
                    <a:pt x="1" y="2828"/>
                  </a:lnTo>
                  <a:lnTo>
                    <a:pt x="99" y="282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7" name="Google Shape;3137;p22"/>
            <p:cNvSpPr/>
            <p:nvPr/>
          </p:nvSpPr>
          <p:spPr>
            <a:xfrm>
              <a:off x="-963175" y="8855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8" name="Google Shape;3138;p22"/>
            <p:cNvSpPr/>
            <p:nvPr/>
          </p:nvSpPr>
          <p:spPr>
            <a:xfrm>
              <a:off x="-963175" y="1061075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9" name="Google Shape;3139;p22"/>
            <p:cNvSpPr/>
            <p:nvPr/>
          </p:nvSpPr>
          <p:spPr>
            <a:xfrm>
              <a:off x="-963175" y="1148700"/>
              <a:ext cx="2500" cy="57125"/>
            </a:xfrm>
            <a:custGeom>
              <a:avLst/>
              <a:gdLst/>
              <a:ahLst/>
              <a:cxnLst/>
              <a:rect l="l" t="t" r="r" b="b"/>
              <a:pathLst>
                <a:path w="100" h="2285" extrusionOk="0">
                  <a:moveTo>
                    <a:pt x="1" y="1"/>
                  </a:moveTo>
                  <a:lnTo>
                    <a:pt x="1" y="2285"/>
                  </a:lnTo>
                  <a:cubicBezTo>
                    <a:pt x="28" y="2267"/>
                    <a:pt x="63" y="2258"/>
                    <a:pt x="99" y="2240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0" name="Google Shape;3140;p22"/>
            <p:cNvSpPr/>
            <p:nvPr/>
          </p:nvSpPr>
          <p:spPr>
            <a:xfrm>
              <a:off x="-963175" y="973200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1" name="Google Shape;3141;p22"/>
            <p:cNvSpPr/>
            <p:nvPr/>
          </p:nvSpPr>
          <p:spPr>
            <a:xfrm>
              <a:off x="-1051050" y="813500"/>
              <a:ext cx="2725" cy="69625"/>
            </a:xfrm>
            <a:custGeom>
              <a:avLst/>
              <a:gdLst/>
              <a:ahLst/>
              <a:cxnLst/>
              <a:rect l="l" t="t" r="r" b="b"/>
              <a:pathLst>
                <a:path w="109" h="2785" extrusionOk="0">
                  <a:moveTo>
                    <a:pt x="108" y="1"/>
                  </a:moveTo>
                  <a:lnTo>
                    <a:pt x="1" y="10"/>
                  </a:lnTo>
                  <a:lnTo>
                    <a:pt x="1" y="2784"/>
                  </a:lnTo>
                  <a:lnTo>
                    <a:pt x="108" y="2784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2" name="Google Shape;3142;p22"/>
            <p:cNvSpPr/>
            <p:nvPr/>
          </p:nvSpPr>
          <p:spPr>
            <a:xfrm>
              <a:off x="-1051050" y="114870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1"/>
                  </a:moveTo>
                  <a:lnTo>
                    <a:pt x="1" y="3409"/>
                  </a:lnTo>
                  <a:lnTo>
                    <a:pt x="108" y="34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3" name="Google Shape;3143;p22"/>
            <p:cNvSpPr/>
            <p:nvPr/>
          </p:nvSpPr>
          <p:spPr>
            <a:xfrm>
              <a:off x="-1051050" y="1061075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4" name="Google Shape;3144;p22"/>
            <p:cNvSpPr/>
            <p:nvPr/>
          </p:nvSpPr>
          <p:spPr>
            <a:xfrm>
              <a:off x="-1051050" y="1236350"/>
              <a:ext cx="2725" cy="9850"/>
            </a:xfrm>
            <a:custGeom>
              <a:avLst/>
              <a:gdLst/>
              <a:ahLst/>
              <a:cxnLst/>
              <a:rect l="l" t="t" r="r" b="b"/>
              <a:pathLst>
                <a:path w="109" h="394" extrusionOk="0">
                  <a:moveTo>
                    <a:pt x="1" y="1"/>
                  </a:moveTo>
                  <a:lnTo>
                    <a:pt x="1" y="393"/>
                  </a:lnTo>
                  <a:cubicBezTo>
                    <a:pt x="37" y="376"/>
                    <a:pt x="72" y="358"/>
                    <a:pt x="108" y="349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5" name="Google Shape;3145;p22"/>
            <p:cNvSpPr/>
            <p:nvPr/>
          </p:nvSpPr>
          <p:spPr>
            <a:xfrm>
              <a:off x="-1051050" y="973200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6" name="Google Shape;3146;p22"/>
            <p:cNvSpPr/>
            <p:nvPr/>
          </p:nvSpPr>
          <p:spPr>
            <a:xfrm>
              <a:off x="-1051050" y="88555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7" name="Google Shape;3147;p22"/>
            <p:cNvSpPr/>
            <p:nvPr/>
          </p:nvSpPr>
          <p:spPr>
            <a:xfrm>
              <a:off x="-11386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8" name="Google Shape;3148;p22"/>
            <p:cNvSpPr/>
            <p:nvPr/>
          </p:nvSpPr>
          <p:spPr>
            <a:xfrm>
              <a:off x="-1138675" y="814850"/>
              <a:ext cx="2475" cy="68275"/>
            </a:xfrm>
            <a:custGeom>
              <a:avLst/>
              <a:gdLst/>
              <a:ahLst/>
              <a:cxnLst/>
              <a:rect l="l" t="t" r="r" b="b"/>
              <a:pathLst>
                <a:path w="99" h="2731" extrusionOk="0">
                  <a:moveTo>
                    <a:pt x="0" y="0"/>
                  </a:moveTo>
                  <a:lnTo>
                    <a:pt x="0" y="2730"/>
                  </a:lnTo>
                  <a:lnTo>
                    <a:pt x="98" y="273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9" name="Google Shape;3149;p22"/>
            <p:cNvSpPr/>
            <p:nvPr/>
          </p:nvSpPr>
          <p:spPr>
            <a:xfrm>
              <a:off x="-1138675" y="1236350"/>
              <a:ext cx="2475" cy="53125"/>
            </a:xfrm>
            <a:custGeom>
              <a:avLst/>
              <a:gdLst/>
              <a:ahLst/>
              <a:cxnLst/>
              <a:rect l="l" t="t" r="r" b="b"/>
              <a:pathLst>
                <a:path w="99" h="2125" extrusionOk="0">
                  <a:moveTo>
                    <a:pt x="0" y="1"/>
                  </a:moveTo>
                  <a:lnTo>
                    <a:pt x="0" y="2124"/>
                  </a:lnTo>
                  <a:cubicBezTo>
                    <a:pt x="36" y="2106"/>
                    <a:pt x="71" y="2088"/>
                    <a:pt x="98" y="207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0" name="Google Shape;3150;p22"/>
            <p:cNvSpPr/>
            <p:nvPr/>
          </p:nvSpPr>
          <p:spPr>
            <a:xfrm>
              <a:off x="-11386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1" name="Google Shape;3151;p22"/>
            <p:cNvSpPr/>
            <p:nvPr/>
          </p:nvSpPr>
          <p:spPr>
            <a:xfrm>
              <a:off x="-11386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2" name="Google Shape;3152;p22"/>
            <p:cNvSpPr/>
            <p:nvPr/>
          </p:nvSpPr>
          <p:spPr>
            <a:xfrm>
              <a:off x="-11386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3" name="Google Shape;3153;p22"/>
            <p:cNvSpPr/>
            <p:nvPr/>
          </p:nvSpPr>
          <p:spPr>
            <a:xfrm>
              <a:off x="-122632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4" name="Google Shape;3154;p22"/>
            <p:cNvSpPr/>
            <p:nvPr/>
          </p:nvSpPr>
          <p:spPr>
            <a:xfrm>
              <a:off x="-1226325" y="1324000"/>
              <a:ext cx="2475" cy="3375"/>
            </a:xfrm>
            <a:custGeom>
              <a:avLst/>
              <a:gdLst/>
              <a:ahLst/>
              <a:cxnLst/>
              <a:rect l="l" t="t" r="r" b="b"/>
              <a:pathLst>
                <a:path w="99" h="135" extrusionOk="0">
                  <a:moveTo>
                    <a:pt x="0" y="1"/>
                  </a:moveTo>
                  <a:lnTo>
                    <a:pt x="0" y="135"/>
                  </a:lnTo>
                  <a:cubicBezTo>
                    <a:pt x="36" y="126"/>
                    <a:pt x="62" y="108"/>
                    <a:pt x="98" y="99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5" name="Google Shape;3155;p22"/>
            <p:cNvSpPr/>
            <p:nvPr/>
          </p:nvSpPr>
          <p:spPr>
            <a:xfrm>
              <a:off x="-12263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6" name="Google Shape;3156;p22"/>
            <p:cNvSpPr/>
            <p:nvPr/>
          </p:nvSpPr>
          <p:spPr>
            <a:xfrm>
              <a:off x="-122632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7" name="Google Shape;3157;p22"/>
            <p:cNvSpPr/>
            <p:nvPr/>
          </p:nvSpPr>
          <p:spPr>
            <a:xfrm>
              <a:off x="-1226325" y="815950"/>
              <a:ext cx="2475" cy="67175"/>
            </a:xfrm>
            <a:custGeom>
              <a:avLst/>
              <a:gdLst/>
              <a:ahLst/>
              <a:cxnLst/>
              <a:rect l="l" t="t" r="r" b="b"/>
              <a:pathLst>
                <a:path w="99" h="2687" extrusionOk="0">
                  <a:moveTo>
                    <a:pt x="0" y="1"/>
                  </a:moveTo>
                  <a:lnTo>
                    <a:pt x="0" y="2686"/>
                  </a:lnTo>
                  <a:lnTo>
                    <a:pt x="98" y="2686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8" name="Google Shape;3158;p22"/>
            <p:cNvSpPr/>
            <p:nvPr/>
          </p:nvSpPr>
          <p:spPr>
            <a:xfrm>
              <a:off x="-12263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9" name="Google Shape;3159;p22"/>
            <p:cNvSpPr/>
            <p:nvPr/>
          </p:nvSpPr>
          <p:spPr>
            <a:xfrm>
              <a:off x="-12263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0" name="Google Shape;3160;p22"/>
            <p:cNvSpPr/>
            <p:nvPr/>
          </p:nvSpPr>
          <p:spPr>
            <a:xfrm>
              <a:off x="-131397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1" name="Google Shape;3161;p22"/>
            <p:cNvSpPr/>
            <p:nvPr/>
          </p:nvSpPr>
          <p:spPr>
            <a:xfrm>
              <a:off x="-13139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2" name="Google Shape;3162;p22"/>
            <p:cNvSpPr/>
            <p:nvPr/>
          </p:nvSpPr>
          <p:spPr>
            <a:xfrm>
              <a:off x="-13139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3" name="Google Shape;3163;p22"/>
            <p:cNvSpPr/>
            <p:nvPr/>
          </p:nvSpPr>
          <p:spPr>
            <a:xfrm>
              <a:off x="-1313975" y="817300"/>
              <a:ext cx="2475" cy="65825"/>
            </a:xfrm>
            <a:custGeom>
              <a:avLst/>
              <a:gdLst/>
              <a:ahLst/>
              <a:cxnLst/>
              <a:rect l="l" t="t" r="r" b="b"/>
              <a:pathLst>
                <a:path w="99" h="2633" extrusionOk="0">
                  <a:moveTo>
                    <a:pt x="0" y="0"/>
                  </a:moveTo>
                  <a:lnTo>
                    <a:pt x="0" y="2632"/>
                  </a:lnTo>
                  <a:lnTo>
                    <a:pt x="98" y="263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4" name="Google Shape;3164;p22"/>
            <p:cNvSpPr/>
            <p:nvPr/>
          </p:nvSpPr>
          <p:spPr>
            <a:xfrm>
              <a:off x="-13139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5" name="Google Shape;3165;p22"/>
            <p:cNvSpPr/>
            <p:nvPr/>
          </p:nvSpPr>
          <p:spPr>
            <a:xfrm>
              <a:off x="-13139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6" name="Google Shape;3166;p22"/>
            <p:cNvSpPr/>
            <p:nvPr/>
          </p:nvSpPr>
          <p:spPr>
            <a:xfrm>
              <a:off x="-1313975" y="1324000"/>
              <a:ext cx="2475" cy="29250"/>
            </a:xfrm>
            <a:custGeom>
              <a:avLst/>
              <a:gdLst/>
              <a:ahLst/>
              <a:cxnLst/>
              <a:rect l="l" t="t" r="r" b="b"/>
              <a:pathLst>
                <a:path w="99" h="1170" extrusionOk="0">
                  <a:moveTo>
                    <a:pt x="0" y="1"/>
                  </a:moveTo>
                  <a:lnTo>
                    <a:pt x="0" y="1170"/>
                  </a:lnTo>
                  <a:cubicBezTo>
                    <a:pt x="27" y="1161"/>
                    <a:pt x="63" y="1152"/>
                    <a:pt x="98" y="1152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7" name="Google Shape;3167;p22"/>
            <p:cNvSpPr/>
            <p:nvPr/>
          </p:nvSpPr>
          <p:spPr>
            <a:xfrm>
              <a:off x="-1389150" y="1321550"/>
              <a:ext cx="178000" cy="2475"/>
            </a:xfrm>
            <a:custGeom>
              <a:avLst/>
              <a:gdLst/>
              <a:ahLst/>
              <a:cxnLst/>
              <a:rect l="l" t="t" r="r" b="b"/>
              <a:pathLst>
                <a:path w="7120" h="99" extrusionOk="0">
                  <a:moveTo>
                    <a:pt x="1" y="1"/>
                  </a:moveTo>
                  <a:lnTo>
                    <a:pt x="1" y="99"/>
                  </a:lnTo>
                  <a:lnTo>
                    <a:pt x="6861" y="99"/>
                  </a:lnTo>
                  <a:cubicBezTo>
                    <a:pt x="6950" y="63"/>
                    <a:pt x="7030" y="36"/>
                    <a:pt x="7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8" name="Google Shape;3168;p22"/>
            <p:cNvSpPr/>
            <p:nvPr/>
          </p:nvSpPr>
          <p:spPr>
            <a:xfrm>
              <a:off x="-1389150" y="1233900"/>
              <a:ext cx="363550" cy="2475"/>
            </a:xfrm>
            <a:custGeom>
              <a:avLst/>
              <a:gdLst/>
              <a:ahLst/>
              <a:cxnLst/>
              <a:rect l="l" t="t" r="r" b="b"/>
              <a:pathLst>
                <a:path w="14542" h="99" extrusionOk="0">
                  <a:moveTo>
                    <a:pt x="1" y="1"/>
                  </a:moveTo>
                  <a:lnTo>
                    <a:pt x="1" y="99"/>
                  </a:lnTo>
                  <a:lnTo>
                    <a:pt x="14337" y="99"/>
                  </a:lnTo>
                  <a:cubicBezTo>
                    <a:pt x="14408" y="63"/>
                    <a:pt x="14471" y="28"/>
                    <a:pt x="145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9" name="Google Shape;3169;p22"/>
            <p:cNvSpPr/>
            <p:nvPr/>
          </p:nvSpPr>
          <p:spPr>
            <a:xfrm>
              <a:off x="-1389150" y="1146250"/>
              <a:ext cx="638325" cy="2475"/>
            </a:xfrm>
            <a:custGeom>
              <a:avLst/>
              <a:gdLst/>
              <a:ahLst/>
              <a:cxnLst/>
              <a:rect l="l" t="t" r="r" b="b"/>
              <a:pathLst>
                <a:path w="25533" h="99" extrusionOk="0">
                  <a:moveTo>
                    <a:pt x="1" y="1"/>
                  </a:moveTo>
                  <a:lnTo>
                    <a:pt x="1" y="99"/>
                  </a:lnTo>
                  <a:lnTo>
                    <a:pt x="25140" y="99"/>
                  </a:lnTo>
                  <a:cubicBezTo>
                    <a:pt x="25274" y="63"/>
                    <a:pt x="25408" y="28"/>
                    <a:pt x="255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0" name="Google Shape;3170;p22"/>
            <p:cNvSpPr/>
            <p:nvPr/>
          </p:nvSpPr>
          <p:spPr>
            <a:xfrm>
              <a:off x="-1389150" y="1058375"/>
              <a:ext cx="800250" cy="2725"/>
            </a:xfrm>
            <a:custGeom>
              <a:avLst/>
              <a:gdLst/>
              <a:ahLst/>
              <a:cxnLst/>
              <a:rect l="l" t="t" r="r" b="b"/>
              <a:pathLst>
                <a:path w="32010" h="109" extrusionOk="0">
                  <a:moveTo>
                    <a:pt x="1" y="1"/>
                  </a:moveTo>
                  <a:lnTo>
                    <a:pt x="1" y="108"/>
                  </a:lnTo>
                  <a:lnTo>
                    <a:pt x="31902" y="108"/>
                  </a:lnTo>
                  <a:cubicBezTo>
                    <a:pt x="31938" y="72"/>
                    <a:pt x="31974" y="37"/>
                    <a:pt x="32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1" name="Google Shape;3171;p22"/>
            <p:cNvSpPr/>
            <p:nvPr/>
          </p:nvSpPr>
          <p:spPr>
            <a:xfrm>
              <a:off x="-1389150" y="970750"/>
              <a:ext cx="877200" cy="2475"/>
            </a:xfrm>
            <a:custGeom>
              <a:avLst/>
              <a:gdLst/>
              <a:ahLst/>
              <a:cxnLst/>
              <a:rect l="l" t="t" r="r" b="b"/>
              <a:pathLst>
                <a:path w="35088" h="99" extrusionOk="0">
                  <a:moveTo>
                    <a:pt x="1" y="0"/>
                  </a:moveTo>
                  <a:lnTo>
                    <a:pt x="1" y="98"/>
                  </a:lnTo>
                  <a:lnTo>
                    <a:pt x="35016" y="98"/>
                  </a:lnTo>
                  <a:cubicBezTo>
                    <a:pt x="35043" y="71"/>
                    <a:pt x="35060" y="36"/>
                    <a:pt x="35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2" name="Google Shape;3172;p22"/>
            <p:cNvSpPr/>
            <p:nvPr/>
          </p:nvSpPr>
          <p:spPr>
            <a:xfrm>
              <a:off x="-1389150" y="883100"/>
              <a:ext cx="932725" cy="2475"/>
            </a:xfrm>
            <a:custGeom>
              <a:avLst/>
              <a:gdLst/>
              <a:ahLst/>
              <a:cxnLst/>
              <a:rect l="l" t="t" r="r" b="b"/>
              <a:pathLst>
                <a:path w="37309" h="99" extrusionOk="0">
                  <a:moveTo>
                    <a:pt x="1" y="0"/>
                  </a:moveTo>
                  <a:lnTo>
                    <a:pt x="1" y="98"/>
                  </a:lnTo>
                  <a:lnTo>
                    <a:pt x="37255" y="98"/>
                  </a:lnTo>
                  <a:cubicBezTo>
                    <a:pt x="37273" y="63"/>
                    <a:pt x="37291" y="36"/>
                    <a:pt x="37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173" name="Google Shape;3173;p22"/>
          <p:cNvGrpSpPr/>
          <p:nvPr/>
        </p:nvGrpSpPr>
        <p:grpSpPr>
          <a:xfrm>
            <a:off x="208337" y="95779"/>
            <a:ext cx="1484916" cy="1490335"/>
            <a:chOff x="477300" y="2740675"/>
            <a:chExt cx="1657272" cy="1663320"/>
          </a:xfrm>
        </p:grpSpPr>
        <p:sp>
          <p:nvSpPr>
            <p:cNvPr id="3174" name="Google Shape;3174;p22"/>
            <p:cNvSpPr/>
            <p:nvPr/>
          </p:nvSpPr>
          <p:spPr>
            <a:xfrm>
              <a:off x="477300" y="2740675"/>
              <a:ext cx="1657272" cy="1663320"/>
            </a:xfrm>
            <a:custGeom>
              <a:avLst/>
              <a:gdLst/>
              <a:ahLst/>
              <a:cxnLst/>
              <a:rect l="l" t="t" r="r" b="b"/>
              <a:pathLst>
                <a:path w="75640" h="75916" extrusionOk="0">
                  <a:moveTo>
                    <a:pt x="45690" y="1"/>
                  </a:moveTo>
                  <a:cubicBezTo>
                    <a:pt x="44938" y="1"/>
                    <a:pt x="44186" y="226"/>
                    <a:pt x="43559" y="702"/>
                  </a:cubicBezTo>
                  <a:cubicBezTo>
                    <a:pt x="41655" y="427"/>
                    <a:pt x="39750" y="276"/>
                    <a:pt x="37820" y="276"/>
                  </a:cubicBezTo>
                  <a:cubicBezTo>
                    <a:pt x="16968" y="276"/>
                    <a:pt x="0" y="17244"/>
                    <a:pt x="0" y="38096"/>
                  </a:cubicBezTo>
                  <a:cubicBezTo>
                    <a:pt x="0" y="58948"/>
                    <a:pt x="16968" y="75916"/>
                    <a:pt x="37820" y="75916"/>
                  </a:cubicBezTo>
                  <a:cubicBezTo>
                    <a:pt x="46943" y="75916"/>
                    <a:pt x="55690" y="72658"/>
                    <a:pt x="62582" y="66693"/>
                  </a:cubicBezTo>
                  <a:cubicBezTo>
                    <a:pt x="64512" y="66417"/>
                    <a:pt x="66216" y="66217"/>
                    <a:pt x="67870" y="66166"/>
                  </a:cubicBezTo>
                  <a:cubicBezTo>
                    <a:pt x="68347" y="66166"/>
                    <a:pt x="68798" y="66066"/>
                    <a:pt x="69224" y="65866"/>
                  </a:cubicBezTo>
                  <a:cubicBezTo>
                    <a:pt x="71003" y="65089"/>
                    <a:pt x="73209" y="63008"/>
                    <a:pt x="73585" y="59700"/>
                  </a:cubicBezTo>
                  <a:cubicBezTo>
                    <a:pt x="73710" y="58723"/>
                    <a:pt x="73409" y="57745"/>
                    <a:pt x="72783" y="56993"/>
                  </a:cubicBezTo>
                  <a:cubicBezTo>
                    <a:pt x="72357" y="56492"/>
                    <a:pt x="71805" y="56116"/>
                    <a:pt x="71179" y="55916"/>
                  </a:cubicBezTo>
                  <a:cubicBezTo>
                    <a:pt x="74086" y="50452"/>
                    <a:pt x="75640" y="44312"/>
                    <a:pt x="75640" y="38096"/>
                  </a:cubicBezTo>
                  <a:cubicBezTo>
                    <a:pt x="75640" y="29901"/>
                    <a:pt x="73083" y="22131"/>
                    <a:pt x="68196" y="15565"/>
                  </a:cubicBezTo>
                  <a:cubicBezTo>
                    <a:pt x="63660" y="9449"/>
                    <a:pt x="57519" y="4913"/>
                    <a:pt x="50376" y="2407"/>
                  </a:cubicBezTo>
                  <a:cubicBezTo>
                    <a:pt x="49374" y="1279"/>
                    <a:pt x="48071" y="502"/>
                    <a:pt x="46567" y="101"/>
                  </a:cubicBezTo>
                  <a:cubicBezTo>
                    <a:pt x="46266" y="26"/>
                    <a:pt x="45990" y="1"/>
                    <a:pt x="45690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5" name="Google Shape;3175;p22"/>
            <p:cNvSpPr/>
            <p:nvPr/>
          </p:nvSpPr>
          <p:spPr>
            <a:xfrm>
              <a:off x="555278" y="2824700"/>
              <a:ext cx="1501865" cy="1501317"/>
            </a:xfrm>
            <a:custGeom>
              <a:avLst/>
              <a:gdLst/>
              <a:ahLst/>
              <a:cxnLst/>
              <a:rect l="l" t="t" r="r" b="b"/>
              <a:pathLst>
                <a:path w="68547" h="68522" extrusionOk="0">
                  <a:moveTo>
                    <a:pt x="34261" y="0"/>
                  </a:moveTo>
                  <a:cubicBezTo>
                    <a:pt x="15339" y="0"/>
                    <a:pt x="0" y="15339"/>
                    <a:pt x="0" y="34261"/>
                  </a:cubicBezTo>
                  <a:cubicBezTo>
                    <a:pt x="0" y="53183"/>
                    <a:pt x="15339" y="68522"/>
                    <a:pt x="34261" y="68522"/>
                  </a:cubicBezTo>
                  <a:cubicBezTo>
                    <a:pt x="53183" y="68522"/>
                    <a:pt x="68547" y="53183"/>
                    <a:pt x="68547" y="34261"/>
                  </a:cubicBezTo>
                  <a:cubicBezTo>
                    <a:pt x="68547" y="15339"/>
                    <a:pt x="53183" y="0"/>
                    <a:pt x="342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6" name="Google Shape;3176;p22"/>
            <p:cNvSpPr/>
            <p:nvPr/>
          </p:nvSpPr>
          <p:spPr>
            <a:xfrm>
              <a:off x="630495" y="2899917"/>
              <a:ext cx="1350883" cy="1350883"/>
            </a:xfrm>
            <a:custGeom>
              <a:avLst/>
              <a:gdLst/>
              <a:ahLst/>
              <a:cxnLst/>
              <a:rect l="l" t="t" r="r" b="b"/>
              <a:pathLst>
                <a:path w="61656" h="61656" extrusionOk="0">
                  <a:moveTo>
                    <a:pt x="30828" y="1"/>
                  </a:moveTo>
                  <a:cubicBezTo>
                    <a:pt x="13810" y="1"/>
                    <a:pt x="1" y="13810"/>
                    <a:pt x="1" y="30828"/>
                  </a:cubicBezTo>
                  <a:cubicBezTo>
                    <a:pt x="1" y="47846"/>
                    <a:pt x="13810" y="61655"/>
                    <a:pt x="30828" y="61655"/>
                  </a:cubicBezTo>
                  <a:cubicBezTo>
                    <a:pt x="47846" y="61655"/>
                    <a:pt x="61655" y="47846"/>
                    <a:pt x="61655" y="30828"/>
                  </a:cubicBezTo>
                  <a:cubicBezTo>
                    <a:pt x="61655" y="13810"/>
                    <a:pt x="47846" y="1"/>
                    <a:pt x="308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7" name="Google Shape;3177;p22"/>
            <p:cNvSpPr/>
            <p:nvPr/>
          </p:nvSpPr>
          <p:spPr>
            <a:xfrm>
              <a:off x="699139" y="2968562"/>
              <a:ext cx="1213595" cy="1213595"/>
            </a:xfrm>
            <a:custGeom>
              <a:avLst/>
              <a:gdLst/>
              <a:ahLst/>
              <a:cxnLst/>
              <a:rect l="l" t="t" r="r" b="b"/>
              <a:pathLst>
                <a:path w="55390" h="55390" extrusionOk="0">
                  <a:moveTo>
                    <a:pt x="27695" y="1"/>
                  </a:moveTo>
                  <a:cubicBezTo>
                    <a:pt x="12407" y="1"/>
                    <a:pt x="1" y="12407"/>
                    <a:pt x="1" y="27695"/>
                  </a:cubicBezTo>
                  <a:cubicBezTo>
                    <a:pt x="1" y="42983"/>
                    <a:pt x="12407" y="55389"/>
                    <a:pt x="27695" y="55389"/>
                  </a:cubicBezTo>
                  <a:cubicBezTo>
                    <a:pt x="43008" y="55389"/>
                    <a:pt x="55389" y="42983"/>
                    <a:pt x="55389" y="27695"/>
                  </a:cubicBezTo>
                  <a:cubicBezTo>
                    <a:pt x="55389" y="12407"/>
                    <a:pt x="43008" y="1"/>
                    <a:pt x="276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8" name="Google Shape;3178;p22"/>
            <p:cNvSpPr/>
            <p:nvPr/>
          </p:nvSpPr>
          <p:spPr>
            <a:xfrm>
              <a:off x="1061027" y="3087490"/>
              <a:ext cx="289957" cy="324421"/>
            </a:xfrm>
            <a:custGeom>
              <a:avLst/>
              <a:gdLst/>
              <a:ahLst/>
              <a:cxnLst/>
              <a:rect l="l" t="t" r="r" b="b"/>
              <a:pathLst>
                <a:path w="13234" h="14807" extrusionOk="0">
                  <a:moveTo>
                    <a:pt x="5080" y="0"/>
                  </a:moveTo>
                  <a:cubicBezTo>
                    <a:pt x="4501" y="0"/>
                    <a:pt x="3938" y="193"/>
                    <a:pt x="3434" y="688"/>
                  </a:cubicBezTo>
                  <a:cubicBezTo>
                    <a:pt x="2080" y="1991"/>
                    <a:pt x="1028" y="3846"/>
                    <a:pt x="576" y="5776"/>
                  </a:cubicBezTo>
                  <a:cubicBezTo>
                    <a:pt x="0" y="8182"/>
                    <a:pt x="301" y="10738"/>
                    <a:pt x="2080" y="12593"/>
                  </a:cubicBezTo>
                  <a:cubicBezTo>
                    <a:pt x="3287" y="13879"/>
                    <a:pt x="5026" y="14806"/>
                    <a:pt x="6802" y="14806"/>
                  </a:cubicBezTo>
                  <a:cubicBezTo>
                    <a:pt x="7275" y="14806"/>
                    <a:pt x="7751" y="14740"/>
                    <a:pt x="8221" y="14598"/>
                  </a:cubicBezTo>
                  <a:cubicBezTo>
                    <a:pt x="10376" y="13971"/>
                    <a:pt x="11880" y="11916"/>
                    <a:pt x="12381" y="9786"/>
                  </a:cubicBezTo>
                  <a:cubicBezTo>
                    <a:pt x="13233" y="6302"/>
                    <a:pt x="10877" y="3144"/>
                    <a:pt x="8145" y="1264"/>
                  </a:cubicBezTo>
                  <a:cubicBezTo>
                    <a:pt x="7253" y="648"/>
                    <a:pt x="6141" y="0"/>
                    <a:pt x="50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9" name="Google Shape;3179;p22"/>
            <p:cNvSpPr/>
            <p:nvPr/>
          </p:nvSpPr>
          <p:spPr>
            <a:xfrm>
              <a:off x="1053337" y="3081924"/>
              <a:ext cx="304220" cy="335530"/>
            </a:xfrm>
            <a:custGeom>
              <a:avLst/>
              <a:gdLst/>
              <a:ahLst/>
              <a:cxnLst/>
              <a:rect l="l" t="t" r="r" b="b"/>
              <a:pathLst>
                <a:path w="13885" h="15314" extrusionOk="0">
                  <a:moveTo>
                    <a:pt x="5428" y="530"/>
                  </a:moveTo>
                  <a:cubicBezTo>
                    <a:pt x="6400" y="530"/>
                    <a:pt x="7454" y="1124"/>
                    <a:pt x="8346" y="1719"/>
                  </a:cubicBezTo>
                  <a:cubicBezTo>
                    <a:pt x="10877" y="3473"/>
                    <a:pt x="13308" y="6556"/>
                    <a:pt x="12481" y="9990"/>
                  </a:cubicBezTo>
                  <a:cubicBezTo>
                    <a:pt x="11930" y="12245"/>
                    <a:pt x="10376" y="14050"/>
                    <a:pt x="8496" y="14601"/>
                  </a:cubicBezTo>
                  <a:cubicBezTo>
                    <a:pt x="8042" y="14733"/>
                    <a:pt x="7592" y="14793"/>
                    <a:pt x="7151" y="14793"/>
                  </a:cubicBezTo>
                  <a:cubicBezTo>
                    <a:pt x="5330" y="14793"/>
                    <a:pt x="3676" y="13776"/>
                    <a:pt x="2607" y="12646"/>
                  </a:cubicBezTo>
                  <a:cubicBezTo>
                    <a:pt x="1053" y="11017"/>
                    <a:pt x="552" y="8686"/>
                    <a:pt x="1178" y="6080"/>
                  </a:cubicBezTo>
                  <a:cubicBezTo>
                    <a:pt x="1629" y="4225"/>
                    <a:pt x="2632" y="2421"/>
                    <a:pt x="3960" y="1142"/>
                  </a:cubicBezTo>
                  <a:cubicBezTo>
                    <a:pt x="4261" y="842"/>
                    <a:pt x="4587" y="666"/>
                    <a:pt x="4912" y="591"/>
                  </a:cubicBezTo>
                  <a:cubicBezTo>
                    <a:pt x="5081" y="549"/>
                    <a:pt x="5253" y="530"/>
                    <a:pt x="5428" y="530"/>
                  </a:cubicBezTo>
                  <a:close/>
                  <a:moveTo>
                    <a:pt x="5425" y="0"/>
                  </a:moveTo>
                  <a:cubicBezTo>
                    <a:pt x="4792" y="0"/>
                    <a:pt x="4154" y="205"/>
                    <a:pt x="3584" y="767"/>
                  </a:cubicBezTo>
                  <a:cubicBezTo>
                    <a:pt x="2206" y="2120"/>
                    <a:pt x="1128" y="4000"/>
                    <a:pt x="677" y="5955"/>
                  </a:cubicBezTo>
                  <a:cubicBezTo>
                    <a:pt x="0" y="8737"/>
                    <a:pt x="552" y="11243"/>
                    <a:pt x="2231" y="13022"/>
                  </a:cubicBezTo>
                  <a:cubicBezTo>
                    <a:pt x="3366" y="14219"/>
                    <a:pt x="5163" y="15314"/>
                    <a:pt x="7147" y="15314"/>
                  </a:cubicBezTo>
                  <a:cubicBezTo>
                    <a:pt x="7573" y="15314"/>
                    <a:pt x="8008" y="15263"/>
                    <a:pt x="8446" y="15153"/>
                  </a:cubicBezTo>
                  <a:cubicBezTo>
                    <a:pt x="8496" y="15153"/>
                    <a:pt x="8572" y="15128"/>
                    <a:pt x="8647" y="15102"/>
                  </a:cubicBezTo>
                  <a:cubicBezTo>
                    <a:pt x="11128" y="14376"/>
                    <a:pt x="12532" y="12045"/>
                    <a:pt x="12983" y="10115"/>
                  </a:cubicBezTo>
                  <a:cubicBezTo>
                    <a:pt x="13885" y="6431"/>
                    <a:pt x="11329" y="3148"/>
                    <a:pt x="8647" y="1293"/>
                  </a:cubicBezTo>
                  <a:cubicBezTo>
                    <a:pt x="8037" y="887"/>
                    <a:pt x="6742" y="0"/>
                    <a:pt x="5425" y="0"/>
                  </a:cubicBez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0" name="Google Shape;3180;p22"/>
            <p:cNvSpPr/>
            <p:nvPr/>
          </p:nvSpPr>
          <p:spPr>
            <a:xfrm>
              <a:off x="1124720" y="3208126"/>
              <a:ext cx="163668" cy="158431"/>
            </a:xfrm>
            <a:custGeom>
              <a:avLst/>
              <a:gdLst/>
              <a:ahLst/>
              <a:cxnLst/>
              <a:rect l="l" t="t" r="r" b="b"/>
              <a:pathLst>
                <a:path w="7470" h="7231" extrusionOk="0">
                  <a:moveTo>
                    <a:pt x="3606" y="1"/>
                  </a:moveTo>
                  <a:cubicBezTo>
                    <a:pt x="3357" y="1"/>
                    <a:pt x="3107" y="31"/>
                    <a:pt x="2857" y="94"/>
                  </a:cubicBezTo>
                  <a:cubicBezTo>
                    <a:pt x="1053" y="545"/>
                    <a:pt x="0" y="2500"/>
                    <a:pt x="502" y="4430"/>
                  </a:cubicBezTo>
                  <a:cubicBezTo>
                    <a:pt x="911" y="6090"/>
                    <a:pt x="2340" y="7230"/>
                    <a:pt x="3880" y="7230"/>
                  </a:cubicBezTo>
                  <a:cubicBezTo>
                    <a:pt x="4131" y="7230"/>
                    <a:pt x="4384" y="7200"/>
                    <a:pt x="4637" y="7137"/>
                  </a:cubicBezTo>
                  <a:cubicBezTo>
                    <a:pt x="6416" y="6686"/>
                    <a:pt x="7469" y="4731"/>
                    <a:pt x="6993" y="2801"/>
                  </a:cubicBezTo>
                  <a:cubicBezTo>
                    <a:pt x="6562" y="1141"/>
                    <a:pt x="5130" y="1"/>
                    <a:pt x="3606" y="1"/>
                  </a:cubicBezTo>
                  <a:close/>
                </a:path>
              </a:pathLst>
            </a:custGeom>
            <a:solidFill>
              <a:srgbClr val="E3D1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1" name="Google Shape;3181;p22"/>
            <p:cNvSpPr/>
            <p:nvPr/>
          </p:nvSpPr>
          <p:spPr>
            <a:xfrm>
              <a:off x="1129649" y="3242591"/>
              <a:ext cx="147191" cy="123967"/>
            </a:xfrm>
            <a:custGeom>
              <a:avLst/>
              <a:gdLst/>
              <a:ahLst/>
              <a:cxnLst/>
              <a:rect l="l" t="t" r="r" b="b"/>
              <a:pathLst>
                <a:path w="6718" h="5658" extrusionOk="0">
                  <a:moveTo>
                    <a:pt x="678" y="0"/>
                  </a:moveTo>
                  <a:lnTo>
                    <a:pt x="678" y="0"/>
                  </a:lnTo>
                  <a:cubicBezTo>
                    <a:pt x="201" y="802"/>
                    <a:pt x="1" y="1830"/>
                    <a:pt x="277" y="2857"/>
                  </a:cubicBezTo>
                  <a:cubicBezTo>
                    <a:pt x="686" y="4517"/>
                    <a:pt x="2115" y="5657"/>
                    <a:pt x="3655" y="5657"/>
                  </a:cubicBezTo>
                  <a:cubicBezTo>
                    <a:pt x="3906" y="5657"/>
                    <a:pt x="4159" y="5627"/>
                    <a:pt x="4412" y="5564"/>
                  </a:cubicBezTo>
                  <a:cubicBezTo>
                    <a:pt x="5540" y="5263"/>
                    <a:pt x="6392" y="4386"/>
                    <a:pt x="6718" y="3258"/>
                  </a:cubicBezTo>
                  <a:lnTo>
                    <a:pt x="6718" y="3258"/>
                  </a:lnTo>
                  <a:cubicBezTo>
                    <a:pt x="6292" y="3960"/>
                    <a:pt x="5615" y="4511"/>
                    <a:pt x="4763" y="4712"/>
                  </a:cubicBezTo>
                  <a:cubicBezTo>
                    <a:pt x="4510" y="4776"/>
                    <a:pt x="4256" y="4807"/>
                    <a:pt x="4004" y="4807"/>
                  </a:cubicBezTo>
                  <a:cubicBezTo>
                    <a:pt x="2484" y="4807"/>
                    <a:pt x="1061" y="3686"/>
                    <a:pt x="652" y="2030"/>
                  </a:cubicBezTo>
                  <a:cubicBezTo>
                    <a:pt x="477" y="1328"/>
                    <a:pt x="502" y="627"/>
                    <a:pt x="678" y="0"/>
                  </a:cubicBezTo>
                  <a:close/>
                </a:path>
              </a:pathLst>
            </a:custGeom>
            <a:solidFill>
              <a:srgbClr val="EA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2" name="Google Shape;3182;p22"/>
            <p:cNvSpPr/>
            <p:nvPr/>
          </p:nvSpPr>
          <p:spPr>
            <a:xfrm>
              <a:off x="1031909" y="3092113"/>
              <a:ext cx="519508" cy="339386"/>
            </a:xfrm>
            <a:custGeom>
              <a:avLst/>
              <a:gdLst/>
              <a:ahLst/>
              <a:cxnLst/>
              <a:rect l="l" t="t" r="r" b="b"/>
              <a:pathLst>
                <a:path w="23711" h="15490" extrusionOk="0">
                  <a:moveTo>
                    <a:pt x="4061" y="1"/>
                  </a:moveTo>
                  <a:cubicBezTo>
                    <a:pt x="4061" y="1"/>
                    <a:pt x="1530" y="2056"/>
                    <a:pt x="1" y="2307"/>
                  </a:cubicBezTo>
                  <a:cubicBezTo>
                    <a:pt x="2983" y="3084"/>
                    <a:pt x="5890" y="4186"/>
                    <a:pt x="8622" y="5615"/>
                  </a:cubicBezTo>
                  <a:cubicBezTo>
                    <a:pt x="10001" y="6317"/>
                    <a:pt x="11129" y="6993"/>
                    <a:pt x="12106" y="7695"/>
                  </a:cubicBezTo>
                  <a:cubicBezTo>
                    <a:pt x="14713" y="9550"/>
                    <a:pt x="16868" y="12031"/>
                    <a:pt x="18848" y="14637"/>
                  </a:cubicBezTo>
                  <a:cubicBezTo>
                    <a:pt x="19455" y="14402"/>
                    <a:pt x="20029" y="14310"/>
                    <a:pt x="20555" y="14310"/>
                  </a:cubicBezTo>
                  <a:cubicBezTo>
                    <a:pt x="22439" y="14310"/>
                    <a:pt x="23710" y="15490"/>
                    <a:pt x="23710" y="15490"/>
                  </a:cubicBezTo>
                  <a:cubicBezTo>
                    <a:pt x="21053" y="11881"/>
                    <a:pt x="18071" y="7795"/>
                    <a:pt x="14086" y="4938"/>
                  </a:cubicBezTo>
                  <a:cubicBezTo>
                    <a:pt x="12958" y="4136"/>
                    <a:pt x="11680" y="3359"/>
                    <a:pt x="10176" y="2607"/>
                  </a:cubicBezTo>
                  <a:cubicBezTo>
                    <a:pt x="8221" y="1580"/>
                    <a:pt x="6166" y="703"/>
                    <a:pt x="40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3" name="Google Shape;3183;p22"/>
            <p:cNvSpPr/>
            <p:nvPr/>
          </p:nvSpPr>
          <p:spPr>
            <a:xfrm>
              <a:off x="1031909" y="3092113"/>
              <a:ext cx="88977" cy="50546"/>
            </a:xfrm>
            <a:custGeom>
              <a:avLst/>
              <a:gdLst/>
              <a:ahLst/>
              <a:cxnLst/>
              <a:rect l="l" t="t" r="r" b="b"/>
              <a:pathLst>
                <a:path w="4061" h="2307" extrusionOk="0">
                  <a:moveTo>
                    <a:pt x="4061" y="1"/>
                  </a:moveTo>
                  <a:lnTo>
                    <a:pt x="4061" y="1"/>
                  </a:lnTo>
                  <a:cubicBezTo>
                    <a:pt x="1830" y="101"/>
                    <a:pt x="1" y="2307"/>
                    <a:pt x="1" y="2307"/>
                  </a:cubicBezTo>
                  <a:cubicBezTo>
                    <a:pt x="1530" y="2056"/>
                    <a:pt x="4061" y="1"/>
                    <a:pt x="4061" y="1"/>
                  </a:cubicBezTo>
                  <a:close/>
                </a:path>
              </a:pathLst>
            </a:custGeom>
            <a:solidFill>
              <a:srgbClr val="3B5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4" name="Google Shape;3184;p22"/>
            <p:cNvSpPr/>
            <p:nvPr/>
          </p:nvSpPr>
          <p:spPr>
            <a:xfrm>
              <a:off x="1444847" y="3405646"/>
              <a:ext cx="106570" cy="33917"/>
            </a:xfrm>
            <a:custGeom>
              <a:avLst/>
              <a:gdLst/>
              <a:ahLst/>
              <a:cxnLst/>
              <a:rect l="l" t="t" r="r" b="b"/>
              <a:pathLst>
                <a:path w="4864" h="1548" extrusionOk="0">
                  <a:moveTo>
                    <a:pt x="2068" y="369"/>
                  </a:moveTo>
                  <a:cubicBezTo>
                    <a:pt x="3004" y="369"/>
                    <a:pt x="3635" y="954"/>
                    <a:pt x="3635" y="954"/>
                  </a:cubicBezTo>
                  <a:cubicBezTo>
                    <a:pt x="3334" y="1090"/>
                    <a:pt x="3046" y="1143"/>
                    <a:pt x="2781" y="1143"/>
                  </a:cubicBezTo>
                  <a:cubicBezTo>
                    <a:pt x="1874" y="1143"/>
                    <a:pt x="1229" y="528"/>
                    <a:pt x="1229" y="528"/>
                  </a:cubicBezTo>
                  <a:cubicBezTo>
                    <a:pt x="1527" y="414"/>
                    <a:pt x="1809" y="369"/>
                    <a:pt x="2068" y="369"/>
                  </a:cubicBezTo>
                  <a:close/>
                  <a:moveTo>
                    <a:pt x="1708" y="0"/>
                  </a:moveTo>
                  <a:cubicBezTo>
                    <a:pt x="1182" y="0"/>
                    <a:pt x="608" y="92"/>
                    <a:pt x="1" y="327"/>
                  </a:cubicBezTo>
                  <a:cubicBezTo>
                    <a:pt x="1" y="327"/>
                    <a:pt x="1326" y="1547"/>
                    <a:pt x="3159" y="1547"/>
                  </a:cubicBezTo>
                  <a:cubicBezTo>
                    <a:pt x="3691" y="1547"/>
                    <a:pt x="4266" y="1445"/>
                    <a:pt x="4863" y="1180"/>
                  </a:cubicBezTo>
                  <a:cubicBezTo>
                    <a:pt x="4863" y="1180"/>
                    <a:pt x="3592" y="0"/>
                    <a:pt x="1708" y="0"/>
                  </a:cubicBezTo>
                  <a:close/>
                </a:path>
              </a:pathLst>
            </a:custGeom>
            <a:solidFill>
              <a:srgbClr val="6B97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5" name="Google Shape;3185;p22"/>
            <p:cNvSpPr/>
            <p:nvPr/>
          </p:nvSpPr>
          <p:spPr>
            <a:xfrm>
              <a:off x="1471753" y="3413730"/>
              <a:ext cx="52759" cy="16958"/>
            </a:xfrm>
            <a:custGeom>
              <a:avLst/>
              <a:gdLst/>
              <a:ahLst/>
              <a:cxnLst/>
              <a:rect l="l" t="t" r="r" b="b"/>
              <a:pathLst>
                <a:path w="2408" h="774" extrusionOk="0">
                  <a:moveTo>
                    <a:pt x="840" y="0"/>
                  </a:moveTo>
                  <a:cubicBezTo>
                    <a:pt x="581" y="0"/>
                    <a:pt x="299" y="45"/>
                    <a:pt x="1" y="159"/>
                  </a:cubicBezTo>
                  <a:cubicBezTo>
                    <a:pt x="1" y="159"/>
                    <a:pt x="646" y="774"/>
                    <a:pt x="1553" y="774"/>
                  </a:cubicBezTo>
                  <a:cubicBezTo>
                    <a:pt x="1818" y="774"/>
                    <a:pt x="2106" y="721"/>
                    <a:pt x="2407" y="585"/>
                  </a:cubicBezTo>
                  <a:cubicBezTo>
                    <a:pt x="2407" y="585"/>
                    <a:pt x="1776" y="0"/>
                    <a:pt x="840" y="0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6" name="Google Shape;3186;p22"/>
            <p:cNvSpPr/>
            <p:nvPr/>
          </p:nvSpPr>
          <p:spPr>
            <a:xfrm>
              <a:off x="1214770" y="3954559"/>
              <a:ext cx="377268" cy="246750"/>
            </a:xfrm>
            <a:custGeom>
              <a:avLst/>
              <a:gdLst/>
              <a:ahLst/>
              <a:cxnLst/>
              <a:rect l="l" t="t" r="r" b="b"/>
              <a:pathLst>
                <a:path w="17219" h="11262" extrusionOk="0">
                  <a:moveTo>
                    <a:pt x="5060" y="1"/>
                  </a:moveTo>
                  <a:cubicBezTo>
                    <a:pt x="3439" y="1"/>
                    <a:pt x="1924" y="656"/>
                    <a:pt x="1028" y="1766"/>
                  </a:cubicBezTo>
                  <a:cubicBezTo>
                    <a:pt x="151" y="2894"/>
                    <a:pt x="1" y="4322"/>
                    <a:pt x="577" y="5826"/>
                  </a:cubicBezTo>
                  <a:cubicBezTo>
                    <a:pt x="1279" y="7605"/>
                    <a:pt x="2732" y="9059"/>
                    <a:pt x="4838" y="10037"/>
                  </a:cubicBezTo>
                  <a:cubicBezTo>
                    <a:pt x="6591" y="10835"/>
                    <a:pt x="8698" y="11261"/>
                    <a:pt x="10880" y="11261"/>
                  </a:cubicBezTo>
                  <a:cubicBezTo>
                    <a:pt x="11162" y="11261"/>
                    <a:pt x="11446" y="11254"/>
                    <a:pt x="11730" y="11240"/>
                  </a:cubicBezTo>
                  <a:cubicBezTo>
                    <a:pt x="13835" y="11114"/>
                    <a:pt x="16467" y="10638"/>
                    <a:pt x="16893" y="9059"/>
                  </a:cubicBezTo>
                  <a:cubicBezTo>
                    <a:pt x="16893" y="8984"/>
                    <a:pt x="16918" y="8909"/>
                    <a:pt x="16943" y="8834"/>
                  </a:cubicBezTo>
                  <a:lnTo>
                    <a:pt x="16968" y="8783"/>
                  </a:lnTo>
                  <a:cubicBezTo>
                    <a:pt x="17068" y="8458"/>
                    <a:pt x="17219" y="7605"/>
                    <a:pt x="16442" y="6653"/>
                  </a:cubicBezTo>
                  <a:cubicBezTo>
                    <a:pt x="16066" y="6202"/>
                    <a:pt x="15665" y="5901"/>
                    <a:pt x="15189" y="5525"/>
                  </a:cubicBezTo>
                  <a:cubicBezTo>
                    <a:pt x="14813" y="5275"/>
                    <a:pt x="14437" y="4974"/>
                    <a:pt x="13986" y="4573"/>
                  </a:cubicBezTo>
                  <a:cubicBezTo>
                    <a:pt x="13735" y="4322"/>
                    <a:pt x="11329" y="2167"/>
                    <a:pt x="8572" y="889"/>
                  </a:cubicBezTo>
                  <a:cubicBezTo>
                    <a:pt x="7620" y="438"/>
                    <a:pt x="6717" y="162"/>
                    <a:pt x="5915" y="62"/>
                  </a:cubicBezTo>
                  <a:cubicBezTo>
                    <a:pt x="5629" y="21"/>
                    <a:pt x="5343" y="1"/>
                    <a:pt x="5060" y="1"/>
                  </a:cubicBez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7" name="Google Shape;3187;p22"/>
            <p:cNvSpPr/>
            <p:nvPr/>
          </p:nvSpPr>
          <p:spPr>
            <a:xfrm>
              <a:off x="1207386" y="3962424"/>
              <a:ext cx="376414" cy="230734"/>
            </a:xfrm>
            <a:custGeom>
              <a:avLst/>
              <a:gdLst/>
              <a:ahLst/>
              <a:cxnLst/>
              <a:rect l="l" t="t" r="r" b="b"/>
              <a:pathLst>
                <a:path w="17180" h="10531" extrusionOk="0">
                  <a:moveTo>
                    <a:pt x="5427" y="1"/>
                  </a:moveTo>
                  <a:cubicBezTo>
                    <a:pt x="2574" y="1"/>
                    <a:pt x="0" y="2123"/>
                    <a:pt x="1265" y="5342"/>
                  </a:cubicBezTo>
                  <a:cubicBezTo>
                    <a:pt x="2533" y="8629"/>
                    <a:pt x="6617" y="10531"/>
                    <a:pt x="11126" y="10531"/>
                  </a:cubicBezTo>
                  <a:cubicBezTo>
                    <a:pt x="11430" y="10531"/>
                    <a:pt x="11735" y="10522"/>
                    <a:pt x="12042" y="10505"/>
                  </a:cubicBezTo>
                  <a:cubicBezTo>
                    <a:pt x="16177" y="10279"/>
                    <a:pt x="16754" y="9051"/>
                    <a:pt x="16879" y="8600"/>
                  </a:cubicBezTo>
                  <a:cubicBezTo>
                    <a:pt x="16904" y="8500"/>
                    <a:pt x="16929" y="8399"/>
                    <a:pt x="16954" y="8324"/>
                  </a:cubicBezTo>
                  <a:cubicBezTo>
                    <a:pt x="17054" y="8048"/>
                    <a:pt x="17180" y="7347"/>
                    <a:pt x="16503" y="6520"/>
                  </a:cubicBezTo>
                  <a:cubicBezTo>
                    <a:pt x="15902" y="5793"/>
                    <a:pt x="15100" y="5417"/>
                    <a:pt x="14097" y="4465"/>
                  </a:cubicBezTo>
                  <a:cubicBezTo>
                    <a:pt x="13069" y="3537"/>
                    <a:pt x="9360" y="480"/>
                    <a:pt x="6202" y="53"/>
                  </a:cubicBezTo>
                  <a:cubicBezTo>
                    <a:pt x="5943" y="18"/>
                    <a:pt x="5684" y="1"/>
                    <a:pt x="54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8" name="Google Shape;3188;p22"/>
            <p:cNvSpPr/>
            <p:nvPr/>
          </p:nvSpPr>
          <p:spPr>
            <a:xfrm>
              <a:off x="1230151" y="3926755"/>
              <a:ext cx="364473" cy="218070"/>
            </a:xfrm>
            <a:custGeom>
              <a:avLst/>
              <a:gdLst/>
              <a:ahLst/>
              <a:cxnLst/>
              <a:rect l="l" t="t" r="r" b="b"/>
              <a:pathLst>
                <a:path w="16635" h="9953" extrusionOk="0">
                  <a:moveTo>
                    <a:pt x="5911" y="1"/>
                  </a:moveTo>
                  <a:cubicBezTo>
                    <a:pt x="5863" y="1"/>
                    <a:pt x="5814" y="1"/>
                    <a:pt x="5765" y="2"/>
                  </a:cubicBezTo>
                  <a:cubicBezTo>
                    <a:pt x="1504" y="77"/>
                    <a:pt x="0" y="3561"/>
                    <a:pt x="0" y="3561"/>
                  </a:cubicBezTo>
                  <a:cubicBezTo>
                    <a:pt x="101" y="3386"/>
                    <a:pt x="201" y="3210"/>
                    <a:pt x="326" y="3035"/>
                  </a:cubicBezTo>
                  <a:cubicBezTo>
                    <a:pt x="1222" y="1925"/>
                    <a:pt x="2737" y="1270"/>
                    <a:pt x="4358" y="1270"/>
                  </a:cubicBezTo>
                  <a:cubicBezTo>
                    <a:pt x="4641" y="1270"/>
                    <a:pt x="4927" y="1290"/>
                    <a:pt x="5213" y="1331"/>
                  </a:cubicBezTo>
                  <a:cubicBezTo>
                    <a:pt x="6015" y="1431"/>
                    <a:pt x="6918" y="1707"/>
                    <a:pt x="7870" y="2158"/>
                  </a:cubicBezTo>
                  <a:cubicBezTo>
                    <a:pt x="10627" y="3436"/>
                    <a:pt x="13033" y="5591"/>
                    <a:pt x="13284" y="5842"/>
                  </a:cubicBezTo>
                  <a:cubicBezTo>
                    <a:pt x="13735" y="6243"/>
                    <a:pt x="14111" y="6544"/>
                    <a:pt x="14487" y="6794"/>
                  </a:cubicBezTo>
                  <a:cubicBezTo>
                    <a:pt x="14963" y="7170"/>
                    <a:pt x="15364" y="7471"/>
                    <a:pt x="15740" y="7922"/>
                  </a:cubicBezTo>
                  <a:cubicBezTo>
                    <a:pt x="16310" y="8610"/>
                    <a:pt x="16387" y="9237"/>
                    <a:pt x="16345" y="9656"/>
                  </a:cubicBezTo>
                  <a:lnTo>
                    <a:pt x="16345" y="9656"/>
                  </a:lnTo>
                  <a:cubicBezTo>
                    <a:pt x="16634" y="7910"/>
                    <a:pt x="15610" y="6338"/>
                    <a:pt x="14487" y="5065"/>
                  </a:cubicBezTo>
                  <a:cubicBezTo>
                    <a:pt x="12336" y="2618"/>
                    <a:pt x="9382" y="1"/>
                    <a:pt x="5911" y="1"/>
                  </a:cubicBezTo>
                  <a:close/>
                  <a:moveTo>
                    <a:pt x="16345" y="9656"/>
                  </a:moveTo>
                  <a:cubicBezTo>
                    <a:pt x="16344" y="9663"/>
                    <a:pt x="16342" y="9670"/>
                    <a:pt x="16341" y="9676"/>
                  </a:cubicBezTo>
                  <a:cubicBezTo>
                    <a:pt x="16341" y="9680"/>
                    <a:pt x="16341" y="9684"/>
                    <a:pt x="16341" y="9688"/>
                  </a:cubicBezTo>
                  <a:lnTo>
                    <a:pt x="16341" y="9688"/>
                  </a:lnTo>
                  <a:cubicBezTo>
                    <a:pt x="16343" y="9677"/>
                    <a:pt x="16344" y="9667"/>
                    <a:pt x="16345" y="9656"/>
                  </a:cubicBezTo>
                  <a:close/>
                  <a:moveTo>
                    <a:pt x="16341" y="9688"/>
                  </a:moveTo>
                  <a:cubicBezTo>
                    <a:pt x="16329" y="9790"/>
                    <a:pt x="16311" y="9879"/>
                    <a:pt x="16291" y="9952"/>
                  </a:cubicBezTo>
                  <a:cubicBezTo>
                    <a:pt x="16339" y="9881"/>
                    <a:pt x="16341" y="9764"/>
                    <a:pt x="16341" y="9688"/>
                  </a:cubicBezTo>
                  <a:close/>
                </a:path>
              </a:pathLst>
            </a:custGeom>
            <a:solidFill>
              <a:srgbClr val="C5C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9" name="Google Shape;3189;p22"/>
            <p:cNvSpPr/>
            <p:nvPr/>
          </p:nvSpPr>
          <p:spPr>
            <a:xfrm>
              <a:off x="1258152" y="4026687"/>
              <a:ext cx="182883" cy="133213"/>
            </a:xfrm>
            <a:custGeom>
              <a:avLst/>
              <a:gdLst/>
              <a:ahLst/>
              <a:cxnLst/>
              <a:rect l="l" t="t" r="r" b="b"/>
              <a:pathLst>
                <a:path w="8347" h="6080" extrusionOk="0">
                  <a:moveTo>
                    <a:pt x="2847" y="0"/>
                  </a:moveTo>
                  <a:cubicBezTo>
                    <a:pt x="2450" y="0"/>
                    <a:pt x="2057" y="54"/>
                    <a:pt x="1680" y="178"/>
                  </a:cubicBezTo>
                  <a:cubicBezTo>
                    <a:pt x="1128" y="354"/>
                    <a:pt x="803" y="780"/>
                    <a:pt x="602" y="1281"/>
                  </a:cubicBezTo>
                  <a:cubicBezTo>
                    <a:pt x="1" y="3010"/>
                    <a:pt x="1229" y="4489"/>
                    <a:pt x="2632" y="5291"/>
                  </a:cubicBezTo>
                  <a:cubicBezTo>
                    <a:pt x="3504" y="5805"/>
                    <a:pt x="4496" y="6080"/>
                    <a:pt x="5500" y="6080"/>
                  </a:cubicBezTo>
                  <a:cubicBezTo>
                    <a:pt x="5622" y="6080"/>
                    <a:pt x="5743" y="6076"/>
                    <a:pt x="5865" y="6068"/>
                  </a:cubicBezTo>
                  <a:cubicBezTo>
                    <a:pt x="6467" y="6043"/>
                    <a:pt x="7043" y="5767"/>
                    <a:pt x="7444" y="5341"/>
                  </a:cubicBezTo>
                  <a:cubicBezTo>
                    <a:pt x="8146" y="4614"/>
                    <a:pt x="8346" y="3587"/>
                    <a:pt x="7920" y="2684"/>
                  </a:cubicBezTo>
                  <a:cubicBezTo>
                    <a:pt x="7544" y="1907"/>
                    <a:pt x="6818" y="1381"/>
                    <a:pt x="6091" y="980"/>
                  </a:cubicBezTo>
                  <a:cubicBezTo>
                    <a:pt x="5145" y="442"/>
                    <a:pt x="3978" y="0"/>
                    <a:pt x="2847" y="0"/>
                  </a:cubicBezTo>
                  <a:close/>
                </a:path>
              </a:pathLst>
            </a:custGeom>
            <a:solidFill>
              <a:srgbClr val="E3D1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0" name="Google Shape;3190;p22"/>
            <p:cNvSpPr/>
            <p:nvPr/>
          </p:nvSpPr>
          <p:spPr>
            <a:xfrm>
              <a:off x="1272985" y="4026687"/>
              <a:ext cx="168050" cy="118686"/>
            </a:xfrm>
            <a:custGeom>
              <a:avLst/>
              <a:gdLst/>
              <a:ahLst/>
              <a:cxnLst/>
              <a:rect l="l" t="t" r="r" b="b"/>
              <a:pathLst>
                <a:path w="7670" h="5417" extrusionOk="0">
                  <a:moveTo>
                    <a:pt x="2170" y="0"/>
                  </a:moveTo>
                  <a:cubicBezTo>
                    <a:pt x="1773" y="0"/>
                    <a:pt x="1380" y="54"/>
                    <a:pt x="1003" y="178"/>
                  </a:cubicBezTo>
                  <a:cubicBezTo>
                    <a:pt x="527" y="328"/>
                    <a:pt x="201" y="679"/>
                    <a:pt x="0" y="1105"/>
                  </a:cubicBezTo>
                  <a:cubicBezTo>
                    <a:pt x="151" y="980"/>
                    <a:pt x="326" y="880"/>
                    <a:pt x="527" y="830"/>
                  </a:cubicBezTo>
                  <a:cubicBezTo>
                    <a:pt x="909" y="698"/>
                    <a:pt x="1306" y="641"/>
                    <a:pt x="1706" y="641"/>
                  </a:cubicBezTo>
                  <a:cubicBezTo>
                    <a:pt x="2827" y="641"/>
                    <a:pt x="3977" y="1090"/>
                    <a:pt x="4938" y="1607"/>
                  </a:cubicBezTo>
                  <a:cubicBezTo>
                    <a:pt x="5664" y="2008"/>
                    <a:pt x="6391" y="2559"/>
                    <a:pt x="6742" y="3311"/>
                  </a:cubicBezTo>
                  <a:cubicBezTo>
                    <a:pt x="7068" y="4013"/>
                    <a:pt x="7043" y="4765"/>
                    <a:pt x="6692" y="5416"/>
                  </a:cubicBezTo>
                  <a:cubicBezTo>
                    <a:pt x="6717" y="5391"/>
                    <a:pt x="6742" y="5366"/>
                    <a:pt x="6767" y="5341"/>
                  </a:cubicBezTo>
                  <a:cubicBezTo>
                    <a:pt x="7469" y="4614"/>
                    <a:pt x="7669" y="3587"/>
                    <a:pt x="7243" y="2684"/>
                  </a:cubicBezTo>
                  <a:cubicBezTo>
                    <a:pt x="6867" y="1907"/>
                    <a:pt x="6141" y="1381"/>
                    <a:pt x="5414" y="980"/>
                  </a:cubicBezTo>
                  <a:cubicBezTo>
                    <a:pt x="4468" y="442"/>
                    <a:pt x="3301" y="0"/>
                    <a:pt x="2170" y="0"/>
                  </a:cubicBezTo>
                  <a:close/>
                </a:path>
              </a:pathLst>
            </a:custGeom>
            <a:solidFill>
              <a:srgbClr val="EA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1" name="Google Shape;3191;p22"/>
            <p:cNvSpPr/>
            <p:nvPr/>
          </p:nvSpPr>
          <p:spPr>
            <a:xfrm>
              <a:off x="1063766" y="3557526"/>
              <a:ext cx="290505" cy="324158"/>
            </a:xfrm>
            <a:custGeom>
              <a:avLst/>
              <a:gdLst/>
              <a:ahLst/>
              <a:cxnLst/>
              <a:rect l="l" t="t" r="r" b="b"/>
              <a:pathLst>
                <a:path w="13259" h="14795" extrusionOk="0">
                  <a:moveTo>
                    <a:pt x="5091" y="1"/>
                  </a:moveTo>
                  <a:cubicBezTo>
                    <a:pt x="4513" y="1"/>
                    <a:pt x="3947" y="194"/>
                    <a:pt x="3434" y="689"/>
                  </a:cubicBezTo>
                  <a:cubicBezTo>
                    <a:pt x="2081" y="1992"/>
                    <a:pt x="1053" y="3847"/>
                    <a:pt x="577" y="5776"/>
                  </a:cubicBezTo>
                  <a:cubicBezTo>
                    <a:pt x="0" y="8183"/>
                    <a:pt x="326" y="10739"/>
                    <a:pt x="2081" y="12569"/>
                  </a:cubicBezTo>
                  <a:cubicBezTo>
                    <a:pt x="3316" y="13863"/>
                    <a:pt x="5058" y="14794"/>
                    <a:pt x="6841" y="14794"/>
                  </a:cubicBezTo>
                  <a:cubicBezTo>
                    <a:pt x="7301" y="14794"/>
                    <a:pt x="7763" y="14732"/>
                    <a:pt x="8221" y="14599"/>
                  </a:cubicBezTo>
                  <a:cubicBezTo>
                    <a:pt x="10401" y="13972"/>
                    <a:pt x="11880" y="11917"/>
                    <a:pt x="12406" y="9787"/>
                  </a:cubicBezTo>
                  <a:cubicBezTo>
                    <a:pt x="13259" y="6303"/>
                    <a:pt x="10878" y="3120"/>
                    <a:pt x="8146" y="1265"/>
                  </a:cubicBezTo>
                  <a:cubicBezTo>
                    <a:pt x="7254" y="649"/>
                    <a:pt x="6152" y="1"/>
                    <a:pt x="5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2" name="Google Shape;3192;p22"/>
            <p:cNvSpPr/>
            <p:nvPr/>
          </p:nvSpPr>
          <p:spPr>
            <a:xfrm>
              <a:off x="1056075" y="3551852"/>
              <a:ext cx="304790" cy="335661"/>
            </a:xfrm>
            <a:custGeom>
              <a:avLst/>
              <a:gdLst/>
              <a:ahLst/>
              <a:cxnLst/>
              <a:rect l="l" t="t" r="r" b="b"/>
              <a:pathLst>
                <a:path w="13911" h="15320" extrusionOk="0">
                  <a:moveTo>
                    <a:pt x="5437" y="535"/>
                  </a:moveTo>
                  <a:cubicBezTo>
                    <a:pt x="6419" y="535"/>
                    <a:pt x="7454" y="1130"/>
                    <a:pt x="8346" y="1725"/>
                  </a:cubicBezTo>
                  <a:cubicBezTo>
                    <a:pt x="10903" y="3479"/>
                    <a:pt x="13334" y="6562"/>
                    <a:pt x="12482" y="9995"/>
                  </a:cubicBezTo>
                  <a:cubicBezTo>
                    <a:pt x="11930" y="12251"/>
                    <a:pt x="10376" y="14056"/>
                    <a:pt x="8497" y="14607"/>
                  </a:cubicBezTo>
                  <a:cubicBezTo>
                    <a:pt x="8047" y="14739"/>
                    <a:pt x="7600" y="14798"/>
                    <a:pt x="7161" y="14798"/>
                  </a:cubicBezTo>
                  <a:cubicBezTo>
                    <a:pt x="5348" y="14798"/>
                    <a:pt x="3681" y="13782"/>
                    <a:pt x="2632" y="12652"/>
                  </a:cubicBezTo>
                  <a:cubicBezTo>
                    <a:pt x="1078" y="11023"/>
                    <a:pt x="552" y="8692"/>
                    <a:pt x="1178" y="6086"/>
                  </a:cubicBezTo>
                  <a:cubicBezTo>
                    <a:pt x="1630" y="4231"/>
                    <a:pt x="2657" y="2426"/>
                    <a:pt x="3960" y="1148"/>
                  </a:cubicBezTo>
                  <a:cubicBezTo>
                    <a:pt x="4261" y="847"/>
                    <a:pt x="4587" y="672"/>
                    <a:pt x="4913" y="597"/>
                  </a:cubicBezTo>
                  <a:cubicBezTo>
                    <a:pt x="5085" y="555"/>
                    <a:pt x="5260" y="535"/>
                    <a:pt x="5437" y="535"/>
                  </a:cubicBezTo>
                  <a:close/>
                  <a:moveTo>
                    <a:pt x="5457" y="1"/>
                  </a:moveTo>
                  <a:cubicBezTo>
                    <a:pt x="4823" y="1"/>
                    <a:pt x="4183" y="207"/>
                    <a:pt x="3609" y="772"/>
                  </a:cubicBezTo>
                  <a:cubicBezTo>
                    <a:pt x="2206" y="2126"/>
                    <a:pt x="1153" y="4005"/>
                    <a:pt x="677" y="5960"/>
                  </a:cubicBezTo>
                  <a:cubicBezTo>
                    <a:pt x="0" y="8742"/>
                    <a:pt x="552" y="11249"/>
                    <a:pt x="2231" y="13028"/>
                  </a:cubicBezTo>
                  <a:cubicBezTo>
                    <a:pt x="3386" y="14225"/>
                    <a:pt x="5170" y="15320"/>
                    <a:pt x="7149" y="15320"/>
                  </a:cubicBezTo>
                  <a:cubicBezTo>
                    <a:pt x="7574" y="15320"/>
                    <a:pt x="8008" y="15269"/>
                    <a:pt x="8447" y="15158"/>
                  </a:cubicBezTo>
                  <a:cubicBezTo>
                    <a:pt x="8522" y="15158"/>
                    <a:pt x="8597" y="15133"/>
                    <a:pt x="8647" y="15108"/>
                  </a:cubicBezTo>
                  <a:cubicBezTo>
                    <a:pt x="11128" y="14381"/>
                    <a:pt x="12532" y="12051"/>
                    <a:pt x="13008" y="10121"/>
                  </a:cubicBezTo>
                  <a:cubicBezTo>
                    <a:pt x="13910" y="6436"/>
                    <a:pt x="11354" y="3153"/>
                    <a:pt x="8647" y="1299"/>
                  </a:cubicBezTo>
                  <a:cubicBezTo>
                    <a:pt x="8040" y="877"/>
                    <a:pt x="6762" y="1"/>
                    <a:pt x="5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3" name="Google Shape;3193;p22"/>
            <p:cNvSpPr/>
            <p:nvPr/>
          </p:nvSpPr>
          <p:spPr>
            <a:xfrm>
              <a:off x="1128006" y="3678163"/>
              <a:ext cx="163120" cy="157927"/>
            </a:xfrm>
            <a:custGeom>
              <a:avLst/>
              <a:gdLst/>
              <a:ahLst/>
              <a:cxnLst/>
              <a:rect l="l" t="t" r="r" b="b"/>
              <a:pathLst>
                <a:path w="7445" h="7208" extrusionOk="0">
                  <a:moveTo>
                    <a:pt x="3598" y="0"/>
                  </a:moveTo>
                  <a:cubicBezTo>
                    <a:pt x="3345" y="0"/>
                    <a:pt x="3089" y="31"/>
                    <a:pt x="2833" y="95"/>
                  </a:cubicBezTo>
                  <a:cubicBezTo>
                    <a:pt x="1053" y="546"/>
                    <a:pt x="1" y="2501"/>
                    <a:pt x="477" y="4431"/>
                  </a:cubicBezTo>
                  <a:cubicBezTo>
                    <a:pt x="907" y="6087"/>
                    <a:pt x="2315" y="7207"/>
                    <a:pt x="3846" y="7207"/>
                  </a:cubicBezTo>
                  <a:cubicBezTo>
                    <a:pt x="4099" y="7207"/>
                    <a:pt x="4356" y="7177"/>
                    <a:pt x="4612" y="7113"/>
                  </a:cubicBezTo>
                  <a:cubicBezTo>
                    <a:pt x="6392" y="6662"/>
                    <a:pt x="7444" y="4732"/>
                    <a:pt x="6968" y="2802"/>
                  </a:cubicBezTo>
                  <a:cubicBezTo>
                    <a:pt x="6538" y="1124"/>
                    <a:pt x="5130" y="0"/>
                    <a:pt x="3598" y="0"/>
                  </a:cubicBezTo>
                  <a:close/>
                </a:path>
              </a:pathLst>
            </a:custGeom>
            <a:solidFill>
              <a:srgbClr val="E3D1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4" name="Google Shape;3194;p22"/>
            <p:cNvSpPr/>
            <p:nvPr/>
          </p:nvSpPr>
          <p:spPr>
            <a:xfrm>
              <a:off x="1132958" y="3712080"/>
              <a:ext cx="146622" cy="124011"/>
            </a:xfrm>
            <a:custGeom>
              <a:avLst/>
              <a:gdLst/>
              <a:ahLst/>
              <a:cxnLst/>
              <a:rect l="l" t="t" r="r" b="b"/>
              <a:pathLst>
                <a:path w="6692" h="5660" extrusionOk="0">
                  <a:moveTo>
                    <a:pt x="677" y="1"/>
                  </a:moveTo>
                  <a:lnTo>
                    <a:pt x="677" y="1"/>
                  </a:lnTo>
                  <a:cubicBezTo>
                    <a:pt x="176" y="828"/>
                    <a:pt x="0" y="1855"/>
                    <a:pt x="251" y="2883"/>
                  </a:cubicBezTo>
                  <a:cubicBezTo>
                    <a:pt x="681" y="4539"/>
                    <a:pt x="2089" y="5659"/>
                    <a:pt x="3620" y="5659"/>
                  </a:cubicBezTo>
                  <a:cubicBezTo>
                    <a:pt x="3873" y="5659"/>
                    <a:pt x="4130" y="5629"/>
                    <a:pt x="4386" y="5565"/>
                  </a:cubicBezTo>
                  <a:cubicBezTo>
                    <a:pt x="5514" y="5289"/>
                    <a:pt x="6366" y="4387"/>
                    <a:pt x="6692" y="3284"/>
                  </a:cubicBezTo>
                  <a:lnTo>
                    <a:pt x="6692" y="3284"/>
                  </a:lnTo>
                  <a:cubicBezTo>
                    <a:pt x="6266" y="3986"/>
                    <a:pt x="5589" y="4537"/>
                    <a:pt x="4762" y="4738"/>
                  </a:cubicBezTo>
                  <a:cubicBezTo>
                    <a:pt x="4506" y="4802"/>
                    <a:pt x="4249" y="4832"/>
                    <a:pt x="3996" y="4832"/>
                  </a:cubicBezTo>
                  <a:cubicBezTo>
                    <a:pt x="2465" y="4832"/>
                    <a:pt x="1057" y="3712"/>
                    <a:pt x="627" y="2056"/>
                  </a:cubicBezTo>
                  <a:cubicBezTo>
                    <a:pt x="451" y="1354"/>
                    <a:pt x="476" y="652"/>
                    <a:pt x="677" y="1"/>
                  </a:cubicBezTo>
                  <a:close/>
                </a:path>
              </a:pathLst>
            </a:custGeom>
            <a:solidFill>
              <a:srgbClr val="EA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5" name="Google Shape;3195;p22"/>
            <p:cNvSpPr/>
            <p:nvPr/>
          </p:nvSpPr>
          <p:spPr>
            <a:xfrm>
              <a:off x="730449" y="3855175"/>
              <a:ext cx="377268" cy="246729"/>
            </a:xfrm>
            <a:custGeom>
              <a:avLst/>
              <a:gdLst/>
              <a:ahLst/>
              <a:cxnLst/>
              <a:rect l="l" t="t" r="r" b="b"/>
              <a:pathLst>
                <a:path w="17219" h="11261" extrusionOk="0">
                  <a:moveTo>
                    <a:pt x="5061" y="0"/>
                  </a:moveTo>
                  <a:cubicBezTo>
                    <a:pt x="3439" y="0"/>
                    <a:pt x="1924" y="659"/>
                    <a:pt x="1028" y="1791"/>
                  </a:cubicBezTo>
                  <a:cubicBezTo>
                    <a:pt x="151" y="2893"/>
                    <a:pt x="0" y="4322"/>
                    <a:pt x="577" y="5851"/>
                  </a:cubicBezTo>
                  <a:cubicBezTo>
                    <a:pt x="1278" y="7630"/>
                    <a:pt x="2732" y="9059"/>
                    <a:pt x="4837" y="10036"/>
                  </a:cubicBezTo>
                  <a:cubicBezTo>
                    <a:pt x="6591" y="10835"/>
                    <a:pt x="8697" y="11261"/>
                    <a:pt x="10880" y="11261"/>
                  </a:cubicBezTo>
                  <a:cubicBezTo>
                    <a:pt x="11162" y="11261"/>
                    <a:pt x="11445" y="11254"/>
                    <a:pt x="11730" y="11239"/>
                  </a:cubicBezTo>
                  <a:cubicBezTo>
                    <a:pt x="13835" y="11114"/>
                    <a:pt x="16466" y="10663"/>
                    <a:pt x="16893" y="9059"/>
                  </a:cubicBezTo>
                  <a:cubicBezTo>
                    <a:pt x="16893" y="8984"/>
                    <a:pt x="16918" y="8908"/>
                    <a:pt x="16943" y="8833"/>
                  </a:cubicBezTo>
                  <a:lnTo>
                    <a:pt x="16968" y="8783"/>
                  </a:lnTo>
                  <a:cubicBezTo>
                    <a:pt x="17068" y="8457"/>
                    <a:pt x="17218" y="7605"/>
                    <a:pt x="16441" y="6653"/>
                  </a:cubicBezTo>
                  <a:cubicBezTo>
                    <a:pt x="16065" y="6227"/>
                    <a:pt x="15664" y="5901"/>
                    <a:pt x="15188" y="5550"/>
                  </a:cubicBezTo>
                  <a:cubicBezTo>
                    <a:pt x="14837" y="5274"/>
                    <a:pt x="14436" y="4974"/>
                    <a:pt x="13985" y="4573"/>
                  </a:cubicBezTo>
                  <a:cubicBezTo>
                    <a:pt x="13735" y="4347"/>
                    <a:pt x="11329" y="2166"/>
                    <a:pt x="8572" y="888"/>
                  </a:cubicBezTo>
                  <a:cubicBezTo>
                    <a:pt x="7619" y="462"/>
                    <a:pt x="6717" y="161"/>
                    <a:pt x="5915" y="61"/>
                  </a:cubicBezTo>
                  <a:cubicBezTo>
                    <a:pt x="5629" y="20"/>
                    <a:pt x="5344" y="0"/>
                    <a:pt x="50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6" name="Google Shape;3196;p22"/>
            <p:cNvSpPr/>
            <p:nvPr/>
          </p:nvSpPr>
          <p:spPr>
            <a:xfrm>
              <a:off x="723547" y="3863040"/>
              <a:ext cx="375932" cy="231194"/>
            </a:xfrm>
            <a:custGeom>
              <a:avLst/>
              <a:gdLst/>
              <a:ahLst/>
              <a:cxnLst/>
              <a:rect l="l" t="t" r="r" b="b"/>
              <a:pathLst>
                <a:path w="17158" h="10552" extrusionOk="0">
                  <a:moveTo>
                    <a:pt x="5425" y="1"/>
                  </a:moveTo>
                  <a:cubicBezTo>
                    <a:pt x="2556" y="1"/>
                    <a:pt x="1" y="2125"/>
                    <a:pt x="1243" y="5366"/>
                  </a:cubicBezTo>
                  <a:cubicBezTo>
                    <a:pt x="2517" y="8670"/>
                    <a:pt x="6634" y="10551"/>
                    <a:pt x="11169" y="10551"/>
                  </a:cubicBezTo>
                  <a:cubicBezTo>
                    <a:pt x="11451" y="10551"/>
                    <a:pt x="11735" y="10544"/>
                    <a:pt x="12020" y="10529"/>
                  </a:cubicBezTo>
                  <a:cubicBezTo>
                    <a:pt x="16155" y="10304"/>
                    <a:pt x="16731" y="9076"/>
                    <a:pt x="16857" y="8599"/>
                  </a:cubicBezTo>
                  <a:cubicBezTo>
                    <a:pt x="16882" y="8499"/>
                    <a:pt x="16907" y="8424"/>
                    <a:pt x="16932" y="8324"/>
                  </a:cubicBezTo>
                  <a:cubicBezTo>
                    <a:pt x="17032" y="8048"/>
                    <a:pt x="17157" y="7346"/>
                    <a:pt x="16481" y="6519"/>
                  </a:cubicBezTo>
                  <a:cubicBezTo>
                    <a:pt x="15879" y="5792"/>
                    <a:pt x="15077" y="5417"/>
                    <a:pt x="14075" y="4489"/>
                  </a:cubicBezTo>
                  <a:cubicBezTo>
                    <a:pt x="13047" y="3562"/>
                    <a:pt x="9338" y="479"/>
                    <a:pt x="6205" y="53"/>
                  </a:cubicBezTo>
                  <a:cubicBezTo>
                    <a:pt x="5944" y="18"/>
                    <a:pt x="5683" y="1"/>
                    <a:pt x="5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7" name="Google Shape;3197;p22"/>
            <p:cNvSpPr/>
            <p:nvPr/>
          </p:nvSpPr>
          <p:spPr>
            <a:xfrm>
              <a:off x="745807" y="3827393"/>
              <a:ext cx="364648" cy="218026"/>
            </a:xfrm>
            <a:custGeom>
              <a:avLst/>
              <a:gdLst/>
              <a:ahLst/>
              <a:cxnLst/>
              <a:rect l="l" t="t" r="r" b="b"/>
              <a:pathLst>
                <a:path w="16643" h="9951" extrusionOk="0">
                  <a:moveTo>
                    <a:pt x="5864" y="0"/>
                  </a:moveTo>
                  <a:cubicBezTo>
                    <a:pt x="5831" y="0"/>
                    <a:pt x="5798" y="0"/>
                    <a:pt x="5765" y="1"/>
                  </a:cubicBezTo>
                  <a:cubicBezTo>
                    <a:pt x="1505" y="76"/>
                    <a:pt x="1" y="3560"/>
                    <a:pt x="1" y="3560"/>
                  </a:cubicBezTo>
                  <a:cubicBezTo>
                    <a:pt x="101" y="3384"/>
                    <a:pt x="201" y="3209"/>
                    <a:pt x="327" y="3059"/>
                  </a:cubicBezTo>
                  <a:cubicBezTo>
                    <a:pt x="1223" y="1927"/>
                    <a:pt x="2738" y="1268"/>
                    <a:pt x="4360" y="1268"/>
                  </a:cubicBezTo>
                  <a:cubicBezTo>
                    <a:pt x="4643" y="1268"/>
                    <a:pt x="4928" y="1288"/>
                    <a:pt x="5214" y="1329"/>
                  </a:cubicBezTo>
                  <a:cubicBezTo>
                    <a:pt x="6016" y="1429"/>
                    <a:pt x="6918" y="1730"/>
                    <a:pt x="7871" y="2156"/>
                  </a:cubicBezTo>
                  <a:cubicBezTo>
                    <a:pt x="10628" y="3434"/>
                    <a:pt x="13034" y="5615"/>
                    <a:pt x="13284" y="5841"/>
                  </a:cubicBezTo>
                  <a:cubicBezTo>
                    <a:pt x="13735" y="6242"/>
                    <a:pt x="14136" y="6542"/>
                    <a:pt x="14487" y="6818"/>
                  </a:cubicBezTo>
                  <a:cubicBezTo>
                    <a:pt x="14963" y="7169"/>
                    <a:pt x="15364" y="7495"/>
                    <a:pt x="15740" y="7921"/>
                  </a:cubicBezTo>
                  <a:cubicBezTo>
                    <a:pt x="16467" y="8798"/>
                    <a:pt x="16392" y="9575"/>
                    <a:pt x="16292" y="9951"/>
                  </a:cubicBezTo>
                  <a:cubicBezTo>
                    <a:pt x="16342" y="9901"/>
                    <a:pt x="16342" y="9775"/>
                    <a:pt x="16342" y="9700"/>
                  </a:cubicBezTo>
                  <a:cubicBezTo>
                    <a:pt x="16643" y="7921"/>
                    <a:pt x="15615" y="6342"/>
                    <a:pt x="14487" y="5089"/>
                  </a:cubicBezTo>
                  <a:cubicBezTo>
                    <a:pt x="12327" y="2630"/>
                    <a:pt x="9355" y="0"/>
                    <a:pt x="58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8" name="Google Shape;3198;p22"/>
            <p:cNvSpPr/>
            <p:nvPr/>
          </p:nvSpPr>
          <p:spPr>
            <a:xfrm>
              <a:off x="773830" y="3927368"/>
              <a:ext cx="182883" cy="133147"/>
            </a:xfrm>
            <a:custGeom>
              <a:avLst/>
              <a:gdLst/>
              <a:ahLst/>
              <a:cxnLst/>
              <a:rect l="l" t="t" r="r" b="b"/>
              <a:pathLst>
                <a:path w="8347" h="6077" extrusionOk="0">
                  <a:moveTo>
                    <a:pt x="2835" y="0"/>
                  </a:moveTo>
                  <a:cubicBezTo>
                    <a:pt x="2444" y="0"/>
                    <a:pt x="2056" y="53"/>
                    <a:pt x="1679" y="175"/>
                  </a:cubicBezTo>
                  <a:cubicBezTo>
                    <a:pt x="1153" y="375"/>
                    <a:pt x="802" y="776"/>
                    <a:pt x="602" y="1278"/>
                  </a:cubicBezTo>
                  <a:cubicBezTo>
                    <a:pt x="0" y="3007"/>
                    <a:pt x="1228" y="4511"/>
                    <a:pt x="2632" y="5313"/>
                  </a:cubicBezTo>
                  <a:cubicBezTo>
                    <a:pt x="3503" y="5804"/>
                    <a:pt x="4494" y="6077"/>
                    <a:pt x="5498" y="6077"/>
                  </a:cubicBezTo>
                  <a:cubicBezTo>
                    <a:pt x="5620" y="6077"/>
                    <a:pt x="5743" y="6073"/>
                    <a:pt x="5865" y="6065"/>
                  </a:cubicBezTo>
                  <a:cubicBezTo>
                    <a:pt x="6466" y="6039"/>
                    <a:pt x="7043" y="5764"/>
                    <a:pt x="7444" y="5338"/>
                  </a:cubicBezTo>
                  <a:cubicBezTo>
                    <a:pt x="8146" y="4636"/>
                    <a:pt x="8346" y="3583"/>
                    <a:pt x="7920" y="2681"/>
                  </a:cubicBezTo>
                  <a:cubicBezTo>
                    <a:pt x="7544" y="1929"/>
                    <a:pt x="6817" y="1378"/>
                    <a:pt x="6090" y="977"/>
                  </a:cubicBezTo>
                  <a:cubicBezTo>
                    <a:pt x="5138" y="454"/>
                    <a:pt x="3977" y="0"/>
                    <a:pt x="28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9" name="Google Shape;3199;p22"/>
            <p:cNvSpPr/>
            <p:nvPr/>
          </p:nvSpPr>
          <p:spPr>
            <a:xfrm>
              <a:off x="788642" y="3927368"/>
              <a:ext cx="168072" cy="118599"/>
            </a:xfrm>
            <a:custGeom>
              <a:avLst/>
              <a:gdLst/>
              <a:ahLst/>
              <a:cxnLst/>
              <a:rect l="l" t="t" r="r" b="b"/>
              <a:pathLst>
                <a:path w="7671" h="5413" extrusionOk="0">
                  <a:moveTo>
                    <a:pt x="2159" y="0"/>
                  </a:moveTo>
                  <a:cubicBezTo>
                    <a:pt x="1768" y="0"/>
                    <a:pt x="1380" y="53"/>
                    <a:pt x="1003" y="175"/>
                  </a:cubicBezTo>
                  <a:cubicBezTo>
                    <a:pt x="527" y="350"/>
                    <a:pt x="201" y="676"/>
                    <a:pt x="1" y="1102"/>
                  </a:cubicBezTo>
                  <a:cubicBezTo>
                    <a:pt x="151" y="977"/>
                    <a:pt x="327" y="877"/>
                    <a:pt x="527" y="826"/>
                  </a:cubicBezTo>
                  <a:cubicBezTo>
                    <a:pt x="905" y="703"/>
                    <a:pt x="1296" y="648"/>
                    <a:pt x="1690" y="648"/>
                  </a:cubicBezTo>
                  <a:cubicBezTo>
                    <a:pt x="2816" y="648"/>
                    <a:pt x="3973" y="1090"/>
                    <a:pt x="4938" y="1628"/>
                  </a:cubicBezTo>
                  <a:cubicBezTo>
                    <a:pt x="5665" y="2029"/>
                    <a:pt x="6392" y="2556"/>
                    <a:pt x="6768" y="3333"/>
                  </a:cubicBezTo>
                  <a:cubicBezTo>
                    <a:pt x="7094" y="4009"/>
                    <a:pt x="7044" y="4786"/>
                    <a:pt x="6693" y="5413"/>
                  </a:cubicBezTo>
                  <a:cubicBezTo>
                    <a:pt x="6718" y="5388"/>
                    <a:pt x="6743" y="5363"/>
                    <a:pt x="6768" y="5338"/>
                  </a:cubicBezTo>
                  <a:cubicBezTo>
                    <a:pt x="7470" y="4636"/>
                    <a:pt x="7670" y="3583"/>
                    <a:pt x="7244" y="2681"/>
                  </a:cubicBezTo>
                  <a:cubicBezTo>
                    <a:pt x="6868" y="1929"/>
                    <a:pt x="6141" y="1378"/>
                    <a:pt x="5414" y="977"/>
                  </a:cubicBezTo>
                  <a:cubicBezTo>
                    <a:pt x="4462" y="454"/>
                    <a:pt x="3301" y="0"/>
                    <a:pt x="2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0" name="Google Shape;3200;p22"/>
            <p:cNvSpPr/>
            <p:nvPr/>
          </p:nvSpPr>
          <p:spPr>
            <a:xfrm>
              <a:off x="1294391" y="3421487"/>
              <a:ext cx="287218" cy="298305"/>
            </a:xfrm>
            <a:custGeom>
              <a:avLst/>
              <a:gdLst/>
              <a:ahLst/>
              <a:cxnLst/>
              <a:rect l="l" t="t" r="r" b="b"/>
              <a:pathLst>
                <a:path w="13109" h="13615" extrusionOk="0">
                  <a:moveTo>
                    <a:pt x="9283" y="1"/>
                  </a:moveTo>
                  <a:cubicBezTo>
                    <a:pt x="7629" y="1"/>
                    <a:pt x="5860" y="428"/>
                    <a:pt x="4337" y="1234"/>
                  </a:cubicBezTo>
                  <a:cubicBezTo>
                    <a:pt x="2131" y="2386"/>
                    <a:pt x="427" y="4291"/>
                    <a:pt x="201" y="6848"/>
                  </a:cubicBezTo>
                  <a:cubicBezTo>
                    <a:pt x="1" y="9078"/>
                    <a:pt x="753" y="11559"/>
                    <a:pt x="2733" y="12788"/>
                  </a:cubicBezTo>
                  <a:cubicBezTo>
                    <a:pt x="3627" y="13364"/>
                    <a:pt x="4659" y="13615"/>
                    <a:pt x="5702" y="13615"/>
                  </a:cubicBezTo>
                  <a:cubicBezTo>
                    <a:pt x="6881" y="13615"/>
                    <a:pt x="8075" y="13294"/>
                    <a:pt x="9098" y="12762"/>
                  </a:cubicBezTo>
                  <a:cubicBezTo>
                    <a:pt x="12281" y="11108"/>
                    <a:pt x="13109" y="7249"/>
                    <a:pt x="12708" y="3940"/>
                  </a:cubicBezTo>
                  <a:cubicBezTo>
                    <a:pt x="12507" y="2286"/>
                    <a:pt x="12056" y="181"/>
                    <a:pt x="10026" y="31"/>
                  </a:cubicBezTo>
                  <a:cubicBezTo>
                    <a:pt x="9782" y="11"/>
                    <a:pt x="9534" y="1"/>
                    <a:pt x="92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1" name="Google Shape;3201;p22"/>
            <p:cNvSpPr/>
            <p:nvPr/>
          </p:nvSpPr>
          <p:spPr>
            <a:xfrm>
              <a:off x="1288913" y="3415483"/>
              <a:ext cx="298195" cy="310246"/>
            </a:xfrm>
            <a:custGeom>
              <a:avLst/>
              <a:gdLst/>
              <a:ahLst/>
              <a:cxnLst/>
              <a:rect l="l" t="t" r="r" b="b"/>
              <a:pathLst>
                <a:path w="13610" h="14160" extrusionOk="0">
                  <a:moveTo>
                    <a:pt x="9613" y="534"/>
                  </a:moveTo>
                  <a:cubicBezTo>
                    <a:pt x="9828" y="534"/>
                    <a:pt x="10041" y="541"/>
                    <a:pt x="10251" y="555"/>
                  </a:cubicBezTo>
                  <a:cubicBezTo>
                    <a:pt x="10677" y="605"/>
                    <a:pt x="11028" y="731"/>
                    <a:pt x="11303" y="931"/>
                  </a:cubicBezTo>
                  <a:cubicBezTo>
                    <a:pt x="12256" y="1583"/>
                    <a:pt x="12557" y="2986"/>
                    <a:pt x="12707" y="4239"/>
                  </a:cubicBezTo>
                  <a:cubicBezTo>
                    <a:pt x="13058" y="7322"/>
                    <a:pt x="12356" y="11182"/>
                    <a:pt x="9223" y="12811"/>
                  </a:cubicBezTo>
                  <a:cubicBezTo>
                    <a:pt x="8177" y="13347"/>
                    <a:pt x="7040" y="13616"/>
                    <a:pt x="5961" y="13616"/>
                  </a:cubicBezTo>
                  <a:cubicBezTo>
                    <a:pt x="4920" y="13616"/>
                    <a:pt x="3933" y="13366"/>
                    <a:pt x="3133" y="12861"/>
                  </a:cubicBezTo>
                  <a:cubicBezTo>
                    <a:pt x="1078" y="11558"/>
                    <a:pt x="526" y="9051"/>
                    <a:pt x="702" y="7147"/>
                  </a:cubicBezTo>
                  <a:cubicBezTo>
                    <a:pt x="927" y="4891"/>
                    <a:pt x="2331" y="2986"/>
                    <a:pt x="4712" y="1733"/>
                  </a:cubicBezTo>
                  <a:cubicBezTo>
                    <a:pt x="6198" y="957"/>
                    <a:pt x="7960" y="534"/>
                    <a:pt x="9613" y="534"/>
                  </a:cubicBezTo>
                  <a:close/>
                  <a:moveTo>
                    <a:pt x="9561" y="0"/>
                  </a:moveTo>
                  <a:cubicBezTo>
                    <a:pt x="7838" y="0"/>
                    <a:pt x="6016" y="450"/>
                    <a:pt x="4461" y="1282"/>
                  </a:cubicBezTo>
                  <a:cubicBezTo>
                    <a:pt x="1930" y="2610"/>
                    <a:pt x="401" y="4665"/>
                    <a:pt x="176" y="7097"/>
                  </a:cubicBezTo>
                  <a:cubicBezTo>
                    <a:pt x="0" y="9102"/>
                    <a:pt x="551" y="11733"/>
                    <a:pt x="2657" y="13187"/>
                  </a:cubicBezTo>
                  <a:cubicBezTo>
                    <a:pt x="2707" y="13212"/>
                    <a:pt x="2782" y="13262"/>
                    <a:pt x="2832" y="13287"/>
                  </a:cubicBezTo>
                  <a:cubicBezTo>
                    <a:pt x="3803" y="13912"/>
                    <a:pt x="4874" y="14159"/>
                    <a:pt x="5920" y="14159"/>
                  </a:cubicBezTo>
                  <a:cubicBezTo>
                    <a:pt x="7223" y="14159"/>
                    <a:pt x="8487" y="13776"/>
                    <a:pt x="9474" y="13262"/>
                  </a:cubicBezTo>
                  <a:cubicBezTo>
                    <a:pt x="12832" y="11533"/>
                    <a:pt x="13609" y="7422"/>
                    <a:pt x="13233" y="4189"/>
                  </a:cubicBezTo>
                  <a:cubicBezTo>
                    <a:pt x="13083" y="3112"/>
                    <a:pt x="12757" y="229"/>
                    <a:pt x="10301" y="29"/>
                  </a:cubicBezTo>
                  <a:cubicBezTo>
                    <a:pt x="10057" y="10"/>
                    <a:pt x="9810" y="0"/>
                    <a:pt x="9561" y="0"/>
                  </a:cubicBez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2" name="Google Shape;3202;p22"/>
            <p:cNvSpPr/>
            <p:nvPr/>
          </p:nvSpPr>
          <p:spPr>
            <a:xfrm>
              <a:off x="1336677" y="3519556"/>
              <a:ext cx="170241" cy="154816"/>
            </a:xfrm>
            <a:custGeom>
              <a:avLst/>
              <a:gdLst/>
              <a:ahLst/>
              <a:cxnLst/>
              <a:rect l="l" t="t" r="r" b="b"/>
              <a:pathLst>
                <a:path w="7770" h="7066" extrusionOk="0">
                  <a:moveTo>
                    <a:pt x="4159" y="0"/>
                  </a:moveTo>
                  <a:cubicBezTo>
                    <a:pt x="3027" y="0"/>
                    <a:pt x="1870" y="571"/>
                    <a:pt x="1128" y="1620"/>
                  </a:cubicBezTo>
                  <a:cubicBezTo>
                    <a:pt x="1" y="3274"/>
                    <a:pt x="301" y="5454"/>
                    <a:pt x="1830" y="6507"/>
                  </a:cubicBezTo>
                  <a:cubicBezTo>
                    <a:pt x="2379" y="6885"/>
                    <a:pt x="3006" y="7066"/>
                    <a:pt x="3636" y="7066"/>
                  </a:cubicBezTo>
                  <a:cubicBezTo>
                    <a:pt x="4763" y="7066"/>
                    <a:pt x="5903" y="6489"/>
                    <a:pt x="6642" y="5429"/>
                  </a:cubicBezTo>
                  <a:cubicBezTo>
                    <a:pt x="7770" y="3800"/>
                    <a:pt x="7469" y="1595"/>
                    <a:pt x="5940" y="542"/>
                  </a:cubicBezTo>
                  <a:cubicBezTo>
                    <a:pt x="5404" y="176"/>
                    <a:pt x="4785" y="0"/>
                    <a:pt x="4159" y="0"/>
                  </a:cubicBezTo>
                  <a:close/>
                </a:path>
              </a:pathLst>
            </a:custGeom>
            <a:solidFill>
              <a:srgbClr val="E3D1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3" name="Google Shape;3203;p22"/>
            <p:cNvSpPr/>
            <p:nvPr/>
          </p:nvSpPr>
          <p:spPr>
            <a:xfrm>
              <a:off x="1336677" y="3520433"/>
              <a:ext cx="111500" cy="153983"/>
            </a:xfrm>
            <a:custGeom>
              <a:avLst/>
              <a:gdLst/>
              <a:ahLst/>
              <a:cxnLst/>
              <a:rect l="l" t="t" r="r" b="b"/>
              <a:pathLst>
                <a:path w="5089" h="7028" extrusionOk="0">
                  <a:moveTo>
                    <a:pt x="3559" y="1"/>
                  </a:moveTo>
                  <a:lnTo>
                    <a:pt x="3559" y="1"/>
                  </a:lnTo>
                  <a:cubicBezTo>
                    <a:pt x="2632" y="176"/>
                    <a:pt x="1730" y="703"/>
                    <a:pt x="1128" y="1580"/>
                  </a:cubicBezTo>
                  <a:cubicBezTo>
                    <a:pt x="1" y="3234"/>
                    <a:pt x="301" y="5414"/>
                    <a:pt x="1830" y="6467"/>
                  </a:cubicBezTo>
                  <a:cubicBezTo>
                    <a:pt x="2376" y="6845"/>
                    <a:pt x="2993" y="7028"/>
                    <a:pt x="3619" y="7028"/>
                  </a:cubicBezTo>
                  <a:cubicBezTo>
                    <a:pt x="4113" y="7028"/>
                    <a:pt x="4613" y="6914"/>
                    <a:pt x="5088" y="6693"/>
                  </a:cubicBezTo>
                  <a:lnTo>
                    <a:pt x="5088" y="6693"/>
                  </a:lnTo>
                  <a:cubicBezTo>
                    <a:pt x="4886" y="6729"/>
                    <a:pt x="4682" y="6748"/>
                    <a:pt x="4478" y="6748"/>
                  </a:cubicBezTo>
                  <a:cubicBezTo>
                    <a:pt x="3853" y="6748"/>
                    <a:pt x="3237" y="6570"/>
                    <a:pt x="2707" y="6191"/>
                  </a:cubicBezTo>
                  <a:cubicBezTo>
                    <a:pt x="1178" y="5139"/>
                    <a:pt x="878" y="2958"/>
                    <a:pt x="2006" y="1329"/>
                  </a:cubicBezTo>
                  <a:cubicBezTo>
                    <a:pt x="2432" y="728"/>
                    <a:pt x="2958" y="276"/>
                    <a:pt x="3559" y="1"/>
                  </a:cubicBezTo>
                  <a:close/>
                </a:path>
              </a:pathLst>
            </a:custGeom>
            <a:solidFill>
              <a:srgbClr val="EA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4" name="Google Shape;3204;p22"/>
            <p:cNvSpPr/>
            <p:nvPr/>
          </p:nvSpPr>
          <p:spPr>
            <a:xfrm>
              <a:off x="1108791" y="3918013"/>
              <a:ext cx="505770" cy="358053"/>
            </a:xfrm>
            <a:custGeom>
              <a:avLst/>
              <a:gdLst/>
              <a:ahLst/>
              <a:cxnLst/>
              <a:rect l="l" t="t" r="r" b="b"/>
              <a:pathLst>
                <a:path w="23084" h="16342" extrusionOk="0">
                  <a:moveTo>
                    <a:pt x="0" y="0"/>
                  </a:moveTo>
                  <a:lnTo>
                    <a:pt x="0" y="0"/>
                  </a:lnTo>
                  <a:cubicBezTo>
                    <a:pt x="2457" y="3710"/>
                    <a:pt x="5264" y="7920"/>
                    <a:pt x="9148" y="10953"/>
                  </a:cubicBezTo>
                  <a:cubicBezTo>
                    <a:pt x="10226" y="11805"/>
                    <a:pt x="11454" y="12632"/>
                    <a:pt x="12933" y="13459"/>
                  </a:cubicBezTo>
                  <a:cubicBezTo>
                    <a:pt x="14863" y="14562"/>
                    <a:pt x="16868" y="15514"/>
                    <a:pt x="18923" y="16341"/>
                  </a:cubicBezTo>
                  <a:cubicBezTo>
                    <a:pt x="18923" y="16341"/>
                    <a:pt x="21554" y="14361"/>
                    <a:pt x="23083" y="14186"/>
                  </a:cubicBezTo>
                  <a:cubicBezTo>
                    <a:pt x="20126" y="13284"/>
                    <a:pt x="17294" y="12055"/>
                    <a:pt x="14612" y="10527"/>
                  </a:cubicBezTo>
                  <a:cubicBezTo>
                    <a:pt x="13284" y="9775"/>
                    <a:pt x="12181" y="9048"/>
                    <a:pt x="11229" y="8296"/>
                  </a:cubicBezTo>
                  <a:cubicBezTo>
                    <a:pt x="8722" y="6316"/>
                    <a:pt x="6667" y="3735"/>
                    <a:pt x="4813" y="1053"/>
                  </a:cubicBezTo>
                  <a:cubicBezTo>
                    <a:pt x="4269" y="1236"/>
                    <a:pt x="3757" y="1310"/>
                    <a:pt x="3284" y="1310"/>
                  </a:cubicBezTo>
                  <a:cubicBezTo>
                    <a:pt x="1294" y="131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5" name="Google Shape;3205;p22"/>
            <p:cNvSpPr/>
            <p:nvPr/>
          </p:nvSpPr>
          <p:spPr>
            <a:xfrm>
              <a:off x="1523373" y="4228807"/>
              <a:ext cx="91189" cy="47260"/>
            </a:xfrm>
            <a:custGeom>
              <a:avLst/>
              <a:gdLst/>
              <a:ahLst/>
              <a:cxnLst/>
              <a:rect l="l" t="t" r="r" b="b"/>
              <a:pathLst>
                <a:path w="4162" h="2157" extrusionOk="0">
                  <a:moveTo>
                    <a:pt x="4161" y="1"/>
                  </a:moveTo>
                  <a:lnTo>
                    <a:pt x="4161" y="1"/>
                  </a:lnTo>
                  <a:cubicBezTo>
                    <a:pt x="2632" y="176"/>
                    <a:pt x="1" y="2156"/>
                    <a:pt x="1" y="2156"/>
                  </a:cubicBezTo>
                  <a:cubicBezTo>
                    <a:pt x="2231" y="2156"/>
                    <a:pt x="4161" y="1"/>
                    <a:pt x="41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6" name="Google Shape;3206;p22"/>
            <p:cNvSpPr/>
            <p:nvPr/>
          </p:nvSpPr>
          <p:spPr>
            <a:xfrm>
              <a:off x="1108791" y="3911330"/>
              <a:ext cx="105453" cy="35385"/>
            </a:xfrm>
            <a:custGeom>
              <a:avLst/>
              <a:gdLst/>
              <a:ahLst/>
              <a:cxnLst/>
              <a:rect l="l" t="t" r="r" b="b"/>
              <a:pathLst>
                <a:path w="4813" h="1615" extrusionOk="0">
                  <a:moveTo>
                    <a:pt x="1961" y="408"/>
                  </a:moveTo>
                  <a:cubicBezTo>
                    <a:pt x="2911" y="408"/>
                    <a:pt x="3584" y="1082"/>
                    <a:pt x="3584" y="1082"/>
                  </a:cubicBezTo>
                  <a:cubicBezTo>
                    <a:pt x="3315" y="1174"/>
                    <a:pt x="3061" y="1211"/>
                    <a:pt x="2827" y="1211"/>
                  </a:cubicBezTo>
                  <a:cubicBezTo>
                    <a:pt x="1842" y="1211"/>
                    <a:pt x="1203" y="556"/>
                    <a:pt x="1203" y="556"/>
                  </a:cubicBezTo>
                  <a:cubicBezTo>
                    <a:pt x="1469" y="451"/>
                    <a:pt x="1724" y="408"/>
                    <a:pt x="1961" y="408"/>
                  </a:cubicBezTo>
                  <a:close/>
                  <a:moveTo>
                    <a:pt x="1544" y="1"/>
                  </a:moveTo>
                  <a:cubicBezTo>
                    <a:pt x="1061" y="1"/>
                    <a:pt x="542" y="88"/>
                    <a:pt x="0" y="305"/>
                  </a:cubicBezTo>
                  <a:cubicBezTo>
                    <a:pt x="0" y="305"/>
                    <a:pt x="1293" y="1615"/>
                    <a:pt x="3284" y="1615"/>
                  </a:cubicBezTo>
                  <a:cubicBezTo>
                    <a:pt x="3757" y="1615"/>
                    <a:pt x="4269" y="1541"/>
                    <a:pt x="4813" y="1358"/>
                  </a:cubicBezTo>
                  <a:cubicBezTo>
                    <a:pt x="4813" y="1358"/>
                    <a:pt x="3456" y="1"/>
                    <a:pt x="1544" y="1"/>
                  </a:cubicBezTo>
                  <a:close/>
                </a:path>
              </a:pathLst>
            </a:custGeom>
            <a:solidFill>
              <a:srgbClr val="6B97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7" name="Google Shape;3207;p22"/>
            <p:cNvSpPr/>
            <p:nvPr/>
          </p:nvSpPr>
          <p:spPr>
            <a:xfrm>
              <a:off x="1135149" y="3920269"/>
              <a:ext cx="52190" cy="17594"/>
            </a:xfrm>
            <a:custGeom>
              <a:avLst/>
              <a:gdLst/>
              <a:ahLst/>
              <a:cxnLst/>
              <a:rect l="l" t="t" r="r" b="b"/>
              <a:pathLst>
                <a:path w="2382" h="803" extrusionOk="0">
                  <a:moveTo>
                    <a:pt x="758" y="0"/>
                  </a:moveTo>
                  <a:cubicBezTo>
                    <a:pt x="521" y="0"/>
                    <a:pt x="266" y="43"/>
                    <a:pt x="0" y="148"/>
                  </a:cubicBezTo>
                  <a:cubicBezTo>
                    <a:pt x="0" y="148"/>
                    <a:pt x="639" y="803"/>
                    <a:pt x="1624" y="803"/>
                  </a:cubicBezTo>
                  <a:cubicBezTo>
                    <a:pt x="1858" y="803"/>
                    <a:pt x="2112" y="766"/>
                    <a:pt x="2381" y="674"/>
                  </a:cubicBezTo>
                  <a:cubicBezTo>
                    <a:pt x="2381" y="674"/>
                    <a:pt x="1708" y="0"/>
                    <a:pt x="758" y="0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8" name="Google Shape;3208;p22"/>
            <p:cNvSpPr/>
            <p:nvPr/>
          </p:nvSpPr>
          <p:spPr>
            <a:xfrm>
              <a:off x="1361392" y="3611053"/>
              <a:ext cx="505770" cy="358053"/>
            </a:xfrm>
            <a:custGeom>
              <a:avLst/>
              <a:gdLst/>
              <a:ahLst/>
              <a:cxnLst/>
              <a:rect l="l" t="t" r="r" b="b"/>
              <a:pathLst>
                <a:path w="23084" h="16342" extrusionOk="0">
                  <a:moveTo>
                    <a:pt x="0" y="0"/>
                  </a:moveTo>
                  <a:lnTo>
                    <a:pt x="0" y="0"/>
                  </a:lnTo>
                  <a:cubicBezTo>
                    <a:pt x="2457" y="3709"/>
                    <a:pt x="5264" y="7920"/>
                    <a:pt x="9148" y="10953"/>
                  </a:cubicBezTo>
                  <a:cubicBezTo>
                    <a:pt x="10226" y="11805"/>
                    <a:pt x="11454" y="12632"/>
                    <a:pt x="12933" y="13484"/>
                  </a:cubicBezTo>
                  <a:cubicBezTo>
                    <a:pt x="14863" y="14562"/>
                    <a:pt x="16868" y="15539"/>
                    <a:pt x="18923" y="16341"/>
                  </a:cubicBezTo>
                  <a:cubicBezTo>
                    <a:pt x="18923" y="16341"/>
                    <a:pt x="21554" y="14386"/>
                    <a:pt x="23083" y="14211"/>
                  </a:cubicBezTo>
                  <a:cubicBezTo>
                    <a:pt x="20126" y="13283"/>
                    <a:pt x="17294" y="12055"/>
                    <a:pt x="14612" y="10527"/>
                  </a:cubicBezTo>
                  <a:cubicBezTo>
                    <a:pt x="13284" y="9775"/>
                    <a:pt x="12181" y="9048"/>
                    <a:pt x="11228" y="8296"/>
                  </a:cubicBezTo>
                  <a:cubicBezTo>
                    <a:pt x="8722" y="6316"/>
                    <a:pt x="6667" y="3734"/>
                    <a:pt x="4812" y="1053"/>
                  </a:cubicBezTo>
                  <a:cubicBezTo>
                    <a:pt x="4269" y="1236"/>
                    <a:pt x="3757" y="1309"/>
                    <a:pt x="3284" y="1309"/>
                  </a:cubicBezTo>
                  <a:cubicBezTo>
                    <a:pt x="1293" y="1309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9" name="Google Shape;3209;p22"/>
            <p:cNvSpPr/>
            <p:nvPr/>
          </p:nvSpPr>
          <p:spPr>
            <a:xfrm>
              <a:off x="1775973" y="3922395"/>
              <a:ext cx="91189" cy="46712"/>
            </a:xfrm>
            <a:custGeom>
              <a:avLst/>
              <a:gdLst/>
              <a:ahLst/>
              <a:cxnLst/>
              <a:rect l="l" t="t" r="r" b="b"/>
              <a:pathLst>
                <a:path w="4162" h="2132" extrusionOk="0">
                  <a:moveTo>
                    <a:pt x="4161" y="1"/>
                  </a:moveTo>
                  <a:lnTo>
                    <a:pt x="4161" y="1"/>
                  </a:lnTo>
                  <a:cubicBezTo>
                    <a:pt x="2632" y="176"/>
                    <a:pt x="1" y="2131"/>
                    <a:pt x="1" y="2131"/>
                  </a:cubicBezTo>
                  <a:cubicBezTo>
                    <a:pt x="2231" y="2131"/>
                    <a:pt x="4161" y="1"/>
                    <a:pt x="41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0" name="Google Shape;3210;p22"/>
            <p:cNvSpPr/>
            <p:nvPr/>
          </p:nvSpPr>
          <p:spPr>
            <a:xfrm>
              <a:off x="1361392" y="3604370"/>
              <a:ext cx="105453" cy="35385"/>
            </a:xfrm>
            <a:custGeom>
              <a:avLst/>
              <a:gdLst/>
              <a:ahLst/>
              <a:cxnLst/>
              <a:rect l="l" t="t" r="r" b="b"/>
              <a:pathLst>
                <a:path w="4813" h="1615" extrusionOk="0">
                  <a:moveTo>
                    <a:pt x="1961" y="433"/>
                  </a:moveTo>
                  <a:cubicBezTo>
                    <a:pt x="2911" y="433"/>
                    <a:pt x="3584" y="1107"/>
                    <a:pt x="3584" y="1107"/>
                  </a:cubicBezTo>
                  <a:cubicBezTo>
                    <a:pt x="3321" y="1192"/>
                    <a:pt x="3073" y="1226"/>
                    <a:pt x="2843" y="1226"/>
                  </a:cubicBezTo>
                  <a:cubicBezTo>
                    <a:pt x="1849" y="1226"/>
                    <a:pt x="1203" y="581"/>
                    <a:pt x="1203" y="581"/>
                  </a:cubicBezTo>
                  <a:cubicBezTo>
                    <a:pt x="1469" y="476"/>
                    <a:pt x="1724" y="433"/>
                    <a:pt x="1961" y="433"/>
                  </a:cubicBezTo>
                  <a:close/>
                  <a:moveTo>
                    <a:pt x="1544" y="1"/>
                  </a:moveTo>
                  <a:cubicBezTo>
                    <a:pt x="1061" y="1"/>
                    <a:pt x="542" y="88"/>
                    <a:pt x="0" y="305"/>
                  </a:cubicBezTo>
                  <a:cubicBezTo>
                    <a:pt x="0" y="305"/>
                    <a:pt x="1293" y="1614"/>
                    <a:pt x="3284" y="1614"/>
                  </a:cubicBezTo>
                  <a:cubicBezTo>
                    <a:pt x="3757" y="1614"/>
                    <a:pt x="4269" y="1541"/>
                    <a:pt x="4812" y="1358"/>
                  </a:cubicBezTo>
                  <a:cubicBezTo>
                    <a:pt x="4812" y="1358"/>
                    <a:pt x="3455" y="1"/>
                    <a:pt x="1544" y="1"/>
                  </a:cubicBezTo>
                  <a:close/>
                </a:path>
              </a:pathLst>
            </a:custGeom>
            <a:solidFill>
              <a:srgbClr val="6B97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1" name="Google Shape;3211;p22"/>
            <p:cNvSpPr/>
            <p:nvPr/>
          </p:nvSpPr>
          <p:spPr>
            <a:xfrm>
              <a:off x="1387750" y="3613857"/>
              <a:ext cx="52190" cy="17397"/>
            </a:xfrm>
            <a:custGeom>
              <a:avLst/>
              <a:gdLst/>
              <a:ahLst/>
              <a:cxnLst/>
              <a:rect l="l" t="t" r="r" b="b"/>
              <a:pathLst>
                <a:path w="2382" h="794" extrusionOk="0">
                  <a:moveTo>
                    <a:pt x="758" y="0"/>
                  </a:moveTo>
                  <a:cubicBezTo>
                    <a:pt x="521" y="0"/>
                    <a:pt x="266" y="43"/>
                    <a:pt x="0" y="148"/>
                  </a:cubicBezTo>
                  <a:cubicBezTo>
                    <a:pt x="0" y="148"/>
                    <a:pt x="646" y="793"/>
                    <a:pt x="1640" y="793"/>
                  </a:cubicBezTo>
                  <a:cubicBezTo>
                    <a:pt x="1870" y="793"/>
                    <a:pt x="2118" y="759"/>
                    <a:pt x="2381" y="674"/>
                  </a:cubicBezTo>
                  <a:cubicBezTo>
                    <a:pt x="2381" y="674"/>
                    <a:pt x="1708" y="0"/>
                    <a:pt x="758" y="0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2" name="Google Shape;3212;p22"/>
            <p:cNvSpPr/>
            <p:nvPr/>
          </p:nvSpPr>
          <p:spPr>
            <a:xfrm>
              <a:off x="672234" y="3310118"/>
              <a:ext cx="506318" cy="358053"/>
            </a:xfrm>
            <a:custGeom>
              <a:avLst/>
              <a:gdLst/>
              <a:ahLst/>
              <a:cxnLst/>
              <a:rect l="l" t="t" r="r" b="b"/>
              <a:pathLst>
                <a:path w="23109" h="16342" extrusionOk="0">
                  <a:moveTo>
                    <a:pt x="1" y="1"/>
                  </a:moveTo>
                  <a:lnTo>
                    <a:pt x="1" y="1"/>
                  </a:lnTo>
                  <a:cubicBezTo>
                    <a:pt x="2482" y="3710"/>
                    <a:pt x="5289" y="7921"/>
                    <a:pt x="9148" y="10978"/>
                  </a:cubicBezTo>
                  <a:cubicBezTo>
                    <a:pt x="10226" y="11805"/>
                    <a:pt x="11479" y="12632"/>
                    <a:pt x="12958" y="13485"/>
                  </a:cubicBezTo>
                  <a:cubicBezTo>
                    <a:pt x="14863" y="14587"/>
                    <a:pt x="16868" y="15540"/>
                    <a:pt x="18948" y="16342"/>
                  </a:cubicBezTo>
                  <a:cubicBezTo>
                    <a:pt x="18948" y="16342"/>
                    <a:pt x="21580" y="14387"/>
                    <a:pt x="23108" y="14211"/>
                  </a:cubicBezTo>
                  <a:cubicBezTo>
                    <a:pt x="20151" y="13309"/>
                    <a:pt x="17319" y="12056"/>
                    <a:pt x="14637" y="10527"/>
                  </a:cubicBezTo>
                  <a:cubicBezTo>
                    <a:pt x="13309" y="9775"/>
                    <a:pt x="12206" y="9048"/>
                    <a:pt x="11254" y="8297"/>
                  </a:cubicBezTo>
                  <a:cubicBezTo>
                    <a:pt x="8722" y="6317"/>
                    <a:pt x="6692" y="3735"/>
                    <a:pt x="4813" y="1053"/>
                  </a:cubicBezTo>
                  <a:cubicBezTo>
                    <a:pt x="4274" y="1236"/>
                    <a:pt x="3765" y="1310"/>
                    <a:pt x="3294" y="1310"/>
                  </a:cubicBezTo>
                  <a:cubicBezTo>
                    <a:pt x="1310" y="131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3" name="Google Shape;3213;p22"/>
            <p:cNvSpPr/>
            <p:nvPr/>
          </p:nvSpPr>
          <p:spPr>
            <a:xfrm>
              <a:off x="1087385" y="3621482"/>
              <a:ext cx="91168" cy="46690"/>
            </a:xfrm>
            <a:custGeom>
              <a:avLst/>
              <a:gdLst/>
              <a:ahLst/>
              <a:cxnLst/>
              <a:rect l="l" t="t" r="r" b="b"/>
              <a:pathLst>
                <a:path w="4161" h="2131" extrusionOk="0">
                  <a:moveTo>
                    <a:pt x="4160" y="0"/>
                  </a:moveTo>
                  <a:lnTo>
                    <a:pt x="4160" y="0"/>
                  </a:lnTo>
                  <a:cubicBezTo>
                    <a:pt x="2632" y="176"/>
                    <a:pt x="0" y="2131"/>
                    <a:pt x="0" y="2131"/>
                  </a:cubicBezTo>
                  <a:cubicBezTo>
                    <a:pt x="2231" y="2131"/>
                    <a:pt x="4160" y="0"/>
                    <a:pt x="4160" y="0"/>
                  </a:cubicBezTo>
                  <a:close/>
                </a:path>
              </a:pathLst>
            </a:custGeom>
            <a:solidFill>
              <a:srgbClr val="3B5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4" name="Google Shape;3214;p22"/>
            <p:cNvSpPr/>
            <p:nvPr/>
          </p:nvSpPr>
          <p:spPr>
            <a:xfrm>
              <a:off x="672234" y="3303654"/>
              <a:ext cx="105453" cy="35166"/>
            </a:xfrm>
            <a:custGeom>
              <a:avLst/>
              <a:gdLst/>
              <a:ahLst/>
              <a:cxnLst/>
              <a:rect l="l" t="t" r="r" b="b"/>
              <a:pathLst>
                <a:path w="4813" h="1605" extrusionOk="0">
                  <a:moveTo>
                    <a:pt x="1986" y="424"/>
                  </a:moveTo>
                  <a:cubicBezTo>
                    <a:pt x="2936" y="424"/>
                    <a:pt x="3610" y="1098"/>
                    <a:pt x="3610" y="1098"/>
                  </a:cubicBezTo>
                  <a:cubicBezTo>
                    <a:pt x="3346" y="1182"/>
                    <a:pt x="3098" y="1217"/>
                    <a:pt x="2869" y="1217"/>
                  </a:cubicBezTo>
                  <a:cubicBezTo>
                    <a:pt x="1874" y="1217"/>
                    <a:pt x="1229" y="571"/>
                    <a:pt x="1229" y="571"/>
                  </a:cubicBezTo>
                  <a:cubicBezTo>
                    <a:pt x="1494" y="466"/>
                    <a:pt x="1749" y="424"/>
                    <a:pt x="1986" y="424"/>
                  </a:cubicBezTo>
                  <a:close/>
                  <a:moveTo>
                    <a:pt x="1540" y="1"/>
                  </a:moveTo>
                  <a:cubicBezTo>
                    <a:pt x="1059" y="1"/>
                    <a:pt x="542" y="85"/>
                    <a:pt x="1" y="296"/>
                  </a:cubicBezTo>
                  <a:cubicBezTo>
                    <a:pt x="1" y="296"/>
                    <a:pt x="1310" y="1605"/>
                    <a:pt x="3294" y="1605"/>
                  </a:cubicBezTo>
                  <a:cubicBezTo>
                    <a:pt x="3765" y="1605"/>
                    <a:pt x="4274" y="1531"/>
                    <a:pt x="4813" y="1348"/>
                  </a:cubicBezTo>
                  <a:cubicBezTo>
                    <a:pt x="4813" y="1348"/>
                    <a:pt x="3465" y="1"/>
                    <a:pt x="15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5" name="Google Shape;3215;p22"/>
            <p:cNvSpPr/>
            <p:nvPr/>
          </p:nvSpPr>
          <p:spPr>
            <a:xfrm>
              <a:off x="699139" y="3312944"/>
              <a:ext cx="52190" cy="17375"/>
            </a:xfrm>
            <a:custGeom>
              <a:avLst/>
              <a:gdLst/>
              <a:ahLst/>
              <a:cxnLst/>
              <a:rect l="l" t="t" r="r" b="b"/>
              <a:pathLst>
                <a:path w="2382" h="793" extrusionOk="0">
                  <a:moveTo>
                    <a:pt x="758" y="0"/>
                  </a:moveTo>
                  <a:cubicBezTo>
                    <a:pt x="521" y="0"/>
                    <a:pt x="266" y="42"/>
                    <a:pt x="1" y="147"/>
                  </a:cubicBezTo>
                  <a:cubicBezTo>
                    <a:pt x="1" y="147"/>
                    <a:pt x="646" y="793"/>
                    <a:pt x="1641" y="793"/>
                  </a:cubicBezTo>
                  <a:cubicBezTo>
                    <a:pt x="1870" y="793"/>
                    <a:pt x="2118" y="758"/>
                    <a:pt x="2382" y="674"/>
                  </a:cubicBezTo>
                  <a:cubicBezTo>
                    <a:pt x="2382" y="674"/>
                    <a:pt x="1708" y="0"/>
                    <a:pt x="7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6" name="Google Shape;3216;p22"/>
            <p:cNvSpPr/>
            <p:nvPr/>
          </p:nvSpPr>
          <p:spPr>
            <a:xfrm>
              <a:off x="966025" y="3592933"/>
              <a:ext cx="824254" cy="473913"/>
            </a:xfrm>
            <a:custGeom>
              <a:avLst/>
              <a:gdLst/>
              <a:ahLst/>
              <a:cxnLst/>
              <a:rect l="l" t="t" r="r" b="b"/>
              <a:pathLst>
                <a:path w="37620" h="21630" extrusionOk="0">
                  <a:moveTo>
                    <a:pt x="37619" y="0"/>
                  </a:moveTo>
                  <a:lnTo>
                    <a:pt x="37619" y="0"/>
                  </a:lnTo>
                  <a:cubicBezTo>
                    <a:pt x="34487" y="1278"/>
                    <a:pt x="31705" y="3158"/>
                    <a:pt x="28973" y="4963"/>
                  </a:cubicBezTo>
                  <a:cubicBezTo>
                    <a:pt x="28296" y="5414"/>
                    <a:pt x="27619" y="5865"/>
                    <a:pt x="26943" y="6316"/>
                  </a:cubicBezTo>
                  <a:cubicBezTo>
                    <a:pt x="19123" y="11404"/>
                    <a:pt x="10627" y="15213"/>
                    <a:pt x="1679" y="17694"/>
                  </a:cubicBezTo>
                  <a:cubicBezTo>
                    <a:pt x="1679" y="17694"/>
                    <a:pt x="2281" y="20000"/>
                    <a:pt x="0" y="21629"/>
                  </a:cubicBezTo>
                  <a:cubicBezTo>
                    <a:pt x="10251" y="19098"/>
                    <a:pt x="19925" y="14912"/>
                    <a:pt x="28797" y="9148"/>
                  </a:cubicBezTo>
                  <a:cubicBezTo>
                    <a:pt x="29474" y="8697"/>
                    <a:pt x="30176" y="8246"/>
                    <a:pt x="30852" y="7795"/>
                  </a:cubicBezTo>
                  <a:cubicBezTo>
                    <a:pt x="32933" y="6391"/>
                    <a:pt x="34913" y="5063"/>
                    <a:pt x="37018" y="4010"/>
                  </a:cubicBezTo>
                  <a:cubicBezTo>
                    <a:pt x="35715" y="1905"/>
                    <a:pt x="37619" y="0"/>
                    <a:pt x="376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7" name="Google Shape;3217;p22"/>
            <p:cNvSpPr/>
            <p:nvPr/>
          </p:nvSpPr>
          <p:spPr>
            <a:xfrm>
              <a:off x="941858" y="3980610"/>
              <a:ext cx="74143" cy="86238"/>
            </a:xfrm>
            <a:custGeom>
              <a:avLst/>
              <a:gdLst/>
              <a:ahLst/>
              <a:cxnLst/>
              <a:rect l="l" t="t" r="r" b="b"/>
              <a:pathLst>
                <a:path w="3384" h="3936" extrusionOk="0">
                  <a:moveTo>
                    <a:pt x="2281" y="878"/>
                  </a:moveTo>
                  <a:cubicBezTo>
                    <a:pt x="2281" y="878"/>
                    <a:pt x="2331" y="1103"/>
                    <a:pt x="2306" y="1404"/>
                  </a:cubicBezTo>
                  <a:cubicBezTo>
                    <a:pt x="2281" y="1755"/>
                    <a:pt x="2181" y="2206"/>
                    <a:pt x="1780" y="2657"/>
                  </a:cubicBezTo>
                  <a:cubicBezTo>
                    <a:pt x="1655" y="2757"/>
                    <a:pt x="1529" y="2883"/>
                    <a:pt x="1379" y="2983"/>
                  </a:cubicBezTo>
                  <a:cubicBezTo>
                    <a:pt x="1379" y="2983"/>
                    <a:pt x="802" y="1629"/>
                    <a:pt x="2281" y="878"/>
                  </a:cubicBezTo>
                  <a:close/>
                  <a:moveTo>
                    <a:pt x="2782" y="0"/>
                  </a:moveTo>
                  <a:lnTo>
                    <a:pt x="2782" y="0"/>
                  </a:lnTo>
                  <a:cubicBezTo>
                    <a:pt x="0" y="1379"/>
                    <a:pt x="1103" y="3935"/>
                    <a:pt x="1103" y="3935"/>
                  </a:cubicBezTo>
                  <a:cubicBezTo>
                    <a:pt x="3384" y="2306"/>
                    <a:pt x="2782" y="1"/>
                    <a:pt x="2782" y="0"/>
                  </a:cubicBezTo>
                  <a:close/>
                </a:path>
              </a:pathLst>
            </a:custGeom>
            <a:solidFill>
              <a:srgbClr val="6B97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8" name="Google Shape;3218;p22"/>
            <p:cNvSpPr/>
            <p:nvPr/>
          </p:nvSpPr>
          <p:spPr>
            <a:xfrm>
              <a:off x="959430" y="3999825"/>
              <a:ext cx="33522" cy="46142"/>
            </a:xfrm>
            <a:custGeom>
              <a:avLst/>
              <a:gdLst/>
              <a:ahLst/>
              <a:cxnLst/>
              <a:rect l="l" t="t" r="r" b="b"/>
              <a:pathLst>
                <a:path w="1530" h="2106" extrusionOk="0">
                  <a:moveTo>
                    <a:pt x="1479" y="1"/>
                  </a:moveTo>
                  <a:cubicBezTo>
                    <a:pt x="0" y="752"/>
                    <a:pt x="577" y="2106"/>
                    <a:pt x="577" y="2106"/>
                  </a:cubicBezTo>
                  <a:cubicBezTo>
                    <a:pt x="727" y="2006"/>
                    <a:pt x="853" y="1880"/>
                    <a:pt x="978" y="1780"/>
                  </a:cubicBezTo>
                  <a:cubicBezTo>
                    <a:pt x="1153" y="1354"/>
                    <a:pt x="1354" y="953"/>
                    <a:pt x="1504" y="527"/>
                  </a:cubicBezTo>
                  <a:cubicBezTo>
                    <a:pt x="1529" y="226"/>
                    <a:pt x="1479" y="1"/>
                    <a:pt x="1479" y="1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9" name="Google Shape;3219;p22"/>
            <p:cNvSpPr/>
            <p:nvPr/>
          </p:nvSpPr>
          <p:spPr>
            <a:xfrm>
              <a:off x="980836" y="4011350"/>
              <a:ext cx="11568" cy="27497"/>
            </a:xfrm>
            <a:custGeom>
              <a:avLst/>
              <a:gdLst/>
              <a:ahLst/>
              <a:cxnLst/>
              <a:rect l="l" t="t" r="r" b="b"/>
              <a:pathLst>
                <a:path w="528" h="1255" extrusionOk="0">
                  <a:moveTo>
                    <a:pt x="527" y="1"/>
                  </a:moveTo>
                  <a:lnTo>
                    <a:pt x="527" y="1"/>
                  </a:lnTo>
                  <a:cubicBezTo>
                    <a:pt x="377" y="427"/>
                    <a:pt x="176" y="828"/>
                    <a:pt x="1" y="1254"/>
                  </a:cubicBezTo>
                  <a:cubicBezTo>
                    <a:pt x="402" y="803"/>
                    <a:pt x="502" y="352"/>
                    <a:pt x="527" y="1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0" name="Google Shape;3220;p22"/>
            <p:cNvSpPr/>
            <p:nvPr/>
          </p:nvSpPr>
          <p:spPr>
            <a:xfrm>
              <a:off x="1748520" y="3592933"/>
              <a:ext cx="59332" cy="87881"/>
            </a:xfrm>
            <a:custGeom>
              <a:avLst/>
              <a:gdLst/>
              <a:ahLst/>
              <a:cxnLst/>
              <a:rect l="l" t="t" r="r" b="b"/>
              <a:pathLst>
                <a:path w="2708" h="4011" extrusionOk="0">
                  <a:moveTo>
                    <a:pt x="1905" y="0"/>
                  </a:moveTo>
                  <a:cubicBezTo>
                    <a:pt x="1905" y="0"/>
                    <a:pt x="1" y="1905"/>
                    <a:pt x="1304" y="4010"/>
                  </a:cubicBezTo>
                  <a:cubicBezTo>
                    <a:pt x="1304" y="4010"/>
                    <a:pt x="2707" y="2356"/>
                    <a:pt x="1905" y="0"/>
                  </a:cubicBezTo>
                  <a:close/>
                </a:path>
              </a:pathLst>
            </a:custGeom>
            <a:solidFill>
              <a:srgbClr val="3B5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1" name="Google Shape;3221;p22"/>
            <p:cNvSpPr/>
            <p:nvPr/>
          </p:nvSpPr>
          <p:spPr>
            <a:xfrm>
              <a:off x="991835" y="3681888"/>
              <a:ext cx="906066" cy="368482"/>
            </a:xfrm>
            <a:custGeom>
              <a:avLst/>
              <a:gdLst/>
              <a:ahLst/>
              <a:cxnLst/>
              <a:rect l="l" t="t" r="r" b="b"/>
              <a:pathLst>
                <a:path w="41354" h="16818" extrusionOk="0">
                  <a:moveTo>
                    <a:pt x="4035" y="0"/>
                  </a:moveTo>
                  <a:cubicBezTo>
                    <a:pt x="4035" y="0"/>
                    <a:pt x="3058" y="1533"/>
                    <a:pt x="970" y="1533"/>
                  </a:cubicBezTo>
                  <a:cubicBezTo>
                    <a:pt x="670" y="1533"/>
                    <a:pt x="347" y="1501"/>
                    <a:pt x="0" y="1429"/>
                  </a:cubicBezTo>
                  <a:lnTo>
                    <a:pt x="0" y="1429"/>
                  </a:lnTo>
                  <a:cubicBezTo>
                    <a:pt x="8772" y="7268"/>
                    <a:pt x="18396" y="11579"/>
                    <a:pt x="28647" y="14236"/>
                  </a:cubicBezTo>
                  <a:cubicBezTo>
                    <a:pt x="29449" y="14436"/>
                    <a:pt x="30251" y="14637"/>
                    <a:pt x="31053" y="14837"/>
                  </a:cubicBezTo>
                  <a:cubicBezTo>
                    <a:pt x="33459" y="15439"/>
                    <a:pt x="35790" y="15990"/>
                    <a:pt x="37995" y="16817"/>
                  </a:cubicBezTo>
                  <a:cubicBezTo>
                    <a:pt x="38608" y="14663"/>
                    <a:pt x="40861" y="14561"/>
                    <a:pt x="41285" y="14561"/>
                  </a:cubicBezTo>
                  <a:cubicBezTo>
                    <a:pt x="41329" y="14561"/>
                    <a:pt x="41354" y="14562"/>
                    <a:pt x="41354" y="14562"/>
                  </a:cubicBezTo>
                  <a:cubicBezTo>
                    <a:pt x="38296" y="13133"/>
                    <a:pt x="35038" y="12331"/>
                    <a:pt x="31855" y="11529"/>
                  </a:cubicBezTo>
                  <a:cubicBezTo>
                    <a:pt x="31078" y="11354"/>
                    <a:pt x="30276" y="11153"/>
                    <a:pt x="29499" y="10953"/>
                  </a:cubicBezTo>
                  <a:cubicBezTo>
                    <a:pt x="20451" y="8622"/>
                    <a:pt x="11905" y="4938"/>
                    <a:pt x="40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2" name="Google Shape;3222;p22"/>
            <p:cNvSpPr/>
            <p:nvPr/>
          </p:nvSpPr>
          <p:spPr>
            <a:xfrm>
              <a:off x="991835" y="3675797"/>
              <a:ext cx="88429" cy="39679"/>
            </a:xfrm>
            <a:custGeom>
              <a:avLst/>
              <a:gdLst/>
              <a:ahLst/>
              <a:cxnLst/>
              <a:rect l="l" t="t" r="r" b="b"/>
              <a:pathLst>
                <a:path w="4036" h="1811" extrusionOk="0">
                  <a:moveTo>
                    <a:pt x="2311" y="361"/>
                  </a:moveTo>
                  <a:cubicBezTo>
                    <a:pt x="2524" y="361"/>
                    <a:pt x="2764" y="403"/>
                    <a:pt x="3033" y="504"/>
                  </a:cubicBezTo>
                  <a:cubicBezTo>
                    <a:pt x="3033" y="504"/>
                    <a:pt x="2932" y="704"/>
                    <a:pt x="2682" y="880"/>
                  </a:cubicBezTo>
                  <a:cubicBezTo>
                    <a:pt x="2406" y="1105"/>
                    <a:pt x="1980" y="1331"/>
                    <a:pt x="1404" y="1331"/>
                  </a:cubicBezTo>
                  <a:cubicBezTo>
                    <a:pt x="1253" y="1331"/>
                    <a:pt x="1078" y="1306"/>
                    <a:pt x="902" y="1281"/>
                  </a:cubicBezTo>
                  <a:cubicBezTo>
                    <a:pt x="902" y="1281"/>
                    <a:pt x="1311" y="361"/>
                    <a:pt x="2311" y="361"/>
                  </a:cubicBezTo>
                  <a:close/>
                  <a:moveTo>
                    <a:pt x="2642" y="0"/>
                  </a:moveTo>
                  <a:cubicBezTo>
                    <a:pt x="761" y="0"/>
                    <a:pt x="0" y="1707"/>
                    <a:pt x="0" y="1707"/>
                  </a:cubicBezTo>
                  <a:cubicBezTo>
                    <a:pt x="347" y="1779"/>
                    <a:pt x="670" y="1811"/>
                    <a:pt x="970" y="1811"/>
                  </a:cubicBezTo>
                  <a:cubicBezTo>
                    <a:pt x="3058" y="1811"/>
                    <a:pt x="4035" y="278"/>
                    <a:pt x="4035" y="278"/>
                  </a:cubicBezTo>
                  <a:cubicBezTo>
                    <a:pt x="3515" y="81"/>
                    <a:pt x="3052" y="0"/>
                    <a:pt x="2642" y="0"/>
                  </a:cubicBezTo>
                  <a:close/>
                </a:path>
              </a:pathLst>
            </a:custGeom>
            <a:solidFill>
              <a:srgbClr val="6B97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3" name="Google Shape;3223;p22"/>
            <p:cNvSpPr/>
            <p:nvPr/>
          </p:nvSpPr>
          <p:spPr>
            <a:xfrm>
              <a:off x="1011598" y="3683684"/>
              <a:ext cx="46690" cy="21275"/>
            </a:xfrm>
            <a:custGeom>
              <a:avLst/>
              <a:gdLst/>
              <a:ahLst/>
              <a:cxnLst/>
              <a:rect l="l" t="t" r="r" b="b"/>
              <a:pathLst>
                <a:path w="2131" h="971" extrusionOk="0">
                  <a:moveTo>
                    <a:pt x="1409" y="1"/>
                  </a:moveTo>
                  <a:cubicBezTo>
                    <a:pt x="409" y="1"/>
                    <a:pt x="0" y="921"/>
                    <a:pt x="0" y="921"/>
                  </a:cubicBezTo>
                  <a:cubicBezTo>
                    <a:pt x="176" y="946"/>
                    <a:pt x="351" y="971"/>
                    <a:pt x="502" y="971"/>
                  </a:cubicBezTo>
                  <a:cubicBezTo>
                    <a:pt x="928" y="846"/>
                    <a:pt x="1354" y="695"/>
                    <a:pt x="1780" y="520"/>
                  </a:cubicBezTo>
                  <a:cubicBezTo>
                    <a:pt x="2030" y="344"/>
                    <a:pt x="2131" y="144"/>
                    <a:pt x="2131" y="144"/>
                  </a:cubicBezTo>
                  <a:cubicBezTo>
                    <a:pt x="1862" y="43"/>
                    <a:pt x="1622" y="1"/>
                    <a:pt x="1409" y="1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4" name="Google Shape;3224;p22"/>
            <p:cNvSpPr/>
            <p:nvPr/>
          </p:nvSpPr>
          <p:spPr>
            <a:xfrm>
              <a:off x="1022575" y="3695056"/>
              <a:ext cx="28023" cy="9903"/>
            </a:xfrm>
            <a:custGeom>
              <a:avLst/>
              <a:gdLst/>
              <a:ahLst/>
              <a:cxnLst/>
              <a:rect l="l" t="t" r="r" b="b"/>
              <a:pathLst>
                <a:path w="1279" h="452" extrusionOk="0">
                  <a:moveTo>
                    <a:pt x="1279" y="1"/>
                  </a:moveTo>
                  <a:lnTo>
                    <a:pt x="1279" y="1"/>
                  </a:lnTo>
                  <a:cubicBezTo>
                    <a:pt x="853" y="176"/>
                    <a:pt x="427" y="327"/>
                    <a:pt x="1" y="452"/>
                  </a:cubicBezTo>
                  <a:cubicBezTo>
                    <a:pt x="577" y="452"/>
                    <a:pt x="1003" y="226"/>
                    <a:pt x="1279" y="1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5" name="Google Shape;3225;p22"/>
            <p:cNvSpPr/>
            <p:nvPr/>
          </p:nvSpPr>
          <p:spPr>
            <a:xfrm>
              <a:off x="1824307" y="4000899"/>
              <a:ext cx="73596" cy="49473"/>
            </a:xfrm>
            <a:custGeom>
              <a:avLst/>
              <a:gdLst/>
              <a:ahLst/>
              <a:cxnLst/>
              <a:rect l="l" t="t" r="r" b="b"/>
              <a:pathLst>
                <a:path w="3359" h="2258" extrusionOk="0">
                  <a:moveTo>
                    <a:pt x="3290" y="1"/>
                  </a:moveTo>
                  <a:cubicBezTo>
                    <a:pt x="2866" y="1"/>
                    <a:pt x="613" y="103"/>
                    <a:pt x="0" y="2257"/>
                  </a:cubicBezTo>
                  <a:cubicBezTo>
                    <a:pt x="0" y="2257"/>
                    <a:pt x="2156" y="2182"/>
                    <a:pt x="3359" y="2"/>
                  </a:cubicBezTo>
                  <a:cubicBezTo>
                    <a:pt x="3359" y="2"/>
                    <a:pt x="3334" y="1"/>
                    <a:pt x="32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6" name="Google Shape;3226;p22"/>
            <p:cNvSpPr/>
            <p:nvPr/>
          </p:nvSpPr>
          <p:spPr>
            <a:xfrm>
              <a:off x="829285" y="3266736"/>
              <a:ext cx="906636" cy="368482"/>
            </a:xfrm>
            <a:custGeom>
              <a:avLst/>
              <a:gdLst/>
              <a:ahLst/>
              <a:cxnLst/>
              <a:rect l="l" t="t" r="r" b="b"/>
              <a:pathLst>
                <a:path w="41380" h="16818" extrusionOk="0">
                  <a:moveTo>
                    <a:pt x="4036" y="1"/>
                  </a:moveTo>
                  <a:cubicBezTo>
                    <a:pt x="4036" y="1"/>
                    <a:pt x="3078" y="1533"/>
                    <a:pt x="978" y="1533"/>
                  </a:cubicBezTo>
                  <a:cubicBezTo>
                    <a:pt x="676" y="1533"/>
                    <a:pt x="350" y="1502"/>
                    <a:pt x="1" y="1429"/>
                  </a:cubicBezTo>
                  <a:lnTo>
                    <a:pt x="1" y="1429"/>
                  </a:lnTo>
                  <a:cubicBezTo>
                    <a:pt x="8798" y="7269"/>
                    <a:pt x="18422" y="11580"/>
                    <a:pt x="28672" y="14236"/>
                  </a:cubicBezTo>
                  <a:cubicBezTo>
                    <a:pt x="29474" y="14437"/>
                    <a:pt x="30276" y="14637"/>
                    <a:pt x="31053" y="14838"/>
                  </a:cubicBezTo>
                  <a:cubicBezTo>
                    <a:pt x="33484" y="15414"/>
                    <a:pt x="35815" y="15991"/>
                    <a:pt x="37996" y="16818"/>
                  </a:cubicBezTo>
                  <a:cubicBezTo>
                    <a:pt x="38631" y="14664"/>
                    <a:pt x="40886" y="14561"/>
                    <a:pt x="41310" y="14561"/>
                  </a:cubicBezTo>
                  <a:cubicBezTo>
                    <a:pt x="41355" y="14561"/>
                    <a:pt x="41379" y="14562"/>
                    <a:pt x="41379" y="14562"/>
                  </a:cubicBezTo>
                  <a:cubicBezTo>
                    <a:pt x="38322" y="13109"/>
                    <a:pt x="35063" y="12307"/>
                    <a:pt x="31880" y="11530"/>
                  </a:cubicBezTo>
                  <a:cubicBezTo>
                    <a:pt x="31103" y="11354"/>
                    <a:pt x="30301" y="11154"/>
                    <a:pt x="29524" y="10953"/>
                  </a:cubicBezTo>
                  <a:cubicBezTo>
                    <a:pt x="20477" y="8597"/>
                    <a:pt x="11930" y="4938"/>
                    <a:pt x="40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7" name="Google Shape;3227;p22"/>
            <p:cNvSpPr/>
            <p:nvPr/>
          </p:nvSpPr>
          <p:spPr>
            <a:xfrm>
              <a:off x="829285" y="3260645"/>
              <a:ext cx="88429" cy="39701"/>
            </a:xfrm>
            <a:custGeom>
              <a:avLst/>
              <a:gdLst/>
              <a:ahLst/>
              <a:cxnLst/>
              <a:rect l="l" t="t" r="r" b="b"/>
              <a:pathLst>
                <a:path w="4036" h="1812" extrusionOk="0">
                  <a:moveTo>
                    <a:pt x="2325" y="359"/>
                  </a:moveTo>
                  <a:cubicBezTo>
                    <a:pt x="2542" y="359"/>
                    <a:pt x="2786" y="402"/>
                    <a:pt x="3058" y="504"/>
                  </a:cubicBezTo>
                  <a:cubicBezTo>
                    <a:pt x="3058" y="504"/>
                    <a:pt x="2933" y="680"/>
                    <a:pt x="2707" y="880"/>
                  </a:cubicBezTo>
                  <a:cubicBezTo>
                    <a:pt x="2444" y="1071"/>
                    <a:pt x="2045" y="1308"/>
                    <a:pt x="1509" y="1308"/>
                  </a:cubicBezTo>
                  <a:cubicBezTo>
                    <a:pt x="1483" y="1308"/>
                    <a:pt x="1456" y="1308"/>
                    <a:pt x="1429" y="1306"/>
                  </a:cubicBezTo>
                  <a:cubicBezTo>
                    <a:pt x="1254" y="1306"/>
                    <a:pt x="1103" y="1306"/>
                    <a:pt x="903" y="1256"/>
                  </a:cubicBezTo>
                  <a:cubicBezTo>
                    <a:pt x="903" y="1256"/>
                    <a:pt x="1326" y="359"/>
                    <a:pt x="2325" y="359"/>
                  </a:cubicBezTo>
                  <a:close/>
                  <a:moveTo>
                    <a:pt x="2652" y="1"/>
                  </a:moveTo>
                  <a:cubicBezTo>
                    <a:pt x="778" y="1"/>
                    <a:pt x="1" y="1707"/>
                    <a:pt x="1" y="1707"/>
                  </a:cubicBezTo>
                  <a:cubicBezTo>
                    <a:pt x="347" y="1780"/>
                    <a:pt x="670" y="1811"/>
                    <a:pt x="970" y="1811"/>
                  </a:cubicBezTo>
                  <a:cubicBezTo>
                    <a:pt x="3059" y="1811"/>
                    <a:pt x="4036" y="279"/>
                    <a:pt x="4036" y="279"/>
                  </a:cubicBezTo>
                  <a:cubicBezTo>
                    <a:pt x="3520" y="82"/>
                    <a:pt x="3060" y="1"/>
                    <a:pt x="2652" y="1"/>
                  </a:cubicBezTo>
                  <a:close/>
                </a:path>
              </a:pathLst>
            </a:custGeom>
            <a:solidFill>
              <a:srgbClr val="6B97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8" name="Google Shape;3228;p22"/>
            <p:cNvSpPr/>
            <p:nvPr/>
          </p:nvSpPr>
          <p:spPr>
            <a:xfrm>
              <a:off x="849048" y="3268511"/>
              <a:ext cx="47260" cy="20771"/>
            </a:xfrm>
            <a:custGeom>
              <a:avLst/>
              <a:gdLst/>
              <a:ahLst/>
              <a:cxnLst/>
              <a:rect l="l" t="t" r="r" b="b"/>
              <a:pathLst>
                <a:path w="2157" h="948" extrusionOk="0">
                  <a:moveTo>
                    <a:pt x="1423" y="0"/>
                  </a:moveTo>
                  <a:cubicBezTo>
                    <a:pt x="424" y="0"/>
                    <a:pt x="1" y="897"/>
                    <a:pt x="1" y="897"/>
                  </a:cubicBezTo>
                  <a:cubicBezTo>
                    <a:pt x="201" y="947"/>
                    <a:pt x="352" y="947"/>
                    <a:pt x="527" y="947"/>
                  </a:cubicBezTo>
                  <a:cubicBezTo>
                    <a:pt x="953" y="822"/>
                    <a:pt x="1379" y="672"/>
                    <a:pt x="1805" y="521"/>
                  </a:cubicBezTo>
                  <a:cubicBezTo>
                    <a:pt x="2031" y="321"/>
                    <a:pt x="2156" y="145"/>
                    <a:pt x="2156" y="145"/>
                  </a:cubicBezTo>
                  <a:cubicBezTo>
                    <a:pt x="1884" y="43"/>
                    <a:pt x="1640" y="0"/>
                    <a:pt x="1423" y="0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9" name="Google Shape;3229;p22"/>
            <p:cNvSpPr/>
            <p:nvPr/>
          </p:nvSpPr>
          <p:spPr>
            <a:xfrm>
              <a:off x="860594" y="3279926"/>
              <a:ext cx="28023" cy="9399"/>
            </a:xfrm>
            <a:custGeom>
              <a:avLst/>
              <a:gdLst/>
              <a:ahLst/>
              <a:cxnLst/>
              <a:rect l="l" t="t" r="r" b="b"/>
              <a:pathLst>
                <a:path w="1279" h="429" extrusionOk="0">
                  <a:moveTo>
                    <a:pt x="1278" y="0"/>
                  </a:moveTo>
                  <a:lnTo>
                    <a:pt x="1278" y="0"/>
                  </a:lnTo>
                  <a:cubicBezTo>
                    <a:pt x="852" y="151"/>
                    <a:pt x="426" y="301"/>
                    <a:pt x="0" y="426"/>
                  </a:cubicBezTo>
                  <a:cubicBezTo>
                    <a:pt x="27" y="428"/>
                    <a:pt x="54" y="428"/>
                    <a:pt x="80" y="428"/>
                  </a:cubicBezTo>
                  <a:cubicBezTo>
                    <a:pt x="616" y="428"/>
                    <a:pt x="1015" y="191"/>
                    <a:pt x="1278" y="0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0" name="Google Shape;3230;p22"/>
            <p:cNvSpPr/>
            <p:nvPr/>
          </p:nvSpPr>
          <p:spPr>
            <a:xfrm>
              <a:off x="1661756" y="3585768"/>
              <a:ext cx="74165" cy="49451"/>
            </a:xfrm>
            <a:custGeom>
              <a:avLst/>
              <a:gdLst/>
              <a:ahLst/>
              <a:cxnLst/>
              <a:rect l="l" t="t" r="r" b="b"/>
              <a:pathLst>
                <a:path w="3385" h="2257" extrusionOk="0">
                  <a:moveTo>
                    <a:pt x="3315" y="0"/>
                  </a:moveTo>
                  <a:cubicBezTo>
                    <a:pt x="2891" y="0"/>
                    <a:pt x="636" y="103"/>
                    <a:pt x="1" y="2257"/>
                  </a:cubicBezTo>
                  <a:cubicBezTo>
                    <a:pt x="1" y="2257"/>
                    <a:pt x="2181" y="2182"/>
                    <a:pt x="3384" y="1"/>
                  </a:cubicBezTo>
                  <a:cubicBezTo>
                    <a:pt x="3384" y="1"/>
                    <a:pt x="3360" y="0"/>
                    <a:pt x="3315" y="0"/>
                  </a:cubicBezTo>
                  <a:close/>
                </a:path>
              </a:pathLst>
            </a:custGeom>
            <a:solidFill>
              <a:srgbClr val="3B5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1" name="Google Shape;3231;p22"/>
            <p:cNvSpPr/>
            <p:nvPr/>
          </p:nvSpPr>
          <p:spPr>
            <a:xfrm>
              <a:off x="1191151" y="2942204"/>
              <a:ext cx="786920" cy="566176"/>
            </a:xfrm>
            <a:custGeom>
              <a:avLst/>
              <a:gdLst/>
              <a:ahLst/>
              <a:cxnLst/>
              <a:rect l="l" t="t" r="r" b="b"/>
              <a:pathLst>
                <a:path w="35916" h="25841" extrusionOk="0">
                  <a:moveTo>
                    <a:pt x="3886" y="1"/>
                  </a:moveTo>
                  <a:cubicBezTo>
                    <a:pt x="3170" y="1134"/>
                    <a:pt x="2099" y="1396"/>
                    <a:pt x="1262" y="1396"/>
                  </a:cubicBezTo>
                  <a:cubicBezTo>
                    <a:pt x="546" y="1396"/>
                    <a:pt x="1" y="1204"/>
                    <a:pt x="1" y="1204"/>
                  </a:cubicBezTo>
                  <a:lnTo>
                    <a:pt x="1" y="1204"/>
                  </a:lnTo>
                  <a:cubicBezTo>
                    <a:pt x="2532" y="3459"/>
                    <a:pt x="5440" y="5164"/>
                    <a:pt x="8272" y="6818"/>
                  </a:cubicBezTo>
                  <a:cubicBezTo>
                    <a:pt x="8948" y="7219"/>
                    <a:pt x="9650" y="7645"/>
                    <a:pt x="10352" y="8071"/>
                  </a:cubicBezTo>
                  <a:cubicBezTo>
                    <a:pt x="18347" y="12883"/>
                    <a:pt x="25490" y="18848"/>
                    <a:pt x="31630" y="25840"/>
                  </a:cubicBezTo>
                  <a:cubicBezTo>
                    <a:pt x="31630" y="25840"/>
                    <a:pt x="32516" y="25078"/>
                    <a:pt x="33899" y="25078"/>
                  </a:cubicBezTo>
                  <a:cubicBezTo>
                    <a:pt x="34491" y="25078"/>
                    <a:pt x="35173" y="25217"/>
                    <a:pt x="35916" y="25615"/>
                  </a:cubicBezTo>
                  <a:cubicBezTo>
                    <a:pt x="29149" y="17494"/>
                    <a:pt x="21154" y="10627"/>
                    <a:pt x="12106" y="5164"/>
                  </a:cubicBezTo>
                  <a:cubicBezTo>
                    <a:pt x="11404" y="4738"/>
                    <a:pt x="10678" y="4311"/>
                    <a:pt x="9976" y="3910"/>
                  </a:cubicBezTo>
                  <a:cubicBezTo>
                    <a:pt x="7820" y="2632"/>
                    <a:pt x="5740" y="1429"/>
                    <a:pt x="38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2" name="Google Shape;3232;p22"/>
            <p:cNvSpPr/>
            <p:nvPr/>
          </p:nvSpPr>
          <p:spPr>
            <a:xfrm>
              <a:off x="1884165" y="3491643"/>
              <a:ext cx="93906" cy="33851"/>
            </a:xfrm>
            <a:custGeom>
              <a:avLst/>
              <a:gdLst/>
              <a:ahLst/>
              <a:cxnLst/>
              <a:rect l="l" t="t" r="r" b="b"/>
              <a:pathLst>
                <a:path w="4286" h="1545" extrusionOk="0">
                  <a:moveTo>
                    <a:pt x="2248" y="412"/>
                  </a:moveTo>
                  <a:cubicBezTo>
                    <a:pt x="2423" y="412"/>
                    <a:pt x="2610" y="434"/>
                    <a:pt x="2807" y="488"/>
                  </a:cubicBezTo>
                  <a:cubicBezTo>
                    <a:pt x="2958" y="538"/>
                    <a:pt x="3133" y="613"/>
                    <a:pt x="3283" y="688"/>
                  </a:cubicBezTo>
                  <a:cubicBezTo>
                    <a:pt x="3283" y="688"/>
                    <a:pt x="2815" y="1229"/>
                    <a:pt x="2094" y="1229"/>
                  </a:cubicBezTo>
                  <a:cubicBezTo>
                    <a:pt x="1774" y="1229"/>
                    <a:pt x="1404" y="1122"/>
                    <a:pt x="1003" y="814"/>
                  </a:cubicBezTo>
                  <a:cubicBezTo>
                    <a:pt x="1003" y="814"/>
                    <a:pt x="1178" y="663"/>
                    <a:pt x="1454" y="563"/>
                  </a:cubicBezTo>
                  <a:cubicBezTo>
                    <a:pt x="1663" y="482"/>
                    <a:pt x="1935" y="412"/>
                    <a:pt x="2248" y="412"/>
                  </a:cubicBezTo>
                  <a:close/>
                  <a:moveTo>
                    <a:pt x="2269" y="1"/>
                  </a:moveTo>
                  <a:cubicBezTo>
                    <a:pt x="886" y="1"/>
                    <a:pt x="0" y="763"/>
                    <a:pt x="0" y="763"/>
                  </a:cubicBezTo>
                  <a:cubicBezTo>
                    <a:pt x="758" y="1344"/>
                    <a:pt x="1457" y="1544"/>
                    <a:pt x="2060" y="1544"/>
                  </a:cubicBezTo>
                  <a:cubicBezTo>
                    <a:pt x="3411" y="1544"/>
                    <a:pt x="4286" y="538"/>
                    <a:pt x="4286" y="538"/>
                  </a:cubicBezTo>
                  <a:cubicBezTo>
                    <a:pt x="3543" y="140"/>
                    <a:pt x="2861" y="1"/>
                    <a:pt x="22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3" name="Google Shape;3233;p22"/>
            <p:cNvSpPr/>
            <p:nvPr/>
          </p:nvSpPr>
          <p:spPr>
            <a:xfrm>
              <a:off x="1906119" y="3502313"/>
              <a:ext cx="49999" cy="16257"/>
            </a:xfrm>
            <a:custGeom>
              <a:avLst/>
              <a:gdLst/>
              <a:ahLst/>
              <a:cxnLst/>
              <a:rect l="l" t="t" r="r" b="b"/>
              <a:pathLst>
                <a:path w="2282" h="742" extrusionOk="0">
                  <a:moveTo>
                    <a:pt x="1805" y="1"/>
                  </a:moveTo>
                  <a:cubicBezTo>
                    <a:pt x="1354" y="26"/>
                    <a:pt x="903" y="26"/>
                    <a:pt x="452" y="76"/>
                  </a:cubicBezTo>
                  <a:cubicBezTo>
                    <a:pt x="176" y="176"/>
                    <a:pt x="1" y="327"/>
                    <a:pt x="1" y="327"/>
                  </a:cubicBezTo>
                  <a:cubicBezTo>
                    <a:pt x="402" y="635"/>
                    <a:pt x="772" y="742"/>
                    <a:pt x="1092" y="742"/>
                  </a:cubicBezTo>
                  <a:cubicBezTo>
                    <a:pt x="1813" y="742"/>
                    <a:pt x="2281" y="201"/>
                    <a:pt x="2281" y="201"/>
                  </a:cubicBezTo>
                  <a:cubicBezTo>
                    <a:pt x="2131" y="126"/>
                    <a:pt x="1956" y="51"/>
                    <a:pt x="18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4" name="Google Shape;3234;p22"/>
            <p:cNvSpPr/>
            <p:nvPr/>
          </p:nvSpPr>
          <p:spPr>
            <a:xfrm>
              <a:off x="1916000" y="3500670"/>
              <a:ext cx="29688" cy="3308"/>
            </a:xfrm>
            <a:custGeom>
              <a:avLst/>
              <a:gdLst/>
              <a:ahLst/>
              <a:cxnLst/>
              <a:rect l="l" t="t" r="r" b="b"/>
              <a:pathLst>
                <a:path w="1355" h="151" extrusionOk="0">
                  <a:moveTo>
                    <a:pt x="795" y="0"/>
                  </a:moveTo>
                  <a:cubicBezTo>
                    <a:pt x="482" y="0"/>
                    <a:pt x="210" y="70"/>
                    <a:pt x="1" y="151"/>
                  </a:cubicBezTo>
                  <a:cubicBezTo>
                    <a:pt x="452" y="101"/>
                    <a:pt x="903" y="101"/>
                    <a:pt x="1354" y="76"/>
                  </a:cubicBezTo>
                  <a:cubicBezTo>
                    <a:pt x="1157" y="22"/>
                    <a:pt x="970" y="0"/>
                    <a:pt x="7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5" name="Google Shape;3235;p22"/>
            <p:cNvSpPr/>
            <p:nvPr/>
          </p:nvSpPr>
          <p:spPr>
            <a:xfrm>
              <a:off x="1191151" y="2940561"/>
              <a:ext cx="85142" cy="32230"/>
            </a:xfrm>
            <a:custGeom>
              <a:avLst/>
              <a:gdLst/>
              <a:ahLst/>
              <a:cxnLst/>
              <a:rect l="l" t="t" r="r" b="b"/>
              <a:pathLst>
                <a:path w="3886" h="1471" extrusionOk="0">
                  <a:moveTo>
                    <a:pt x="3113" y="0"/>
                  </a:moveTo>
                  <a:cubicBezTo>
                    <a:pt x="2339" y="0"/>
                    <a:pt x="1107" y="204"/>
                    <a:pt x="1" y="1279"/>
                  </a:cubicBezTo>
                  <a:cubicBezTo>
                    <a:pt x="1" y="1279"/>
                    <a:pt x="545" y="1471"/>
                    <a:pt x="1262" y="1471"/>
                  </a:cubicBezTo>
                  <a:cubicBezTo>
                    <a:pt x="2099" y="1471"/>
                    <a:pt x="3170" y="1209"/>
                    <a:pt x="3886" y="76"/>
                  </a:cubicBezTo>
                  <a:cubicBezTo>
                    <a:pt x="3886" y="76"/>
                    <a:pt x="3584" y="0"/>
                    <a:pt x="31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6" name="Google Shape;3236;p22"/>
            <p:cNvSpPr/>
            <p:nvPr/>
          </p:nvSpPr>
          <p:spPr>
            <a:xfrm>
              <a:off x="1647493" y="3658817"/>
              <a:ext cx="270742" cy="286824"/>
            </a:xfrm>
            <a:custGeom>
              <a:avLst/>
              <a:gdLst/>
              <a:ahLst/>
              <a:cxnLst/>
              <a:rect l="l" t="t" r="r" b="b"/>
              <a:pathLst>
                <a:path w="12357" h="13091" extrusionOk="0">
                  <a:moveTo>
                    <a:pt x="1980" y="1"/>
                  </a:moveTo>
                  <a:lnTo>
                    <a:pt x="1729" y="101"/>
                  </a:lnTo>
                  <a:cubicBezTo>
                    <a:pt x="551" y="2056"/>
                    <a:pt x="0" y="3860"/>
                    <a:pt x="201" y="6367"/>
                  </a:cubicBezTo>
                  <a:cubicBezTo>
                    <a:pt x="376" y="8522"/>
                    <a:pt x="1880" y="11003"/>
                    <a:pt x="3885" y="12281"/>
                  </a:cubicBezTo>
                  <a:cubicBezTo>
                    <a:pt x="4769" y="12838"/>
                    <a:pt x="5672" y="13090"/>
                    <a:pt x="6528" y="13090"/>
                  </a:cubicBezTo>
                  <a:cubicBezTo>
                    <a:pt x="7637" y="13090"/>
                    <a:pt x="8667" y="12666"/>
                    <a:pt x="9474" y="11930"/>
                  </a:cubicBezTo>
                  <a:cubicBezTo>
                    <a:pt x="10953" y="10552"/>
                    <a:pt x="11880" y="8622"/>
                    <a:pt x="12356" y="6592"/>
                  </a:cubicBezTo>
                  <a:lnTo>
                    <a:pt x="12356" y="6592"/>
                  </a:lnTo>
                  <a:cubicBezTo>
                    <a:pt x="11783" y="8185"/>
                    <a:pt x="10330" y="8924"/>
                    <a:pt x="8649" y="8924"/>
                  </a:cubicBezTo>
                  <a:cubicBezTo>
                    <a:pt x="6652" y="8924"/>
                    <a:pt x="4333" y="7882"/>
                    <a:pt x="2782" y="5991"/>
                  </a:cubicBezTo>
                  <a:cubicBezTo>
                    <a:pt x="2306" y="5414"/>
                    <a:pt x="1930" y="4813"/>
                    <a:pt x="1654" y="4161"/>
                  </a:cubicBezTo>
                  <a:cubicBezTo>
                    <a:pt x="1028" y="2632"/>
                    <a:pt x="1178" y="1078"/>
                    <a:pt x="19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7" name="Google Shape;3237;p22"/>
            <p:cNvSpPr/>
            <p:nvPr/>
          </p:nvSpPr>
          <p:spPr>
            <a:xfrm>
              <a:off x="1669447" y="3658817"/>
              <a:ext cx="21450" cy="90072"/>
            </a:xfrm>
            <a:custGeom>
              <a:avLst/>
              <a:gdLst/>
              <a:ahLst/>
              <a:cxnLst/>
              <a:rect l="l" t="t" r="r" b="b"/>
              <a:pathLst>
                <a:path w="979" h="4111" extrusionOk="0">
                  <a:moveTo>
                    <a:pt x="978" y="1"/>
                  </a:moveTo>
                  <a:lnTo>
                    <a:pt x="727" y="101"/>
                  </a:lnTo>
                  <a:cubicBezTo>
                    <a:pt x="502" y="477"/>
                    <a:pt x="301" y="853"/>
                    <a:pt x="101" y="1229"/>
                  </a:cubicBezTo>
                  <a:cubicBezTo>
                    <a:pt x="1" y="2031"/>
                    <a:pt x="101" y="2883"/>
                    <a:pt x="452" y="3735"/>
                  </a:cubicBezTo>
                  <a:cubicBezTo>
                    <a:pt x="527" y="3860"/>
                    <a:pt x="577" y="3986"/>
                    <a:pt x="627" y="4111"/>
                  </a:cubicBezTo>
                  <a:cubicBezTo>
                    <a:pt x="26" y="2607"/>
                    <a:pt x="176" y="1053"/>
                    <a:pt x="978" y="1"/>
                  </a:cubicBezTo>
                  <a:close/>
                </a:path>
              </a:pathLst>
            </a:custGeom>
            <a:solidFill>
              <a:srgbClr val="B59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8" name="Google Shape;3238;p22"/>
            <p:cNvSpPr/>
            <p:nvPr/>
          </p:nvSpPr>
          <p:spPr>
            <a:xfrm>
              <a:off x="1663400" y="3803248"/>
              <a:ext cx="254835" cy="142393"/>
            </a:xfrm>
            <a:custGeom>
              <a:avLst/>
              <a:gdLst/>
              <a:ahLst/>
              <a:cxnLst/>
              <a:rect l="l" t="t" r="r" b="b"/>
              <a:pathLst>
                <a:path w="11631" h="6499" extrusionOk="0">
                  <a:moveTo>
                    <a:pt x="11630" y="0"/>
                  </a:moveTo>
                  <a:lnTo>
                    <a:pt x="11630" y="0"/>
                  </a:lnTo>
                  <a:cubicBezTo>
                    <a:pt x="11455" y="451"/>
                    <a:pt x="11254" y="827"/>
                    <a:pt x="10953" y="1128"/>
                  </a:cubicBezTo>
                  <a:cubicBezTo>
                    <a:pt x="10427" y="2557"/>
                    <a:pt x="9650" y="3885"/>
                    <a:pt x="8547" y="4912"/>
                  </a:cubicBezTo>
                  <a:cubicBezTo>
                    <a:pt x="7755" y="5648"/>
                    <a:pt x="6723" y="6072"/>
                    <a:pt x="5614" y="6072"/>
                  </a:cubicBezTo>
                  <a:cubicBezTo>
                    <a:pt x="4758" y="6072"/>
                    <a:pt x="3857" y="5820"/>
                    <a:pt x="2983" y="5263"/>
                  </a:cubicBezTo>
                  <a:cubicBezTo>
                    <a:pt x="1705" y="4461"/>
                    <a:pt x="653" y="3183"/>
                    <a:pt x="1" y="1830"/>
                  </a:cubicBezTo>
                  <a:lnTo>
                    <a:pt x="1" y="1830"/>
                  </a:lnTo>
                  <a:cubicBezTo>
                    <a:pt x="627" y="3333"/>
                    <a:pt x="1780" y="4812"/>
                    <a:pt x="3159" y="5689"/>
                  </a:cubicBezTo>
                  <a:cubicBezTo>
                    <a:pt x="4043" y="6246"/>
                    <a:pt x="4946" y="6498"/>
                    <a:pt x="5802" y="6498"/>
                  </a:cubicBezTo>
                  <a:cubicBezTo>
                    <a:pt x="6911" y="6498"/>
                    <a:pt x="7941" y="6074"/>
                    <a:pt x="8748" y="5338"/>
                  </a:cubicBezTo>
                  <a:cubicBezTo>
                    <a:pt x="10227" y="3960"/>
                    <a:pt x="11154" y="2030"/>
                    <a:pt x="116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9" name="Google Shape;3239;p22"/>
            <p:cNvSpPr/>
            <p:nvPr/>
          </p:nvSpPr>
          <p:spPr>
            <a:xfrm>
              <a:off x="1669995" y="3627748"/>
              <a:ext cx="259217" cy="226593"/>
            </a:xfrm>
            <a:custGeom>
              <a:avLst/>
              <a:gdLst/>
              <a:ahLst/>
              <a:cxnLst/>
              <a:rect l="l" t="t" r="r" b="b"/>
              <a:pathLst>
                <a:path w="11831" h="10342" extrusionOk="0">
                  <a:moveTo>
                    <a:pt x="3965" y="1"/>
                  </a:moveTo>
                  <a:cubicBezTo>
                    <a:pt x="2609" y="1"/>
                    <a:pt x="1583" y="549"/>
                    <a:pt x="953" y="1419"/>
                  </a:cubicBezTo>
                  <a:cubicBezTo>
                    <a:pt x="151" y="2496"/>
                    <a:pt x="1" y="4050"/>
                    <a:pt x="627" y="5579"/>
                  </a:cubicBezTo>
                  <a:cubicBezTo>
                    <a:pt x="903" y="6231"/>
                    <a:pt x="1279" y="6832"/>
                    <a:pt x="1755" y="7409"/>
                  </a:cubicBezTo>
                  <a:cubicBezTo>
                    <a:pt x="3306" y="9300"/>
                    <a:pt x="5625" y="10342"/>
                    <a:pt x="7622" y="10342"/>
                  </a:cubicBezTo>
                  <a:cubicBezTo>
                    <a:pt x="9303" y="10342"/>
                    <a:pt x="10756" y="9603"/>
                    <a:pt x="11329" y="8010"/>
                  </a:cubicBezTo>
                  <a:cubicBezTo>
                    <a:pt x="11354" y="7935"/>
                    <a:pt x="11404" y="7835"/>
                    <a:pt x="11429" y="7709"/>
                  </a:cubicBezTo>
                  <a:cubicBezTo>
                    <a:pt x="11830" y="6231"/>
                    <a:pt x="11204" y="4426"/>
                    <a:pt x="9875" y="2998"/>
                  </a:cubicBezTo>
                  <a:cubicBezTo>
                    <a:pt x="8522" y="1519"/>
                    <a:pt x="6567" y="266"/>
                    <a:pt x="4612" y="40"/>
                  </a:cubicBezTo>
                  <a:cubicBezTo>
                    <a:pt x="4389" y="13"/>
                    <a:pt x="4173" y="1"/>
                    <a:pt x="39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0" name="Google Shape;3240;p22"/>
            <p:cNvSpPr/>
            <p:nvPr/>
          </p:nvSpPr>
          <p:spPr>
            <a:xfrm>
              <a:off x="1690305" y="3627748"/>
              <a:ext cx="238907" cy="226571"/>
            </a:xfrm>
            <a:custGeom>
              <a:avLst/>
              <a:gdLst/>
              <a:ahLst/>
              <a:cxnLst/>
              <a:rect l="l" t="t" r="r" b="b"/>
              <a:pathLst>
                <a:path w="10904" h="10341" extrusionOk="0">
                  <a:moveTo>
                    <a:pt x="39" y="1401"/>
                  </a:moveTo>
                  <a:cubicBezTo>
                    <a:pt x="33" y="1407"/>
                    <a:pt x="28" y="1413"/>
                    <a:pt x="23" y="1419"/>
                  </a:cubicBezTo>
                  <a:lnTo>
                    <a:pt x="23" y="1419"/>
                  </a:lnTo>
                  <a:cubicBezTo>
                    <a:pt x="24" y="1419"/>
                    <a:pt x="25" y="1419"/>
                    <a:pt x="26" y="1419"/>
                  </a:cubicBezTo>
                  <a:cubicBezTo>
                    <a:pt x="30" y="1413"/>
                    <a:pt x="34" y="1407"/>
                    <a:pt x="39" y="1401"/>
                  </a:cubicBezTo>
                  <a:close/>
                  <a:moveTo>
                    <a:pt x="23" y="1419"/>
                  </a:moveTo>
                  <a:lnTo>
                    <a:pt x="23" y="1419"/>
                  </a:lnTo>
                  <a:cubicBezTo>
                    <a:pt x="1" y="1419"/>
                    <a:pt x="1" y="1420"/>
                    <a:pt x="1" y="1444"/>
                  </a:cubicBezTo>
                  <a:cubicBezTo>
                    <a:pt x="8" y="1435"/>
                    <a:pt x="16" y="1427"/>
                    <a:pt x="23" y="1419"/>
                  </a:cubicBezTo>
                  <a:close/>
                  <a:moveTo>
                    <a:pt x="3038" y="1"/>
                  </a:moveTo>
                  <a:cubicBezTo>
                    <a:pt x="1691" y="1"/>
                    <a:pt x="670" y="542"/>
                    <a:pt x="39" y="1401"/>
                  </a:cubicBezTo>
                  <a:lnTo>
                    <a:pt x="39" y="1401"/>
                  </a:lnTo>
                  <a:cubicBezTo>
                    <a:pt x="642" y="735"/>
                    <a:pt x="1530" y="305"/>
                    <a:pt x="2687" y="305"/>
                  </a:cubicBezTo>
                  <a:cubicBezTo>
                    <a:pt x="2879" y="305"/>
                    <a:pt x="3078" y="316"/>
                    <a:pt x="3284" y="341"/>
                  </a:cubicBezTo>
                  <a:cubicBezTo>
                    <a:pt x="5114" y="566"/>
                    <a:pt x="6943" y="1744"/>
                    <a:pt x="8222" y="3098"/>
                  </a:cubicBezTo>
                  <a:cubicBezTo>
                    <a:pt x="9475" y="4451"/>
                    <a:pt x="10026" y="6130"/>
                    <a:pt x="9650" y="7534"/>
                  </a:cubicBezTo>
                  <a:cubicBezTo>
                    <a:pt x="9625" y="7634"/>
                    <a:pt x="9600" y="7734"/>
                    <a:pt x="9575" y="7835"/>
                  </a:cubicBezTo>
                  <a:cubicBezTo>
                    <a:pt x="9038" y="9310"/>
                    <a:pt x="7677" y="9996"/>
                    <a:pt x="6104" y="9996"/>
                  </a:cubicBezTo>
                  <a:cubicBezTo>
                    <a:pt x="4738" y="9996"/>
                    <a:pt x="3212" y="9478"/>
                    <a:pt x="1931" y="8511"/>
                  </a:cubicBezTo>
                  <a:lnTo>
                    <a:pt x="1931" y="8511"/>
                  </a:lnTo>
                  <a:cubicBezTo>
                    <a:pt x="3371" y="9698"/>
                    <a:pt x="5139" y="10340"/>
                    <a:pt x="6706" y="10340"/>
                  </a:cubicBezTo>
                  <a:cubicBezTo>
                    <a:pt x="8384" y="10340"/>
                    <a:pt x="9832" y="9604"/>
                    <a:pt x="10402" y="8010"/>
                  </a:cubicBezTo>
                  <a:cubicBezTo>
                    <a:pt x="10427" y="7935"/>
                    <a:pt x="10477" y="7835"/>
                    <a:pt x="10502" y="7709"/>
                  </a:cubicBezTo>
                  <a:cubicBezTo>
                    <a:pt x="10903" y="6231"/>
                    <a:pt x="10277" y="4426"/>
                    <a:pt x="8948" y="2998"/>
                  </a:cubicBezTo>
                  <a:cubicBezTo>
                    <a:pt x="7595" y="1519"/>
                    <a:pt x="5640" y="266"/>
                    <a:pt x="3685" y="40"/>
                  </a:cubicBezTo>
                  <a:cubicBezTo>
                    <a:pt x="3462" y="13"/>
                    <a:pt x="3246" y="1"/>
                    <a:pt x="30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1" name="Google Shape;3241;p22"/>
            <p:cNvSpPr/>
            <p:nvPr/>
          </p:nvSpPr>
          <p:spPr>
            <a:xfrm>
              <a:off x="1672733" y="3658817"/>
              <a:ext cx="247693" cy="198264"/>
            </a:xfrm>
            <a:custGeom>
              <a:avLst/>
              <a:gdLst/>
              <a:ahLst/>
              <a:cxnLst/>
              <a:rect l="l" t="t" r="r" b="b"/>
              <a:pathLst>
                <a:path w="11305" h="9049" extrusionOk="0">
                  <a:moveTo>
                    <a:pt x="828" y="1"/>
                  </a:moveTo>
                  <a:cubicBezTo>
                    <a:pt x="352" y="577"/>
                    <a:pt x="101" y="1354"/>
                    <a:pt x="51" y="2131"/>
                  </a:cubicBezTo>
                  <a:cubicBezTo>
                    <a:pt x="1" y="2908"/>
                    <a:pt x="176" y="3685"/>
                    <a:pt x="477" y="4387"/>
                  </a:cubicBezTo>
                  <a:cubicBezTo>
                    <a:pt x="1104" y="5815"/>
                    <a:pt x="2206" y="6993"/>
                    <a:pt x="3510" y="7845"/>
                  </a:cubicBezTo>
                  <a:cubicBezTo>
                    <a:pt x="4161" y="8246"/>
                    <a:pt x="4863" y="8572"/>
                    <a:pt x="5615" y="8773"/>
                  </a:cubicBezTo>
                  <a:cubicBezTo>
                    <a:pt x="5991" y="8898"/>
                    <a:pt x="6367" y="8948"/>
                    <a:pt x="6768" y="8998"/>
                  </a:cubicBezTo>
                  <a:cubicBezTo>
                    <a:pt x="6868" y="9023"/>
                    <a:pt x="6943" y="9023"/>
                    <a:pt x="7044" y="9023"/>
                  </a:cubicBezTo>
                  <a:lnTo>
                    <a:pt x="7344" y="9048"/>
                  </a:lnTo>
                  <a:cubicBezTo>
                    <a:pt x="7545" y="9048"/>
                    <a:pt x="7745" y="9048"/>
                    <a:pt x="7921" y="9023"/>
                  </a:cubicBezTo>
                  <a:cubicBezTo>
                    <a:pt x="8322" y="8973"/>
                    <a:pt x="8698" y="8898"/>
                    <a:pt x="9074" y="8773"/>
                  </a:cubicBezTo>
                  <a:cubicBezTo>
                    <a:pt x="9425" y="8647"/>
                    <a:pt x="9775" y="8472"/>
                    <a:pt x="10101" y="8221"/>
                  </a:cubicBezTo>
                  <a:cubicBezTo>
                    <a:pt x="10703" y="7745"/>
                    <a:pt x="11129" y="7043"/>
                    <a:pt x="11304" y="6291"/>
                  </a:cubicBezTo>
                  <a:lnTo>
                    <a:pt x="11304" y="6291"/>
                  </a:lnTo>
                  <a:lnTo>
                    <a:pt x="11204" y="6567"/>
                  </a:lnTo>
                  <a:cubicBezTo>
                    <a:pt x="11154" y="6667"/>
                    <a:pt x="11129" y="6742"/>
                    <a:pt x="11079" y="6818"/>
                  </a:cubicBezTo>
                  <a:cubicBezTo>
                    <a:pt x="11054" y="6918"/>
                    <a:pt x="11004" y="6993"/>
                    <a:pt x="10953" y="7068"/>
                  </a:cubicBezTo>
                  <a:cubicBezTo>
                    <a:pt x="10928" y="7118"/>
                    <a:pt x="10903" y="7169"/>
                    <a:pt x="10878" y="7194"/>
                  </a:cubicBezTo>
                  <a:lnTo>
                    <a:pt x="10803" y="7319"/>
                  </a:lnTo>
                  <a:cubicBezTo>
                    <a:pt x="10577" y="7620"/>
                    <a:pt x="10302" y="7895"/>
                    <a:pt x="10001" y="8121"/>
                  </a:cubicBezTo>
                  <a:cubicBezTo>
                    <a:pt x="9400" y="8547"/>
                    <a:pt x="8648" y="8748"/>
                    <a:pt x="7921" y="8798"/>
                  </a:cubicBezTo>
                  <a:cubicBezTo>
                    <a:pt x="7820" y="8804"/>
                    <a:pt x="7719" y="8807"/>
                    <a:pt x="7619" y="8807"/>
                  </a:cubicBezTo>
                  <a:cubicBezTo>
                    <a:pt x="7343" y="8807"/>
                    <a:pt x="7068" y="8784"/>
                    <a:pt x="6793" y="8748"/>
                  </a:cubicBezTo>
                  <a:cubicBezTo>
                    <a:pt x="6417" y="8697"/>
                    <a:pt x="6066" y="8622"/>
                    <a:pt x="5690" y="8522"/>
                  </a:cubicBezTo>
                  <a:cubicBezTo>
                    <a:pt x="4988" y="8296"/>
                    <a:pt x="4287" y="7996"/>
                    <a:pt x="3660" y="7595"/>
                  </a:cubicBezTo>
                  <a:cubicBezTo>
                    <a:pt x="3585" y="7545"/>
                    <a:pt x="3510" y="7494"/>
                    <a:pt x="3435" y="7444"/>
                  </a:cubicBezTo>
                  <a:cubicBezTo>
                    <a:pt x="3359" y="7394"/>
                    <a:pt x="3259" y="7344"/>
                    <a:pt x="3184" y="7269"/>
                  </a:cubicBezTo>
                  <a:cubicBezTo>
                    <a:pt x="3034" y="7169"/>
                    <a:pt x="2883" y="7043"/>
                    <a:pt x="2758" y="6943"/>
                  </a:cubicBezTo>
                  <a:cubicBezTo>
                    <a:pt x="2607" y="6818"/>
                    <a:pt x="2482" y="6692"/>
                    <a:pt x="2332" y="6567"/>
                  </a:cubicBezTo>
                  <a:cubicBezTo>
                    <a:pt x="2257" y="6492"/>
                    <a:pt x="2206" y="6417"/>
                    <a:pt x="2131" y="6367"/>
                  </a:cubicBezTo>
                  <a:cubicBezTo>
                    <a:pt x="2081" y="6291"/>
                    <a:pt x="2006" y="6216"/>
                    <a:pt x="1931" y="6141"/>
                  </a:cubicBezTo>
                  <a:cubicBezTo>
                    <a:pt x="1430" y="5590"/>
                    <a:pt x="1003" y="4963"/>
                    <a:pt x="678" y="4286"/>
                  </a:cubicBezTo>
                  <a:cubicBezTo>
                    <a:pt x="377" y="3635"/>
                    <a:pt x="176" y="2883"/>
                    <a:pt x="176" y="2131"/>
                  </a:cubicBezTo>
                  <a:cubicBezTo>
                    <a:pt x="176" y="1755"/>
                    <a:pt x="227" y="1379"/>
                    <a:pt x="352" y="1028"/>
                  </a:cubicBezTo>
                  <a:cubicBezTo>
                    <a:pt x="452" y="652"/>
                    <a:pt x="602" y="301"/>
                    <a:pt x="8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2" name="Google Shape;3242;p22"/>
            <p:cNvSpPr/>
            <p:nvPr/>
          </p:nvSpPr>
          <p:spPr>
            <a:xfrm>
              <a:off x="886952" y="3665411"/>
              <a:ext cx="270742" cy="287328"/>
            </a:xfrm>
            <a:custGeom>
              <a:avLst/>
              <a:gdLst/>
              <a:ahLst/>
              <a:cxnLst/>
              <a:rect l="l" t="t" r="r" b="b"/>
              <a:pathLst>
                <a:path w="12357" h="13114" extrusionOk="0">
                  <a:moveTo>
                    <a:pt x="1980" y="0"/>
                  </a:moveTo>
                  <a:lnTo>
                    <a:pt x="1729" y="126"/>
                  </a:lnTo>
                  <a:cubicBezTo>
                    <a:pt x="551" y="2081"/>
                    <a:pt x="0" y="3885"/>
                    <a:pt x="201" y="6391"/>
                  </a:cubicBezTo>
                  <a:cubicBezTo>
                    <a:pt x="376" y="8522"/>
                    <a:pt x="1880" y="11003"/>
                    <a:pt x="3910" y="12306"/>
                  </a:cubicBezTo>
                  <a:cubicBezTo>
                    <a:pt x="4779" y="12861"/>
                    <a:pt x="5677" y="13113"/>
                    <a:pt x="6530" y="13113"/>
                  </a:cubicBezTo>
                  <a:cubicBezTo>
                    <a:pt x="7643" y="13113"/>
                    <a:pt x="8679" y="12682"/>
                    <a:pt x="9474" y="11930"/>
                  </a:cubicBezTo>
                  <a:cubicBezTo>
                    <a:pt x="10953" y="10552"/>
                    <a:pt x="11880" y="8622"/>
                    <a:pt x="12356" y="6617"/>
                  </a:cubicBezTo>
                  <a:lnTo>
                    <a:pt x="12356" y="6617"/>
                  </a:lnTo>
                  <a:cubicBezTo>
                    <a:pt x="11784" y="8197"/>
                    <a:pt x="10332" y="8930"/>
                    <a:pt x="8652" y="8930"/>
                  </a:cubicBezTo>
                  <a:cubicBezTo>
                    <a:pt x="6655" y="8930"/>
                    <a:pt x="4334" y="7894"/>
                    <a:pt x="2782" y="6015"/>
                  </a:cubicBezTo>
                  <a:cubicBezTo>
                    <a:pt x="2306" y="5439"/>
                    <a:pt x="1930" y="4812"/>
                    <a:pt x="1654" y="4186"/>
                  </a:cubicBezTo>
                  <a:cubicBezTo>
                    <a:pt x="1028" y="2657"/>
                    <a:pt x="1178" y="1078"/>
                    <a:pt x="1980" y="0"/>
                  </a:cubicBezTo>
                  <a:close/>
                </a:path>
              </a:pathLst>
            </a:custGeom>
            <a:solidFill>
              <a:srgbClr val="E9C2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3" name="Google Shape;3243;p22"/>
            <p:cNvSpPr/>
            <p:nvPr/>
          </p:nvSpPr>
          <p:spPr>
            <a:xfrm>
              <a:off x="908906" y="3665411"/>
              <a:ext cx="21450" cy="90620"/>
            </a:xfrm>
            <a:custGeom>
              <a:avLst/>
              <a:gdLst/>
              <a:ahLst/>
              <a:cxnLst/>
              <a:rect l="l" t="t" r="r" b="b"/>
              <a:pathLst>
                <a:path w="979" h="4136" extrusionOk="0">
                  <a:moveTo>
                    <a:pt x="978" y="0"/>
                  </a:moveTo>
                  <a:lnTo>
                    <a:pt x="727" y="126"/>
                  </a:lnTo>
                  <a:cubicBezTo>
                    <a:pt x="502" y="502"/>
                    <a:pt x="301" y="878"/>
                    <a:pt x="101" y="1253"/>
                  </a:cubicBezTo>
                  <a:cubicBezTo>
                    <a:pt x="1" y="2030"/>
                    <a:pt x="101" y="2908"/>
                    <a:pt x="477" y="3760"/>
                  </a:cubicBezTo>
                  <a:cubicBezTo>
                    <a:pt x="527" y="3885"/>
                    <a:pt x="577" y="4010"/>
                    <a:pt x="627" y="4136"/>
                  </a:cubicBezTo>
                  <a:cubicBezTo>
                    <a:pt x="26" y="2607"/>
                    <a:pt x="176" y="1078"/>
                    <a:pt x="978" y="0"/>
                  </a:cubicBezTo>
                  <a:close/>
                </a:path>
              </a:pathLst>
            </a:custGeom>
            <a:solidFill>
              <a:srgbClr val="B59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4" name="Google Shape;3244;p22"/>
            <p:cNvSpPr/>
            <p:nvPr/>
          </p:nvSpPr>
          <p:spPr>
            <a:xfrm>
              <a:off x="902859" y="3810369"/>
              <a:ext cx="254835" cy="142371"/>
            </a:xfrm>
            <a:custGeom>
              <a:avLst/>
              <a:gdLst/>
              <a:ahLst/>
              <a:cxnLst/>
              <a:rect l="l" t="t" r="r" b="b"/>
              <a:pathLst>
                <a:path w="11631" h="6498" extrusionOk="0">
                  <a:moveTo>
                    <a:pt x="11630" y="1"/>
                  </a:moveTo>
                  <a:lnTo>
                    <a:pt x="11630" y="1"/>
                  </a:lnTo>
                  <a:cubicBezTo>
                    <a:pt x="11480" y="427"/>
                    <a:pt x="11254" y="803"/>
                    <a:pt x="10978" y="1104"/>
                  </a:cubicBezTo>
                  <a:cubicBezTo>
                    <a:pt x="10427" y="2557"/>
                    <a:pt x="9650" y="3886"/>
                    <a:pt x="8547" y="4888"/>
                  </a:cubicBezTo>
                  <a:cubicBezTo>
                    <a:pt x="7757" y="5636"/>
                    <a:pt x="6727" y="6067"/>
                    <a:pt x="5621" y="6067"/>
                  </a:cubicBezTo>
                  <a:cubicBezTo>
                    <a:pt x="4763" y="6067"/>
                    <a:pt x="3859" y="5808"/>
                    <a:pt x="2983" y="5239"/>
                  </a:cubicBezTo>
                  <a:cubicBezTo>
                    <a:pt x="1705" y="4437"/>
                    <a:pt x="653" y="3184"/>
                    <a:pt x="1" y="1805"/>
                  </a:cubicBezTo>
                  <a:lnTo>
                    <a:pt x="1" y="1805"/>
                  </a:lnTo>
                  <a:cubicBezTo>
                    <a:pt x="627" y="3334"/>
                    <a:pt x="1780" y="4788"/>
                    <a:pt x="3184" y="5690"/>
                  </a:cubicBezTo>
                  <a:cubicBezTo>
                    <a:pt x="4053" y="6245"/>
                    <a:pt x="4951" y="6497"/>
                    <a:pt x="5804" y="6497"/>
                  </a:cubicBezTo>
                  <a:cubicBezTo>
                    <a:pt x="6917" y="6497"/>
                    <a:pt x="7953" y="6066"/>
                    <a:pt x="8748" y="5314"/>
                  </a:cubicBezTo>
                  <a:cubicBezTo>
                    <a:pt x="10227" y="3936"/>
                    <a:pt x="11154" y="2006"/>
                    <a:pt x="11630" y="1"/>
                  </a:cubicBezTo>
                  <a:close/>
                </a:path>
              </a:pathLst>
            </a:custGeom>
            <a:solidFill>
              <a:srgbClr val="CEA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5" name="Google Shape;3245;p22"/>
            <p:cNvSpPr/>
            <p:nvPr/>
          </p:nvSpPr>
          <p:spPr>
            <a:xfrm>
              <a:off x="909454" y="3634365"/>
              <a:ext cx="259217" cy="226703"/>
            </a:xfrm>
            <a:custGeom>
              <a:avLst/>
              <a:gdLst/>
              <a:ahLst/>
              <a:cxnLst/>
              <a:rect l="l" t="t" r="r" b="b"/>
              <a:pathLst>
                <a:path w="11831" h="10347" extrusionOk="0">
                  <a:moveTo>
                    <a:pt x="3982" y="0"/>
                  </a:moveTo>
                  <a:cubicBezTo>
                    <a:pt x="2617" y="0"/>
                    <a:pt x="1586" y="566"/>
                    <a:pt x="953" y="1417"/>
                  </a:cubicBezTo>
                  <a:cubicBezTo>
                    <a:pt x="151" y="2495"/>
                    <a:pt x="1" y="4074"/>
                    <a:pt x="627" y="5603"/>
                  </a:cubicBezTo>
                  <a:cubicBezTo>
                    <a:pt x="903" y="6229"/>
                    <a:pt x="1279" y="6856"/>
                    <a:pt x="1755" y="7432"/>
                  </a:cubicBezTo>
                  <a:cubicBezTo>
                    <a:pt x="3307" y="9311"/>
                    <a:pt x="5628" y="10347"/>
                    <a:pt x="7625" y="10347"/>
                  </a:cubicBezTo>
                  <a:cubicBezTo>
                    <a:pt x="9305" y="10347"/>
                    <a:pt x="10757" y="9614"/>
                    <a:pt x="11329" y="8034"/>
                  </a:cubicBezTo>
                  <a:cubicBezTo>
                    <a:pt x="11354" y="7934"/>
                    <a:pt x="11404" y="7833"/>
                    <a:pt x="11429" y="7733"/>
                  </a:cubicBezTo>
                  <a:cubicBezTo>
                    <a:pt x="11830" y="6229"/>
                    <a:pt x="11204" y="4425"/>
                    <a:pt x="9875" y="2996"/>
                  </a:cubicBezTo>
                  <a:cubicBezTo>
                    <a:pt x="8522" y="1543"/>
                    <a:pt x="6567" y="290"/>
                    <a:pt x="4612" y="39"/>
                  </a:cubicBezTo>
                  <a:cubicBezTo>
                    <a:pt x="4395" y="13"/>
                    <a:pt x="4185" y="0"/>
                    <a:pt x="3982" y="0"/>
                  </a:cubicBezTo>
                  <a:close/>
                </a:path>
              </a:pathLst>
            </a:custGeom>
            <a:solidFill>
              <a:srgbClr val="FF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6" name="Google Shape;3246;p22"/>
            <p:cNvSpPr/>
            <p:nvPr/>
          </p:nvSpPr>
          <p:spPr>
            <a:xfrm>
              <a:off x="929786" y="3634365"/>
              <a:ext cx="238885" cy="226812"/>
            </a:xfrm>
            <a:custGeom>
              <a:avLst/>
              <a:gdLst/>
              <a:ahLst/>
              <a:cxnLst/>
              <a:rect l="l" t="t" r="r" b="b"/>
              <a:pathLst>
                <a:path w="10903" h="10352" extrusionOk="0">
                  <a:moveTo>
                    <a:pt x="39" y="1398"/>
                  </a:moveTo>
                  <a:cubicBezTo>
                    <a:pt x="26" y="1413"/>
                    <a:pt x="13" y="1428"/>
                    <a:pt x="0" y="1442"/>
                  </a:cubicBezTo>
                  <a:cubicBezTo>
                    <a:pt x="0" y="1442"/>
                    <a:pt x="25" y="1417"/>
                    <a:pt x="25" y="1417"/>
                  </a:cubicBezTo>
                  <a:cubicBezTo>
                    <a:pt x="30" y="1411"/>
                    <a:pt x="35" y="1405"/>
                    <a:pt x="39" y="1398"/>
                  </a:cubicBezTo>
                  <a:close/>
                  <a:moveTo>
                    <a:pt x="3054" y="0"/>
                  </a:moveTo>
                  <a:cubicBezTo>
                    <a:pt x="1700" y="0"/>
                    <a:pt x="673" y="558"/>
                    <a:pt x="39" y="1398"/>
                  </a:cubicBezTo>
                  <a:lnTo>
                    <a:pt x="39" y="1398"/>
                  </a:lnTo>
                  <a:cubicBezTo>
                    <a:pt x="639" y="738"/>
                    <a:pt x="1519" y="327"/>
                    <a:pt x="2665" y="327"/>
                  </a:cubicBezTo>
                  <a:cubicBezTo>
                    <a:pt x="2863" y="327"/>
                    <a:pt x="3069" y="339"/>
                    <a:pt x="3283" y="365"/>
                  </a:cubicBezTo>
                  <a:cubicBezTo>
                    <a:pt x="5113" y="565"/>
                    <a:pt x="6942" y="1743"/>
                    <a:pt x="8221" y="3122"/>
                  </a:cubicBezTo>
                  <a:cubicBezTo>
                    <a:pt x="9474" y="4450"/>
                    <a:pt x="10025" y="6154"/>
                    <a:pt x="9649" y="7558"/>
                  </a:cubicBezTo>
                  <a:cubicBezTo>
                    <a:pt x="9624" y="7633"/>
                    <a:pt x="9599" y="7733"/>
                    <a:pt x="9574" y="7833"/>
                  </a:cubicBezTo>
                  <a:cubicBezTo>
                    <a:pt x="9038" y="9309"/>
                    <a:pt x="7683" y="9995"/>
                    <a:pt x="6113" y="9995"/>
                  </a:cubicBezTo>
                  <a:cubicBezTo>
                    <a:pt x="4749" y="9995"/>
                    <a:pt x="3223" y="9477"/>
                    <a:pt x="1930" y="8510"/>
                  </a:cubicBezTo>
                  <a:lnTo>
                    <a:pt x="1930" y="8510"/>
                  </a:lnTo>
                  <a:cubicBezTo>
                    <a:pt x="3370" y="9709"/>
                    <a:pt x="5138" y="10352"/>
                    <a:pt x="6706" y="10352"/>
                  </a:cubicBezTo>
                  <a:cubicBezTo>
                    <a:pt x="8383" y="10352"/>
                    <a:pt x="9831" y="9615"/>
                    <a:pt x="10401" y="8034"/>
                  </a:cubicBezTo>
                  <a:cubicBezTo>
                    <a:pt x="10426" y="7934"/>
                    <a:pt x="10476" y="7833"/>
                    <a:pt x="10501" y="7733"/>
                  </a:cubicBezTo>
                  <a:cubicBezTo>
                    <a:pt x="10902" y="6229"/>
                    <a:pt x="10276" y="4425"/>
                    <a:pt x="8947" y="2996"/>
                  </a:cubicBezTo>
                  <a:cubicBezTo>
                    <a:pt x="7594" y="1543"/>
                    <a:pt x="5639" y="290"/>
                    <a:pt x="3684" y="39"/>
                  </a:cubicBezTo>
                  <a:cubicBezTo>
                    <a:pt x="3467" y="13"/>
                    <a:pt x="3257" y="0"/>
                    <a:pt x="3054" y="0"/>
                  </a:cubicBezTo>
                  <a:close/>
                </a:path>
              </a:pathLst>
            </a:custGeom>
            <a:solidFill>
              <a:srgbClr val="EADF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7" name="Google Shape;3247;p22"/>
            <p:cNvSpPr/>
            <p:nvPr/>
          </p:nvSpPr>
          <p:spPr>
            <a:xfrm>
              <a:off x="912192" y="3665411"/>
              <a:ext cx="247693" cy="198264"/>
            </a:xfrm>
            <a:custGeom>
              <a:avLst/>
              <a:gdLst/>
              <a:ahLst/>
              <a:cxnLst/>
              <a:rect l="l" t="t" r="r" b="b"/>
              <a:pathLst>
                <a:path w="11305" h="9049" extrusionOk="0">
                  <a:moveTo>
                    <a:pt x="828" y="0"/>
                  </a:moveTo>
                  <a:cubicBezTo>
                    <a:pt x="352" y="602"/>
                    <a:pt x="101" y="1354"/>
                    <a:pt x="51" y="2131"/>
                  </a:cubicBezTo>
                  <a:cubicBezTo>
                    <a:pt x="1" y="2908"/>
                    <a:pt x="176" y="3685"/>
                    <a:pt x="477" y="4411"/>
                  </a:cubicBezTo>
                  <a:cubicBezTo>
                    <a:pt x="1104" y="5815"/>
                    <a:pt x="2207" y="7018"/>
                    <a:pt x="3510" y="7845"/>
                  </a:cubicBezTo>
                  <a:cubicBezTo>
                    <a:pt x="4161" y="8246"/>
                    <a:pt x="4863" y="8572"/>
                    <a:pt x="5615" y="8797"/>
                  </a:cubicBezTo>
                  <a:cubicBezTo>
                    <a:pt x="5991" y="8898"/>
                    <a:pt x="6367" y="8973"/>
                    <a:pt x="6768" y="9023"/>
                  </a:cubicBezTo>
                  <a:cubicBezTo>
                    <a:pt x="6868" y="9023"/>
                    <a:pt x="6968" y="9023"/>
                    <a:pt x="7044" y="9048"/>
                  </a:cubicBezTo>
                  <a:lnTo>
                    <a:pt x="7344" y="9048"/>
                  </a:lnTo>
                  <a:cubicBezTo>
                    <a:pt x="7545" y="9048"/>
                    <a:pt x="7745" y="9048"/>
                    <a:pt x="7921" y="9023"/>
                  </a:cubicBezTo>
                  <a:cubicBezTo>
                    <a:pt x="8322" y="8998"/>
                    <a:pt x="8698" y="8923"/>
                    <a:pt x="9074" y="8772"/>
                  </a:cubicBezTo>
                  <a:cubicBezTo>
                    <a:pt x="9425" y="8647"/>
                    <a:pt x="9775" y="8472"/>
                    <a:pt x="10101" y="8221"/>
                  </a:cubicBezTo>
                  <a:cubicBezTo>
                    <a:pt x="10703" y="7745"/>
                    <a:pt x="11129" y="7043"/>
                    <a:pt x="11304" y="6316"/>
                  </a:cubicBezTo>
                  <a:lnTo>
                    <a:pt x="11304" y="6316"/>
                  </a:lnTo>
                  <a:lnTo>
                    <a:pt x="11204" y="6567"/>
                  </a:lnTo>
                  <a:cubicBezTo>
                    <a:pt x="11154" y="6667"/>
                    <a:pt x="11129" y="6742"/>
                    <a:pt x="11079" y="6842"/>
                  </a:cubicBezTo>
                  <a:cubicBezTo>
                    <a:pt x="11054" y="6918"/>
                    <a:pt x="11004" y="6993"/>
                    <a:pt x="10953" y="7093"/>
                  </a:cubicBezTo>
                  <a:cubicBezTo>
                    <a:pt x="10928" y="7118"/>
                    <a:pt x="10903" y="7168"/>
                    <a:pt x="10878" y="7218"/>
                  </a:cubicBezTo>
                  <a:lnTo>
                    <a:pt x="10803" y="7319"/>
                  </a:lnTo>
                  <a:cubicBezTo>
                    <a:pt x="10577" y="7645"/>
                    <a:pt x="10327" y="7895"/>
                    <a:pt x="10001" y="8121"/>
                  </a:cubicBezTo>
                  <a:cubicBezTo>
                    <a:pt x="9400" y="8547"/>
                    <a:pt x="8648" y="8747"/>
                    <a:pt x="7921" y="8797"/>
                  </a:cubicBezTo>
                  <a:cubicBezTo>
                    <a:pt x="7811" y="8805"/>
                    <a:pt x="7701" y="8808"/>
                    <a:pt x="7591" y="8808"/>
                  </a:cubicBezTo>
                  <a:cubicBezTo>
                    <a:pt x="7325" y="8808"/>
                    <a:pt x="7059" y="8790"/>
                    <a:pt x="6793" y="8772"/>
                  </a:cubicBezTo>
                  <a:cubicBezTo>
                    <a:pt x="6417" y="8722"/>
                    <a:pt x="6066" y="8647"/>
                    <a:pt x="5690" y="8522"/>
                  </a:cubicBezTo>
                  <a:cubicBezTo>
                    <a:pt x="4988" y="8321"/>
                    <a:pt x="4287" y="7995"/>
                    <a:pt x="3660" y="7594"/>
                  </a:cubicBezTo>
                  <a:cubicBezTo>
                    <a:pt x="3585" y="7544"/>
                    <a:pt x="3510" y="7494"/>
                    <a:pt x="3435" y="7444"/>
                  </a:cubicBezTo>
                  <a:cubicBezTo>
                    <a:pt x="3359" y="7394"/>
                    <a:pt x="3259" y="7344"/>
                    <a:pt x="3184" y="7294"/>
                  </a:cubicBezTo>
                  <a:cubicBezTo>
                    <a:pt x="3034" y="7168"/>
                    <a:pt x="2883" y="7068"/>
                    <a:pt x="2758" y="6943"/>
                  </a:cubicBezTo>
                  <a:cubicBezTo>
                    <a:pt x="2608" y="6817"/>
                    <a:pt x="2482" y="6692"/>
                    <a:pt x="2332" y="6567"/>
                  </a:cubicBezTo>
                  <a:cubicBezTo>
                    <a:pt x="2257" y="6492"/>
                    <a:pt x="2207" y="6441"/>
                    <a:pt x="2131" y="6366"/>
                  </a:cubicBezTo>
                  <a:cubicBezTo>
                    <a:pt x="2081" y="6291"/>
                    <a:pt x="2006" y="6241"/>
                    <a:pt x="1956" y="6166"/>
                  </a:cubicBezTo>
                  <a:cubicBezTo>
                    <a:pt x="1430" y="5614"/>
                    <a:pt x="1004" y="4988"/>
                    <a:pt x="678" y="4311"/>
                  </a:cubicBezTo>
                  <a:cubicBezTo>
                    <a:pt x="377" y="3634"/>
                    <a:pt x="176" y="2883"/>
                    <a:pt x="176" y="2131"/>
                  </a:cubicBezTo>
                  <a:cubicBezTo>
                    <a:pt x="176" y="1755"/>
                    <a:pt x="252" y="1379"/>
                    <a:pt x="352" y="1028"/>
                  </a:cubicBezTo>
                  <a:cubicBezTo>
                    <a:pt x="452" y="652"/>
                    <a:pt x="603" y="326"/>
                    <a:pt x="828" y="0"/>
                  </a:cubicBezTo>
                  <a:close/>
                </a:path>
              </a:pathLst>
            </a:custGeom>
            <a:solidFill>
              <a:srgbClr val="CEA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8" name="Google Shape;3248;p22"/>
            <p:cNvSpPr/>
            <p:nvPr/>
          </p:nvSpPr>
          <p:spPr>
            <a:xfrm>
              <a:off x="1051672" y="3022921"/>
              <a:ext cx="270742" cy="287372"/>
            </a:xfrm>
            <a:custGeom>
              <a:avLst/>
              <a:gdLst/>
              <a:ahLst/>
              <a:cxnLst/>
              <a:rect l="l" t="t" r="r" b="b"/>
              <a:pathLst>
                <a:path w="12357" h="13116" extrusionOk="0">
                  <a:moveTo>
                    <a:pt x="1981" y="1"/>
                  </a:moveTo>
                  <a:lnTo>
                    <a:pt x="1730" y="126"/>
                  </a:lnTo>
                  <a:cubicBezTo>
                    <a:pt x="552" y="2081"/>
                    <a:pt x="1" y="3886"/>
                    <a:pt x="201" y="6392"/>
                  </a:cubicBezTo>
                  <a:cubicBezTo>
                    <a:pt x="377" y="8522"/>
                    <a:pt x="1881" y="11003"/>
                    <a:pt x="3886" y="12307"/>
                  </a:cubicBezTo>
                  <a:cubicBezTo>
                    <a:pt x="4770" y="12863"/>
                    <a:pt x="5673" y="13116"/>
                    <a:pt x="6529" y="13116"/>
                  </a:cubicBezTo>
                  <a:cubicBezTo>
                    <a:pt x="7638" y="13116"/>
                    <a:pt x="8668" y="12692"/>
                    <a:pt x="9475" y="11956"/>
                  </a:cubicBezTo>
                  <a:cubicBezTo>
                    <a:pt x="10953" y="10577"/>
                    <a:pt x="11856" y="8648"/>
                    <a:pt x="12357" y="6617"/>
                  </a:cubicBezTo>
                  <a:lnTo>
                    <a:pt x="12357" y="6617"/>
                  </a:lnTo>
                  <a:cubicBezTo>
                    <a:pt x="11784" y="8198"/>
                    <a:pt x="10333" y="8930"/>
                    <a:pt x="8653" y="8930"/>
                  </a:cubicBezTo>
                  <a:cubicBezTo>
                    <a:pt x="6656" y="8930"/>
                    <a:pt x="4335" y="7895"/>
                    <a:pt x="2783" y="6016"/>
                  </a:cubicBezTo>
                  <a:cubicBezTo>
                    <a:pt x="2307" y="5440"/>
                    <a:pt x="1931" y="4813"/>
                    <a:pt x="1655" y="4186"/>
                  </a:cubicBezTo>
                  <a:cubicBezTo>
                    <a:pt x="1029" y="2658"/>
                    <a:pt x="1179" y="1079"/>
                    <a:pt x="19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9" name="Google Shape;3249;p22"/>
            <p:cNvSpPr/>
            <p:nvPr/>
          </p:nvSpPr>
          <p:spPr>
            <a:xfrm>
              <a:off x="1073647" y="3022921"/>
              <a:ext cx="21428" cy="90642"/>
            </a:xfrm>
            <a:custGeom>
              <a:avLst/>
              <a:gdLst/>
              <a:ahLst/>
              <a:cxnLst/>
              <a:rect l="l" t="t" r="r" b="b"/>
              <a:pathLst>
                <a:path w="978" h="4137" extrusionOk="0">
                  <a:moveTo>
                    <a:pt x="978" y="1"/>
                  </a:moveTo>
                  <a:lnTo>
                    <a:pt x="727" y="126"/>
                  </a:lnTo>
                  <a:cubicBezTo>
                    <a:pt x="502" y="502"/>
                    <a:pt x="301" y="878"/>
                    <a:pt x="101" y="1254"/>
                  </a:cubicBezTo>
                  <a:cubicBezTo>
                    <a:pt x="0" y="2031"/>
                    <a:pt x="101" y="2908"/>
                    <a:pt x="452" y="3760"/>
                  </a:cubicBezTo>
                  <a:cubicBezTo>
                    <a:pt x="502" y="3886"/>
                    <a:pt x="577" y="4011"/>
                    <a:pt x="627" y="4136"/>
                  </a:cubicBezTo>
                  <a:cubicBezTo>
                    <a:pt x="26" y="2607"/>
                    <a:pt x="176" y="1079"/>
                    <a:pt x="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0" name="Google Shape;3250;p22"/>
            <p:cNvSpPr/>
            <p:nvPr/>
          </p:nvSpPr>
          <p:spPr>
            <a:xfrm>
              <a:off x="1067600" y="3167899"/>
              <a:ext cx="254813" cy="142393"/>
            </a:xfrm>
            <a:custGeom>
              <a:avLst/>
              <a:gdLst/>
              <a:ahLst/>
              <a:cxnLst/>
              <a:rect l="l" t="t" r="r" b="b"/>
              <a:pathLst>
                <a:path w="11630" h="6499" extrusionOk="0">
                  <a:moveTo>
                    <a:pt x="11630" y="0"/>
                  </a:moveTo>
                  <a:cubicBezTo>
                    <a:pt x="11454" y="427"/>
                    <a:pt x="11229" y="802"/>
                    <a:pt x="10953" y="1128"/>
                  </a:cubicBezTo>
                  <a:cubicBezTo>
                    <a:pt x="10427" y="2557"/>
                    <a:pt x="9650" y="3885"/>
                    <a:pt x="8547" y="4913"/>
                  </a:cubicBezTo>
                  <a:cubicBezTo>
                    <a:pt x="7755" y="5648"/>
                    <a:pt x="6723" y="6073"/>
                    <a:pt x="5614" y="6073"/>
                  </a:cubicBezTo>
                  <a:cubicBezTo>
                    <a:pt x="4758" y="6073"/>
                    <a:pt x="3856" y="5820"/>
                    <a:pt x="2983" y="5264"/>
                  </a:cubicBezTo>
                  <a:cubicBezTo>
                    <a:pt x="1705" y="4462"/>
                    <a:pt x="652" y="3183"/>
                    <a:pt x="1" y="1805"/>
                  </a:cubicBezTo>
                  <a:lnTo>
                    <a:pt x="1" y="1805"/>
                  </a:lnTo>
                  <a:cubicBezTo>
                    <a:pt x="627" y="3334"/>
                    <a:pt x="1780" y="4787"/>
                    <a:pt x="3159" y="5690"/>
                  </a:cubicBezTo>
                  <a:cubicBezTo>
                    <a:pt x="4043" y="6246"/>
                    <a:pt x="4946" y="6499"/>
                    <a:pt x="5802" y="6499"/>
                  </a:cubicBezTo>
                  <a:cubicBezTo>
                    <a:pt x="6911" y="6499"/>
                    <a:pt x="7941" y="6075"/>
                    <a:pt x="8748" y="5339"/>
                  </a:cubicBezTo>
                  <a:cubicBezTo>
                    <a:pt x="10226" y="3960"/>
                    <a:pt x="11129" y="2031"/>
                    <a:pt x="11630" y="0"/>
                  </a:cubicBezTo>
                  <a:close/>
                </a:path>
              </a:pathLst>
            </a:custGeom>
            <a:solidFill>
              <a:srgbClr val="CEA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1" name="Google Shape;3251;p22"/>
            <p:cNvSpPr/>
            <p:nvPr/>
          </p:nvSpPr>
          <p:spPr>
            <a:xfrm>
              <a:off x="1074195" y="2992400"/>
              <a:ext cx="259217" cy="226199"/>
            </a:xfrm>
            <a:custGeom>
              <a:avLst/>
              <a:gdLst/>
              <a:ahLst/>
              <a:cxnLst/>
              <a:rect l="l" t="t" r="r" b="b"/>
              <a:pathLst>
                <a:path w="11831" h="10324" extrusionOk="0">
                  <a:moveTo>
                    <a:pt x="3963" y="1"/>
                  </a:moveTo>
                  <a:cubicBezTo>
                    <a:pt x="2608" y="1"/>
                    <a:pt x="1583" y="547"/>
                    <a:pt x="953" y="1394"/>
                  </a:cubicBezTo>
                  <a:cubicBezTo>
                    <a:pt x="151" y="2472"/>
                    <a:pt x="1" y="4051"/>
                    <a:pt x="627" y="5579"/>
                  </a:cubicBezTo>
                  <a:cubicBezTo>
                    <a:pt x="903" y="6206"/>
                    <a:pt x="1279" y="6833"/>
                    <a:pt x="1755" y="7409"/>
                  </a:cubicBezTo>
                  <a:cubicBezTo>
                    <a:pt x="3307" y="9288"/>
                    <a:pt x="5628" y="10323"/>
                    <a:pt x="7625" y="10323"/>
                  </a:cubicBezTo>
                  <a:cubicBezTo>
                    <a:pt x="9305" y="10323"/>
                    <a:pt x="10756" y="9591"/>
                    <a:pt x="11329" y="8010"/>
                  </a:cubicBezTo>
                  <a:cubicBezTo>
                    <a:pt x="11354" y="7910"/>
                    <a:pt x="11379" y="7810"/>
                    <a:pt x="11429" y="7710"/>
                  </a:cubicBezTo>
                  <a:cubicBezTo>
                    <a:pt x="11830" y="6206"/>
                    <a:pt x="11204" y="4401"/>
                    <a:pt x="9875" y="2973"/>
                  </a:cubicBezTo>
                  <a:cubicBezTo>
                    <a:pt x="8522" y="1519"/>
                    <a:pt x="6567" y="266"/>
                    <a:pt x="4612" y="40"/>
                  </a:cubicBezTo>
                  <a:cubicBezTo>
                    <a:pt x="4388" y="14"/>
                    <a:pt x="4172" y="1"/>
                    <a:pt x="39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2" name="Google Shape;3252;p22"/>
            <p:cNvSpPr/>
            <p:nvPr/>
          </p:nvSpPr>
          <p:spPr>
            <a:xfrm>
              <a:off x="1094506" y="2992400"/>
              <a:ext cx="238907" cy="226374"/>
            </a:xfrm>
            <a:custGeom>
              <a:avLst/>
              <a:gdLst/>
              <a:ahLst/>
              <a:cxnLst/>
              <a:rect l="l" t="t" r="r" b="b"/>
              <a:pathLst>
                <a:path w="10904" h="10332" extrusionOk="0">
                  <a:moveTo>
                    <a:pt x="40" y="1375"/>
                  </a:moveTo>
                  <a:cubicBezTo>
                    <a:pt x="27" y="1389"/>
                    <a:pt x="14" y="1404"/>
                    <a:pt x="1" y="1419"/>
                  </a:cubicBezTo>
                  <a:cubicBezTo>
                    <a:pt x="1" y="1419"/>
                    <a:pt x="1" y="1419"/>
                    <a:pt x="26" y="1394"/>
                  </a:cubicBezTo>
                  <a:cubicBezTo>
                    <a:pt x="31" y="1388"/>
                    <a:pt x="35" y="1381"/>
                    <a:pt x="40" y="1375"/>
                  </a:cubicBezTo>
                  <a:close/>
                  <a:moveTo>
                    <a:pt x="3036" y="1"/>
                  </a:moveTo>
                  <a:cubicBezTo>
                    <a:pt x="1691" y="1"/>
                    <a:pt x="671" y="539"/>
                    <a:pt x="40" y="1375"/>
                  </a:cubicBezTo>
                  <a:lnTo>
                    <a:pt x="40" y="1375"/>
                  </a:lnTo>
                  <a:cubicBezTo>
                    <a:pt x="640" y="715"/>
                    <a:pt x="1520" y="304"/>
                    <a:pt x="2666" y="304"/>
                  </a:cubicBezTo>
                  <a:cubicBezTo>
                    <a:pt x="2864" y="304"/>
                    <a:pt x="3070" y="316"/>
                    <a:pt x="3284" y="341"/>
                  </a:cubicBezTo>
                  <a:cubicBezTo>
                    <a:pt x="5114" y="567"/>
                    <a:pt x="6943" y="1720"/>
                    <a:pt x="8221" y="3098"/>
                  </a:cubicBezTo>
                  <a:cubicBezTo>
                    <a:pt x="9450" y="4426"/>
                    <a:pt x="10026" y="6131"/>
                    <a:pt x="9650" y="7534"/>
                  </a:cubicBezTo>
                  <a:cubicBezTo>
                    <a:pt x="9625" y="7635"/>
                    <a:pt x="9600" y="7710"/>
                    <a:pt x="9575" y="7810"/>
                  </a:cubicBezTo>
                  <a:cubicBezTo>
                    <a:pt x="9038" y="9299"/>
                    <a:pt x="7676" y="9984"/>
                    <a:pt x="6103" y="9984"/>
                  </a:cubicBezTo>
                  <a:cubicBezTo>
                    <a:pt x="4737" y="9984"/>
                    <a:pt x="3212" y="9467"/>
                    <a:pt x="1931" y="8512"/>
                  </a:cubicBezTo>
                  <a:lnTo>
                    <a:pt x="1931" y="8512"/>
                  </a:lnTo>
                  <a:cubicBezTo>
                    <a:pt x="3355" y="9695"/>
                    <a:pt x="5118" y="10332"/>
                    <a:pt x="6685" y="10332"/>
                  </a:cubicBezTo>
                  <a:cubicBezTo>
                    <a:pt x="8370" y="10332"/>
                    <a:pt x="9830" y="9595"/>
                    <a:pt x="10402" y="8010"/>
                  </a:cubicBezTo>
                  <a:cubicBezTo>
                    <a:pt x="10427" y="7910"/>
                    <a:pt x="10452" y="7810"/>
                    <a:pt x="10502" y="7710"/>
                  </a:cubicBezTo>
                  <a:cubicBezTo>
                    <a:pt x="10903" y="6206"/>
                    <a:pt x="10277" y="4401"/>
                    <a:pt x="8948" y="2973"/>
                  </a:cubicBezTo>
                  <a:cubicBezTo>
                    <a:pt x="7595" y="1519"/>
                    <a:pt x="5640" y="266"/>
                    <a:pt x="3685" y="40"/>
                  </a:cubicBezTo>
                  <a:cubicBezTo>
                    <a:pt x="3461" y="14"/>
                    <a:pt x="3245" y="1"/>
                    <a:pt x="3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3" name="Google Shape;3253;p22"/>
            <p:cNvSpPr/>
            <p:nvPr/>
          </p:nvSpPr>
          <p:spPr>
            <a:xfrm>
              <a:off x="1076934" y="3022921"/>
              <a:ext cx="247693" cy="198264"/>
            </a:xfrm>
            <a:custGeom>
              <a:avLst/>
              <a:gdLst/>
              <a:ahLst/>
              <a:cxnLst/>
              <a:rect l="l" t="t" r="r" b="b"/>
              <a:pathLst>
                <a:path w="11305" h="9049" extrusionOk="0">
                  <a:moveTo>
                    <a:pt x="828" y="1"/>
                  </a:moveTo>
                  <a:cubicBezTo>
                    <a:pt x="352" y="602"/>
                    <a:pt x="76" y="1379"/>
                    <a:pt x="51" y="2131"/>
                  </a:cubicBezTo>
                  <a:cubicBezTo>
                    <a:pt x="1" y="2908"/>
                    <a:pt x="176" y="3685"/>
                    <a:pt x="477" y="4412"/>
                  </a:cubicBezTo>
                  <a:cubicBezTo>
                    <a:pt x="1104" y="5815"/>
                    <a:pt x="2206" y="7018"/>
                    <a:pt x="3510" y="7846"/>
                  </a:cubicBezTo>
                  <a:cubicBezTo>
                    <a:pt x="4161" y="8272"/>
                    <a:pt x="4863" y="8597"/>
                    <a:pt x="5615" y="8798"/>
                  </a:cubicBezTo>
                  <a:cubicBezTo>
                    <a:pt x="5991" y="8898"/>
                    <a:pt x="6367" y="8973"/>
                    <a:pt x="6768" y="9023"/>
                  </a:cubicBezTo>
                  <a:cubicBezTo>
                    <a:pt x="6868" y="9023"/>
                    <a:pt x="6943" y="9049"/>
                    <a:pt x="7043" y="9049"/>
                  </a:cubicBezTo>
                  <a:lnTo>
                    <a:pt x="7344" y="9049"/>
                  </a:lnTo>
                  <a:cubicBezTo>
                    <a:pt x="7545" y="9049"/>
                    <a:pt x="7720" y="9049"/>
                    <a:pt x="7921" y="9023"/>
                  </a:cubicBezTo>
                  <a:cubicBezTo>
                    <a:pt x="8322" y="8998"/>
                    <a:pt x="8698" y="8923"/>
                    <a:pt x="9074" y="8798"/>
                  </a:cubicBezTo>
                  <a:cubicBezTo>
                    <a:pt x="9424" y="8673"/>
                    <a:pt x="9775" y="8472"/>
                    <a:pt x="10101" y="8247"/>
                  </a:cubicBezTo>
                  <a:cubicBezTo>
                    <a:pt x="10703" y="7745"/>
                    <a:pt x="11129" y="7069"/>
                    <a:pt x="11304" y="6317"/>
                  </a:cubicBezTo>
                  <a:lnTo>
                    <a:pt x="11304" y="6317"/>
                  </a:lnTo>
                  <a:lnTo>
                    <a:pt x="11204" y="6592"/>
                  </a:lnTo>
                  <a:cubicBezTo>
                    <a:pt x="11154" y="6668"/>
                    <a:pt x="11129" y="6768"/>
                    <a:pt x="11079" y="6843"/>
                  </a:cubicBezTo>
                  <a:cubicBezTo>
                    <a:pt x="11054" y="6943"/>
                    <a:pt x="11003" y="7018"/>
                    <a:pt x="10953" y="7094"/>
                  </a:cubicBezTo>
                  <a:cubicBezTo>
                    <a:pt x="10928" y="7144"/>
                    <a:pt x="10903" y="7169"/>
                    <a:pt x="10878" y="7219"/>
                  </a:cubicBezTo>
                  <a:lnTo>
                    <a:pt x="10803" y="7344"/>
                  </a:lnTo>
                  <a:cubicBezTo>
                    <a:pt x="10577" y="7645"/>
                    <a:pt x="10302" y="7921"/>
                    <a:pt x="10001" y="8121"/>
                  </a:cubicBezTo>
                  <a:cubicBezTo>
                    <a:pt x="9399" y="8547"/>
                    <a:pt x="8647" y="8748"/>
                    <a:pt x="7896" y="8798"/>
                  </a:cubicBezTo>
                  <a:cubicBezTo>
                    <a:pt x="7750" y="8808"/>
                    <a:pt x="7601" y="8814"/>
                    <a:pt x="7448" y="8814"/>
                  </a:cubicBezTo>
                  <a:cubicBezTo>
                    <a:pt x="7233" y="8814"/>
                    <a:pt x="7013" y="8802"/>
                    <a:pt x="6793" y="8773"/>
                  </a:cubicBezTo>
                  <a:cubicBezTo>
                    <a:pt x="6417" y="8723"/>
                    <a:pt x="6041" y="8648"/>
                    <a:pt x="5690" y="8522"/>
                  </a:cubicBezTo>
                  <a:cubicBezTo>
                    <a:pt x="4963" y="8322"/>
                    <a:pt x="4287" y="7996"/>
                    <a:pt x="3660" y="7595"/>
                  </a:cubicBezTo>
                  <a:cubicBezTo>
                    <a:pt x="3585" y="7545"/>
                    <a:pt x="3510" y="7495"/>
                    <a:pt x="3409" y="7445"/>
                  </a:cubicBezTo>
                  <a:cubicBezTo>
                    <a:pt x="3334" y="7394"/>
                    <a:pt x="3259" y="7344"/>
                    <a:pt x="3184" y="7294"/>
                  </a:cubicBezTo>
                  <a:cubicBezTo>
                    <a:pt x="3033" y="7169"/>
                    <a:pt x="2883" y="7069"/>
                    <a:pt x="2758" y="6943"/>
                  </a:cubicBezTo>
                  <a:cubicBezTo>
                    <a:pt x="2607" y="6818"/>
                    <a:pt x="2457" y="6693"/>
                    <a:pt x="2332" y="6567"/>
                  </a:cubicBezTo>
                  <a:cubicBezTo>
                    <a:pt x="2256" y="6517"/>
                    <a:pt x="2206" y="6442"/>
                    <a:pt x="2131" y="6367"/>
                  </a:cubicBezTo>
                  <a:cubicBezTo>
                    <a:pt x="2056" y="6292"/>
                    <a:pt x="2006" y="6242"/>
                    <a:pt x="1931" y="6166"/>
                  </a:cubicBezTo>
                  <a:cubicBezTo>
                    <a:pt x="1429" y="5615"/>
                    <a:pt x="1003" y="4988"/>
                    <a:pt x="678" y="4312"/>
                  </a:cubicBezTo>
                  <a:cubicBezTo>
                    <a:pt x="377" y="3635"/>
                    <a:pt x="176" y="2883"/>
                    <a:pt x="176" y="2131"/>
                  </a:cubicBezTo>
                  <a:cubicBezTo>
                    <a:pt x="176" y="1780"/>
                    <a:pt x="226" y="1404"/>
                    <a:pt x="352" y="1028"/>
                  </a:cubicBezTo>
                  <a:cubicBezTo>
                    <a:pt x="452" y="678"/>
                    <a:pt x="602" y="327"/>
                    <a:pt x="8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4" name="Google Shape;3254;p22"/>
            <p:cNvSpPr/>
            <p:nvPr/>
          </p:nvSpPr>
          <p:spPr>
            <a:xfrm>
              <a:off x="1598612" y="3190423"/>
              <a:ext cx="270742" cy="287350"/>
            </a:xfrm>
            <a:custGeom>
              <a:avLst/>
              <a:gdLst/>
              <a:ahLst/>
              <a:cxnLst/>
              <a:rect l="l" t="t" r="r" b="b"/>
              <a:pathLst>
                <a:path w="12357" h="13115" extrusionOk="0">
                  <a:moveTo>
                    <a:pt x="1980" y="0"/>
                  </a:moveTo>
                  <a:lnTo>
                    <a:pt x="1755" y="125"/>
                  </a:lnTo>
                  <a:cubicBezTo>
                    <a:pt x="552" y="2080"/>
                    <a:pt x="0" y="3885"/>
                    <a:pt x="201" y="6391"/>
                  </a:cubicBezTo>
                  <a:cubicBezTo>
                    <a:pt x="376" y="8521"/>
                    <a:pt x="1880" y="11003"/>
                    <a:pt x="3910" y="12306"/>
                  </a:cubicBezTo>
                  <a:cubicBezTo>
                    <a:pt x="4783" y="12863"/>
                    <a:pt x="5685" y="13115"/>
                    <a:pt x="6541" y="13115"/>
                  </a:cubicBezTo>
                  <a:cubicBezTo>
                    <a:pt x="7650" y="13115"/>
                    <a:pt x="8682" y="12691"/>
                    <a:pt x="9474" y="11955"/>
                  </a:cubicBezTo>
                  <a:cubicBezTo>
                    <a:pt x="10953" y="10577"/>
                    <a:pt x="11880" y="8647"/>
                    <a:pt x="12356" y="6617"/>
                  </a:cubicBezTo>
                  <a:lnTo>
                    <a:pt x="12356" y="6617"/>
                  </a:lnTo>
                  <a:cubicBezTo>
                    <a:pt x="11784" y="8197"/>
                    <a:pt x="10338" y="8929"/>
                    <a:pt x="8661" y="8929"/>
                  </a:cubicBezTo>
                  <a:cubicBezTo>
                    <a:pt x="6668" y="8929"/>
                    <a:pt x="4348" y="7894"/>
                    <a:pt x="2782" y="6015"/>
                  </a:cubicBezTo>
                  <a:cubicBezTo>
                    <a:pt x="2331" y="5439"/>
                    <a:pt x="1930" y="4812"/>
                    <a:pt x="1680" y="4186"/>
                  </a:cubicBezTo>
                  <a:cubicBezTo>
                    <a:pt x="1028" y="2657"/>
                    <a:pt x="1178" y="1078"/>
                    <a:pt x="19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5" name="Google Shape;3255;p22"/>
            <p:cNvSpPr/>
            <p:nvPr/>
          </p:nvSpPr>
          <p:spPr>
            <a:xfrm>
              <a:off x="1620566" y="3190423"/>
              <a:ext cx="21450" cy="90620"/>
            </a:xfrm>
            <a:custGeom>
              <a:avLst/>
              <a:gdLst/>
              <a:ahLst/>
              <a:cxnLst/>
              <a:rect l="l" t="t" r="r" b="b"/>
              <a:pathLst>
                <a:path w="979" h="4136" extrusionOk="0">
                  <a:moveTo>
                    <a:pt x="978" y="0"/>
                  </a:moveTo>
                  <a:lnTo>
                    <a:pt x="753" y="125"/>
                  </a:lnTo>
                  <a:cubicBezTo>
                    <a:pt x="502" y="501"/>
                    <a:pt x="302" y="877"/>
                    <a:pt x="126" y="1253"/>
                  </a:cubicBezTo>
                  <a:cubicBezTo>
                    <a:pt x="1" y="2030"/>
                    <a:pt x="126" y="2907"/>
                    <a:pt x="477" y="3759"/>
                  </a:cubicBezTo>
                  <a:cubicBezTo>
                    <a:pt x="527" y="3885"/>
                    <a:pt x="577" y="4010"/>
                    <a:pt x="653" y="4135"/>
                  </a:cubicBezTo>
                  <a:cubicBezTo>
                    <a:pt x="26" y="2607"/>
                    <a:pt x="201" y="1078"/>
                    <a:pt x="978" y="0"/>
                  </a:cubicBezTo>
                  <a:close/>
                </a:path>
              </a:pathLst>
            </a:custGeom>
            <a:solidFill>
              <a:srgbClr val="B59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6" name="Google Shape;3256;p22"/>
            <p:cNvSpPr/>
            <p:nvPr/>
          </p:nvSpPr>
          <p:spPr>
            <a:xfrm>
              <a:off x="1614540" y="3335380"/>
              <a:ext cx="254813" cy="142393"/>
            </a:xfrm>
            <a:custGeom>
              <a:avLst/>
              <a:gdLst/>
              <a:ahLst/>
              <a:cxnLst/>
              <a:rect l="l" t="t" r="r" b="b"/>
              <a:pathLst>
                <a:path w="11630" h="6499" extrusionOk="0">
                  <a:moveTo>
                    <a:pt x="11629" y="1"/>
                  </a:moveTo>
                  <a:cubicBezTo>
                    <a:pt x="11479" y="427"/>
                    <a:pt x="11254" y="803"/>
                    <a:pt x="10978" y="1128"/>
                  </a:cubicBezTo>
                  <a:cubicBezTo>
                    <a:pt x="10451" y="2557"/>
                    <a:pt x="9649" y="3885"/>
                    <a:pt x="8572" y="4913"/>
                  </a:cubicBezTo>
                  <a:cubicBezTo>
                    <a:pt x="7765" y="5649"/>
                    <a:pt x="6735" y="6073"/>
                    <a:pt x="5626" y="6073"/>
                  </a:cubicBezTo>
                  <a:cubicBezTo>
                    <a:pt x="4770" y="6073"/>
                    <a:pt x="3867" y="5820"/>
                    <a:pt x="2983" y="5264"/>
                  </a:cubicBezTo>
                  <a:cubicBezTo>
                    <a:pt x="1730" y="4437"/>
                    <a:pt x="677" y="3184"/>
                    <a:pt x="0" y="1805"/>
                  </a:cubicBezTo>
                  <a:lnTo>
                    <a:pt x="0" y="1805"/>
                  </a:lnTo>
                  <a:cubicBezTo>
                    <a:pt x="627" y="3334"/>
                    <a:pt x="1780" y="4788"/>
                    <a:pt x="3183" y="5690"/>
                  </a:cubicBezTo>
                  <a:cubicBezTo>
                    <a:pt x="4056" y="6247"/>
                    <a:pt x="4958" y="6499"/>
                    <a:pt x="5814" y="6499"/>
                  </a:cubicBezTo>
                  <a:cubicBezTo>
                    <a:pt x="6923" y="6499"/>
                    <a:pt x="7955" y="6075"/>
                    <a:pt x="8747" y="5339"/>
                  </a:cubicBezTo>
                  <a:cubicBezTo>
                    <a:pt x="10251" y="3961"/>
                    <a:pt x="11153" y="2031"/>
                    <a:pt x="116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7" name="Google Shape;3257;p22"/>
            <p:cNvSpPr/>
            <p:nvPr/>
          </p:nvSpPr>
          <p:spPr>
            <a:xfrm>
              <a:off x="1621135" y="3159880"/>
              <a:ext cx="259195" cy="226199"/>
            </a:xfrm>
            <a:custGeom>
              <a:avLst/>
              <a:gdLst/>
              <a:ahLst/>
              <a:cxnLst/>
              <a:rect l="l" t="t" r="r" b="b"/>
              <a:pathLst>
                <a:path w="11830" h="10324" extrusionOk="0">
                  <a:moveTo>
                    <a:pt x="3979" y="1"/>
                  </a:moveTo>
                  <a:cubicBezTo>
                    <a:pt x="2608" y="1"/>
                    <a:pt x="1582" y="547"/>
                    <a:pt x="952" y="1394"/>
                  </a:cubicBezTo>
                  <a:cubicBezTo>
                    <a:pt x="150" y="2472"/>
                    <a:pt x="0" y="4051"/>
                    <a:pt x="652" y="5580"/>
                  </a:cubicBezTo>
                  <a:cubicBezTo>
                    <a:pt x="902" y="6206"/>
                    <a:pt x="1303" y="6833"/>
                    <a:pt x="1754" y="7409"/>
                  </a:cubicBezTo>
                  <a:cubicBezTo>
                    <a:pt x="3320" y="9288"/>
                    <a:pt x="5640" y="10323"/>
                    <a:pt x="7633" y="10323"/>
                  </a:cubicBezTo>
                  <a:cubicBezTo>
                    <a:pt x="9310" y="10323"/>
                    <a:pt x="10756" y="9591"/>
                    <a:pt x="11328" y="8011"/>
                  </a:cubicBezTo>
                  <a:cubicBezTo>
                    <a:pt x="11379" y="7910"/>
                    <a:pt x="11404" y="7810"/>
                    <a:pt x="11429" y="7710"/>
                  </a:cubicBezTo>
                  <a:cubicBezTo>
                    <a:pt x="11830" y="6206"/>
                    <a:pt x="11228" y="4402"/>
                    <a:pt x="9900" y="2973"/>
                  </a:cubicBezTo>
                  <a:cubicBezTo>
                    <a:pt x="8546" y="1519"/>
                    <a:pt x="6592" y="266"/>
                    <a:pt x="4637" y="41"/>
                  </a:cubicBezTo>
                  <a:cubicBezTo>
                    <a:pt x="4409" y="14"/>
                    <a:pt x="4190" y="1"/>
                    <a:pt x="39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8" name="Google Shape;3258;p22"/>
            <p:cNvSpPr/>
            <p:nvPr/>
          </p:nvSpPr>
          <p:spPr>
            <a:xfrm>
              <a:off x="1641446" y="3159880"/>
              <a:ext cx="238885" cy="226374"/>
            </a:xfrm>
            <a:custGeom>
              <a:avLst/>
              <a:gdLst/>
              <a:ahLst/>
              <a:cxnLst/>
              <a:rect l="l" t="t" r="r" b="b"/>
              <a:pathLst>
                <a:path w="10903" h="10332" extrusionOk="0">
                  <a:moveTo>
                    <a:pt x="40" y="1375"/>
                  </a:moveTo>
                  <a:cubicBezTo>
                    <a:pt x="26" y="1390"/>
                    <a:pt x="13" y="1404"/>
                    <a:pt x="0" y="1419"/>
                  </a:cubicBezTo>
                  <a:cubicBezTo>
                    <a:pt x="25" y="1419"/>
                    <a:pt x="25" y="1394"/>
                    <a:pt x="25" y="1394"/>
                  </a:cubicBezTo>
                  <a:cubicBezTo>
                    <a:pt x="30" y="1388"/>
                    <a:pt x="35" y="1381"/>
                    <a:pt x="40" y="1375"/>
                  </a:cubicBezTo>
                  <a:close/>
                  <a:moveTo>
                    <a:pt x="3052" y="1"/>
                  </a:moveTo>
                  <a:cubicBezTo>
                    <a:pt x="1691" y="1"/>
                    <a:pt x="671" y="539"/>
                    <a:pt x="40" y="1375"/>
                  </a:cubicBezTo>
                  <a:lnTo>
                    <a:pt x="40" y="1375"/>
                  </a:lnTo>
                  <a:cubicBezTo>
                    <a:pt x="640" y="715"/>
                    <a:pt x="1538" y="304"/>
                    <a:pt x="2674" y="304"/>
                  </a:cubicBezTo>
                  <a:cubicBezTo>
                    <a:pt x="2870" y="304"/>
                    <a:pt x="3073" y="316"/>
                    <a:pt x="3284" y="341"/>
                  </a:cubicBezTo>
                  <a:cubicBezTo>
                    <a:pt x="5138" y="567"/>
                    <a:pt x="6968" y="1720"/>
                    <a:pt x="8221" y="3098"/>
                  </a:cubicBezTo>
                  <a:cubicBezTo>
                    <a:pt x="9474" y="4427"/>
                    <a:pt x="10051" y="6131"/>
                    <a:pt x="9675" y="7534"/>
                  </a:cubicBezTo>
                  <a:cubicBezTo>
                    <a:pt x="9650" y="7635"/>
                    <a:pt x="9599" y="7710"/>
                    <a:pt x="9574" y="7810"/>
                  </a:cubicBezTo>
                  <a:cubicBezTo>
                    <a:pt x="9038" y="9299"/>
                    <a:pt x="7683" y="9984"/>
                    <a:pt x="6113" y="9984"/>
                  </a:cubicBezTo>
                  <a:cubicBezTo>
                    <a:pt x="4749" y="9984"/>
                    <a:pt x="3223" y="9467"/>
                    <a:pt x="1930" y="8512"/>
                  </a:cubicBezTo>
                  <a:lnTo>
                    <a:pt x="1930" y="8512"/>
                  </a:lnTo>
                  <a:cubicBezTo>
                    <a:pt x="3367" y="9695"/>
                    <a:pt x="5130" y="10332"/>
                    <a:pt x="6694" y="10332"/>
                  </a:cubicBezTo>
                  <a:cubicBezTo>
                    <a:pt x="8377" y="10332"/>
                    <a:pt x="9830" y="9595"/>
                    <a:pt x="10401" y="8011"/>
                  </a:cubicBezTo>
                  <a:cubicBezTo>
                    <a:pt x="10452" y="7910"/>
                    <a:pt x="10477" y="7810"/>
                    <a:pt x="10502" y="7710"/>
                  </a:cubicBezTo>
                  <a:cubicBezTo>
                    <a:pt x="10903" y="6206"/>
                    <a:pt x="10301" y="4402"/>
                    <a:pt x="8973" y="2973"/>
                  </a:cubicBezTo>
                  <a:cubicBezTo>
                    <a:pt x="7619" y="1519"/>
                    <a:pt x="5665" y="266"/>
                    <a:pt x="3710" y="41"/>
                  </a:cubicBezTo>
                  <a:cubicBezTo>
                    <a:pt x="3482" y="14"/>
                    <a:pt x="3263" y="1"/>
                    <a:pt x="30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9" name="Google Shape;3259;p22"/>
            <p:cNvSpPr/>
            <p:nvPr/>
          </p:nvSpPr>
          <p:spPr>
            <a:xfrm>
              <a:off x="1624422" y="3190423"/>
              <a:ext cx="247123" cy="198242"/>
            </a:xfrm>
            <a:custGeom>
              <a:avLst/>
              <a:gdLst/>
              <a:ahLst/>
              <a:cxnLst/>
              <a:rect l="l" t="t" r="r" b="b"/>
              <a:pathLst>
                <a:path w="11279" h="9048" extrusionOk="0">
                  <a:moveTo>
                    <a:pt x="802" y="0"/>
                  </a:moveTo>
                  <a:cubicBezTo>
                    <a:pt x="326" y="602"/>
                    <a:pt x="76" y="1378"/>
                    <a:pt x="25" y="2130"/>
                  </a:cubicBezTo>
                  <a:cubicBezTo>
                    <a:pt x="0" y="2907"/>
                    <a:pt x="151" y="3684"/>
                    <a:pt x="477" y="4411"/>
                  </a:cubicBezTo>
                  <a:cubicBezTo>
                    <a:pt x="1103" y="5815"/>
                    <a:pt x="2181" y="7018"/>
                    <a:pt x="3484" y="7845"/>
                  </a:cubicBezTo>
                  <a:cubicBezTo>
                    <a:pt x="4136" y="8271"/>
                    <a:pt x="4863" y="8572"/>
                    <a:pt x="5615" y="8797"/>
                  </a:cubicBezTo>
                  <a:cubicBezTo>
                    <a:pt x="5990" y="8897"/>
                    <a:pt x="6366" y="8973"/>
                    <a:pt x="6742" y="9023"/>
                  </a:cubicBezTo>
                  <a:cubicBezTo>
                    <a:pt x="6843" y="9023"/>
                    <a:pt x="6943" y="9048"/>
                    <a:pt x="7043" y="9048"/>
                  </a:cubicBezTo>
                  <a:lnTo>
                    <a:pt x="7319" y="9048"/>
                  </a:lnTo>
                  <a:cubicBezTo>
                    <a:pt x="7519" y="9048"/>
                    <a:pt x="7720" y="9048"/>
                    <a:pt x="7920" y="9023"/>
                  </a:cubicBezTo>
                  <a:cubicBezTo>
                    <a:pt x="8296" y="8998"/>
                    <a:pt x="8697" y="8922"/>
                    <a:pt x="9048" y="8797"/>
                  </a:cubicBezTo>
                  <a:cubicBezTo>
                    <a:pt x="9424" y="8672"/>
                    <a:pt x="9775" y="8471"/>
                    <a:pt x="10076" y="8246"/>
                  </a:cubicBezTo>
                  <a:cubicBezTo>
                    <a:pt x="10702" y="7744"/>
                    <a:pt x="11103" y="7068"/>
                    <a:pt x="11279" y="6316"/>
                  </a:cubicBezTo>
                  <a:lnTo>
                    <a:pt x="11279" y="6316"/>
                  </a:lnTo>
                  <a:lnTo>
                    <a:pt x="11178" y="6592"/>
                  </a:lnTo>
                  <a:cubicBezTo>
                    <a:pt x="11153" y="6667"/>
                    <a:pt x="11103" y="6767"/>
                    <a:pt x="11078" y="6842"/>
                  </a:cubicBezTo>
                  <a:cubicBezTo>
                    <a:pt x="11028" y="6917"/>
                    <a:pt x="10978" y="7018"/>
                    <a:pt x="10928" y="7093"/>
                  </a:cubicBezTo>
                  <a:cubicBezTo>
                    <a:pt x="10903" y="7143"/>
                    <a:pt x="10903" y="7168"/>
                    <a:pt x="10878" y="7218"/>
                  </a:cubicBezTo>
                  <a:lnTo>
                    <a:pt x="10777" y="7318"/>
                  </a:lnTo>
                  <a:cubicBezTo>
                    <a:pt x="10577" y="7644"/>
                    <a:pt x="10301" y="7920"/>
                    <a:pt x="10000" y="8120"/>
                  </a:cubicBezTo>
                  <a:cubicBezTo>
                    <a:pt x="9374" y="8546"/>
                    <a:pt x="8647" y="8747"/>
                    <a:pt x="7895" y="8797"/>
                  </a:cubicBezTo>
                  <a:cubicBezTo>
                    <a:pt x="7739" y="8807"/>
                    <a:pt x="7584" y="8814"/>
                    <a:pt x="7428" y="8814"/>
                  </a:cubicBezTo>
                  <a:cubicBezTo>
                    <a:pt x="7208" y="8814"/>
                    <a:pt x="6988" y="8801"/>
                    <a:pt x="6767" y="8772"/>
                  </a:cubicBezTo>
                  <a:cubicBezTo>
                    <a:pt x="6417" y="8722"/>
                    <a:pt x="6041" y="8647"/>
                    <a:pt x="5690" y="8521"/>
                  </a:cubicBezTo>
                  <a:cubicBezTo>
                    <a:pt x="4963" y="8321"/>
                    <a:pt x="4286" y="7995"/>
                    <a:pt x="3635" y="7594"/>
                  </a:cubicBezTo>
                  <a:cubicBezTo>
                    <a:pt x="3559" y="7544"/>
                    <a:pt x="3484" y="7494"/>
                    <a:pt x="3409" y="7444"/>
                  </a:cubicBezTo>
                  <a:cubicBezTo>
                    <a:pt x="3334" y="7394"/>
                    <a:pt x="3259" y="7343"/>
                    <a:pt x="3183" y="7293"/>
                  </a:cubicBezTo>
                  <a:cubicBezTo>
                    <a:pt x="3033" y="7168"/>
                    <a:pt x="2883" y="7068"/>
                    <a:pt x="2732" y="6942"/>
                  </a:cubicBezTo>
                  <a:cubicBezTo>
                    <a:pt x="2582" y="6817"/>
                    <a:pt x="2457" y="6692"/>
                    <a:pt x="2331" y="6566"/>
                  </a:cubicBezTo>
                  <a:cubicBezTo>
                    <a:pt x="2256" y="6516"/>
                    <a:pt x="2181" y="6441"/>
                    <a:pt x="2131" y="6366"/>
                  </a:cubicBezTo>
                  <a:cubicBezTo>
                    <a:pt x="2056" y="6291"/>
                    <a:pt x="1980" y="6241"/>
                    <a:pt x="1930" y="6165"/>
                  </a:cubicBezTo>
                  <a:cubicBezTo>
                    <a:pt x="1429" y="5614"/>
                    <a:pt x="1003" y="4988"/>
                    <a:pt x="677" y="4311"/>
                  </a:cubicBezTo>
                  <a:cubicBezTo>
                    <a:pt x="351" y="3634"/>
                    <a:pt x="176" y="2882"/>
                    <a:pt x="176" y="2130"/>
                  </a:cubicBezTo>
                  <a:cubicBezTo>
                    <a:pt x="176" y="1754"/>
                    <a:pt x="226" y="1378"/>
                    <a:pt x="326" y="1028"/>
                  </a:cubicBezTo>
                  <a:cubicBezTo>
                    <a:pt x="427" y="677"/>
                    <a:pt x="602" y="326"/>
                    <a:pt x="8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0" name="Google Shape;3260;p22"/>
            <p:cNvSpPr/>
            <p:nvPr/>
          </p:nvSpPr>
          <p:spPr>
            <a:xfrm>
              <a:off x="621161" y="3543504"/>
              <a:ext cx="950565" cy="128393"/>
            </a:xfrm>
            <a:custGeom>
              <a:avLst/>
              <a:gdLst/>
              <a:ahLst/>
              <a:cxnLst/>
              <a:rect l="l" t="t" r="r" b="b"/>
              <a:pathLst>
                <a:path w="43385" h="5860" extrusionOk="0">
                  <a:moveTo>
                    <a:pt x="3359" y="0"/>
                  </a:moveTo>
                  <a:cubicBezTo>
                    <a:pt x="3359" y="0"/>
                    <a:pt x="2783" y="2306"/>
                    <a:pt x="1" y="2657"/>
                  </a:cubicBezTo>
                  <a:cubicBezTo>
                    <a:pt x="7987" y="4796"/>
                    <a:pt x="16158" y="5859"/>
                    <a:pt x="24393" y="5859"/>
                  </a:cubicBezTo>
                  <a:cubicBezTo>
                    <a:pt x="26676" y="5859"/>
                    <a:pt x="28964" y="5778"/>
                    <a:pt x="31254" y="5614"/>
                  </a:cubicBezTo>
                  <a:cubicBezTo>
                    <a:pt x="32056" y="5539"/>
                    <a:pt x="32908" y="5464"/>
                    <a:pt x="33710" y="5414"/>
                  </a:cubicBezTo>
                  <a:cubicBezTo>
                    <a:pt x="35829" y="5221"/>
                    <a:pt x="37875" y="5047"/>
                    <a:pt x="39894" y="5047"/>
                  </a:cubicBezTo>
                  <a:cubicBezTo>
                    <a:pt x="40240" y="5047"/>
                    <a:pt x="40584" y="5052"/>
                    <a:pt x="40928" y="5063"/>
                  </a:cubicBezTo>
                  <a:cubicBezTo>
                    <a:pt x="40803" y="2582"/>
                    <a:pt x="43384" y="1855"/>
                    <a:pt x="43384" y="1855"/>
                  </a:cubicBezTo>
                  <a:cubicBezTo>
                    <a:pt x="42213" y="1715"/>
                    <a:pt x="41042" y="1661"/>
                    <a:pt x="39876" y="1661"/>
                  </a:cubicBezTo>
                  <a:cubicBezTo>
                    <a:pt x="37696" y="1661"/>
                    <a:pt x="35532" y="1851"/>
                    <a:pt x="33409" y="2031"/>
                  </a:cubicBezTo>
                  <a:cubicBezTo>
                    <a:pt x="32632" y="2106"/>
                    <a:pt x="31805" y="2156"/>
                    <a:pt x="31003" y="2231"/>
                  </a:cubicBezTo>
                  <a:cubicBezTo>
                    <a:pt x="28791" y="2392"/>
                    <a:pt x="26581" y="2472"/>
                    <a:pt x="24376" y="2472"/>
                  </a:cubicBezTo>
                  <a:cubicBezTo>
                    <a:pt x="17291" y="2472"/>
                    <a:pt x="10259" y="1644"/>
                    <a:pt x="33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1" name="Google Shape;3261;p22"/>
            <p:cNvSpPr/>
            <p:nvPr/>
          </p:nvSpPr>
          <p:spPr>
            <a:xfrm>
              <a:off x="621161" y="3543416"/>
              <a:ext cx="73618" cy="58324"/>
            </a:xfrm>
            <a:custGeom>
              <a:avLst/>
              <a:gdLst/>
              <a:ahLst/>
              <a:cxnLst/>
              <a:rect l="l" t="t" r="r" b="b"/>
              <a:pathLst>
                <a:path w="3360" h="2662" extrusionOk="0">
                  <a:moveTo>
                    <a:pt x="2387" y="553"/>
                  </a:moveTo>
                  <a:cubicBezTo>
                    <a:pt x="2426" y="553"/>
                    <a:pt x="2466" y="554"/>
                    <a:pt x="2507" y="556"/>
                  </a:cubicBezTo>
                  <a:cubicBezTo>
                    <a:pt x="2507" y="556"/>
                    <a:pt x="2457" y="756"/>
                    <a:pt x="2281" y="1007"/>
                  </a:cubicBezTo>
                  <a:cubicBezTo>
                    <a:pt x="2106" y="1308"/>
                    <a:pt x="1780" y="1659"/>
                    <a:pt x="1204" y="1834"/>
                  </a:cubicBezTo>
                  <a:cubicBezTo>
                    <a:pt x="1053" y="1884"/>
                    <a:pt x="903" y="1934"/>
                    <a:pt x="702" y="1959"/>
                  </a:cubicBezTo>
                  <a:cubicBezTo>
                    <a:pt x="702" y="1959"/>
                    <a:pt x="845" y="553"/>
                    <a:pt x="2387" y="553"/>
                  </a:cubicBezTo>
                  <a:close/>
                  <a:moveTo>
                    <a:pt x="3159" y="0"/>
                  </a:moveTo>
                  <a:cubicBezTo>
                    <a:pt x="264" y="0"/>
                    <a:pt x="1" y="2661"/>
                    <a:pt x="1" y="2661"/>
                  </a:cubicBezTo>
                  <a:cubicBezTo>
                    <a:pt x="2783" y="2310"/>
                    <a:pt x="3359" y="4"/>
                    <a:pt x="3359" y="4"/>
                  </a:cubicBezTo>
                  <a:cubicBezTo>
                    <a:pt x="3291" y="2"/>
                    <a:pt x="3225" y="0"/>
                    <a:pt x="31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2" name="Google Shape;3262;p22"/>
            <p:cNvSpPr/>
            <p:nvPr/>
          </p:nvSpPr>
          <p:spPr>
            <a:xfrm>
              <a:off x="636542" y="3555532"/>
              <a:ext cx="39548" cy="30827"/>
            </a:xfrm>
            <a:custGeom>
              <a:avLst/>
              <a:gdLst/>
              <a:ahLst/>
              <a:cxnLst/>
              <a:rect l="l" t="t" r="r" b="b"/>
              <a:pathLst>
                <a:path w="1805" h="1407" extrusionOk="0">
                  <a:moveTo>
                    <a:pt x="1685" y="0"/>
                  </a:moveTo>
                  <a:cubicBezTo>
                    <a:pt x="143" y="0"/>
                    <a:pt x="0" y="1406"/>
                    <a:pt x="0" y="1406"/>
                  </a:cubicBezTo>
                  <a:cubicBezTo>
                    <a:pt x="201" y="1381"/>
                    <a:pt x="351" y="1331"/>
                    <a:pt x="502" y="1281"/>
                  </a:cubicBezTo>
                  <a:cubicBezTo>
                    <a:pt x="878" y="1030"/>
                    <a:pt x="1229" y="755"/>
                    <a:pt x="1579" y="454"/>
                  </a:cubicBezTo>
                  <a:cubicBezTo>
                    <a:pt x="1755" y="203"/>
                    <a:pt x="1805" y="3"/>
                    <a:pt x="1805" y="3"/>
                  </a:cubicBezTo>
                  <a:cubicBezTo>
                    <a:pt x="1764" y="1"/>
                    <a:pt x="1724" y="0"/>
                    <a:pt x="16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3" name="Google Shape;3263;p22"/>
            <p:cNvSpPr/>
            <p:nvPr/>
          </p:nvSpPr>
          <p:spPr>
            <a:xfrm>
              <a:off x="647519" y="3565458"/>
              <a:ext cx="23641" cy="18141"/>
            </a:xfrm>
            <a:custGeom>
              <a:avLst/>
              <a:gdLst/>
              <a:ahLst/>
              <a:cxnLst/>
              <a:rect l="l" t="t" r="r" b="b"/>
              <a:pathLst>
                <a:path w="1079" h="828" extrusionOk="0">
                  <a:moveTo>
                    <a:pt x="1078" y="1"/>
                  </a:moveTo>
                  <a:lnTo>
                    <a:pt x="1078" y="1"/>
                  </a:lnTo>
                  <a:cubicBezTo>
                    <a:pt x="728" y="302"/>
                    <a:pt x="377" y="577"/>
                    <a:pt x="1" y="828"/>
                  </a:cubicBezTo>
                  <a:cubicBezTo>
                    <a:pt x="577" y="653"/>
                    <a:pt x="903" y="302"/>
                    <a:pt x="1078" y="1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4" name="Google Shape;3264;p22"/>
            <p:cNvSpPr/>
            <p:nvPr/>
          </p:nvSpPr>
          <p:spPr>
            <a:xfrm>
              <a:off x="1515135" y="3584147"/>
              <a:ext cx="56594" cy="70309"/>
            </a:xfrm>
            <a:custGeom>
              <a:avLst/>
              <a:gdLst/>
              <a:ahLst/>
              <a:cxnLst/>
              <a:rect l="l" t="t" r="r" b="b"/>
              <a:pathLst>
                <a:path w="2583" h="3209" extrusionOk="0">
                  <a:moveTo>
                    <a:pt x="2582" y="0"/>
                  </a:moveTo>
                  <a:cubicBezTo>
                    <a:pt x="2582" y="0"/>
                    <a:pt x="1" y="727"/>
                    <a:pt x="126" y="3208"/>
                  </a:cubicBezTo>
                  <a:cubicBezTo>
                    <a:pt x="126" y="3208"/>
                    <a:pt x="2156" y="2456"/>
                    <a:pt x="2582" y="0"/>
                  </a:cubicBezTo>
                  <a:close/>
                </a:path>
              </a:pathLst>
            </a:custGeom>
            <a:solidFill>
              <a:srgbClr val="3B5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5" name="Google Shape;3265;p22"/>
            <p:cNvSpPr/>
            <p:nvPr/>
          </p:nvSpPr>
          <p:spPr>
            <a:xfrm>
              <a:off x="1501967" y="3202364"/>
              <a:ext cx="319601" cy="313664"/>
            </a:xfrm>
            <a:custGeom>
              <a:avLst/>
              <a:gdLst/>
              <a:ahLst/>
              <a:cxnLst/>
              <a:rect l="l" t="t" r="r" b="b"/>
              <a:pathLst>
                <a:path w="14587" h="14316" extrusionOk="0">
                  <a:moveTo>
                    <a:pt x="4239" y="0"/>
                  </a:moveTo>
                  <a:cubicBezTo>
                    <a:pt x="3497" y="0"/>
                    <a:pt x="2783" y="159"/>
                    <a:pt x="2156" y="483"/>
                  </a:cubicBezTo>
                  <a:cubicBezTo>
                    <a:pt x="928" y="1134"/>
                    <a:pt x="176" y="2387"/>
                    <a:pt x="101" y="4016"/>
                  </a:cubicBezTo>
                  <a:cubicBezTo>
                    <a:pt x="0" y="5896"/>
                    <a:pt x="752" y="7826"/>
                    <a:pt x="2281" y="9580"/>
                  </a:cubicBezTo>
                  <a:cubicBezTo>
                    <a:pt x="3710" y="11209"/>
                    <a:pt x="5765" y="12588"/>
                    <a:pt x="8071" y="13465"/>
                  </a:cubicBezTo>
                  <a:cubicBezTo>
                    <a:pt x="9236" y="13908"/>
                    <a:pt x="10610" y="14316"/>
                    <a:pt x="11758" y="14316"/>
                  </a:cubicBezTo>
                  <a:cubicBezTo>
                    <a:pt x="12560" y="14316"/>
                    <a:pt x="13252" y="14116"/>
                    <a:pt x="13685" y="13590"/>
                  </a:cubicBezTo>
                  <a:cubicBezTo>
                    <a:pt x="13735" y="13515"/>
                    <a:pt x="13785" y="13465"/>
                    <a:pt x="13835" y="13415"/>
                  </a:cubicBezTo>
                  <a:lnTo>
                    <a:pt x="13860" y="13365"/>
                  </a:lnTo>
                  <a:cubicBezTo>
                    <a:pt x="14086" y="13114"/>
                    <a:pt x="14587" y="12413"/>
                    <a:pt x="14236" y="11209"/>
                  </a:cubicBezTo>
                  <a:cubicBezTo>
                    <a:pt x="14086" y="10658"/>
                    <a:pt x="13835" y="10207"/>
                    <a:pt x="13559" y="9681"/>
                  </a:cubicBezTo>
                  <a:cubicBezTo>
                    <a:pt x="13334" y="9280"/>
                    <a:pt x="13083" y="8854"/>
                    <a:pt x="12858" y="8302"/>
                  </a:cubicBezTo>
                  <a:cubicBezTo>
                    <a:pt x="12707" y="7976"/>
                    <a:pt x="11429" y="5019"/>
                    <a:pt x="9424" y="2738"/>
                  </a:cubicBezTo>
                  <a:cubicBezTo>
                    <a:pt x="8722" y="1936"/>
                    <a:pt x="8021" y="1335"/>
                    <a:pt x="7344" y="909"/>
                  </a:cubicBezTo>
                  <a:cubicBezTo>
                    <a:pt x="6365" y="310"/>
                    <a:pt x="5275" y="0"/>
                    <a:pt x="4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6" name="Google Shape;3266;p22"/>
            <p:cNvSpPr/>
            <p:nvPr/>
          </p:nvSpPr>
          <p:spPr>
            <a:xfrm>
              <a:off x="1508014" y="3210142"/>
              <a:ext cx="304768" cy="298086"/>
            </a:xfrm>
            <a:custGeom>
              <a:avLst/>
              <a:gdLst/>
              <a:ahLst/>
              <a:cxnLst/>
              <a:rect l="l" t="t" r="r" b="b"/>
              <a:pathLst>
                <a:path w="13910" h="13605" extrusionOk="0">
                  <a:moveTo>
                    <a:pt x="3965" y="0"/>
                  </a:moveTo>
                  <a:cubicBezTo>
                    <a:pt x="2030" y="0"/>
                    <a:pt x="309" y="1159"/>
                    <a:pt x="176" y="3661"/>
                  </a:cubicBezTo>
                  <a:cubicBezTo>
                    <a:pt x="0" y="7421"/>
                    <a:pt x="3384" y="11030"/>
                    <a:pt x="7920" y="12784"/>
                  </a:cubicBezTo>
                  <a:cubicBezTo>
                    <a:pt x="9545" y="13403"/>
                    <a:pt x="10670" y="13605"/>
                    <a:pt x="11451" y="13605"/>
                  </a:cubicBezTo>
                  <a:cubicBezTo>
                    <a:pt x="12537" y="13605"/>
                    <a:pt x="12958" y="13214"/>
                    <a:pt x="13133" y="13010"/>
                  </a:cubicBezTo>
                  <a:cubicBezTo>
                    <a:pt x="13183" y="12910"/>
                    <a:pt x="13258" y="12860"/>
                    <a:pt x="13308" y="12784"/>
                  </a:cubicBezTo>
                  <a:cubicBezTo>
                    <a:pt x="13509" y="12559"/>
                    <a:pt x="13910" y="11982"/>
                    <a:pt x="13634" y="10955"/>
                  </a:cubicBezTo>
                  <a:cubicBezTo>
                    <a:pt x="13359" y="10027"/>
                    <a:pt x="12807" y="9351"/>
                    <a:pt x="12256" y="8098"/>
                  </a:cubicBezTo>
                  <a:cubicBezTo>
                    <a:pt x="11704" y="6844"/>
                    <a:pt x="9574" y="2534"/>
                    <a:pt x="6867" y="854"/>
                  </a:cubicBezTo>
                  <a:cubicBezTo>
                    <a:pt x="5962" y="293"/>
                    <a:pt x="4937" y="0"/>
                    <a:pt x="39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7" name="Google Shape;3267;p22"/>
            <p:cNvSpPr/>
            <p:nvPr/>
          </p:nvSpPr>
          <p:spPr>
            <a:xfrm>
              <a:off x="1538206" y="3188101"/>
              <a:ext cx="294361" cy="305447"/>
            </a:xfrm>
            <a:custGeom>
              <a:avLst/>
              <a:gdLst/>
              <a:ahLst/>
              <a:cxnLst/>
              <a:rect l="l" t="t" r="r" b="b"/>
              <a:pathLst>
                <a:path w="13435" h="13941" extrusionOk="0">
                  <a:moveTo>
                    <a:pt x="4062" y="0"/>
                  </a:moveTo>
                  <a:cubicBezTo>
                    <a:pt x="1589" y="0"/>
                    <a:pt x="1" y="1459"/>
                    <a:pt x="1" y="1459"/>
                  </a:cubicBezTo>
                  <a:cubicBezTo>
                    <a:pt x="151" y="1334"/>
                    <a:pt x="326" y="1234"/>
                    <a:pt x="502" y="1134"/>
                  </a:cubicBezTo>
                  <a:cubicBezTo>
                    <a:pt x="1129" y="810"/>
                    <a:pt x="1843" y="651"/>
                    <a:pt x="2585" y="651"/>
                  </a:cubicBezTo>
                  <a:cubicBezTo>
                    <a:pt x="3621" y="651"/>
                    <a:pt x="4711" y="961"/>
                    <a:pt x="5690" y="1560"/>
                  </a:cubicBezTo>
                  <a:cubicBezTo>
                    <a:pt x="6367" y="1986"/>
                    <a:pt x="7068" y="2587"/>
                    <a:pt x="7770" y="3389"/>
                  </a:cubicBezTo>
                  <a:cubicBezTo>
                    <a:pt x="9775" y="5670"/>
                    <a:pt x="11053" y="8627"/>
                    <a:pt x="11204" y="8953"/>
                  </a:cubicBezTo>
                  <a:cubicBezTo>
                    <a:pt x="11429" y="9505"/>
                    <a:pt x="11680" y="9931"/>
                    <a:pt x="11905" y="10332"/>
                  </a:cubicBezTo>
                  <a:cubicBezTo>
                    <a:pt x="12181" y="10858"/>
                    <a:pt x="12432" y="11309"/>
                    <a:pt x="12582" y="11860"/>
                  </a:cubicBezTo>
                  <a:cubicBezTo>
                    <a:pt x="12908" y="12938"/>
                    <a:pt x="12507" y="13640"/>
                    <a:pt x="12281" y="13941"/>
                  </a:cubicBezTo>
                  <a:cubicBezTo>
                    <a:pt x="12331" y="13891"/>
                    <a:pt x="12382" y="13790"/>
                    <a:pt x="12432" y="13715"/>
                  </a:cubicBezTo>
                  <a:cubicBezTo>
                    <a:pt x="13434" y="12236"/>
                    <a:pt x="13133" y="10357"/>
                    <a:pt x="12632" y="8753"/>
                  </a:cubicBezTo>
                  <a:cubicBezTo>
                    <a:pt x="11630" y="5595"/>
                    <a:pt x="9951" y="1936"/>
                    <a:pt x="6717" y="557"/>
                  </a:cubicBezTo>
                  <a:cubicBezTo>
                    <a:pt x="5756" y="153"/>
                    <a:pt x="4863" y="0"/>
                    <a:pt x="40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8" name="Google Shape;3268;p22"/>
            <p:cNvSpPr/>
            <p:nvPr/>
          </p:nvSpPr>
          <p:spPr>
            <a:xfrm>
              <a:off x="1527777" y="3270285"/>
              <a:ext cx="162003" cy="158628"/>
            </a:xfrm>
            <a:custGeom>
              <a:avLst/>
              <a:gdLst/>
              <a:ahLst/>
              <a:cxnLst/>
              <a:rect l="l" t="t" r="r" b="b"/>
              <a:pathLst>
                <a:path w="7394" h="7240" extrusionOk="0">
                  <a:moveTo>
                    <a:pt x="2503" y="1"/>
                  </a:moveTo>
                  <a:cubicBezTo>
                    <a:pt x="2013" y="1"/>
                    <a:pt x="1587" y="235"/>
                    <a:pt x="1279" y="566"/>
                  </a:cubicBezTo>
                  <a:cubicBezTo>
                    <a:pt x="0" y="1894"/>
                    <a:pt x="527" y="3749"/>
                    <a:pt x="1479" y="5052"/>
                  </a:cubicBezTo>
                  <a:cubicBezTo>
                    <a:pt x="2131" y="5979"/>
                    <a:pt x="3058" y="6681"/>
                    <a:pt x="4111" y="7082"/>
                  </a:cubicBezTo>
                  <a:cubicBezTo>
                    <a:pt x="4383" y="7188"/>
                    <a:pt x="4666" y="7239"/>
                    <a:pt x="4948" y="7239"/>
                  </a:cubicBezTo>
                  <a:cubicBezTo>
                    <a:pt x="5262" y="7239"/>
                    <a:pt x="5574" y="7176"/>
                    <a:pt x="5865" y="7057"/>
                  </a:cubicBezTo>
                  <a:cubicBezTo>
                    <a:pt x="6792" y="6681"/>
                    <a:pt x="7394" y="5829"/>
                    <a:pt x="7369" y="4826"/>
                  </a:cubicBezTo>
                  <a:cubicBezTo>
                    <a:pt x="7344" y="3974"/>
                    <a:pt x="6893" y="3197"/>
                    <a:pt x="6391" y="2520"/>
                  </a:cubicBezTo>
                  <a:cubicBezTo>
                    <a:pt x="5514" y="1343"/>
                    <a:pt x="4236" y="165"/>
                    <a:pt x="2707" y="14"/>
                  </a:cubicBezTo>
                  <a:cubicBezTo>
                    <a:pt x="2638" y="5"/>
                    <a:pt x="2570" y="1"/>
                    <a:pt x="2503" y="1"/>
                  </a:cubicBezTo>
                  <a:close/>
                </a:path>
              </a:pathLst>
            </a:custGeom>
            <a:solidFill>
              <a:srgbClr val="E3D1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9" name="Google Shape;3269;p22"/>
            <p:cNvSpPr/>
            <p:nvPr/>
          </p:nvSpPr>
          <p:spPr>
            <a:xfrm>
              <a:off x="1558516" y="3270395"/>
              <a:ext cx="131263" cy="155605"/>
            </a:xfrm>
            <a:custGeom>
              <a:avLst/>
              <a:gdLst/>
              <a:ahLst/>
              <a:cxnLst/>
              <a:rect l="l" t="t" r="r" b="b"/>
              <a:pathLst>
                <a:path w="5991" h="7102" extrusionOk="0">
                  <a:moveTo>
                    <a:pt x="1135" y="1"/>
                  </a:moveTo>
                  <a:cubicBezTo>
                    <a:pt x="701" y="1"/>
                    <a:pt x="312" y="169"/>
                    <a:pt x="1" y="435"/>
                  </a:cubicBezTo>
                  <a:cubicBezTo>
                    <a:pt x="148" y="399"/>
                    <a:pt x="281" y="375"/>
                    <a:pt x="430" y="375"/>
                  </a:cubicBezTo>
                  <a:cubicBezTo>
                    <a:pt x="485" y="375"/>
                    <a:pt x="542" y="378"/>
                    <a:pt x="602" y="385"/>
                  </a:cubicBezTo>
                  <a:cubicBezTo>
                    <a:pt x="2131" y="536"/>
                    <a:pt x="3409" y="1739"/>
                    <a:pt x="4287" y="2916"/>
                  </a:cubicBezTo>
                  <a:cubicBezTo>
                    <a:pt x="4788" y="3568"/>
                    <a:pt x="5239" y="4345"/>
                    <a:pt x="5264" y="5197"/>
                  </a:cubicBezTo>
                  <a:cubicBezTo>
                    <a:pt x="5289" y="5969"/>
                    <a:pt x="4943" y="6642"/>
                    <a:pt x="4373" y="7093"/>
                  </a:cubicBezTo>
                  <a:lnTo>
                    <a:pt x="4373" y="7093"/>
                  </a:lnTo>
                  <a:cubicBezTo>
                    <a:pt x="4400" y="7076"/>
                    <a:pt x="4440" y="7074"/>
                    <a:pt x="4462" y="7052"/>
                  </a:cubicBezTo>
                  <a:cubicBezTo>
                    <a:pt x="5389" y="6676"/>
                    <a:pt x="5991" y="5824"/>
                    <a:pt x="5966" y="4821"/>
                  </a:cubicBezTo>
                  <a:cubicBezTo>
                    <a:pt x="5941" y="3969"/>
                    <a:pt x="5490" y="3192"/>
                    <a:pt x="4988" y="2515"/>
                  </a:cubicBezTo>
                  <a:cubicBezTo>
                    <a:pt x="4111" y="1338"/>
                    <a:pt x="2833" y="160"/>
                    <a:pt x="1304" y="9"/>
                  </a:cubicBezTo>
                  <a:cubicBezTo>
                    <a:pt x="1247" y="3"/>
                    <a:pt x="1191" y="1"/>
                    <a:pt x="1135" y="1"/>
                  </a:cubicBezTo>
                  <a:close/>
                  <a:moveTo>
                    <a:pt x="4373" y="7093"/>
                  </a:moveTo>
                  <a:cubicBezTo>
                    <a:pt x="4369" y="7096"/>
                    <a:pt x="4365" y="7099"/>
                    <a:pt x="4362" y="7102"/>
                  </a:cubicBezTo>
                  <a:cubicBezTo>
                    <a:pt x="4365" y="7099"/>
                    <a:pt x="4369" y="7096"/>
                    <a:pt x="4373" y="7093"/>
                  </a:cubicBezTo>
                  <a:close/>
                </a:path>
              </a:pathLst>
            </a:custGeom>
            <a:solidFill>
              <a:srgbClr val="EA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0" name="Google Shape;3270;p22"/>
            <p:cNvSpPr/>
            <p:nvPr/>
          </p:nvSpPr>
          <p:spPr>
            <a:xfrm>
              <a:off x="801284" y="3387307"/>
              <a:ext cx="290505" cy="324421"/>
            </a:xfrm>
            <a:custGeom>
              <a:avLst/>
              <a:gdLst/>
              <a:ahLst/>
              <a:cxnLst/>
              <a:rect l="l" t="t" r="r" b="b"/>
              <a:pathLst>
                <a:path w="13259" h="14807" extrusionOk="0">
                  <a:moveTo>
                    <a:pt x="5091" y="1"/>
                  </a:moveTo>
                  <a:cubicBezTo>
                    <a:pt x="4513" y="1"/>
                    <a:pt x="3947" y="193"/>
                    <a:pt x="3434" y="688"/>
                  </a:cubicBezTo>
                  <a:cubicBezTo>
                    <a:pt x="2081" y="2017"/>
                    <a:pt x="1053" y="3846"/>
                    <a:pt x="577" y="5776"/>
                  </a:cubicBezTo>
                  <a:cubicBezTo>
                    <a:pt x="0" y="8182"/>
                    <a:pt x="326" y="10738"/>
                    <a:pt x="2081" y="12593"/>
                  </a:cubicBezTo>
                  <a:cubicBezTo>
                    <a:pt x="3307" y="13879"/>
                    <a:pt x="5034" y="14806"/>
                    <a:pt x="6805" y="14806"/>
                  </a:cubicBezTo>
                  <a:cubicBezTo>
                    <a:pt x="7277" y="14806"/>
                    <a:pt x="7752" y="14741"/>
                    <a:pt x="8221" y="14598"/>
                  </a:cubicBezTo>
                  <a:cubicBezTo>
                    <a:pt x="10401" y="13972"/>
                    <a:pt x="11880" y="11916"/>
                    <a:pt x="12406" y="9786"/>
                  </a:cubicBezTo>
                  <a:cubicBezTo>
                    <a:pt x="13259" y="6302"/>
                    <a:pt x="10878" y="3144"/>
                    <a:pt x="8146" y="1265"/>
                  </a:cubicBezTo>
                  <a:cubicBezTo>
                    <a:pt x="7254" y="648"/>
                    <a:pt x="6152" y="1"/>
                    <a:pt x="5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1" name="Google Shape;3271;p22"/>
            <p:cNvSpPr/>
            <p:nvPr/>
          </p:nvSpPr>
          <p:spPr>
            <a:xfrm>
              <a:off x="793593" y="3381983"/>
              <a:ext cx="304790" cy="335617"/>
            </a:xfrm>
            <a:custGeom>
              <a:avLst/>
              <a:gdLst/>
              <a:ahLst/>
              <a:cxnLst/>
              <a:rect l="l" t="t" r="r" b="b"/>
              <a:pathLst>
                <a:path w="13911" h="15318" extrusionOk="0">
                  <a:moveTo>
                    <a:pt x="5436" y="519"/>
                  </a:moveTo>
                  <a:cubicBezTo>
                    <a:pt x="6418" y="519"/>
                    <a:pt x="7454" y="1117"/>
                    <a:pt x="8346" y="1733"/>
                  </a:cubicBezTo>
                  <a:cubicBezTo>
                    <a:pt x="10903" y="3463"/>
                    <a:pt x="13334" y="6545"/>
                    <a:pt x="12482" y="9979"/>
                  </a:cubicBezTo>
                  <a:cubicBezTo>
                    <a:pt x="11930" y="12235"/>
                    <a:pt x="10376" y="14039"/>
                    <a:pt x="8497" y="14591"/>
                  </a:cubicBezTo>
                  <a:cubicBezTo>
                    <a:pt x="8041" y="14729"/>
                    <a:pt x="7588" y="14791"/>
                    <a:pt x="7143" y="14791"/>
                  </a:cubicBezTo>
                  <a:cubicBezTo>
                    <a:pt x="5337" y="14791"/>
                    <a:pt x="3678" y="13762"/>
                    <a:pt x="2632" y="12636"/>
                  </a:cubicBezTo>
                  <a:cubicBezTo>
                    <a:pt x="1078" y="11007"/>
                    <a:pt x="552" y="8676"/>
                    <a:pt x="1178" y="6069"/>
                  </a:cubicBezTo>
                  <a:cubicBezTo>
                    <a:pt x="1630" y="4215"/>
                    <a:pt x="2657" y="2410"/>
                    <a:pt x="3960" y="1132"/>
                  </a:cubicBezTo>
                  <a:cubicBezTo>
                    <a:pt x="4261" y="831"/>
                    <a:pt x="4587" y="656"/>
                    <a:pt x="4913" y="580"/>
                  </a:cubicBezTo>
                  <a:cubicBezTo>
                    <a:pt x="5085" y="538"/>
                    <a:pt x="5259" y="519"/>
                    <a:pt x="5436" y="519"/>
                  </a:cubicBezTo>
                  <a:close/>
                  <a:moveTo>
                    <a:pt x="5444" y="1"/>
                  </a:moveTo>
                  <a:cubicBezTo>
                    <a:pt x="4814" y="1"/>
                    <a:pt x="4179" y="203"/>
                    <a:pt x="3609" y="756"/>
                  </a:cubicBezTo>
                  <a:cubicBezTo>
                    <a:pt x="2206" y="2109"/>
                    <a:pt x="1153" y="3989"/>
                    <a:pt x="677" y="5944"/>
                  </a:cubicBezTo>
                  <a:cubicBezTo>
                    <a:pt x="0" y="8726"/>
                    <a:pt x="552" y="11232"/>
                    <a:pt x="2231" y="13012"/>
                  </a:cubicBezTo>
                  <a:cubicBezTo>
                    <a:pt x="3394" y="14216"/>
                    <a:pt x="5193" y="15317"/>
                    <a:pt x="7188" y="15317"/>
                  </a:cubicBezTo>
                  <a:cubicBezTo>
                    <a:pt x="7600" y="15317"/>
                    <a:pt x="8021" y="15270"/>
                    <a:pt x="8447" y="15167"/>
                  </a:cubicBezTo>
                  <a:cubicBezTo>
                    <a:pt x="8522" y="15142"/>
                    <a:pt x="8597" y="15117"/>
                    <a:pt x="8647" y="15092"/>
                  </a:cubicBezTo>
                  <a:cubicBezTo>
                    <a:pt x="11128" y="14365"/>
                    <a:pt x="12532" y="12034"/>
                    <a:pt x="13008" y="10104"/>
                  </a:cubicBezTo>
                  <a:cubicBezTo>
                    <a:pt x="13910" y="6420"/>
                    <a:pt x="11354" y="3137"/>
                    <a:pt x="8647" y="1282"/>
                  </a:cubicBezTo>
                  <a:cubicBezTo>
                    <a:pt x="8038" y="876"/>
                    <a:pt x="6754" y="1"/>
                    <a:pt x="5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2" name="Google Shape;3272;p22"/>
            <p:cNvSpPr/>
            <p:nvPr/>
          </p:nvSpPr>
          <p:spPr>
            <a:xfrm>
              <a:off x="865524" y="3508470"/>
              <a:ext cx="163668" cy="157927"/>
            </a:xfrm>
            <a:custGeom>
              <a:avLst/>
              <a:gdLst/>
              <a:ahLst/>
              <a:cxnLst/>
              <a:rect l="l" t="t" r="r" b="b"/>
              <a:pathLst>
                <a:path w="7470" h="7208" extrusionOk="0">
                  <a:moveTo>
                    <a:pt x="3601" y="1"/>
                  </a:moveTo>
                  <a:cubicBezTo>
                    <a:pt x="3346" y="1"/>
                    <a:pt x="3089" y="32"/>
                    <a:pt x="2833" y="96"/>
                  </a:cubicBezTo>
                  <a:cubicBezTo>
                    <a:pt x="1053" y="547"/>
                    <a:pt x="1" y="2477"/>
                    <a:pt x="477" y="4406"/>
                  </a:cubicBezTo>
                  <a:cubicBezTo>
                    <a:pt x="907" y="6084"/>
                    <a:pt x="2315" y="7208"/>
                    <a:pt x="3847" y="7208"/>
                  </a:cubicBezTo>
                  <a:cubicBezTo>
                    <a:pt x="4100" y="7208"/>
                    <a:pt x="4356" y="7177"/>
                    <a:pt x="4612" y="7113"/>
                  </a:cubicBezTo>
                  <a:cubicBezTo>
                    <a:pt x="6392" y="6662"/>
                    <a:pt x="7469" y="4707"/>
                    <a:pt x="6968" y="2777"/>
                  </a:cubicBezTo>
                  <a:cubicBezTo>
                    <a:pt x="6560" y="1122"/>
                    <a:pt x="5136" y="1"/>
                    <a:pt x="3601" y="1"/>
                  </a:cubicBezTo>
                  <a:close/>
                </a:path>
              </a:pathLst>
            </a:custGeom>
            <a:solidFill>
              <a:srgbClr val="E3D1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3" name="Google Shape;3273;p22"/>
            <p:cNvSpPr/>
            <p:nvPr/>
          </p:nvSpPr>
          <p:spPr>
            <a:xfrm>
              <a:off x="870476" y="3542408"/>
              <a:ext cx="146622" cy="123989"/>
            </a:xfrm>
            <a:custGeom>
              <a:avLst/>
              <a:gdLst/>
              <a:ahLst/>
              <a:cxnLst/>
              <a:rect l="l" t="t" r="r" b="b"/>
              <a:pathLst>
                <a:path w="6692" h="5659" extrusionOk="0">
                  <a:moveTo>
                    <a:pt x="677" y="0"/>
                  </a:moveTo>
                  <a:cubicBezTo>
                    <a:pt x="176" y="802"/>
                    <a:pt x="0" y="1830"/>
                    <a:pt x="251" y="2857"/>
                  </a:cubicBezTo>
                  <a:cubicBezTo>
                    <a:pt x="681" y="4535"/>
                    <a:pt x="2089" y="5659"/>
                    <a:pt x="3621" y="5659"/>
                  </a:cubicBezTo>
                  <a:cubicBezTo>
                    <a:pt x="3874" y="5659"/>
                    <a:pt x="4130" y="5628"/>
                    <a:pt x="4386" y="5564"/>
                  </a:cubicBezTo>
                  <a:cubicBezTo>
                    <a:pt x="5514" y="5263"/>
                    <a:pt x="6366" y="4386"/>
                    <a:pt x="6692" y="3258"/>
                  </a:cubicBezTo>
                  <a:lnTo>
                    <a:pt x="6692" y="3258"/>
                  </a:lnTo>
                  <a:cubicBezTo>
                    <a:pt x="6266" y="3985"/>
                    <a:pt x="5589" y="4512"/>
                    <a:pt x="4762" y="4712"/>
                  </a:cubicBezTo>
                  <a:cubicBezTo>
                    <a:pt x="4506" y="4776"/>
                    <a:pt x="4249" y="4807"/>
                    <a:pt x="3996" y="4807"/>
                  </a:cubicBezTo>
                  <a:cubicBezTo>
                    <a:pt x="2465" y="4807"/>
                    <a:pt x="1057" y="3686"/>
                    <a:pt x="627" y="2030"/>
                  </a:cubicBezTo>
                  <a:cubicBezTo>
                    <a:pt x="451" y="1329"/>
                    <a:pt x="476" y="627"/>
                    <a:pt x="677" y="0"/>
                  </a:cubicBezTo>
                  <a:close/>
                </a:path>
              </a:pathLst>
            </a:custGeom>
            <a:solidFill>
              <a:srgbClr val="EA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4" name="Google Shape;3274;p22"/>
            <p:cNvSpPr/>
            <p:nvPr/>
          </p:nvSpPr>
          <p:spPr>
            <a:xfrm>
              <a:off x="1463536" y="3496945"/>
              <a:ext cx="283362" cy="304659"/>
            </a:xfrm>
            <a:custGeom>
              <a:avLst/>
              <a:gdLst/>
              <a:ahLst/>
              <a:cxnLst/>
              <a:rect l="l" t="t" r="r" b="b"/>
              <a:pathLst>
                <a:path w="12933" h="13905" extrusionOk="0">
                  <a:moveTo>
                    <a:pt x="7374" y="0"/>
                  </a:moveTo>
                  <a:cubicBezTo>
                    <a:pt x="6046" y="0"/>
                    <a:pt x="4698" y="431"/>
                    <a:pt x="3584" y="1123"/>
                  </a:cubicBezTo>
                  <a:cubicBezTo>
                    <a:pt x="526" y="3003"/>
                    <a:pt x="0" y="6937"/>
                    <a:pt x="627" y="10196"/>
                  </a:cubicBezTo>
                  <a:cubicBezTo>
                    <a:pt x="952" y="11825"/>
                    <a:pt x="1579" y="13880"/>
                    <a:pt x="3609" y="13905"/>
                  </a:cubicBezTo>
                  <a:cubicBezTo>
                    <a:pt x="5464" y="13905"/>
                    <a:pt x="7494" y="13328"/>
                    <a:pt x="9198" y="12276"/>
                  </a:cubicBezTo>
                  <a:cubicBezTo>
                    <a:pt x="11278" y="10973"/>
                    <a:pt x="12857" y="8917"/>
                    <a:pt x="12882" y="6361"/>
                  </a:cubicBezTo>
                  <a:cubicBezTo>
                    <a:pt x="12932" y="4130"/>
                    <a:pt x="11980" y="1724"/>
                    <a:pt x="9925" y="622"/>
                  </a:cubicBezTo>
                  <a:cubicBezTo>
                    <a:pt x="9134" y="191"/>
                    <a:pt x="8259" y="0"/>
                    <a:pt x="73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5" name="Google Shape;3275;p22"/>
            <p:cNvSpPr/>
            <p:nvPr/>
          </p:nvSpPr>
          <p:spPr>
            <a:xfrm>
              <a:off x="1458037" y="3491051"/>
              <a:ext cx="294361" cy="316052"/>
            </a:xfrm>
            <a:custGeom>
              <a:avLst/>
              <a:gdLst/>
              <a:ahLst/>
              <a:cxnLst/>
              <a:rect l="l" t="t" r="r" b="b"/>
              <a:pathLst>
                <a:path w="13435" h="14425" extrusionOk="0">
                  <a:moveTo>
                    <a:pt x="7612" y="537"/>
                  </a:moveTo>
                  <a:cubicBezTo>
                    <a:pt x="8487" y="537"/>
                    <a:pt x="9326" y="728"/>
                    <a:pt x="10051" y="1116"/>
                  </a:cubicBezTo>
                  <a:cubicBezTo>
                    <a:pt x="12181" y="2244"/>
                    <a:pt x="12908" y="4700"/>
                    <a:pt x="12883" y="6630"/>
                  </a:cubicBezTo>
                  <a:cubicBezTo>
                    <a:pt x="12833" y="8886"/>
                    <a:pt x="11579" y="10891"/>
                    <a:pt x="9299" y="12319"/>
                  </a:cubicBezTo>
                  <a:cubicBezTo>
                    <a:pt x="7670" y="13322"/>
                    <a:pt x="5690" y="13898"/>
                    <a:pt x="3860" y="13898"/>
                  </a:cubicBezTo>
                  <a:cubicBezTo>
                    <a:pt x="3434" y="13898"/>
                    <a:pt x="3083" y="13798"/>
                    <a:pt x="2782" y="13623"/>
                  </a:cubicBezTo>
                  <a:cubicBezTo>
                    <a:pt x="1805" y="13046"/>
                    <a:pt x="1379" y="11643"/>
                    <a:pt x="1153" y="10415"/>
                  </a:cubicBezTo>
                  <a:cubicBezTo>
                    <a:pt x="552" y="7382"/>
                    <a:pt x="978" y="3472"/>
                    <a:pt x="3960" y="1617"/>
                  </a:cubicBezTo>
                  <a:cubicBezTo>
                    <a:pt x="5111" y="904"/>
                    <a:pt x="6397" y="537"/>
                    <a:pt x="7612" y="537"/>
                  </a:cubicBezTo>
                  <a:close/>
                  <a:moveTo>
                    <a:pt x="7642" y="0"/>
                  </a:moveTo>
                  <a:cubicBezTo>
                    <a:pt x="6169" y="0"/>
                    <a:pt x="4747" y="510"/>
                    <a:pt x="3685" y="1166"/>
                  </a:cubicBezTo>
                  <a:cubicBezTo>
                    <a:pt x="477" y="3171"/>
                    <a:pt x="0" y="7307"/>
                    <a:pt x="627" y="10515"/>
                  </a:cubicBezTo>
                  <a:cubicBezTo>
                    <a:pt x="827" y="11567"/>
                    <a:pt x="1404" y="14425"/>
                    <a:pt x="3835" y="14425"/>
                  </a:cubicBezTo>
                  <a:cubicBezTo>
                    <a:pt x="5790" y="14425"/>
                    <a:pt x="7870" y="13823"/>
                    <a:pt x="9574" y="12770"/>
                  </a:cubicBezTo>
                  <a:cubicBezTo>
                    <a:pt x="12005" y="11242"/>
                    <a:pt x="13359" y="9086"/>
                    <a:pt x="13409" y="6630"/>
                  </a:cubicBezTo>
                  <a:cubicBezTo>
                    <a:pt x="13434" y="4625"/>
                    <a:pt x="12682" y="2044"/>
                    <a:pt x="10477" y="765"/>
                  </a:cubicBezTo>
                  <a:cubicBezTo>
                    <a:pt x="10427" y="715"/>
                    <a:pt x="10351" y="690"/>
                    <a:pt x="10301" y="640"/>
                  </a:cubicBezTo>
                  <a:cubicBezTo>
                    <a:pt x="9442" y="187"/>
                    <a:pt x="8533" y="0"/>
                    <a:pt x="76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6" name="Google Shape;3276;p22"/>
            <p:cNvSpPr/>
            <p:nvPr/>
          </p:nvSpPr>
          <p:spPr>
            <a:xfrm>
              <a:off x="1536015" y="3542365"/>
              <a:ext cx="170788" cy="155736"/>
            </a:xfrm>
            <a:custGeom>
              <a:avLst/>
              <a:gdLst/>
              <a:ahLst/>
              <a:cxnLst/>
              <a:rect l="l" t="t" r="r" b="b"/>
              <a:pathLst>
                <a:path w="7795" h="7108" extrusionOk="0">
                  <a:moveTo>
                    <a:pt x="4137" y="0"/>
                  </a:moveTo>
                  <a:cubicBezTo>
                    <a:pt x="2925" y="0"/>
                    <a:pt x="1709" y="668"/>
                    <a:pt x="1003" y="1857"/>
                  </a:cubicBezTo>
                  <a:cubicBezTo>
                    <a:pt x="0" y="3586"/>
                    <a:pt x="477" y="5742"/>
                    <a:pt x="2055" y="6669"/>
                  </a:cubicBezTo>
                  <a:cubicBezTo>
                    <a:pt x="2557" y="6967"/>
                    <a:pt x="3108" y="7108"/>
                    <a:pt x="3660" y="7108"/>
                  </a:cubicBezTo>
                  <a:cubicBezTo>
                    <a:pt x="4872" y="7108"/>
                    <a:pt x="6086" y="6429"/>
                    <a:pt x="6792" y="5240"/>
                  </a:cubicBezTo>
                  <a:cubicBezTo>
                    <a:pt x="7795" y="3511"/>
                    <a:pt x="7319" y="1356"/>
                    <a:pt x="5740" y="428"/>
                  </a:cubicBezTo>
                  <a:cubicBezTo>
                    <a:pt x="5238" y="139"/>
                    <a:pt x="4688" y="0"/>
                    <a:pt x="41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7" name="Google Shape;3277;p22"/>
            <p:cNvSpPr/>
            <p:nvPr/>
          </p:nvSpPr>
          <p:spPr>
            <a:xfrm>
              <a:off x="1590374" y="3542255"/>
              <a:ext cx="116430" cy="153370"/>
            </a:xfrm>
            <a:custGeom>
              <a:avLst/>
              <a:gdLst/>
              <a:ahLst/>
              <a:cxnLst/>
              <a:rect l="l" t="t" r="r" b="b"/>
              <a:pathLst>
                <a:path w="5314" h="7000" extrusionOk="0">
                  <a:moveTo>
                    <a:pt x="1657" y="1"/>
                  </a:moveTo>
                  <a:cubicBezTo>
                    <a:pt x="1084" y="1"/>
                    <a:pt x="513" y="152"/>
                    <a:pt x="1" y="433"/>
                  </a:cubicBezTo>
                  <a:cubicBezTo>
                    <a:pt x="264" y="367"/>
                    <a:pt x="533" y="334"/>
                    <a:pt x="803" y="334"/>
                  </a:cubicBezTo>
                  <a:cubicBezTo>
                    <a:pt x="1352" y="334"/>
                    <a:pt x="1902" y="473"/>
                    <a:pt x="2407" y="759"/>
                  </a:cubicBezTo>
                  <a:cubicBezTo>
                    <a:pt x="3986" y="1712"/>
                    <a:pt x="4462" y="3867"/>
                    <a:pt x="3459" y="5571"/>
                  </a:cubicBezTo>
                  <a:cubicBezTo>
                    <a:pt x="3083" y="6198"/>
                    <a:pt x="2582" y="6699"/>
                    <a:pt x="1981" y="7000"/>
                  </a:cubicBezTo>
                  <a:cubicBezTo>
                    <a:pt x="2908" y="6774"/>
                    <a:pt x="3760" y="6173"/>
                    <a:pt x="4311" y="5245"/>
                  </a:cubicBezTo>
                  <a:cubicBezTo>
                    <a:pt x="5314" y="3516"/>
                    <a:pt x="4838" y="1361"/>
                    <a:pt x="3259" y="433"/>
                  </a:cubicBezTo>
                  <a:cubicBezTo>
                    <a:pt x="2756" y="139"/>
                    <a:pt x="2205" y="1"/>
                    <a:pt x="1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8" name="Google Shape;3278;p22"/>
            <p:cNvSpPr/>
            <p:nvPr/>
          </p:nvSpPr>
          <p:spPr>
            <a:xfrm>
              <a:off x="1470109" y="2818105"/>
              <a:ext cx="235050" cy="549152"/>
            </a:xfrm>
            <a:custGeom>
              <a:avLst/>
              <a:gdLst/>
              <a:ahLst/>
              <a:cxnLst/>
              <a:rect l="l" t="t" r="r" b="b"/>
              <a:pathLst>
                <a:path w="10728" h="25064" extrusionOk="0">
                  <a:moveTo>
                    <a:pt x="377" y="0"/>
                  </a:moveTo>
                  <a:lnTo>
                    <a:pt x="377" y="0"/>
                  </a:lnTo>
                  <a:cubicBezTo>
                    <a:pt x="201" y="4462"/>
                    <a:pt x="1" y="9524"/>
                    <a:pt x="1329" y="14261"/>
                  </a:cubicBezTo>
                  <a:cubicBezTo>
                    <a:pt x="1705" y="15590"/>
                    <a:pt x="2231" y="16968"/>
                    <a:pt x="2933" y="18522"/>
                  </a:cubicBezTo>
                  <a:cubicBezTo>
                    <a:pt x="3835" y="20527"/>
                    <a:pt x="4888" y="22482"/>
                    <a:pt x="6091" y="24362"/>
                  </a:cubicBezTo>
                  <a:cubicBezTo>
                    <a:pt x="6091" y="24362"/>
                    <a:pt x="6136" y="24361"/>
                    <a:pt x="6219" y="24361"/>
                  </a:cubicBezTo>
                  <a:cubicBezTo>
                    <a:pt x="6837" y="24361"/>
                    <a:pt x="9533" y="24400"/>
                    <a:pt x="10728" y="25063"/>
                  </a:cubicBezTo>
                  <a:cubicBezTo>
                    <a:pt x="8873" y="22607"/>
                    <a:pt x="7294" y="19925"/>
                    <a:pt x="6016" y="17118"/>
                  </a:cubicBezTo>
                  <a:cubicBezTo>
                    <a:pt x="5389" y="15740"/>
                    <a:pt x="4913" y="14487"/>
                    <a:pt x="4587" y="13334"/>
                  </a:cubicBezTo>
                  <a:cubicBezTo>
                    <a:pt x="3710" y="10251"/>
                    <a:pt x="3585" y="6968"/>
                    <a:pt x="3635" y="3710"/>
                  </a:cubicBezTo>
                  <a:cubicBezTo>
                    <a:pt x="803" y="2808"/>
                    <a:pt x="377" y="1"/>
                    <a:pt x="3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9" name="Google Shape;3279;p22"/>
            <p:cNvSpPr/>
            <p:nvPr/>
          </p:nvSpPr>
          <p:spPr>
            <a:xfrm>
              <a:off x="1603563" y="3351835"/>
              <a:ext cx="101597" cy="18448"/>
            </a:xfrm>
            <a:custGeom>
              <a:avLst/>
              <a:gdLst/>
              <a:ahLst/>
              <a:cxnLst/>
              <a:rect l="l" t="t" r="r" b="b"/>
              <a:pathLst>
                <a:path w="4637" h="842" extrusionOk="0">
                  <a:moveTo>
                    <a:pt x="128" y="1"/>
                  </a:moveTo>
                  <a:cubicBezTo>
                    <a:pt x="45" y="1"/>
                    <a:pt x="0" y="2"/>
                    <a:pt x="0" y="2"/>
                  </a:cubicBezTo>
                  <a:cubicBezTo>
                    <a:pt x="938" y="679"/>
                    <a:pt x="2155" y="842"/>
                    <a:pt x="3106" y="842"/>
                  </a:cubicBezTo>
                  <a:cubicBezTo>
                    <a:pt x="3984" y="842"/>
                    <a:pt x="4637" y="703"/>
                    <a:pt x="4637" y="703"/>
                  </a:cubicBezTo>
                  <a:cubicBezTo>
                    <a:pt x="3442" y="40"/>
                    <a:pt x="746" y="1"/>
                    <a:pt x="128" y="1"/>
                  </a:cubicBezTo>
                  <a:close/>
                </a:path>
              </a:pathLst>
            </a:custGeom>
            <a:solidFill>
              <a:srgbClr val="3B5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0" name="Google Shape;3280;p22"/>
            <p:cNvSpPr/>
            <p:nvPr/>
          </p:nvSpPr>
          <p:spPr>
            <a:xfrm>
              <a:off x="1478348" y="2818105"/>
              <a:ext cx="71405" cy="81286"/>
            </a:xfrm>
            <a:custGeom>
              <a:avLst/>
              <a:gdLst/>
              <a:ahLst/>
              <a:cxnLst/>
              <a:rect l="l" t="t" r="r" b="b"/>
              <a:pathLst>
                <a:path w="3259" h="3710" extrusionOk="0">
                  <a:moveTo>
                    <a:pt x="828" y="928"/>
                  </a:moveTo>
                  <a:lnTo>
                    <a:pt x="828" y="928"/>
                  </a:lnTo>
                  <a:cubicBezTo>
                    <a:pt x="2206" y="1304"/>
                    <a:pt x="2432" y="2757"/>
                    <a:pt x="2432" y="2757"/>
                  </a:cubicBezTo>
                  <a:cubicBezTo>
                    <a:pt x="1028" y="2331"/>
                    <a:pt x="828" y="928"/>
                    <a:pt x="828" y="928"/>
                  </a:cubicBezTo>
                  <a:close/>
                  <a:moveTo>
                    <a:pt x="1" y="0"/>
                  </a:moveTo>
                  <a:cubicBezTo>
                    <a:pt x="1" y="1"/>
                    <a:pt x="427" y="2808"/>
                    <a:pt x="3259" y="3710"/>
                  </a:cubicBezTo>
                  <a:cubicBezTo>
                    <a:pt x="3259" y="3710"/>
                    <a:pt x="2808" y="72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1" name="Google Shape;3281;p22"/>
            <p:cNvSpPr/>
            <p:nvPr/>
          </p:nvSpPr>
          <p:spPr>
            <a:xfrm>
              <a:off x="1496467" y="2838416"/>
              <a:ext cx="35166" cy="40117"/>
            </a:xfrm>
            <a:custGeom>
              <a:avLst/>
              <a:gdLst/>
              <a:ahLst/>
              <a:cxnLst/>
              <a:rect l="l" t="t" r="r" b="b"/>
              <a:pathLst>
                <a:path w="1605" h="1831" extrusionOk="0">
                  <a:moveTo>
                    <a:pt x="1" y="1"/>
                  </a:moveTo>
                  <a:cubicBezTo>
                    <a:pt x="1" y="1"/>
                    <a:pt x="201" y="1404"/>
                    <a:pt x="1605" y="1830"/>
                  </a:cubicBezTo>
                  <a:cubicBezTo>
                    <a:pt x="1605" y="1830"/>
                    <a:pt x="1379" y="377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2" name="Google Shape;3282;p22"/>
            <p:cNvSpPr/>
            <p:nvPr/>
          </p:nvSpPr>
          <p:spPr>
            <a:xfrm>
              <a:off x="1006646" y="3151423"/>
              <a:ext cx="235050" cy="549152"/>
            </a:xfrm>
            <a:custGeom>
              <a:avLst/>
              <a:gdLst/>
              <a:ahLst/>
              <a:cxnLst/>
              <a:rect l="l" t="t" r="r" b="b"/>
              <a:pathLst>
                <a:path w="10728" h="25064" extrusionOk="0">
                  <a:moveTo>
                    <a:pt x="377" y="1"/>
                  </a:moveTo>
                  <a:lnTo>
                    <a:pt x="377" y="1"/>
                  </a:lnTo>
                  <a:cubicBezTo>
                    <a:pt x="201" y="4462"/>
                    <a:pt x="1" y="9499"/>
                    <a:pt x="1354" y="14236"/>
                  </a:cubicBezTo>
                  <a:cubicBezTo>
                    <a:pt x="1730" y="15565"/>
                    <a:pt x="2231" y="16943"/>
                    <a:pt x="2933" y="18497"/>
                  </a:cubicBezTo>
                  <a:cubicBezTo>
                    <a:pt x="3860" y="20527"/>
                    <a:pt x="4913" y="22482"/>
                    <a:pt x="6116" y="24337"/>
                  </a:cubicBezTo>
                  <a:cubicBezTo>
                    <a:pt x="6116" y="24337"/>
                    <a:pt x="6159" y="24336"/>
                    <a:pt x="6236" y="24336"/>
                  </a:cubicBezTo>
                  <a:cubicBezTo>
                    <a:pt x="6836" y="24336"/>
                    <a:pt x="9529" y="24375"/>
                    <a:pt x="10728" y="25063"/>
                  </a:cubicBezTo>
                  <a:cubicBezTo>
                    <a:pt x="8873" y="22582"/>
                    <a:pt x="7294" y="19926"/>
                    <a:pt x="6041" y="17093"/>
                  </a:cubicBezTo>
                  <a:cubicBezTo>
                    <a:pt x="5414" y="15715"/>
                    <a:pt x="4938" y="14462"/>
                    <a:pt x="4612" y="13309"/>
                  </a:cubicBezTo>
                  <a:cubicBezTo>
                    <a:pt x="3735" y="10226"/>
                    <a:pt x="3610" y="6943"/>
                    <a:pt x="3660" y="3685"/>
                  </a:cubicBezTo>
                  <a:cubicBezTo>
                    <a:pt x="828" y="2783"/>
                    <a:pt x="377" y="1"/>
                    <a:pt x="3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3" name="Google Shape;3283;p22"/>
            <p:cNvSpPr/>
            <p:nvPr/>
          </p:nvSpPr>
          <p:spPr>
            <a:xfrm>
              <a:off x="1140648" y="3684605"/>
              <a:ext cx="101049" cy="18952"/>
            </a:xfrm>
            <a:custGeom>
              <a:avLst/>
              <a:gdLst/>
              <a:ahLst/>
              <a:cxnLst/>
              <a:rect l="l" t="t" r="r" b="b"/>
              <a:pathLst>
                <a:path w="4612" h="865" extrusionOk="0">
                  <a:moveTo>
                    <a:pt x="120" y="1"/>
                  </a:moveTo>
                  <a:cubicBezTo>
                    <a:pt x="43" y="1"/>
                    <a:pt x="0" y="2"/>
                    <a:pt x="0" y="2"/>
                  </a:cubicBezTo>
                  <a:cubicBezTo>
                    <a:pt x="947" y="699"/>
                    <a:pt x="2170" y="864"/>
                    <a:pt x="3119" y="864"/>
                  </a:cubicBezTo>
                  <a:cubicBezTo>
                    <a:pt x="3978" y="864"/>
                    <a:pt x="4612" y="728"/>
                    <a:pt x="4612" y="728"/>
                  </a:cubicBezTo>
                  <a:cubicBezTo>
                    <a:pt x="3413" y="40"/>
                    <a:pt x="720" y="1"/>
                    <a:pt x="1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4" name="Google Shape;3284;p22"/>
            <p:cNvSpPr/>
            <p:nvPr/>
          </p:nvSpPr>
          <p:spPr>
            <a:xfrm>
              <a:off x="1014885" y="3151423"/>
              <a:ext cx="71952" cy="80738"/>
            </a:xfrm>
            <a:custGeom>
              <a:avLst/>
              <a:gdLst/>
              <a:ahLst/>
              <a:cxnLst/>
              <a:rect l="l" t="t" r="r" b="b"/>
              <a:pathLst>
                <a:path w="3284" h="3685" extrusionOk="0">
                  <a:moveTo>
                    <a:pt x="828" y="928"/>
                  </a:moveTo>
                  <a:lnTo>
                    <a:pt x="828" y="928"/>
                  </a:lnTo>
                  <a:cubicBezTo>
                    <a:pt x="2231" y="1279"/>
                    <a:pt x="2457" y="2757"/>
                    <a:pt x="2457" y="2757"/>
                  </a:cubicBezTo>
                  <a:cubicBezTo>
                    <a:pt x="1053" y="2306"/>
                    <a:pt x="828" y="928"/>
                    <a:pt x="828" y="928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452" y="2783"/>
                    <a:pt x="3284" y="3685"/>
                  </a:cubicBezTo>
                  <a:cubicBezTo>
                    <a:pt x="3284" y="3685"/>
                    <a:pt x="2808" y="702"/>
                    <a:pt x="1" y="1"/>
                  </a:cubicBezTo>
                  <a:close/>
                </a:path>
              </a:pathLst>
            </a:custGeom>
            <a:solidFill>
              <a:srgbClr val="6B97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5" name="Google Shape;3285;p22"/>
            <p:cNvSpPr/>
            <p:nvPr/>
          </p:nvSpPr>
          <p:spPr>
            <a:xfrm>
              <a:off x="1033004" y="3171734"/>
              <a:ext cx="35713" cy="40117"/>
            </a:xfrm>
            <a:custGeom>
              <a:avLst/>
              <a:gdLst/>
              <a:ahLst/>
              <a:cxnLst/>
              <a:rect l="l" t="t" r="r" b="b"/>
              <a:pathLst>
                <a:path w="1630" h="1831" extrusionOk="0">
                  <a:moveTo>
                    <a:pt x="1" y="1"/>
                  </a:moveTo>
                  <a:cubicBezTo>
                    <a:pt x="1" y="1"/>
                    <a:pt x="226" y="1379"/>
                    <a:pt x="1630" y="1830"/>
                  </a:cubicBezTo>
                  <a:cubicBezTo>
                    <a:pt x="1630" y="1830"/>
                    <a:pt x="1404" y="352"/>
                    <a:pt x="1" y="1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6" name="Google Shape;3286;p22"/>
            <p:cNvSpPr/>
            <p:nvPr/>
          </p:nvSpPr>
          <p:spPr>
            <a:xfrm>
              <a:off x="1709542" y="3334285"/>
              <a:ext cx="235050" cy="549152"/>
            </a:xfrm>
            <a:custGeom>
              <a:avLst/>
              <a:gdLst/>
              <a:ahLst/>
              <a:cxnLst/>
              <a:rect l="l" t="t" r="r" b="b"/>
              <a:pathLst>
                <a:path w="10728" h="25064" extrusionOk="0">
                  <a:moveTo>
                    <a:pt x="401" y="0"/>
                  </a:moveTo>
                  <a:cubicBezTo>
                    <a:pt x="201" y="4462"/>
                    <a:pt x="0" y="9524"/>
                    <a:pt x="1354" y="14261"/>
                  </a:cubicBezTo>
                  <a:cubicBezTo>
                    <a:pt x="1730" y="15564"/>
                    <a:pt x="2256" y="16968"/>
                    <a:pt x="2933" y="18497"/>
                  </a:cubicBezTo>
                  <a:cubicBezTo>
                    <a:pt x="3860" y="20527"/>
                    <a:pt x="4912" y="22482"/>
                    <a:pt x="6115" y="24362"/>
                  </a:cubicBezTo>
                  <a:cubicBezTo>
                    <a:pt x="6115" y="24362"/>
                    <a:pt x="6161" y="24361"/>
                    <a:pt x="6243" y="24361"/>
                  </a:cubicBezTo>
                  <a:cubicBezTo>
                    <a:pt x="6861" y="24361"/>
                    <a:pt x="9555" y="24400"/>
                    <a:pt x="10727" y="25063"/>
                  </a:cubicBezTo>
                  <a:cubicBezTo>
                    <a:pt x="8872" y="22607"/>
                    <a:pt x="7293" y="19925"/>
                    <a:pt x="6040" y="17118"/>
                  </a:cubicBezTo>
                  <a:cubicBezTo>
                    <a:pt x="5414" y="15715"/>
                    <a:pt x="4938" y="14487"/>
                    <a:pt x="4612" y="13334"/>
                  </a:cubicBezTo>
                  <a:cubicBezTo>
                    <a:pt x="3735" y="10251"/>
                    <a:pt x="3609" y="6968"/>
                    <a:pt x="3659" y="3685"/>
                  </a:cubicBezTo>
                  <a:cubicBezTo>
                    <a:pt x="827" y="2808"/>
                    <a:pt x="401" y="1"/>
                    <a:pt x="4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7" name="Google Shape;3287;p22"/>
            <p:cNvSpPr/>
            <p:nvPr/>
          </p:nvSpPr>
          <p:spPr>
            <a:xfrm>
              <a:off x="1843522" y="3868014"/>
              <a:ext cx="101071" cy="18448"/>
            </a:xfrm>
            <a:custGeom>
              <a:avLst/>
              <a:gdLst/>
              <a:ahLst/>
              <a:cxnLst/>
              <a:rect l="l" t="t" r="r" b="b"/>
              <a:pathLst>
                <a:path w="4613" h="842" extrusionOk="0">
                  <a:moveTo>
                    <a:pt x="128" y="1"/>
                  </a:moveTo>
                  <a:cubicBezTo>
                    <a:pt x="46" y="1"/>
                    <a:pt x="0" y="2"/>
                    <a:pt x="0" y="2"/>
                  </a:cubicBezTo>
                  <a:cubicBezTo>
                    <a:pt x="939" y="679"/>
                    <a:pt x="2148" y="842"/>
                    <a:pt x="3093" y="842"/>
                  </a:cubicBezTo>
                  <a:cubicBezTo>
                    <a:pt x="3965" y="842"/>
                    <a:pt x="4612" y="703"/>
                    <a:pt x="4612" y="703"/>
                  </a:cubicBezTo>
                  <a:cubicBezTo>
                    <a:pt x="3440" y="40"/>
                    <a:pt x="746" y="1"/>
                    <a:pt x="1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8" name="Google Shape;3288;p22"/>
            <p:cNvSpPr/>
            <p:nvPr/>
          </p:nvSpPr>
          <p:spPr>
            <a:xfrm>
              <a:off x="1718328" y="3334285"/>
              <a:ext cx="71405" cy="80738"/>
            </a:xfrm>
            <a:custGeom>
              <a:avLst/>
              <a:gdLst/>
              <a:ahLst/>
              <a:cxnLst/>
              <a:rect l="l" t="t" r="r" b="b"/>
              <a:pathLst>
                <a:path w="3259" h="3685" extrusionOk="0">
                  <a:moveTo>
                    <a:pt x="802" y="928"/>
                  </a:moveTo>
                  <a:cubicBezTo>
                    <a:pt x="2206" y="1279"/>
                    <a:pt x="2431" y="2757"/>
                    <a:pt x="2431" y="2757"/>
                  </a:cubicBezTo>
                  <a:cubicBezTo>
                    <a:pt x="1028" y="2331"/>
                    <a:pt x="802" y="928"/>
                    <a:pt x="802" y="928"/>
                  </a:cubicBezTo>
                  <a:close/>
                  <a:moveTo>
                    <a:pt x="0" y="0"/>
                  </a:moveTo>
                  <a:cubicBezTo>
                    <a:pt x="0" y="1"/>
                    <a:pt x="426" y="2808"/>
                    <a:pt x="3258" y="3685"/>
                  </a:cubicBezTo>
                  <a:cubicBezTo>
                    <a:pt x="3258" y="3685"/>
                    <a:pt x="2807" y="727"/>
                    <a:pt x="0" y="0"/>
                  </a:cubicBezTo>
                  <a:close/>
                </a:path>
              </a:pathLst>
            </a:custGeom>
            <a:solidFill>
              <a:srgbClr val="6B97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9" name="Google Shape;3289;p22"/>
            <p:cNvSpPr/>
            <p:nvPr/>
          </p:nvSpPr>
          <p:spPr>
            <a:xfrm>
              <a:off x="1735900" y="3354595"/>
              <a:ext cx="35713" cy="40117"/>
            </a:xfrm>
            <a:custGeom>
              <a:avLst/>
              <a:gdLst/>
              <a:ahLst/>
              <a:cxnLst/>
              <a:rect l="l" t="t" r="r" b="b"/>
              <a:pathLst>
                <a:path w="1630" h="1831" extrusionOk="0">
                  <a:moveTo>
                    <a:pt x="0" y="1"/>
                  </a:moveTo>
                  <a:cubicBezTo>
                    <a:pt x="0" y="1"/>
                    <a:pt x="226" y="1404"/>
                    <a:pt x="1629" y="1830"/>
                  </a:cubicBezTo>
                  <a:cubicBezTo>
                    <a:pt x="1629" y="1830"/>
                    <a:pt x="1404" y="352"/>
                    <a:pt x="0" y="1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0" name="Google Shape;3290;p22"/>
            <p:cNvSpPr/>
            <p:nvPr/>
          </p:nvSpPr>
          <p:spPr>
            <a:xfrm>
              <a:off x="1108791" y="3690126"/>
              <a:ext cx="235050" cy="549130"/>
            </a:xfrm>
            <a:custGeom>
              <a:avLst/>
              <a:gdLst/>
              <a:ahLst/>
              <a:cxnLst/>
              <a:rect l="l" t="t" r="r" b="b"/>
              <a:pathLst>
                <a:path w="10728" h="25063" extrusionOk="0">
                  <a:moveTo>
                    <a:pt x="376" y="0"/>
                  </a:moveTo>
                  <a:lnTo>
                    <a:pt x="376" y="0"/>
                  </a:lnTo>
                  <a:cubicBezTo>
                    <a:pt x="201" y="4461"/>
                    <a:pt x="0" y="9524"/>
                    <a:pt x="1329" y="14236"/>
                  </a:cubicBezTo>
                  <a:cubicBezTo>
                    <a:pt x="1705" y="15564"/>
                    <a:pt x="2231" y="16968"/>
                    <a:pt x="2933" y="18497"/>
                  </a:cubicBezTo>
                  <a:cubicBezTo>
                    <a:pt x="3835" y="20527"/>
                    <a:pt x="4888" y="22482"/>
                    <a:pt x="6091" y="24336"/>
                  </a:cubicBezTo>
                  <a:cubicBezTo>
                    <a:pt x="6091" y="24336"/>
                    <a:pt x="6104" y="24336"/>
                    <a:pt x="6128" y="24336"/>
                  </a:cubicBezTo>
                  <a:cubicBezTo>
                    <a:pt x="6494" y="24336"/>
                    <a:pt x="9459" y="24358"/>
                    <a:pt x="10727" y="25063"/>
                  </a:cubicBezTo>
                  <a:cubicBezTo>
                    <a:pt x="8873" y="22582"/>
                    <a:pt x="7294" y="19925"/>
                    <a:pt x="6016" y="17118"/>
                  </a:cubicBezTo>
                  <a:cubicBezTo>
                    <a:pt x="5389" y="15715"/>
                    <a:pt x="4913" y="14486"/>
                    <a:pt x="4587" y="13334"/>
                  </a:cubicBezTo>
                  <a:cubicBezTo>
                    <a:pt x="3710" y="10226"/>
                    <a:pt x="3584" y="6968"/>
                    <a:pt x="3635" y="3684"/>
                  </a:cubicBezTo>
                  <a:cubicBezTo>
                    <a:pt x="803" y="2782"/>
                    <a:pt x="376" y="1"/>
                    <a:pt x="3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1" name="Google Shape;3291;p22"/>
            <p:cNvSpPr/>
            <p:nvPr/>
          </p:nvSpPr>
          <p:spPr>
            <a:xfrm>
              <a:off x="1242223" y="4223330"/>
              <a:ext cx="101071" cy="18908"/>
            </a:xfrm>
            <a:custGeom>
              <a:avLst/>
              <a:gdLst/>
              <a:ahLst/>
              <a:cxnLst/>
              <a:rect l="l" t="t" r="r" b="b"/>
              <a:pathLst>
                <a:path w="4613" h="863" extrusionOk="0">
                  <a:moveTo>
                    <a:pt x="38" y="0"/>
                  </a:moveTo>
                  <a:cubicBezTo>
                    <a:pt x="14" y="0"/>
                    <a:pt x="1" y="0"/>
                    <a:pt x="1" y="0"/>
                  </a:cubicBezTo>
                  <a:cubicBezTo>
                    <a:pt x="948" y="697"/>
                    <a:pt x="2171" y="863"/>
                    <a:pt x="3119" y="863"/>
                  </a:cubicBezTo>
                  <a:cubicBezTo>
                    <a:pt x="3978" y="863"/>
                    <a:pt x="4612" y="727"/>
                    <a:pt x="4612" y="727"/>
                  </a:cubicBezTo>
                  <a:cubicBezTo>
                    <a:pt x="3367" y="22"/>
                    <a:pt x="404" y="0"/>
                    <a:pt x="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2" name="Google Shape;3292;p22"/>
            <p:cNvSpPr/>
            <p:nvPr/>
          </p:nvSpPr>
          <p:spPr>
            <a:xfrm>
              <a:off x="1117029" y="3690126"/>
              <a:ext cx="71405" cy="80738"/>
            </a:xfrm>
            <a:custGeom>
              <a:avLst/>
              <a:gdLst/>
              <a:ahLst/>
              <a:cxnLst/>
              <a:rect l="l" t="t" r="r" b="b"/>
              <a:pathLst>
                <a:path w="3259" h="3685" extrusionOk="0">
                  <a:moveTo>
                    <a:pt x="827" y="928"/>
                  </a:moveTo>
                  <a:lnTo>
                    <a:pt x="827" y="928"/>
                  </a:lnTo>
                  <a:cubicBezTo>
                    <a:pt x="2206" y="1278"/>
                    <a:pt x="2432" y="2757"/>
                    <a:pt x="2432" y="2757"/>
                  </a:cubicBezTo>
                  <a:cubicBezTo>
                    <a:pt x="1028" y="2306"/>
                    <a:pt x="827" y="928"/>
                    <a:pt x="827" y="928"/>
                  </a:cubicBezTo>
                  <a:close/>
                  <a:moveTo>
                    <a:pt x="0" y="0"/>
                  </a:moveTo>
                  <a:cubicBezTo>
                    <a:pt x="0" y="0"/>
                    <a:pt x="427" y="2782"/>
                    <a:pt x="3259" y="3684"/>
                  </a:cubicBezTo>
                  <a:cubicBezTo>
                    <a:pt x="3259" y="3684"/>
                    <a:pt x="2807" y="72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3" name="Google Shape;3293;p22"/>
            <p:cNvSpPr/>
            <p:nvPr/>
          </p:nvSpPr>
          <p:spPr>
            <a:xfrm>
              <a:off x="1135149" y="3710437"/>
              <a:ext cx="35166" cy="40117"/>
            </a:xfrm>
            <a:custGeom>
              <a:avLst/>
              <a:gdLst/>
              <a:ahLst/>
              <a:cxnLst/>
              <a:rect l="l" t="t" r="r" b="b"/>
              <a:pathLst>
                <a:path w="1605" h="1831" extrusionOk="0">
                  <a:moveTo>
                    <a:pt x="0" y="1"/>
                  </a:moveTo>
                  <a:cubicBezTo>
                    <a:pt x="0" y="1"/>
                    <a:pt x="201" y="1379"/>
                    <a:pt x="1605" y="1830"/>
                  </a:cubicBezTo>
                  <a:cubicBezTo>
                    <a:pt x="1605" y="1830"/>
                    <a:pt x="1379" y="35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4" name="Google Shape;3294;p22"/>
            <p:cNvSpPr/>
            <p:nvPr/>
          </p:nvSpPr>
          <p:spPr>
            <a:xfrm>
              <a:off x="1182913" y="3122327"/>
              <a:ext cx="161477" cy="592512"/>
            </a:xfrm>
            <a:custGeom>
              <a:avLst/>
              <a:gdLst/>
              <a:ahLst/>
              <a:cxnLst/>
              <a:rect l="l" t="t" r="r" b="b"/>
              <a:pathLst>
                <a:path w="7370" h="27043" extrusionOk="0">
                  <a:moveTo>
                    <a:pt x="6091" y="0"/>
                  </a:moveTo>
                  <a:cubicBezTo>
                    <a:pt x="3936" y="3910"/>
                    <a:pt x="1505" y="8346"/>
                    <a:pt x="577" y="13158"/>
                  </a:cubicBezTo>
                  <a:cubicBezTo>
                    <a:pt x="327" y="14512"/>
                    <a:pt x="151" y="15990"/>
                    <a:pt x="101" y="17695"/>
                  </a:cubicBezTo>
                  <a:cubicBezTo>
                    <a:pt x="1" y="19900"/>
                    <a:pt x="76" y="22131"/>
                    <a:pt x="302" y="24336"/>
                  </a:cubicBezTo>
                  <a:cubicBezTo>
                    <a:pt x="302" y="24336"/>
                    <a:pt x="3259" y="25765"/>
                    <a:pt x="4111" y="27043"/>
                  </a:cubicBezTo>
                  <a:cubicBezTo>
                    <a:pt x="3560" y="24010"/>
                    <a:pt x="3359" y="20903"/>
                    <a:pt x="3485" y="17820"/>
                  </a:cubicBezTo>
                  <a:cubicBezTo>
                    <a:pt x="3535" y="16291"/>
                    <a:pt x="3685" y="14988"/>
                    <a:pt x="3911" y="13810"/>
                  </a:cubicBezTo>
                  <a:cubicBezTo>
                    <a:pt x="4512" y="10652"/>
                    <a:pt x="5866" y="7669"/>
                    <a:pt x="7369" y="4762"/>
                  </a:cubicBezTo>
                  <a:cubicBezTo>
                    <a:pt x="5239" y="2682"/>
                    <a:pt x="6091" y="1"/>
                    <a:pt x="60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5" name="Google Shape;3295;p22"/>
            <p:cNvSpPr/>
            <p:nvPr/>
          </p:nvSpPr>
          <p:spPr>
            <a:xfrm>
              <a:off x="1189508" y="3655530"/>
              <a:ext cx="83499" cy="59310"/>
            </a:xfrm>
            <a:custGeom>
              <a:avLst/>
              <a:gdLst/>
              <a:ahLst/>
              <a:cxnLst/>
              <a:rect l="l" t="t" r="r" b="b"/>
              <a:pathLst>
                <a:path w="3811" h="2707" extrusionOk="0">
                  <a:moveTo>
                    <a:pt x="1" y="0"/>
                  </a:moveTo>
                  <a:cubicBezTo>
                    <a:pt x="1028" y="1980"/>
                    <a:pt x="3810" y="2707"/>
                    <a:pt x="3810" y="2707"/>
                  </a:cubicBezTo>
                  <a:cubicBezTo>
                    <a:pt x="2958" y="142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B5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6" name="Google Shape;3296;p22"/>
            <p:cNvSpPr/>
            <p:nvPr/>
          </p:nvSpPr>
          <p:spPr>
            <a:xfrm>
              <a:off x="1297699" y="3122327"/>
              <a:ext cx="67001" cy="104357"/>
            </a:xfrm>
            <a:custGeom>
              <a:avLst/>
              <a:gdLst/>
              <a:ahLst/>
              <a:cxnLst/>
              <a:rect l="l" t="t" r="r" b="b"/>
              <a:pathLst>
                <a:path w="3058" h="4763" extrusionOk="0">
                  <a:moveTo>
                    <a:pt x="1178" y="1203"/>
                  </a:moveTo>
                  <a:lnTo>
                    <a:pt x="1178" y="1203"/>
                  </a:lnTo>
                  <a:cubicBezTo>
                    <a:pt x="2256" y="2131"/>
                    <a:pt x="1805" y="3559"/>
                    <a:pt x="1805" y="3559"/>
                  </a:cubicBezTo>
                  <a:cubicBezTo>
                    <a:pt x="752" y="2532"/>
                    <a:pt x="1178" y="1203"/>
                    <a:pt x="1178" y="1203"/>
                  </a:cubicBezTo>
                  <a:close/>
                  <a:moveTo>
                    <a:pt x="852" y="0"/>
                  </a:moveTo>
                  <a:cubicBezTo>
                    <a:pt x="852" y="0"/>
                    <a:pt x="0" y="2682"/>
                    <a:pt x="2130" y="4762"/>
                  </a:cubicBezTo>
                  <a:cubicBezTo>
                    <a:pt x="2130" y="4762"/>
                    <a:pt x="3058" y="1905"/>
                    <a:pt x="8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7" name="Google Shape;3297;p22"/>
            <p:cNvSpPr/>
            <p:nvPr/>
          </p:nvSpPr>
          <p:spPr>
            <a:xfrm>
              <a:off x="1314176" y="3148684"/>
              <a:ext cx="32953" cy="51642"/>
            </a:xfrm>
            <a:custGeom>
              <a:avLst/>
              <a:gdLst/>
              <a:ahLst/>
              <a:cxnLst/>
              <a:rect l="l" t="t" r="r" b="b"/>
              <a:pathLst>
                <a:path w="1504" h="2357" extrusionOk="0">
                  <a:moveTo>
                    <a:pt x="426" y="0"/>
                  </a:moveTo>
                  <a:cubicBezTo>
                    <a:pt x="426" y="0"/>
                    <a:pt x="0" y="1329"/>
                    <a:pt x="1053" y="2356"/>
                  </a:cubicBezTo>
                  <a:cubicBezTo>
                    <a:pt x="1053" y="2356"/>
                    <a:pt x="1504" y="928"/>
                    <a:pt x="4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8" name="Google Shape;3298;p22"/>
            <p:cNvSpPr/>
            <p:nvPr/>
          </p:nvSpPr>
          <p:spPr>
            <a:xfrm>
              <a:off x="1334486" y="3281021"/>
              <a:ext cx="235050" cy="549152"/>
            </a:xfrm>
            <a:custGeom>
              <a:avLst/>
              <a:gdLst/>
              <a:ahLst/>
              <a:cxnLst/>
              <a:rect l="l" t="t" r="r" b="b"/>
              <a:pathLst>
                <a:path w="10728" h="25064" extrusionOk="0">
                  <a:moveTo>
                    <a:pt x="376" y="0"/>
                  </a:moveTo>
                  <a:lnTo>
                    <a:pt x="376" y="0"/>
                  </a:lnTo>
                  <a:cubicBezTo>
                    <a:pt x="201" y="4462"/>
                    <a:pt x="0" y="9499"/>
                    <a:pt x="1329" y="14236"/>
                  </a:cubicBezTo>
                  <a:cubicBezTo>
                    <a:pt x="1705" y="15564"/>
                    <a:pt x="2231" y="16943"/>
                    <a:pt x="2933" y="18497"/>
                  </a:cubicBezTo>
                  <a:cubicBezTo>
                    <a:pt x="3835" y="20527"/>
                    <a:pt x="4913" y="22482"/>
                    <a:pt x="6091" y="24336"/>
                  </a:cubicBezTo>
                  <a:cubicBezTo>
                    <a:pt x="6091" y="24336"/>
                    <a:pt x="6133" y="24336"/>
                    <a:pt x="6211" y="24336"/>
                  </a:cubicBezTo>
                  <a:cubicBezTo>
                    <a:pt x="6816" y="24336"/>
                    <a:pt x="9528" y="24375"/>
                    <a:pt x="10727" y="25063"/>
                  </a:cubicBezTo>
                  <a:cubicBezTo>
                    <a:pt x="8873" y="22582"/>
                    <a:pt x="7294" y="19925"/>
                    <a:pt x="6015" y="17093"/>
                  </a:cubicBezTo>
                  <a:cubicBezTo>
                    <a:pt x="5389" y="15715"/>
                    <a:pt x="4938" y="14462"/>
                    <a:pt x="4612" y="13309"/>
                  </a:cubicBezTo>
                  <a:cubicBezTo>
                    <a:pt x="3735" y="10226"/>
                    <a:pt x="3584" y="6943"/>
                    <a:pt x="3634" y="3685"/>
                  </a:cubicBezTo>
                  <a:cubicBezTo>
                    <a:pt x="803" y="2782"/>
                    <a:pt x="376" y="1"/>
                    <a:pt x="3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9" name="Google Shape;3299;p22"/>
            <p:cNvSpPr/>
            <p:nvPr/>
          </p:nvSpPr>
          <p:spPr>
            <a:xfrm>
              <a:off x="1467918" y="3814203"/>
              <a:ext cx="101619" cy="18952"/>
            </a:xfrm>
            <a:custGeom>
              <a:avLst/>
              <a:gdLst/>
              <a:ahLst/>
              <a:cxnLst/>
              <a:rect l="l" t="t" r="r" b="b"/>
              <a:pathLst>
                <a:path w="4638" h="865" extrusionOk="0">
                  <a:moveTo>
                    <a:pt x="121" y="1"/>
                  </a:moveTo>
                  <a:cubicBezTo>
                    <a:pt x="43" y="1"/>
                    <a:pt x="1" y="1"/>
                    <a:pt x="1" y="1"/>
                  </a:cubicBezTo>
                  <a:cubicBezTo>
                    <a:pt x="961" y="698"/>
                    <a:pt x="2190" y="864"/>
                    <a:pt x="3141" y="864"/>
                  </a:cubicBezTo>
                  <a:cubicBezTo>
                    <a:pt x="4003" y="864"/>
                    <a:pt x="4637" y="728"/>
                    <a:pt x="4637" y="728"/>
                  </a:cubicBezTo>
                  <a:cubicBezTo>
                    <a:pt x="3438" y="40"/>
                    <a:pt x="726" y="1"/>
                    <a:pt x="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0" name="Google Shape;3300;p22"/>
            <p:cNvSpPr/>
            <p:nvPr/>
          </p:nvSpPr>
          <p:spPr>
            <a:xfrm>
              <a:off x="1342724" y="3281021"/>
              <a:ext cx="71405" cy="80738"/>
            </a:xfrm>
            <a:custGeom>
              <a:avLst/>
              <a:gdLst/>
              <a:ahLst/>
              <a:cxnLst/>
              <a:rect l="l" t="t" r="r" b="b"/>
              <a:pathLst>
                <a:path w="3259" h="3685" extrusionOk="0">
                  <a:moveTo>
                    <a:pt x="827" y="928"/>
                  </a:moveTo>
                  <a:lnTo>
                    <a:pt x="827" y="928"/>
                  </a:lnTo>
                  <a:cubicBezTo>
                    <a:pt x="2206" y="1279"/>
                    <a:pt x="2456" y="2757"/>
                    <a:pt x="2456" y="2757"/>
                  </a:cubicBezTo>
                  <a:cubicBezTo>
                    <a:pt x="1028" y="2306"/>
                    <a:pt x="827" y="928"/>
                    <a:pt x="827" y="928"/>
                  </a:cubicBezTo>
                  <a:close/>
                  <a:moveTo>
                    <a:pt x="0" y="0"/>
                  </a:moveTo>
                  <a:cubicBezTo>
                    <a:pt x="0" y="1"/>
                    <a:pt x="426" y="2782"/>
                    <a:pt x="3258" y="3685"/>
                  </a:cubicBezTo>
                  <a:cubicBezTo>
                    <a:pt x="3258" y="3685"/>
                    <a:pt x="2807" y="70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1" name="Google Shape;3301;p22"/>
            <p:cNvSpPr/>
            <p:nvPr/>
          </p:nvSpPr>
          <p:spPr>
            <a:xfrm>
              <a:off x="1360844" y="3301332"/>
              <a:ext cx="35713" cy="40117"/>
            </a:xfrm>
            <a:custGeom>
              <a:avLst/>
              <a:gdLst/>
              <a:ahLst/>
              <a:cxnLst/>
              <a:rect l="l" t="t" r="r" b="b"/>
              <a:pathLst>
                <a:path w="1630" h="1831" extrusionOk="0">
                  <a:moveTo>
                    <a:pt x="0" y="1"/>
                  </a:moveTo>
                  <a:cubicBezTo>
                    <a:pt x="0" y="1"/>
                    <a:pt x="201" y="1379"/>
                    <a:pt x="1629" y="1830"/>
                  </a:cubicBezTo>
                  <a:cubicBezTo>
                    <a:pt x="1629" y="1830"/>
                    <a:pt x="1379" y="352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2" name="Google Shape;3302;p22"/>
            <p:cNvSpPr/>
            <p:nvPr/>
          </p:nvSpPr>
          <p:spPr>
            <a:xfrm>
              <a:off x="723306" y="3279378"/>
              <a:ext cx="234503" cy="549130"/>
            </a:xfrm>
            <a:custGeom>
              <a:avLst/>
              <a:gdLst/>
              <a:ahLst/>
              <a:cxnLst/>
              <a:rect l="l" t="t" r="r" b="b"/>
              <a:pathLst>
                <a:path w="10703" h="25063" extrusionOk="0">
                  <a:moveTo>
                    <a:pt x="376" y="0"/>
                  </a:moveTo>
                  <a:lnTo>
                    <a:pt x="376" y="0"/>
                  </a:lnTo>
                  <a:cubicBezTo>
                    <a:pt x="201" y="4461"/>
                    <a:pt x="0" y="9524"/>
                    <a:pt x="1329" y="14261"/>
                  </a:cubicBezTo>
                  <a:cubicBezTo>
                    <a:pt x="1705" y="15564"/>
                    <a:pt x="2231" y="16968"/>
                    <a:pt x="2933" y="18497"/>
                  </a:cubicBezTo>
                  <a:cubicBezTo>
                    <a:pt x="3835" y="20527"/>
                    <a:pt x="4888" y="22482"/>
                    <a:pt x="6091" y="24361"/>
                  </a:cubicBezTo>
                  <a:cubicBezTo>
                    <a:pt x="6091" y="24361"/>
                    <a:pt x="6136" y="24361"/>
                    <a:pt x="6218" y="24361"/>
                  </a:cubicBezTo>
                  <a:cubicBezTo>
                    <a:pt x="6836" y="24361"/>
                    <a:pt x="9530" y="24400"/>
                    <a:pt x="10702" y="25063"/>
                  </a:cubicBezTo>
                  <a:cubicBezTo>
                    <a:pt x="8873" y="22582"/>
                    <a:pt x="7294" y="19925"/>
                    <a:pt x="6015" y="17118"/>
                  </a:cubicBezTo>
                  <a:cubicBezTo>
                    <a:pt x="5389" y="15715"/>
                    <a:pt x="4913" y="14487"/>
                    <a:pt x="4587" y="13334"/>
                  </a:cubicBezTo>
                  <a:cubicBezTo>
                    <a:pt x="3710" y="10226"/>
                    <a:pt x="3584" y="6968"/>
                    <a:pt x="3635" y="3684"/>
                  </a:cubicBezTo>
                  <a:cubicBezTo>
                    <a:pt x="803" y="2782"/>
                    <a:pt x="376" y="1"/>
                    <a:pt x="3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3" name="Google Shape;3303;p22"/>
            <p:cNvSpPr/>
            <p:nvPr/>
          </p:nvSpPr>
          <p:spPr>
            <a:xfrm>
              <a:off x="856738" y="3813107"/>
              <a:ext cx="101071" cy="18448"/>
            </a:xfrm>
            <a:custGeom>
              <a:avLst/>
              <a:gdLst/>
              <a:ahLst/>
              <a:cxnLst/>
              <a:rect l="l" t="t" r="r" b="b"/>
              <a:pathLst>
                <a:path w="4613" h="842" extrusionOk="0">
                  <a:moveTo>
                    <a:pt x="128" y="1"/>
                  </a:moveTo>
                  <a:cubicBezTo>
                    <a:pt x="46" y="1"/>
                    <a:pt x="1" y="1"/>
                    <a:pt x="1" y="1"/>
                  </a:cubicBezTo>
                  <a:cubicBezTo>
                    <a:pt x="939" y="679"/>
                    <a:pt x="2148" y="842"/>
                    <a:pt x="3093" y="842"/>
                  </a:cubicBezTo>
                  <a:cubicBezTo>
                    <a:pt x="3965" y="842"/>
                    <a:pt x="4612" y="703"/>
                    <a:pt x="4612" y="703"/>
                  </a:cubicBezTo>
                  <a:cubicBezTo>
                    <a:pt x="3440" y="40"/>
                    <a:pt x="746" y="1"/>
                    <a:pt x="128" y="1"/>
                  </a:cubicBezTo>
                  <a:close/>
                </a:path>
              </a:pathLst>
            </a:custGeom>
            <a:solidFill>
              <a:srgbClr val="3B5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4" name="Google Shape;3304;p22"/>
            <p:cNvSpPr/>
            <p:nvPr/>
          </p:nvSpPr>
          <p:spPr>
            <a:xfrm>
              <a:off x="731544" y="3279378"/>
              <a:ext cx="71405" cy="80738"/>
            </a:xfrm>
            <a:custGeom>
              <a:avLst/>
              <a:gdLst/>
              <a:ahLst/>
              <a:cxnLst/>
              <a:rect l="l" t="t" r="r" b="b"/>
              <a:pathLst>
                <a:path w="3259" h="3685" extrusionOk="0">
                  <a:moveTo>
                    <a:pt x="827" y="928"/>
                  </a:moveTo>
                  <a:cubicBezTo>
                    <a:pt x="2206" y="1278"/>
                    <a:pt x="2431" y="2757"/>
                    <a:pt x="2431" y="2757"/>
                  </a:cubicBezTo>
                  <a:cubicBezTo>
                    <a:pt x="1028" y="2306"/>
                    <a:pt x="827" y="928"/>
                    <a:pt x="827" y="928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426" y="2782"/>
                    <a:pt x="3259" y="3684"/>
                  </a:cubicBezTo>
                  <a:cubicBezTo>
                    <a:pt x="3259" y="3684"/>
                    <a:pt x="2807" y="72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5" name="Google Shape;3305;p22"/>
            <p:cNvSpPr/>
            <p:nvPr/>
          </p:nvSpPr>
          <p:spPr>
            <a:xfrm>
              <a:off x="749664" y="3299689"/>
              <a:ext cx="35166" cy="40117"/>
            </a:xfrm>
            <a:custGeom>
              <a:avLst/>
              <a:gdLst/>
              <a:ahLst/>
              <a:cxnLst/>
              <a:rect l="l" t="t" r="r" b="b"/>
              <a:pathLst>
                <a:path w="1605" h="1831" extrusionOk="0">
                  <a:moveTo>
                    <a:pt x="0" y="1"/>
                  </a:moveTo>
                  <a:cubicBezTo>
                    <a:pt x="0" y="1"/>
                    <a:pt x="201" y="1379"/>
                    <a:pt x="1604" y="1830"/>
                  </a:cubicBezTo>
                  <a:cubicBezTo>
                    <a:pt x="1604" y="1830"/>
                    <a:pt x="1379" y="35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6" name="Google Shape;3306;p22"/>
            <p:cNvSpPr/>
            <p:nvPr/>
          </p:nvSpPr>
          <p:spPr>
            <a:xfrm>
              <a:off x="914953" y="2973513"/>
              <a:ext cx="490390" cy="628225"/>
            </a:xfrm>
            <a:custGeom>
              <a:avLst/>
              <a:gdLst/>
              <a:ahLst/>
              <a:cxnLst/>
              <a:rect l="l" t="t" r="r" b="b"/>
              <a:pathLst>
                <a:path w="22382" h="28673" extrusionOk="0">
                  <a:moveTo>
                    <a:pt x="22381" y="0"/>
                  </a:moveTo>
                  <a:cubicBezTo>
                    <a:pt x="22381" y="0"/>
                    <a:pt x="21231" y="1486"/>
                    <a:pt x="19493" y="1486"/>
                  </a:cubicBezTo>
                  <a:cubicBezTo>
                    <a:pt x="19053" y="1486"/>
                    <a:pt x="18576" y="1391"/>
                    <a:pt x="18071" y="1153"/>
                  </a:cubicBezTo>
                  <a:cubicBezTo>
                    <a:pt x="16015" y="5940"/>
                    <a:pt x="13033" y="8872"/>
                    <a:pt x="9474" y="12908"/>
                  </a:cubicBezTo>
                  <a:cubicBezTo>
                    <a:pt x="8772" y="13710"/>
                    <a:pt x="8020" y="14537"/>
                    <a:pt x="7319" y="15339"/>
                  </a:cubicBezTo>
                  <a:cubicBezTo>
                    <a:pt x="4612" y="18497"/>
                    <a:pt x="2406" y="21253"/>
                    <a:pt x="0" y="24662"/>
                  </a:cubicBezTo>
                  <a:cubicBezTo>
                    <a:pt x="25" y="24662"/>
                    <a:pt x="25" y="24662"/>
                    <a:pt x="25" y="24687"/>
                  </a:cubicBezTo>
                  <a:cubicBezTo>
                    <a:pt x="1454" y="25639"/>
                    <a:pt x="1203" y="27695"/>
                    <a:pt x="1253" y="28421"/>
                  </a:cubicBezTo>
                  <a:cubicBezTo>
                    <a:pt x="1279" y="28522"/>
                    <a:pt x="1329" y="28597"/>
                    <a:pt x="1354" y="28672"/>
                  </a:cubicBezTo>
                  <a:cubicBezTo>
                    <a:pt x="3960" y="24812"/>
                    <a:pt x="6842" y="21078"/>
                    <a:pt x="9875" y="17569"/>
                  </a:cubicBezTo>
                  <a:cubicBezTo>
                    <a:pt x="10577" y="16767"/>
                    <a:pt x="11304" y="15940"/>
                    <a:pt x="12005" y="15163"/>
                  </a:cubicBezTo>
                  <a:cubicBezTo>
                    <a:pt x="16066" y="10577"/>
                    <a:pt x="20251" y="5840"/>
                    <a:pt x="22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7" name="Google Shape;3307;p22"/>
            <p:cNvSpPr/>
            <p:nvPr/>
          </p:nvSpPr>
          <p:spPr>
            <a:xfrm>
              <a:off x="1310867" y="2970950"/>
              <a:ext cx="94476" cy="35122"/>
            </a:xfrm>
            <a:custGeom>
              <a:avLst/>
              <a:gdLst/>
              <a:ahLst/>
              <a:cxnLst/>
              <a:rect l="l" t="t" r="r" b="b"/>
              <a:pathLst>
                <a:path w="4312" h="1603" extrusionOk="0">
                  <a:moveTo>
                    <a:pt x="2489" y="306"/>
                  </a:moveTo>
                  <a:cubicBezTo>
                    <a:pt x="2855" y="306"/>
                    <a:pt x="3172" y="349"/>
                    <a:pt x="3284" y="368"/>
                  </a:cubicBezTo>
                  <a:cubicBezTo>
                    <a:pt x="3309" y="368"/>
                    <a:pt x="3334" y="393"/>
                    <a:pt x="3334" y="393"/>
                  </a:cubicBezTo>
                  <a:cubicBezTo>
                    <a:pt x="3334" y="393"/>
                    <a:pt x="2696" y="1191"/>
                    <a:pt x="1747" y="1191"/>
                  </a:cubicBezTo>
                  <a:cubicBezTo>
                    <a:pt x="1568" y="1191"/>
                    <a:pt x="1378" y="1162"/>
                    <a:pt x="1179" y="1095"/>
                  </a:cubicBezTo>
                  <a:cubicBezTo>
                    <a:pt x="1103" y="1070"/>
                    <a:pt x="1028" y="1045"/>
                    <a:pt x="953" y="1019"/>
                  </a:cubicBezTo>
                  <a:lnTo>
                    <a:pt x="978" y="994"/>
                  </a:lnTo>
                  <a:cubicBezTo>
                    <a:pt x="1120" y="428"/>
                    <a:pt x="1873" y="306"/>
                    <a:pt x="2489" y="306"/>
                  </a:cubicBezTo>
                  <a:close/>
                  <a:moveTo>
                    <a:pt x="2810" y="1"/>
                  </a:moveTo>
                  <a:cubicBezTo>
                    <a:pt x="1691" y="1"/>
                    <a:pt x="311" y="218"/>
                    <a:pt x="51" y="1245"/>
                  </a:cubicBezTo>
                  <a:lnTo>
                    <a:pt x="1" y="1270"/>
                  </a:lnTo>
                  <a:cubicBezTo>
                    <a:pt x="506" y="1508"/>
                    <a:pt x="983" y="1603"/>
                    <a:pt x="1423" y="1603"/>
                  </a:cubicBezTo>
                  <a:cubicBezTo>
                    <a:pt x="3161" y="1603"/>
                    <a:pt x="4311" y="117"/>
                    <a:pt x="4311" y="117"/>
                  </a:cubicBezTo>
                  <a:cubicBezTo>
                    <a:pt x="4311" y="117"/>
                    <a:pt x="3631" y="1"/>
                    <a:pt x="2810" y="1"/>
                  </a:cubicBezTo>
                  <a:close/>
                </a:path>
              </a:pathLst>
            </a:custGeom>
            <a:solidFill>
              <a:srgbClr val="6B97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8" name="Google Shape;3308;p22"/>
            <p:cNvSpPr/>
            <p:nvPr/>
          </p:nvSpPr>
          <p:spPr>
            <a:xfrm>
              <a:off x="1331726" y="2977654"/>
              <a:ext cx="52190" cy="19390"/>
            </a:xfrm>
            <a:custGeom>
              <a:avLst/>
              <a:gdLst/>
              <a:ahLst/>
              <a:cxnLst/>
              <a:rect l="l" t="t" r="r" b="b"/>
              <a:pathLst>
                <a:path w="2382" h="885" extrusionOk="0">
                  <a:moveTo>
                    <a:pt x="1537" y="0"/>
                  </a:moveTo>
                  <a:cubicBezTo>
                    <a:pt x="921" y="0"/>
                    <a:pt x="168" y="122"/>
                    <a:pt x="26" y="688"/>
                  </a:cubicBezTo>
                  <a:lnTo>
                    <a:pt x="1" y="713"/>
                  </a:lnTo>
                  <a:cubicBezTo>
                    <a:pt x="76" y="739"/>
                    <a:pt x="151" y="764"/>
                    <a:pt x="227" y="789"/>
                  </a:cubicBezTo>
                  <a:cubicBezTo>
                    <a:pt x="426" y="856"/>
                    <a:pt x="616" y="885"/>
                    <a:pt x="795" y="885"/>
                  </a:cubicBezTo>
                  <a:cubicBezTo>
                    <a:pt x="1744" y="885"/>
                    <a:pt x="2382" y="87"/>
                    <a:pt x="2382" y="87"/>
                  </a:cubicBezTo>
                  <a:cubicBezTo>
                    <a:pt x="2382" y="87"/>
                    <a:pt x="2357" y="62"/>
                    <a:pt x="2332" y="62"/>
                  </a:cubicBezTo>
                  <a:cubicBezTo>
                    <a:pt x="2220" y="43"/>
                    <a:pt x="1903" y="0"/>
                    <a:pt x="1537" y="0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9" name="Google Shape;3309;p22"/>
            <p:cNvSpPr/>
            <p:nvPr/>
          </p:nvSpPr>
          <p:spPr>
            <a:xfrm>
              <a:off x="901215" y="3513860"/>
              <a:ext cx="45595" cy="87881"/>
            </a:xfrm>
            <a:custGeom>
              <a:avLst/>
              <a:gdLst/>
              <a:ahLst/>
              <a:cxnLst/>
              <a:rect l="l" t="t" r="r" b="b"/>
              <a:pathLst>
                <a:path w="2081" h="4011" extrusionOk="0">
                  <a:moveTo>
                    <a:pt x="627" y="0"/>
                  </a:moveTo>
                  <a:cubicBezTo>
                    <a:pt x="652" y="0"/>
                    <a:pt x="652" y="25"/>
                    <a:pt x="652" y="25"/>
                  </a:cubicBezTo>
                  <a:cubicBezTo>
                    <a:pt x="652" y="0"/>
                    <a:pt x="652" y="0"/>
                    <a:pt x="627" y="0"/>
                  </a:cubicBezTo>
                  <a:close/>
                  <a:moveTo>
                    <a:pt x="652" y="25"/>
                  </a:moveTo>
                  <a:cubicBezTo>
                    <a:pt x="652" y="301"/>
                    <a:pt x="1" y="1955"/>
                    <a:pt x="1906" y="3935"/>
                  </a:cubicBezTo>
                  <a:cubicBezTo>
                    <a:pt x="1931" y="3985"/>
                    <a:pt x="1931" y="4010"/>
                    <a:pt x="1981" y="4010"/>
                  </a:cubicBezTo>
                  <a:cubicBezTo>
                    <a:pt x="1956" y="3935"/>
                    <a:pt x="1906" y="3860"/>
                    <a:pt x="1880" y="3759"/>
                  </a:cubicBezTo>
                  <a:cubicBezTo>
                    <a:pt x="1830" y="3033"/>
                    <a:pt x="2081" y="977"/>
                    <a:pt x="652" y="25"/>
                  </a:cubicBezTo>
                  <a:close/>
                </a:path>
              </a:pathLst>
            </a:custGeom>
            <a:solidFill>
              <a:srgbClr val="3B5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0" name="Google Shape;3310;p22"/>
            <p:cNvSpPr/>
            <p:nvPr/>
          </p:nvSpPr>
          <p:spPr>
            <a:xfrm>
              <a:off x="1656827" y="3249712"/>
              <a:ext cx="125763" cy="778681"/>
            </a:xfrm>
            <a:custGeom>
              <a:avLst/>
              <a:gdLst/>
              <a:ahLst/>
              <a:cxnLst/>
              <a:rect l="l" t="t" r="r" b="b"/>
              <a:pathLst>
                <a:path w="5740" h="35540" extrusionOk="0">
                  <a:moveTo>
                    <a:pt x="4136" y="1"/>
                  </a:moveTo>
                  <a:cubicBezTo>
                    <a:pt x="4136" y="1"/>
                    <a:pt x="3985" y="2958"/>
                    <a:pt x="1253" y="3434"/>
                  </a:cubicBezTo>
                  <a:cubicBezTo>
                    <a:pt x="2331" y="8522"/>
                    <a:pt x="1579" y="12632"/>
                    <a:pt x="978" y="17996"/>
                  </a:cubicBezTo>
                  <a:cubicBezTo>
                    <a:pt x="852" y="19049"/>
                    <a:pt x="727" y="20126"/>
                    <a:pt x="627" y="21204"/>
                  </a:cubicBezTo>
                  <a:cubicBezTo>
                    <a:pt x="201" y="25339"/>
                    <a:pt x="0" y="28873"/>
                    <a:pt x="0" y="33034"/>
                  </a:cubicBezTo>
                  <a:lnTo>
                    <a:pt x="25" y="33034"/>
                  </a:lnTo>
                  <a:cubicBezTo>
                    <a:pt x="1729" y="33034"/>
                    <a:pt x="2732" y="34838"/>
                    <a:pt x="3183" y="35389"/>
                  </a:cubicBezTo>
                  <a:cubicBezTo>
                    <a:pt x="3258" y="35465"/>
                    <a:pt x="3333" y="35515"/>
                    <a:pt x="3409" y="35540"/>
                  </a:cubicBezTo>
                  <a:cubicBezTo>
                    <a:pt x="3333" y="30878"/>
                    <a:pt x="3534" y="26191"/>
                    <a:pt x="4010" y="21555"/>
                  </a:cubicBezTo>
                  <a:cubicBezTo>
                    <a:pt x="4110" y="20502"/>
                    <a:pt x="4236" y="19424"/>
                    <a:pt x="4336" y="18372"/>
                  </a:cubicBezTo>
                  <a:cubicBezTo>
                    <a:pt x="5038" y="12282"/>
                    <a:pt x="5740" y="5991"/>
                    <a:pt x="41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1" name="Google Shape;3311;p22"/>
            <p:cNvSpPr/>
            <p:nvPr/>
          </p:nvSpPr>
          <p:spPr>
            <a:xfrm>
              <a:off x="1670542" y="3249712"/>
              <a:ext cx="76904" cy="75261"/>
            </a:xfrm>
            <a:custGeom>
              <a:avLst/>
              <a:gdLst/>
              <a:ahLst/>
              <a:cxnLst/>
              <a:rect l="l" t="t" r="r" b="b"/>
              <a:pathLst>
                <a:path w="3510" h="3435" extrusionOk="0">
                  <a:moveTo>
                    <a:pt x="2858" y="778"/>
                  </a:moveTo>
                  <a:cubicBezTo>
                    <a:pt x="2858" y="778"/>
                    <a:pt x="2783" y="2231"/>
                    <a:pt x="1504" y="2607"/>
                  </a:cubicBezTo>
                  <a:cubicBezTo>
                    <a:pt x="1429" y="2632"/>
                    <a:pt x="1354" y="2657"/>
                    <a:pt x="1279" y="2657"/>
                  </a:cubicBezTo>
                  <a:lnTo>
                    <a:pt x="1279" y="2632"/>
                  </a:lnTo>
                  <a:cubicBezTo>
                    <a:pt x="953" y="1780"/>
                    <a:pt x="2532" y="928"/>
                    <a:pt x="2808" y="803"/>
                  </a:cubicBezTo>
                  <a:cubicBezTo>
                    <a:pt x="2833" y="778"/>
                    <a:pt x="2858" y="778"/>
                    <a:pt x="2858" y="778"/>
                  </a:cubicBezTo>
                  <a:close/>
                  <a:moveTo>
                    <a:pt x="3510" y="1"/>
                  </a:moveTo>
                  <a:lnTo>
                    <a:pt x="3510" y="1"/>
                  </a:lnTo>
                  <a:cubicBezTo>
                    <a:pt x="3509" y="1"/>
                    <a:pt x="1" y="1655"/>
                    <a:pt x="652" y="3384"/>
                  </a:cubicBezTo>
                  <a:lnTo>
                    <a:pt x="627" y="3434"/>
                  </a:lnTo>
                  <a:cubicBezTo>
                    <a:pt x="3359" y="2958"/>
                    <a:pt x="3509" y="1"/>
                    <a:pt x="3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2" name="Google Shape;3312;p22"/>
            <p:cNvSpPr/>
            <p:nvPr/>
          </p:nvSpPr>
          <p:spPr>
            <a:xfrm>
              <a:off x="1691423" y="3266736"/>
              <a:ext cx="41739" cy="41213"/>
            </a:xfrm>
            <a:custGeom>
              <a:avLst/>
              <a:gdLst/>
              <a:ahLst/>
              <a:cxnLst/>
              <a:rect l="l" t="t" r="r" b="b"/>
              <a:pathLst>
                <a:path w="1905" h="1881" extrusionOk="0">
                  <a:moveTo>
                    <a:pt x="1905" y="1"/>
                  </a:moveTo>
                  <a:cubicBezTo>
                    <a:pt x="1905" y="1"/>
                    <a:pt x="1880" y="1"/>
                    <a:pt x="1855" y="26"/>
                  </a:cubicBezTo>
                  <a:cubicBezTo>
                    <a:pt x="1579" y="151"/>
                    <a:pt x="0" y="1003"/>
                    <a:pt x="326" y="1855"/>
                  </a:cubicBezTo>
                  <a:lnTo>
                    <a:pt x="326" y="1880"/>
                  </a:lnTo>
                  <a:cubicBezTo>
                    <a:pt x="401" y="1880"/>
                    <a:pt x="476" y="1855"/>
                    <a:pt x="551" y="1830"/>
                  </a:cubicBezTo>
                  <a:cubicBezTo>
                    <a:pt x="1830" y="1454"/>
                    <a:pt x="1905" y="1"/>
                    <a:pt x="19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3" name="Google Shape;3313;p22"/>
            <p:cNvSpPr/>
            <p:nvPr/>
          </p:nvSpPr>
          <p:spPr>
            <a:xfrm>
              <a:off x="1656827" y="3973467"/>
              <a:ext cx="74691" cy="55345"/>
            </a:xfrm>
            <a:custGeom>
              <a:avLst/>
              <a:gdLst/>
              <a:ahLst/>
              <a:cxnLst/>
              <a:rect l="l" t="t" r="r" b="b"/>
              <a:pathLst>
                <a:path w="3409" h="2526" extrusionOk="0">
                  <a:moveTo>
                    <a:pt x="0" y="1"/>
                  </a:moveTo>
                  <a:cubicBezTo>
                    <a:pt x="25" y="1"/>
                    <a:pt x="25" y="26"/>
                    <a:pt x="50" y="26"/>
                  </a:cubicBezTo>
                  <a:cubicBezTo>
                    <a:pt x="201" y="251"/>
                    <a:pt x="602" y="1981"/>
                    <a:pt x="3308" y="2507"/>
                  </a:cubicBezTo>
                  <a:cubicBezTo>
                    <a:pt x="3321" y="2519"/>
                    <a:pt x="3340" y="2526"/>
                    <a:pt x="3359" y="2526"/>
                  </a:cubicBezTo>
                  <a:cubicBezTo>
                    <a:pt x="3377" y="2526"/>
                    <a:pt x="3396" y="2519"/>
                    <a:pt x="3409" y="2507"/>
                  </a:cubicBezTo>
                  <a:cubicBezTo>
                    <a:pt x="3333" y="2482"/>
                    <a:pt x="3258" y="2432"/>
                    <a:pt x="3183" y="2356"/>
                  </a:cubicBezTo>
                  <a:cubicBezTo>
                    <a:pt x="2732" y="1805"/>
                    <a:pt x="1729" y="1"/>
                    <a:pt x="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4" name="Google Shape;3314;p22"/>
            <p:cNvSpPr/>
            <p:nvPr/>
          </p:nvSpPr>
          <p:spPr>
            <a:xfrm>
              <a:off x="1064314" y="4038365"/>
              <a:ext cx="948352" cy="117021"/>
            </a:xfrm>
            <a:custGeom>
              <a:avLst/>
              <a:gdLst/>
              <a:ahLst/>
              <a:cxnLst/>
              <a:rect l="l" t="t" r="r" b="b"/>
              <a:pathLst>
                <a:path w="43284" h="5341" extrusionOk="0">
                  <a:moveTo>
                    <a:pt x="41711" y="1"/>
                  </a:moveTo>
                  <a:cubicBezTo>
                    <a:pt x="38867" y="1"/>
                    <a:pt x="36065" y="421"/>
                    <a:pt x="33334" y="823"/>
                  </a:cubicBezTo>
                  <a:cubicBezTo>
                    <a:pt x="32532" y="923"/>
                    <a:pt x="31730" y="1049"/>
                    <a:pt x="30928" y="1149"/>
                  </a:cubicBezTo>
                  <a:cubicBezTo>
                    <a:pt x="26897" y="1684"/>
                    <a:pt x="22853" y="1953"/>
                    <a:pt x="18815" y="1953"/>
                  </a:cubicBezTo>
                  <a:cubicBezTo>
                    <a:pt x="13587" y="1953"/>
                    <a:pt x="8370" y="1502"/>
                    <a:pt x="3208" y="597"/>
                  </a:cubicBezTo>
                  <a:cubicBezTo>
                    <a:pt x="3208" y="597"/>
                    <a:pt x="2782" y="2928"/>
                    <a:pt x="0" y="3430"/>
                  </a:cubicBezTo>
                  <a:cubicBezTo>
                    <a:pt x="6246" y="4700"/>
                    <a:pt x="12556" y="5341"/>
                    <a:pt x="18886" y="5341"/>
                  </a:cubicBezTo>
                  <a:cubicBezTo>
                    <a:pt x="23046" y="5341"/>
                    <a:pt x="27214" y="5064"/>
                    <a:pt x="31379" y="4507"/>
                  </a:cubicBezTo>
                  <a:cubicBezTo>
                    <a:pt x="32181" y="4407"/>
                    <a:pt x="33008" y="4282"/>
                    <a:pt x="33810" y="4181"/>
                  </a:cubicBezTo>
                  <a:cubicBezTo>
                    <a:pt x="36291" y="3806"/>
                    <a:pt x="38647" y="3455"/>
                    <a:pt x="41003" y="3405"/>
                  </a:cubicBezTo>
                  <a:cubicBezTo>
                    <a:pt x="40727" y="923"/>
                    <a:pt x="43284" y="46"/>
                    <a:pt x="43284" y="46"/>
                  </a:cubicBezTo>
                  <a:cubicBezTo>
                    <a:pt x="42758" y="15"/>
                    <a:pt x="42234" y="1"/>
                    <a:pt x="417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5" name="Google Shape;3315;p22"/>
            <p:cNvSpPr/>
            <p:nvPr/>
          </p:nvSpPr>
          <p:spPr>
            <a:xfrm>
              <a:off x="1064314" y="4051445"/>
              <a:ext cx="70309" cy="62071"/>
            </a:xfrm>
            <a:custGeom>
              <a:avLst/>
              <a:gdLst/>
              <a:ahLst/>
              <a:cxnLst/>
              <a:rect l="l" t="t" r="r" b="b"/>
              <a:pathLst>
                <a:path w="3209" h="2833" extrusionOk="0">
                  <a:moveTo>
                    <a:pt x="2381" y="577"/>
                  </a:moveTo>
                  <a:cubicBezTo>
                    <a:pt x="2381" y="577"/>
                    <a:pt x="2331" y="777"/>
                    <a:pt x="2181" y="1053"/>
                  </a:cubicBezTo>
                  <a:cubicBezTo>
                    <a:pt x="2030" y="1354"/>
                    <a:pt x="1705" y="1730"/>
                    <a:pt x="1178" y="1955"/>
                  </a:cubicBezTo>
                  <a:cubicBezTo>
                    <a:pt x="1028" y="2006"/>
                    <a:pt x="853" y="2056"/>
                    <a:pt x="677" y="2081"/>
                  </a:cubicBezTo>
                  <a:cubicBezTo>
                    <a:pt x="677" y="2081"/>
                    <a:pt x="727" y="602"/>
                    <a:pt x="2381" y="577"/>
                  </a:cubicBezTo>
                  <a:close/>
                  <a:moveTo>
                    <a:pt x="3208" y="0"/>
                  </a:moveTo>
                  <a:lnTo>
                    <a:pt x="3208" y="0"/>
                  </a:lnTo>
                  <a:cubicBezTo>
                    <a:pt x="101" y="51"/>
                    <a:pt x="0" y="2833"/>
                    <a:pt x="0" y="2833"/>
                  </a:cubicBezTo>
                  <a:cubicBezTo>
                    <a:pt x="2782" y="2331"/>
                    <a:pt x="3208" y="1"/>
                    <a:pt x="3208" y="0"/>
                  </a:cubicBezTo>
                  <a:close/>
                </a:path>
              </a:pathLst>
            </a:custGeom>
            <a:solidFill>
              <a:srgbClr val="6B97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6" name="Google Shape;3316;p22"/>
            <p:cNvSpPr/>
            <p:nvPr/>
          </p:nvSpPr>
          <p:spPr>
            <a:xfrm>
              <a:off x="1079147" y="4064065"/>
              <a:ext cx="37357" cy="32975"/>
            </a:xfrm>
            <a:custGeom>
              <a:avLst/>
              <a:gdLst/>
              <a:ahLst/>
              <a:cxnLst/>
              <a:rect l="l" t="t" r="r" b="b"/>
              <a:pathLst>
                <a:path w="1705" h="1505" extrusionOk="0">
                  <a:moveTo>
                    <a:pt x="1704" y="1"/>
                  </a:moveTo>
                  <a:lnTo>
                    <a:pt x="1704" y="1"/>
                  </a:lnTo>
                  <a:cubicBezTo>
                    <a:pt x="50" y="26"/>
                    <a:pt x="0" y="1505"/>
                    <a:pt x="0" y="1505"/>
                  </a:cubicBezTo>
                  <a:cubicBezTo>
                    <a:pt x="176" y="1480"/>
                    <a:pt x="351" y="1430"/>
                    <a:pt x="501" y="1379"/>
                  </a:cubicBezTo>
                  <a:cubicBezTo>
                    <a:pt x="852" y="1079"/>
                    <a:pt x="1178" y="803"/>
                    <a:pt x="1504" y="477"/>
                  </a:cubicBezTo>
                  <a:cubicBezTo>
                    <a:pt x="1654" y="201"/>
                    <a:pt x="1704" y="1"/>
                    <a:pt x="1704" y="1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7" name="Google Shape;3317;p22"/>
            <p:cNvSpPr/>
            <p:nvPr/>
          </p:nvSpPr>
          <p:spPr>
            <a:xfrm>
              <a:off x="1090124" y="4074516"/>
              <a:ext cx="21976" cy="19785"/>
            </a:xfrm>
            <a:custGeom>
              <a:avLst/>
              <a:gdLst/>
              <a:ahLst/>
              <a:cxnLst/>
              <a:rect l="l" t="t" r="r" b="b"/>
              <a:pathLst>
                <a:path w="1003" h="903" extrusionOk="0">
                  <a:moveTo>
                    <a:pt x="1003" y="0"/>
                  </a:moveTo>
                  <a:lnTo>
                    <a:pt x="1003" y="0"/>
                  </a:lnTo>
                  <a:cubicBezTo>
                    <a:pt x="677" y="326"/>
                    <a:pt x="351" y="602"/>
                    <a:pt x="0" y="902"/>
                  </a:cubicBezTo>
                  <a:cubicBezTo>
                    <a:pt x="527" y="677"/>
                    <a:pt x="852" y="301"/>
                    <a:pt x="1003" y="0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8" name="Google Shape;3318;p22"/>
            <p:cNvSpPr/>
            <p:nvPr/>
          </p:nvSpPr>
          <p:spPr>
            <a:xfrm>
              <a:off x="1956644" y="4039373"/>
              <a:ext cx="56024" cy="73596"/>
            </a:xfrm>
            <a:custGeom>
              <a:avLst/>
              <a:gdLst/>
              <a:ahLst/>
              <a:cxnLst/>
              <a:rect l="l" t="t" r="r" b="b"/>
              <a:pathLst>
                <a:path w="2557" h="3359" extrusionOk="0">
                  <a:moveTo>
                    <a:pt x="2557" y="0"/>
                  </a:moveTo>
                  <a:lnTo>
                    <a:pt x="2557" y="0"/>
                  </a:lnTo>
                  <a:cubicBezTo>
                    <a:pt x="2557" y="0"/>
                    <a:pt x="0" y="877"/>
                    <a:pt x="276" y="3359"/>
                  </a:cubicBezTo>
                  <a:cubicBezTo>
                    <a:pt x="276" y="3359"/>
                    <a:pt x="2256" y="2481"/>
                    <a:pt x="25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9" name="Google Shape;3319;p22"/>
            <p:cNvSpPr/>
            <p:nvPr/>
          </p:nvSpPr>
          <p:spPr>
            <a:xfrm>
              <a:off x="830380" y="3175590"/>
              <a:ext cx="128524" cy="948900"/>
            </a:xfrm>
            <a:custGeom>
              <a:avLst/>
              <a:gdLst/>
              <a:ahLst/>
              <a:cxnLst/>
              <a:rect l="l" t="t" r="r" b="b"/>
              <a:pathLst>
                <a:path w="5866" h="43309" extrusionOk="0">
                  <a:moveTo>
                    <a:pt x="2707" y="0"/>
                  </a:moveTo>
                  <a:cubicBezTo>
                    <a:pt x="477" y="10326"/>
                    <a:pt x="1" y="20878"/>
                    <a:pt x="1304" y="31354"/>
                  </a:cubicBezTo>
                  <a:cubicBezTo>
                    <a:pt x="1404" y="32181"/>
                    <a:pt x="1504" y="33008"/>
                    <a:pt x="1605" y="33810"/>
                  </a:cubicBezTo>
                  <a:cubicBezTo>
                    <a:pt x="1956" y="36291"/>
                    <a:pt x="2281" y="38672"/>
                    <a:pt x="2306" y="41003"/>
                  </a:cubicBezTo>
                  <a:cubicBezTo>
                    <a:pt x="2412" y="40993"/>
                    <a:pt x="2515" y="40989"/>
                    <a:pt x="2615" y="40989"/>
                  </a:cubicBezTo>
                  <a:cubicBezTo>
                    <a:pt x="4859" y="40989"/>
                    <a:pt x="5640" y="43309"/>
                    <a:pt x="5640" y="43309"/>
                  </a:cubicBezTo>
                  <a:cubicBezTo>
                    <a:pt x="5865" y="39950"/>
                    <a:pt x="5414" y="36592"/>
                    <a:pt x="4963" y="33359"/>
                  </a:cubicBezTo>
                  <a:cubicBezTo>
                    <a:pt x="4863" y="32557"/>
                    <a:pt x="4763" y="31755"/>
                    <a:pt x="4662" y="30953"/>
                  </a:cubicBezTo>
                  <a:cubicBezTo>
                    <a:pt x="3534" y="21680"/>
                    <a:pt x="3810" y="12381"/>
                    <a:pt x="5514" y="3233"/>
                  </a:cubicBezTo>
                  <a:cubicBezTo>
                    <a:pt x="5514" y="3233"/>
                    <a:pt x="3184" y="2782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0" name="Google Shape;3320;p22"/>
            <p:cNvSpPr/>
            <p:nvPr/>
          </p:nvSpPr>
          <p:spPr>
            <a:xfrm>
              <a:off x="889691" y="3175590"/>
              <a:ext cx="61523" cy="70857"/>
            </a:xfrm>
            <a:custGeom>
              <a:avLst/>
              <a:gdLst/>
              <a:ahLst/>
              <a:cxnLst/>
              <a:rect l="l" t="t" r="r" b="b"/>
              <a:pathLst>
                <a:path w="2808" h="3234" extrusionOk="0">
                  <a:moveTo>
                    <a:pt x="727" y="702"/>
                  </a:moveTo>
                  <a:cubicBezTo>
                    <a:pt x="727" y="702"/>
                    <a:pt x="2206" y="752"/>
                    <a:pt x="2231" y="2406"/>
                  </a:cubicBezTo>
                  <a:cubicBezTo>
                    <a:pt x="2231" y="2406"/>
                    <a:pt x="2031" y="2356"/>
                    <a:pt x="1755" y="2206"/>
                  </a:cubicBezTo>
                  <a:cubicBezTo>
                    <a:pt x="1454" y="2030"/>
                    <a:pt x="1103" y="1730"/>
                    <a:pt x="878" y="1178"/>
                  </a:cubicBezTo>
                  <a:cubicBezTo>
                    <a:pt x="827" y="1028"/>
                    <a:pt x="777" y="878"/>
                    <a:pt x="727" y="702"/>
                  </a:cubicBezTo>
                  <a:close/>
                  <a:moveTo>
                    <a:pt x="0" y="0"/>
                  </a:moveTo>
                  <a:cubicBezTo>
                    <a:pt x="477" y="2782"/>
                    <a:pt x="2807" y="3233"/>
                    <a:pt x="2807" y="3233"/>
                  </a:cubicBezTo>
                  <a:cubicBezTo>
                    <a:pt x="2782" y="15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6B97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1" name="Google Shape;3321;p22"/>
            <p:cNvSpPr/>
            <p:nvPr/>
          </p:nvSpPr>
          <p:spPr>
            <a:xfrm>
              <a:off x="905619" y="3190971"/>
              <a:ext cx="32975" cy="37357"/>
            </a:xfrm>
            <a:custGeom>
              <a:avLst/>
              <a:gdLst/>
              <a:ahLst/>
              <a:cxnLst/>
              <a:rect l="l" t="t" r="r" b="b"/>
              <a:pathLst>
                <a:path w="1505" h="1705" extrusionOk="0">
                  <a:moveTo>
                    <a:pt x="0" y="0"/>
                  </a:moveTo>
                  <a:lnTo>
                    <a:pt x="0" y="0"/>
                  </a:lnTo>
                  <a:cubicBezTo>
                    <a:pt x="50" y="176"/>
                    <a:pt x="100" y="326"/>
                    <a:pt x="151" y="476"/>
                  </a:cubicBezTo>
                  <a:cubicBezTo>
                    <a:pt x="426" y="827"/>
                    <a:pt x="727" y="1178"/>
                    <a:pt x="1028" y="1504"/>
                  </a:cubicBezTo>
                  <a:cubicBezTo>
                    <a:pt x="1304" y="1654"/>
                    <a:pt x="1504" y="1704"/>
                    <a:pt x="1504" y="1704"/>
                  </a:cubicBezTo>
                  <a:cubicBezTo>
                    <a:pt x="1479" y="5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2" name="Google Shape;3322;p22"/>
            <p:cNvSpPr/>
            <p:nvPr/>
          </p:nvSpPr>
          <p:spPr>
            <a:xfrm>
              <a:off x="908906" y="3201400"/>
              <a:ext cx="19237" cy="22523"/>
            </a:xfrm>
            <a:custGeom>
              <a:avLst/>
              <a:gdLst/>
              <a:ahLst/>
              <a:cxnLst/>
              <a:rect l="l" t="t" r="r" b="b"/>
              <a:pathLst>
                <a:path w="878" h="1028" extrusionOk="0">
                  <a:moveTo>
                    <a:pt x="1" y="0"/>
                  </a:moveTo>
                  <a:lnTo>
                    <a:pt x="1" y="0"/>
                  </a:lnTo>
                  <a:cubicBezTo>
                    <a:pt x="226" y="552"/>
                    <a:pt x="577" y="852"/>
                    <a:pt x="878" y="1028"/>
                  </a:cubicBezTo>
                  <a:cubicBezTo>
                    <a:pt x="577" y="702"/>
                    <a:pt x="276" y="351"/>
                    <a:pt x="1" y="0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3" name="Google Shape;3323;p22"/>
            <p:cNvSpPr/>
            <p:nvPr/>
          </p:nvSpPr>
          <p:spPr>
            <a:xfrm>
              <a:off x="880905" y="4073640"/>
              <a:ext cx="73048" cy="50853"/>
            </a:xfrm>
            <a:custGeom>
              <a:avLst/>
              <a:gdLst/>
              <a:ahLst/>
              <a:cxnLst/>
              <a:rect l="l" t="t" r="r" b="b"/>
              <a:pathLst>
                <a:path w="3334" h="2321" extrusionOk="0">
                  <a:moveTo>
                    <a:pt x="309" y="1"/>
                  </a:moveTo>
                  <a:cubicBezTo>
                    <a:pt x="209" y="1"/>
                    <a:pt x="106" y="5"/>
                    <a:pt x="0" y="15"/>
                  </a:cubicBezTo>
                  <a:cubicBezTo>
                    <a:pt x="0" y="15"/>
                    <a:pt x="853" y="1995"/>
                    <a:pt x="3334" y="2321"/>
                  </a:cubicBezTo>
                  <a:cubicBezTo>
                    <a:pt x="3334" y="2321"/>
                    <a:pt x="2553" y="1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4" name="Google Shape;3324;p22"/>
            <p:cNvSpPr/>
            <p:nvPr/>
          </p:nvSpPr>
          <p:spPr>
            <a:xfrm>
              <a:off x="1311415" y="2955635"/>
              <a:ext cx="324005" cy="307967"/>
            </a:xfrm>
            <a:custGeom>
              <a:avLst/>
              <a:gdLst/>
              <a:ahLst/>
              <a:cxnLst/>
              <a:rect l="l" t="t" r="r" b="b"/>
              <a:pathLst>
                <a:path w="14788" h="14056" extrusionOk="0">
                  <a:moveTo>
                    <a:pt x="2928" y="1"/>
                  </a:moveTo>
                  <a:cubicBezTo>
                    <a:pt x="2050" y="1"/>
                    <a:pt x="1297" y="214"/>
                    <a:pt x="853" y="791"/>
                  </a:cubicBezTo>
                  <a:cubicBezTo>
                    <a:pt x="803" y="866"/>
                    <a:pt x="753" y="916"/>
                    <a:pt x="702" y="992"/>
                  </a:cubicBezTo>
                  <a:lnTo>
                    <a:pt x="677" y="1017"/>
                  </a:lnTo>
                  <a:cubicBezTo>
                    <a:pt x="452" y="1267"/>
                    <a:pt x="1" y="1994"/>
                    <a:pt x="377" y="3197"/>
                  </a:cubicBezTo>
                  <a:cubicBezTo>
                    <a:pt x="527" y="3749"/>
                    <a:pt x="803" y="4175"/>
                    <a:pt x="1103" y="4701"/>
                  </a:cubicBezTo>
                  <a:cubicBezTo>
                    <a:pt x="1329" y="5077"/>
                    <a:pt x="1605" y="5503"/>
                    <a:pt x="1855" y="6029"/>
                  </a:cubicBezTo>
                  <a:cubicBezTo>
                    <a:pt x="2006" y="6355"/>
                    <a:pt x="3409" y="9262"/>
                    <a:pt x="5489" y="11493"/>
                  </a:cubicBezTo>
                  <a:cubicBezTo>
                    <a:pt x="6191" y="12270"/>
                    <a:pt x="6918" y="12846"/>
                    <a:pt x="7620" y="13247"/>
                  </a:cubicBezTo>
                  <a:cubicBezTo>
                    <a:pt x="8541" y="13784"/>
                    <a:pt x="9568" y="14056"/>
                    <a:pt x="10547" y="14056"/>
                  </a:cubicBezTo>
                  <a:cubicBezTo>
                    <a:pt x="11353" y="14056"/>
                    <a:pt x="12126" y="13871"/>
                    <a:pt x="12783" y="13498"/>
                  </a:cubicBezTo>
                  <a:cubicBezTo>
                    <a:pt x="14036" y="12821"/>
                    <a:pt x="14713" y="11543"/>
                    <a:pt x="14738" y="9914"/>
                  </a:cubicBezTo>
                  <a:cubicBezTo>
                    <a:pt x="14788" y="8009"/>
                    <a:pt x="13961" y="6104"/>
                    <a:pt x="12382" y="4425"/>
                  </a:cubicBezTo>
                  <a:cubicBezTo>
                    <a:pt x="10903" y="2846"/>
                    <a:pt x="8798" y="1518"/>
                    <a:pt x="6467" y="716"/>
                  </a:cubicBezTo>
                  <a:cubicBezTo>
                    <a:pt x="5336" y="339"/>
                    <a:pt x="4033" y="1"/>
                    <a:pt x="29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5" name="Google Shape;3325;p22"/>
            <p:cNvSpPr/>
            <p:nvPr/>
          </p:nvSpPr>
          <p:spPr>
            <a:xfrm>
              <a:off x="1320201" y="2963435"/>
              <a:ext cx="308077" cy="292389"/>
            </a:xfrm>
            <a:custGeom>
              <a:avLst/>
              <a:gdLst/>
              <a:ahLst/>
              <a:cxnLst/>
              <a:rect l="l" t="t" r="r" b="b"/>
              <a:pathLst>
                <a:path w="14061" h="13345" extrusionOk="0">
                  <a:moveTo>
                    <a:pt x="2550" y="0"/>
                  </a:moveTo>
                  <a:cubicBezTo>
                    <a:pt x="1356" y="0"/>
                    <a:pt x="920" y="432"/>
                    <a:pt x="753" y="661"/>
                  </a:cubicBezTo>
                  <a:cubicBezTo>
                    <a:pt x="677" y="736"/>
                    <a:pt x="627" y="811"/>
                    <a:pt x="552" y="886"/>
                  </a:cubicBezTo>
                  <a:cubicBezTo>
                    <a:pt x="377" y="1112"/>
                    <a:pt x="1" y="1713"/>
                    <a:pt x="301" y="2716"/>
                  </a:cubicBezTo>
                  <a:cubicBezTo>
                    <a:pt x="602" y="3618"/>
                    <a:pt x="1179" y="4295"/>
                    <a:pt x="1780" y="5523"/>
                  </a:cubicBezTo>
                  <a:cubicBezTo>
                    <a:pt x="2357" y="6776"/>
                    <a:pt x="4637" y="11012"/>
                    <a:pt x="7394" y="12591"/>
                  </a:cubicBezTo>
                  <a:cubicBezTo>
                    <a:pt x="8263" y="13088"/>
                    <a:pt x="9231" y="13344"/>
                    <a:pt x="10152" y="13344"/>
                  </a:cubicBezTo>
                  <a:cubicBezTo>
                    <a:pt x="12154" y="13344"/>
                    <a:pt x="13934" y="12133"/>
                    <a:pt x="13986" y="9558"/>
                  </a:cubicBezTo>
                  <a:cubicBezTo>
                    <a:pt x="14061" y="5799"/>
                    <a:pt x="10552" y="2290"/>
                    <a:pt x="5941" y="711"/>
                  </a:cubicBezTo>
                  <a:cubicBezTo>
                    <a:pt x="4407" y="180"/>
                    <a:pt x="3321" y="0"/>
                    <a:pt x="25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6" name="Google Shape;3326;p22"/>
            <p:cNvSpPr/>
            <p:nvPr/>
          </p:nvSpPr>
          <p:spPr>
            <a:xfrm>
              <a:off x="1300986" y="2979539"/>
              <a:ext cx="302029" cy="299488"/>
            </a:xfrm>
            <a:custGeom>
              <a:avLst/>
              <a:gdLst/>
              <a:ahLst/>
              <a:cxnLst/>
              <a:rect l="l" t="t" r="r" b="b"/>
              <a:pathLst>
                <a:path w="13785" h="13669" extrusionOk="0">
                  <a:moveTo>
                    <a:pt x="13785" y="12056"/>
                  </a:moveTo>
                  <a:cubicBezTo>
                    <a:pt x="13785" y="12056"/>
                    <a:pt x="13759" y="12082"/>
                    <a:pt x="13710" y="12126"/>
                  </a:cubicBezTo>
                  <a:lnTo>
                    <a:pt x="13710" y="12126"/>
                  </a:lnTo>
                  <a:cubicBezTo>
                    <a:pt x="13736" y="12104"/>
                    <a:pt x="13761" y="12081"/>
                    <a:pt x="13785" y="12056"/>
                  </a:cubicBezTo>
                  <a:close/>
                  <a:moveTo>
                    <a:pt x="1103" y="1"/>
                  </a:moveTo>
                  <a:cubicBezTo>
                    <a:pt x="1028" y="51"/>
                    <a:pt x="978" y="176"/>
                    <a:pt x="928" y="226"/>
                  </a:cubicBezTo>
                  <a:cubicBezTo>
                    <a:pt x="0" y="1755"/>
                    <a:pt x="351" y="3610"/>
                    <a:pt x="928" y="5214"/>
                  </a:cubicBezTo>
                  <a:cubicBezTo>
                    <a:pt x="2031" y="8322"/>
                    <a:pt x="3810" y="11931"/>
                    <a:pt x="7093" y="13184"/>
                  </a:cubicBezTo>
                  <a:cubicBezTo>
                    <a:pt x="7988" y="13533"/>
                    <a:pt x="8819" y="13668"/>
                    <a:pt x="9569" y="13668"/>
                  </a:cubicBezTo>
                  <a:cubicBezTo>
                    <a:pt x="11834" y="13668"/>
                    <a:pt x="13362" y="12435"/>
                    <a:pt x="13710" y="12126"/>
                  </a:cubicBezTo>
                  <a:lnTo>
                    <a:pt x="13710" y="12126"/>
                  </a:lnTo>
                  <a:cubicBezTo>
                    <a:pt x="13577" y="12239"/>
                    <a:pt x="13427" y="12323"/>
                    <a:pt x="13259" y="12407"/>
                  </a:cubicBezTo>
                  <a:cubicBezTo>
                    <a:pt x="12602" y="12780"/>
                    <a:pt x="11829" y="12965"/>
                    <a:pt x="11023" y="12965"/>
                  </a:cubicBezTo>
                  <a:cubicBezTo>
                    <a:pt x="10044" y="12965"/>
                    <a:pt x="9017" y="12693"/>
                    <a:pt x="8096" y="12156"/>
                  </a:cubicBezTo>
                  <a:cubicBezTo>
                    <a:pt x="7394" y="11755"/>
                    <a:pt x="6667" y="11179"/>
                    <a:pt x="5965" y="10402"/>
                  </a:cubicBezTo>
                  <a:cubicBezTo>
                    <a:pt x="3885" y="8171"/>
                    <a:pt x="2482" y="5264"/>
                    <a:pt x="2331" y="4938"/>
                  </a:cubicBezTo>
                  <a:cubicBezTo>
                    <a:pt x="2081" y="4412"/>
                    <a:pt x="1805" y="3986"/>
                    <a:pt x="1579" y="3610"/>
                  </a:cubicBezTo>
                  <a:cubicBezTo>
                    <a:pt x="1279" y="3084"/>
                    <a:pt x="1003" y="2658"/>
                    <a:pt x="853" y="2106"/>
                  </a:cubicBezTo>
                  <a:cubicBezTo>
                    <a:pt x="502" y="1029"/>
                    <a:pt x="853" y="327"/>
                    <a:pt x="11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7" name="Google Shape;3327;p22"/>
            <p:cNvSpPr/>
            <p:nvPr/>
          </p:nvSpPr>
          <p:spPr>
            <a:xfrm>
              <a:off x="1445395" y="3038564"/>
              <a:ext cx="164763" cy="156941"/>
            </a:xfrm>
            <a:custGeom>
              <a:avLst/>
              <a:gdLst/>
              <a:ahLst/>
              <a:cxnLst/>
              <a:rect l="l" t="t" r="r" b="b"/>
              <a:pathLst>
                <a:path w="7520" h="7163" extrusionOk="0">
                  <a:moveTo>
                    <a:pt x="2480" y="1"/>
                  </a:moveTo>
                  <a:cubicBezTo>
                    <a:pt x="2137" y="1"/>
                    <a:pt x="1796" y="70"/>
                    <a:pt x="1480" y="214"/>
                  </a:cubicBezTo>
                  <a:cubicBezTo>
                    <a:pt x="577" y="615"/>
                    <a:pt x="1" y="1492"/>
                    <a:pt x="51" y="2495"/>
                  </a:cubicBezTo>
                  <a:cubicBezTo>
                    <a:pt x="101" y="3347"/>
                    <a:pt x="577" y="4124"/>
                    <a:pt x="1104" y="4751"/>
                  </a:cubicBezTo>
                  <a:cubicBezTo>
                    <a:pt x="2031" y="5903"/>
                    <a:pt x="3359" y="7056"/>
                    <a:pt x="4888" y="7157"/>
                  </a:cubicBezTo>
                  <a:cubicBezTo>
                    <a:pt x="4934" y="7161"/>
                    <a:pt x="4978" y="7162"/>
                    <a:pt x="5023" y="7162"/>
                  </a:cubicBezTo>
                  <a:cubicBezTo>
                    <a:pt x="5539" y="7162"/>
                    <a:pt x="5969" y="6899"/>
                    <a:pt x="6292" y="6530"/>
                  </a:cubicBezTo>
                  <a:cubicBezTo>
                    <a:pt x="7520" y="5177"/>
                    <a:pt x="6943" y="3347"/>
                    <a:pt x="5941" y="2069"/>
                  </a:cubicBezTo>
                  <a:cubicBezTo>
                    <a:pt x="5239" y="1167"/>
                    <a:pt x="4287" y="490"/>
                    <a:pt x="3234" y="114"/>
                  </a:cubicBezTo>
                  <a:cubicBezTo>
                    <a:pt x="2988" y="39"/>
                    <a:pt x="2734" y="1"/>
                    <a:pt x="2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8" name="Google Shape;3328;p22"/>
            <p:cNvSpPr/>
            <p:nvPr/>
          </p:nvSpPr>
          <p:spPr>
            <a:xfrm>
              <a:off x="1445395" y="3042158"/>
              <a:ext cx="134571" cy="153260"/>
            </a:xfrm>
            <a:custGeom>
              <a:avLst/>
              <a:gdLst/>
              <a:ahLst/>
              <a:cxnLst/>
              <a:rect l="l" t="t" r="r" b="b"/>
              <a:pathLst>
                <a:path w="6142" h="6995" extrusionOk="0">
                  <a:moveTo>
                    <a:pt x="1580" y="0"/>
                  </a:moveTo>
                  <a:lnTo>
                    <a:pt x="1580" y="0"/>
                  </a:lnTo>
                  <a:cubicBezTo>
                    <a:pt x="1578" y="2"/>
                    <a:pt x="1576" y="4"/>
                    <a:pt x="1574" y="5"/>
                  </a:cubicBezTo>
                  <a:lnTo>
                    <a:pt x="1574" y="5"/>
                  </a:lnTo>
                  <a:cubicBezTo>
                    <a:pt x="1576" y="4"/>
                    <a:pt x="1578" y="2"/>
                    <a:pt x="1580" y="0"/>
                  </a:cubicBezTo>
                  <a:close/>
                  <a:moveTo>
                    <a:pt x="1574" y="5"/>
                  </a:moveTo>
                  <a:cubicBezTo>
                    <a:pt x="1547" y="25"/>
                    <a:pt x="1503" y="27"/>
                    <a:pt x="1480" y="50"/>
                  </a:cubicBezTo>
                  <a:cubicBezTo>
                    <a:pt x="577" y="451"/>
                    <a:pt x="1" y="1328"/>
                    <a:pt x="51" y="2331"/>
                  </a:cubicBezTo>
                  <a:cubicBezTo>
                    <a:pt x="101" y="3183"/>
                    <a:pt x="577" y="3960"/>
                    <a:pt x="1104" y="4587"/>
                  </a:cubicBezTo>
                  <a:cubicBezTo>
                    <a:pt x="2031" y="5739"/>
                    <a:pt x="3359" y="6892"/>
                    <a:pt x="4888" y="6993"/>
                  </a:cubicBezTo>
                  <a:cubicBezTo>
                    <a:pt x="4920" y="6994"/>
                    <a:pt x="4951" y="6995"/>
                    <a:pt x="4982" y="6995"/>
                  </a:cubicBezTo>
                  <a:cubicBezTo>
                    <a:pt x="5443" y="6995"/>
                    <a:pt x="5836" y="6822"/>
                    <a:pt x="6141" y="6516"/>
                  </a:cubicBezTo>
                  <a:lnTo>
                    <a:pt x="6141" y="6516"/>
                  </a:lnTo>
                  <a:cubicBezTo>
                    <a:pt x="5966" y="6567"/>
                    <a:pt x="5790" y="6592"/>
                    <a:pt x="5565" y="6592"/>
                  </a:cubicBezTo>
                  <a:cubicBezTo>
                    <a:pt x="4036" y="6491"/>
                    <a:pt x="2708" y="5338"/>
                    <a:pt x="1780" y="4186"/>
                  </a:cubicBezTo>
                  <a:cubicBezTo>
                    <a:pt x="1254" y="3534"/>
                    <a:pt x="803" y="2782"/>
                    <a:pt x="753" y="1930"/>
                  </a:cubicBezTo>
                  <a:cubicBezTo>
                    <a:pt x="703" y="1181"/>
                    <a:pt x="1026" y="481"/>
                    <a:pt x="1574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9" name="Google Shape;3329;p22"/>
            <p:cNvSpPr/>
            <p:nvPr/>
          </p:nvSpPr>
          <p:spPr>
            <a:xfrm>
              <a:off x="703543" y="3624922"/>
              <a:ext cx="382746" cy="235554"/>
            </a:xfrm>
            <a:custGeom>
              <a:avLst/>
              <a:gdLst/>
              <a:ahLst/>
              <a:cxnLst/>
              <a:rect l="l" t="t" r="r" b="b"/>
              <a:pathLst>
                <a:path w="17469" h="10751" extrusionOk="0">
                  <a:moveTo>
                    <a:pt x="9852" y="1"/>
                  </a:moveTo>
                  <a:cubicBezTo>
                    <a:pt x="8270" y="1"/>
                    <a:pt x="6738" y="235"/>
                    <a:pt x="5389" y="695"/>
                  </a:cubicBezTo>
                  <a:cubicBezTo>
                    <a:pt x="3208" y="1472"/>
                    <a:pt x="1604" y="2751"/>
                    <a:pt x="752" y="4455"/>
                  </a:cubicBezTo>
                  <a:cubicBezTo>
                    <a:pt x="0" y="5909"/>
                    <a:pt x="25" y="7362"/>
                    <a:pt x="777" y="8540"/>
                  </a:cubicBezTo>
                  <a:cubicBezTo>
                    <a:pt x="1643" y="9888"/>
                    <a:pt x="3388" y="10750"/>
                    <a:pt x="5256" y="10750"/>
                  </a:cubicBezTo>
                  <a:cubicBezTo>
                    <a:pt x="5333" y="10750"/>
                    <a:pt x="5411" y="10749"/>
                    <a:pt x="5489" y="10746"/>
                  </a:cubicBezTo>
                  <a:cubicBezTo>
                    <a:pt x="6291" y="10721"/>
                    <a:pt x="7193" y="10520"/>
                    <a:pt x="8196" y="10169"/>
                  </a:cubicBezTo>
                  <a:cubicBezTo>
                    <a:pt x="11078" y="9192"/>
                    <a:pt x="13659" y="7262"/>
                    <a:pt x="13960" y="7061"/>
                  </a:cubicBezTo>
                  <a:cubicBezTo>
                    <a:pt x="14436" y="6685"/>
                    <a:pt x="14862" y="6435"/>
                    <a:pt x="15238" y="6209"/>
                  </a:cubicBezTo>
                  <a:cubicBezTo>
                    <a:pt x="15740" y="5883"/>
                    <a:pt x="16191" y="5633"/>
                    <a:pt x="16592" y="5232"/>
                  </a:cubicBezTo>
                  <a:cubicBezTo>
                    <a:pt x="17469" y="4355"/>
                    <a:pt x="17419" y="3477"/>
                    <a:pt x="17344" y="3152"/>
                  </a:cubicBezTo>
                  <a:lnTo>
                    <a:pt x="17319" y="3101"/>
                  </a:lnTo>
                  <a:cubicBezTo>
                    <a:pt x="17319" y="3026"/>
                    <a:pt x="17293" y="2951"/>
                    <a:pt x="17268" y="2876"/>
                  </a:cubicBezTo>
                  <a:cubicBezTo>
                    <a:pt x="17018" y="1247"/>
                    <a:pt x="14461" y="520"/>
                    <a:pt x="12356" y="194"/>
                  </a:cubicBezTo>
                  <a:cubicBezTo>
                    <a:pt x="11521" y="65"/>
                    <a:pt x="10680" y="1"/>
                    <a:pt x="98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0" name="Google Shape;3330;p22"/>
            <p:cNvSpPr/>
            <p:nvPr/>
          </p:nvSpPr>
          <p:spPr>
            <a:xfrm>
              <a:off x="690528" y="3632612"/>
              <a:ext cx="387522" cy="220130"/>
            </a:xfrm>
            <a:custGeom>
              <a:avLst/>
              <a:gdLst/>
              <a:ahLst/>
              <a:cxnLst/>
              <a:rect l="l" t="t" r="r" b="b"/>
              <a:pathLst>
                <a:path w="17687" h="10047" extrusionOk="0">
                  <a:moveTo>
                    <a:pt x="10434" y="0"/>
                  </a:moveTo>
                  <a:cubicBezTo>
                    <a:pt x="6546" y="0"/>
                    <a:pt x="3057" y="1479"/>
                    <a:pt x="1647" y="4279"/>
                  </a:cubicBezTo>
                  <a:cubicBezTo>
                    <a:pt x="0" y="7573"/>
                    <a:pt x="2764" y="10047"/>
                    <a:pt x="5873" y="10047"/>
                  </a:cubicBezTo>
                  <a:cubicBezTo>
                    <a:pt x="5935" y="10047"/>
                    <a:pt x="5996" y="10046"/>
                    <a:pt x="6058" y="10044"/>
                  </a:cubicBezTo>
                  <a:cubicBezTo>
                    <a:pt x="9241" y="9918"/>
                    <a:pt x="13226" y="7237"/>
                    <a:pt x="14329" y="6410"/>
                  </a:cubicBezTo>
                  <a:cubicBezTo>
                    <a:pt x="15431" y="5583"/>
                    <a:pt x="16258" y="5282"/>
                    <a:pt x="16935" y="4630"/>
                  </a:cubicBezTo>
                  <a:cubicBezTo>
                    <a:pt x="17687" y="3878"/>
                    <a:pt x="17637" y="3152"/>
                    <a:pt x="17587" y="2876"/>
                  </a:cubicBezTo>
                  <a:cubicBezTo>
                    <a:pt x="17562" y="2776"/>
                    <a:pt x="17537" y="2675"/>
                    <a:pt x="17512" y="2600"/>
                  </a:cubicBezTo>
                  <a:cubicBezTo>
                    <a:pt x="17436" y="2124"/>
                    <a:pt x="16985" y="846"/>
                    <a:pt x="12900" y="194"/>
                  </a:cubicBezTo>
                  <a:cubicBezTo>
                    <a:pt x="12071" y="65"/>
                    <a:pt x="11244" y="0"/>
                    <a:pt x="104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1" name="Google Shape;3331;p22"/>
            <p:cNvSpPr/>
            <p:nvPr/>
          </p:nvSpPr>
          <p:spPr>
            <a:xfrm>
              <a:off x="714520" y="3696151"/>
              <a:ext cx="372317" cy="195415"/>
            </a:xfrm>
            <a:custGeom>
              <a:avLst/>
              <a:gdLst/>
              <a:ahLst/>
              <a:cxnLst/>
              <a:rect l="l" t="t" r="r" b="b"/>
              <a:pathLst>
                <a:path w="16993" h="8919" extrusionOk="0">
                  <a:moveTo>
                    <a:pt x="16843" y="1"/>
                  </a:moveTo>
                  <a:lnTo>
                    <a:pt x="16843" y="1"/>
                  </a:lnTo>
                  <a:cubicBezTo>
                    <a:pt x="16918" y="377"/>
                    <a:pt x="16893" y="1179"/>
                    <a:pt x="16091" y="1981"/>
                  </a:cubicBezTo>
                  <a:cubicBezTo>
                    <a:pt x="15690" y="2382"/>
                    <a:pt x="15239" y="2632"/>
                    <a:pt x="14737" y="2958"/>
                  </a:cubicBezTo>
                  <a:cubicBezTo>
                    <a:pt x="14361" y="3184"/>
                    <a:pt x="13935" y="3434"/>
                    <a:pt x="13459" y="3810"/>
                  </a:cubicBezTo>
                  <a:cubicBezTo>
                    <a:pt x="13158" y="4011"/>
                    <a:pt x="10577" y="5941"/>
                    <a:pt x="7695" y="6918"/>
                  </a:cubicBezTo>
                  <a:cubicBezTo>
                    <a:pt x="6692" y="7269"/>
                    <a:pt x="5790" y="7470"/>
                    <a:pt x="4988" y="7495"/>
                  </a:cubicBezTo>
                  <a:cubicBezTo>
                    <a:pt x="4910" y="7498"/>
                    <a:pt x="4832" y="7499"/>
                    <a:pt x="4755" y="7499"/>
                  </a:cubicBezTo>
                  <a:cubicBezTo>
                    <a:pt x="2887" y="7499"/>
                    <a:pt x="1142" y="6637"/>
                    <a:pt x="276" y="5289"/>
                  </a:cubicBezTo>
                  <a:cubicBezTo>
                    <a:pt x="176" y="5114"/>
                    <a:pt x="76" y="4938"/>
                    <a:pt x="0" y="4738"/>
                  </a:cubicBezTo>
                  <a:lnTo>
                    <a:pt x="0" y="4738"/>
                  </a:lnTo>
                  <a:cubicBezTo>
                    <a:pt x="1" y="4739"/>
                    <a:pt x="1154" y="8372"/>
                    <a:pt x="5389" y="8873"/>
                  </a:cubicBezTo>
                  <a:cubicBezTo>
                    <a:pt x="5655" y="8903"/>
                    <a:pt x="5919" y="8918"/>
                    <a:pt x="6181" y="8918"/>
                  </a:cubicBezTo>
                  <a:cubicBezTo>
                    <a:pt x="9386" y="8918"/>
                    <a:pt x="12340" y="6749"/>
                    <a:pt x="14587" y="4688"/>
                  </a:cubicBezTo>
                  <a:cubicBezTo>
                    <a:pt x="15815" y="3535"/>
                    <a:pt x="16993" y="2081"/>
                    <a:pt x="16893" y="277"/>
                  </a:cubicBezTo>
                  <a:cubicBezTo>
                    <a:pt x="16868" y="201"/>
                    <a:pt x="16893" y="76"/>
                    <a:pt x="168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2" name="Google Shape;3332;p22"/>
            <p:cNvSpPr/>
            <p:nvPr/>
          </p:nvSpPr>
          <p:spPr>
            <a:xfrm>
              <a:off x="750759" y="3660022"/>
              <a:ext cx="183431" cy="127670"/>
            </a:xfrm>
            <a:custGeom>
              <a:avLst/>
              <a:gdLst/>
              <a:ahLst/>
              <a:cxnLst/>
              <a:rect l="l" t="t" r="r" b="b"/>
              <a:pathLst>
                <a:path w="8372" h="5827" extrusionOk="0">
                  <a:moveTo>
                    <a:pt x="5263" y="0"/>
                  </a:moveTo>
                  <a:cubicBezTo>
                    <a:pt x="4440" y="0"/>
                    <a:pt x="3609" y="174"/>
                    <a:pt x="2858" y="522"/>
                  </a:cubicBezTo>
                  <a:cubicBezTo>
                    <a:pt x="1379" y="1174"/>
                    <a:pt x="1" y="2527"/>
                    <a:pt x="452" y="4307"/>
                  </a:cubicBezTo>
                  <a:cubicBezTo>
                    <a:pt x="602" y="4833"/>
                    <a:pt x="903" y="5284"/>
                    <a:pt x="1404" y="5510"/>
                  </a:cubicBezTo>
                  <a:cubicBezTo>
                    <a:pt x="1916" y="5734"/>
                    <a:pt x="2462" y="5826"/>
                    <a:pt x="3016" y="5826"/>
                  </a:cubicBezTo>
                  <a:cubicBezTo>
                    <a:pt x="4008" y="5826"/>
                    <a:pt x="5021" y="5529"/>
                    <a:pt x="5890" y="5159"/>
                  </a:cubicBezTo>
                  <a:cubicBezTo>
                    <a:pt x="6642" y="4833"/>
                    <a:pt x="7419" y="4382"/>
                    <a:pt x="7870" y="3630"/>
                  </a:cubicBezTo>
                  <a:cubicBezTo>
                    <a:pt x="8372" y="2803"/>
                    <a:pt x="8271" y="1725"/>
                    <a:pt x="7670" y="948"/>
                  </a:cubicBezTo>
                  <a:cubicBezTo>
                    <a:pt x="7294" y="497"/>
                    <a:pt x="6767" y="171"/>
                    <a:pt x="6166" y="71"/>
                  </a:cubicBezTo>
                  <a:cubicBezTo>
                    <a:pt x="5869" y="24"/>
                    <a:pt x="5567" y="0"/>
                    <a:pt x="52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3" name="Google Shape;3333;p22"/>
            <p:cNvSpPr/>
            <p:nvPr/>
          </p:nvSpPr>
          <p:spPr>
            <a:xfrm>
              <a:off x="762284" y="3679127"/>
              <a:ext cx="171906" cy="108564"/>
            </a:xfrm>
            <a:custGeom>
              <a:avLst/>
              <a:gdLst/>
              <a:ahLst/>
              <a:cxnLst/>
              <a:rect l="l" t="t" r="r" b="b"/>
              <a:pathLst>
                <a:path w="7846" h="4955" extrusionOk="0">
                  <a:moveTo>
                    <a:pt x="7069" y="1"/>
                  </a:moveTo>
                  <a:lnTo>
                    <a:pt x="7069" y="1"/>
                  </a:lnTo>
                  <a:cubicBezTo>
                    <a:pt x="7344" y="678"/>
                    <a:pt x="7319" y="1455"/>
                    <a:pt x="6918" y="2081"/>
                  </a:cubicBezTo>
                  <a:cubicBezTo>
                    <a:pt x="6467" y="2808"/>
                    <a:pt x="5715" y="3284"/>
                    <a:pt x="4938" y="3610"/>
                  </a:cubicBezTo>
                  <a:cubicBezTo>
                    <a:pt x="4069" y="3980"/>
                    <a:pt x="3056" y="4278"/>
                    <a:pt x="2070" y="4278"/>
                  </a:cubicBezTo>
                  <a:cubicBezTo>
                    <a:pt x="1521" y="4278"/>
                    <a:pt x="980" y="4185"/>
                    <a:pt x="477" y="3961"/>
                  </a:cubicBezTo>
                  <a:cubicBezTo>
                    <a:pt x="277" y="3886"/>
                    <a:pt x="126" y="3760"/>
                    <a:pt x="1" y="3635"/>
                  </a:cubicBezTo>
                  <a:lnTo>
                    <a:pt x="1" y="3635"/>
                  </a:lnTo>
                  <a:cubicBezTo>
                    <a:pt x="151" y="4061"/>
                    <a:pt x="427" y="4437"/>
                    <a:pt x="878" y="4638"/>
                  </a:cubicBezTo>
                  <a:cubicBezTo>
                    <a:pt x="1390" y="4862"/>
                    <a:pt x="1936" y="4954"/>
                    <a:pt x="2490" y="4954"/>
                  </a:cubicBezTo>
                  <a:cubicBezTo>
                    <a:pt x="3482" y="4954"/>
                    <a:pt x="4495" y="4657"/>
                    <a:pt x="5364" y="4287"/>
                  </a:cubicBezTo>
                  <a:cubicBezTo>
                    <a:pt x="6116" y="3961"/>
                    <a:pt x="6893" y="3485"/>
                    <a:pt x="7344" y="2758"/>
                  </a:cubicBezTo>
                  <a:cubicBezTo>
                    <a:pt x="7846" y="1931"/>
                    <a:pt x="7745" y="853"/>
                    <a:pt x="7144" y="76"/>
                  </a:cubicBezTo>
                  <a:cubicBezTo>
                    <a:pt x="7119" y="51"/>
                    <a:pt x="7094" y="26"/>
                    <a:pt x="70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4" name="Google Shape;3334;p22"/>
            <p:cNvSpPr/>
            <p:nvPr/>
          </p:nvSpPr>
          <p:spPr>
            <a:xfrm>
              <a:off x="762284" y="3076600"/>
              <a:ext cx="332243" cy="312261"/>
            </a:xfrm>
            <a:custGeom>
              <a:avLst/>
              <a:gdLst/>
              <a:ahLst/>
              <a:cxnLst/>
              <a:rect l="l" t="t" r="r" b="b"/>
              <a:pathLst>
                <a:path w="15164" h="14252" extrusionOk="0">
                  <a:moveTo>
                    <a:pt x="12280" y="0"/>
                  </a:moveTo>
                  <a:cubicBezTo>
                    <a:pt x="12055" y="0"/>
                    <a:pt x="11804" y="31"/>
                    <a:pt x="11530" y="107"/>
                  </a:cubicBezTo>
                  <a:cubicBezTo>
                    <a:pt x="10978" y="258"/>
                    <a:pt x="10527" y="508"/>
                    <a:pt x="10001" y="809"/>
                  </a:cubicBezTo>
                  <a:cubicBezTo>
                    <a:pt x="9600" y="1010"/>
                    <a:pt x="9174" y="1260"/>
                    <a:pt x="8622" y="1486"/>
                  </a:cubicBezTo>
                  <a:cubicBezTo>
                    <a:pt x="8297" y="1636"/>
                    <a:pt x="5339" y="2914"/>
                    <a:pt x="3033" y="4919"/>
                  </a:cubicBezTo>
                  <a:cubicBezTo>
                    <a:pt x="2257" y="5621"/>
                    <a:pt x="1630" y="6298"/>
                    <a:pt x="1204" y="7000"/>
                  </a:cubicBezTo>
                  <a:cubicBezTo>
                    <a:pt x="176" y="8654"/>
                    <a:pt x="1" y="10684"/>
                    <a:pt x="753" y="12162"/>
                  </a:cubicBezTo>
                  <a:cubicBezTo>
                    <a:pt x="1404" y="13416"/>
                    <a:pt x="2658" y="14142"/>
                    <a:pt x="4287" y="14243"/>
                  </a:cubicBezTo>
                  <a:cubicBezTo>
                    <a:pt x="4399" y="14249"/>
                    <a:pt x="4511" y="14252"/>
                    <a:pt x="4624" y="14252"/>
                  </a:cubicBezTo>
                  <a:cubicBezTo>
                    <a:pt x="6418" y="14252"/>
                    <a:pt x="8223" y="13501"/>
                    <a:pt x="9851" y="12062"/>
                  </a:cubicBezTo>
                  <a:cubicBezTo>
                    <a:pt x="11480" y="10659"/>
                    <a:pt x="12883" y="8604"/>
                    <a:pt x="13760" y="6273"/>
                  </a:cubicBezTo>
                  <a:cubicBezTo>
                    <a:pt x="14537" y="4293"/>
                    <a:pt x="15164" y="1736"/>
                    <a:pt x="13886" y="684"/>
                  </a:cubicBezTo>
                  <a:cubicBezTo>
                    <a:pt x="13836" y="634"/>
                    <a:pt x="13785" y="583"/>
                    <a:pt x="13710" y="533"/>
                  </a:cubicBezTo>
                  <a:lnTo>
                    <a:pt x="13685" y="508"/>
                  </a:lnTo>
                  <a:cubicBezTo>
                    <a:pt x="13493" y="335"/>
                    <a:pt x="13021" y="0"/>
                    <a:pt x="122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5" name="Google Shape;3335;p22"/>
            <p:cNvSpPr/>
            <p:nvPr/>
          </p:nvSpPr>
          <p:spPr>
            <a:xfrm>
              <a:off x="758450" y="3084575"/>
              <a:ext cx="330600" cy="296048"/>
            </a:xfrm>
            <a:custGeom>
              <a:avLst/>
              <a:gdLst/>
              <a:ahLst/>
              <a:cxnLst/>
              <a:rect l="l" t="t" r="r" b="b"/>
              <a:pathLst>
                <a:path w="15089" h="13512" extrusionOk="0">
                  <a:moveTo>
                    <a:pt x="12454" y="0"/>
                  </a:moveTo>
                  <a:cubicBezTo>
                    <a:pt x="12254" y="0"/>
                    <a:pt x="12030" y="27"/>
                    <a:pt x="11780" y="94"/>
                  </a:cubicBezTo>
                  <a:cubicBezTo>
                    <a:pt x="10878" y="345"/>
                    <a:pt x="10201" y="921"/>
                    <a:pt x="8948" y="1448"/>
                  </a:cubicBezTo>
                  <a:cubicBezTo>
                    <a:pt x="7670" y="1999"/>
                    <a:pt x="3359" y="4129"/>
                    <a:pt x="1680" y="6811"/>
                  </a:cubicBezTo>
                  <a:cubicBezTo>
                    <a:pt x="0" y="9518"/>
                    <a:pt x="727" y="13302"/>
                    <a:pt x="4487" y="13503"/>
                  </a:cubicBezTo>
                  <a:cubicBezTo>
                    <a:pt x="4594" y="13508"/>
                    <a:pt x="4700" y="13511"/>
                    <a:pt x="4807" y="13511"/>
                  </a:cubicBezTo>
                  <a:cubicBezTo>
                    <a:pt x="8450" y="13511"/>
                    <a:pt x="11905" y="10215"/>
                    <a:pt x="13610" y="5783"/>
                  </a:cubicBezTo>
                  <a:cubicBezTo>
                    <a:pt x="15088" y="1924"/>
                    <a:pt x="14211" y="896"/>
                    <a:pt x="13835" y="595"/>
                  </a:cubicBezTo>
                  <a:cubicBezTo>
                    <a:pt x="13760" y="545"/>
                    <a:pt x="13685" y="470"/>
                    <a:pt x="13610" y="395"/>
                  </a:cubicBezTo>
                  <a:cubicBezTo>
                    <a:pt x="13458" y="262"/>
                    <a:pt x="13076" y="0"/>
                    <a:pt x="124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6" name="Google Shape;3336;p22"/>
            <p:cNvSpPr/>
            <p:nvPr/>
          </p:nvSpPr>
          <p:spPr>
            <a:xfrm>
              <a:off x="729901" y="3067946"/>
              <a:ext cx="330578" cy="286670"/>
            </a:xfrm>
            <a:custGeom>
              <a:avLst/>
              <a:gdLst/>
              <a:ahLst/>
              <a:cxnLst/>
              <a:rect l="l" t="t" r="r" b="b"/>
              <a:pathLst>
                <a:path w="15088" h="13084" extrusionOk="0">
                  <a:moveTo>
                    <a:pt x="12503" y="0"/>
                  </a:moveTo>
                  <a:cubicBezTo>
                    <a:pt x="11624" y="0"/>
                    <a:pt x="10728" y="205"/>
                    <a:pt x="9900" y="477"/>
                  </a:cubicBezTo>
                  <a:cubicBezTo>
                    <a:pt x="6742" y="1455"/>
                    <a:pt x="3083" y="3109"/>
                    <a:pt x="1679" y="6342"/>
                  </a:cubicBezTo>
                  <a:cubicBezTo>
                    <a:pt x="0" y="10277"/>
                    <a:pt x="2582" y="13084"/>
                    <a:pt x="2582" y="13084"/>
                  </a:cubicBezTo>
                  <a:cubicBezTo>
                    <a:pt x="2456" y="12908"/>
                    <a:pt x="2331" y="12733"/>
                    <a:pt x="2256" y="12557"/>
                  </a:cubicBezTo>
                  <a:cubicBezTo>
                    <a:pt x="1479" y="11079"/>
                    <a:pt x="1654" y="9049"/>
                    <a:pt x="2682" y="7395"/>
                  </a:cubicBezTo>
                  <a:cubicBezTo>
                    <a:pt x="3108" y="6693"/>
                    <a:pt x="3735" y="6016"/>
                    <a:pt x="4511" y="5314"/>
                  </a:cubicBezTo>
                  <a:cubicBezTo>
                    <a:pt x="6817" y="3309"/>
                    <a:pt x="9775" y="2031"/>
                    <a:pt x="10100" y="1881"/>
                  </a:cubicBezTo>
                  <a:cubicBezTo>
                    <a:pt x="10652" y="1655"/>
                    <a:pt x="11078" y="1405"/>
                    <a:pt x="11479" y="1204"/>
                  </a:cubicBezTo>
                  <a:cubicBezTo>
                    <a:pt x="12005" y="903"/>
                    <a:pt x="12456" y="653"/>
                    <a:pt x="13008" y="502"/>
                  </a:cubicBezTo>
                  <a:cubicBezTo>
                    <a:pt x="13292" y="423"/>
                    <a:pt x="13549" y="391"/>
                    <a:pt x="13780" y="391"/>
                  </a:cubicBezTo>
                  <a:cubicBezTo>
                    <a:pt x="14427" y="391"/>
                    <a:pt x="14866" y="643"/>
                    <a:pt x="15088" y="828"/>
                  </a:cubicBezTo>
                  <a:cubicBezTo>
                    <a:pt x="15038" y="753"/>
                    <a:pt x="14938" y="703"/>
                    <a:pt x="14862" y="653"/>
                  </a:cubicBezTo>
                  <a:cubicBezTo>
                    <a:pt x="14135" y="180"/>
                    <a:pt x="13326" y="0"/>
                    <a:pt x="125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7" name="Google Shape;3337;p22"/>
            <p:cNvSpPr/>
            <p:nvPr/>
          </p:nvSpPr>
          <p:spPr>
            <a:xfrm>
              <a:off x="835332" y="3203569"/>
              <a:ext cx="161455" cy="150127"/>
            </a:xfrm>
            <a:custGeom>
              <a:avLst/>
              <a:gdLst/>
              <a:ahLst/>
              <a:cxnLst/>
              <a:rect l="l" t="t" r="r" b="b"/>
              <a:pathLst>
                <a:path w="7369" h="6852" extrusionOk="0">
                  <a:moveTo>
                    <a:pt x="4945" y="1"/>
                  </a:moveTo>
                  <a:cubicBezTo>
                    <a:pt x="4926" y="1"/>
                    <a:pt x="4907" y="1"/>
                    <a:pt x="4887" y="2"/>
                  </a:cubicBezTo>
                  <a:cubicBezTo>
                    <a:pt x="4035" y="27"/>
                    <a:pt x="3258" y="478"/>
                    <a:pt x="2582" y="954"/>
                  </a:cubicBezTo>
                  <a:cubicBezTo>
                    <a:pt x="1404" y="1856"/>
                    <a:pt x="226" y="3134"/>
                    <a:pt x="50" y="4663"/>
                  </a:cubicBezTo>
                  <a:cubicBezTo>
                    <a:pt x="0" y="5240"/>
                    <a:pt x="251" y="5716"/>
                    <a:pt x="627" y="6092"/>
                  </a:cubicBezTo>
                  <a:cubicBezTo>
                    <a:pt x="1180" y="6634"/>
                    <a:pt x="1836" y="6851"/>
                    <a:pt x="2508" y="6851"/>
                  </a:cubicBezTo>
                  <a:cubicBezTo>
                    <a:pt x="3421" y="6851"/>
                    <a:pt x="4362" y="6450"/>
                    <a:pt x="5113" y="5916"/>
                  </a:cubicBezTo>
                  <a:cubicBezTo>
                    <a:pt x="6015" y="5240"/>
                    <a:pt x="6742" y="4312"/>
                    <a:pt x="7143" y="3260"/>
                  </a:cubicBezTo>
                  <a:cubicBezTo>
                    <a:pt x="7369" y="2708"/>
                    <a:pt x="7344" y="2082"/>
                    <a:pt x="7118" y="1505"/>
                  </a:cubicBezTo>
                  <a:cubicBezTo>
                    <a:pt x="6749" y="621"/>
                    <a:pt x="5923" y="1"/>
                    <a:pt x="49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8" name="Google Shape;3338;p22"/>
            <p:cNvSpPr/>
            <p:nvPr/>
          </p:nvSpPr>
          <p:spPr>
            <a:xfrm>
              <a:off x="835332" y="3203569"/>
              <a:ext cx="157073" cy="130189"/>
            </a:xfrm>
            <a:custGeom>
              <a:avLst/>
              <a:gdLst/>
              <a:ahLst/>
              <a:cxnLst/>
              <a:rect l="l" t="t" r="r" b="b"/>
              <a:pathLst>
                <a:path w="7169" h="5942" extrusionOk="0">
                  <a:moveTo>
                    <a:pt x="4945" y="1"/>
                  </a:moveTo>
                  <a:cubicBezTo>
                    <a:pt x="4926" y="1"/>
                    <a:pt x="4907" y="1"/>
                    <a:pt x="4887" y="2"/>
                  </a:cubicBezTo>
                  <a:cubicBezTo>
                    <a:pt x="4035" y="27"/>
                    <a:pt x="3258" y="478"/>
                    <a:pt x="2582" y="954"/>
                  </a:cubicBezTo>
                  <a:cubicBezTo>
                    <a:pt x="1404" y="1856"/>
                    <a:pt x="226" y="3134"/>
                    <a:pt x="50" y="4663"/>
                  </a:cubicBezTo>
                  <a:cubicBezTo>
                    <a:pt x="0" y="5164"/>
                    <a:pt x="176" y="5591"/>
                    <a:pt x="476" y="5941"/>
                  </a:cubicBezTo>
                  <a:cubicBezTo>
                    <a:pt x="426" y="5766"/>
                    <a:pt x="426" y="5565"/>
                    <a:pt x="451" y="5365"/>
                  </a:cubicBezTo>
                  <a:cubicBezTo>
                    <a:pt x="602" y="3836"/>
                    <a:pt x="1780" y="2558"/>
                    <a:pt x="2983" y="1681"/>
                  </a:cubicBezTo>
                  <a:cubicBezTo>
                    <a:pt x="3634" y="1180"/>
                    <a:pt x="4436" y="728"/>
                    <a:pt x="5288" y="703"/>
                  </a:cubicBezTo>
                  <a:cubicBezTo>
                    <a:pt x="5312" y="703"/>
                    <a:pt x="5336" y="702"/>
                    <a:pt x="5359" y="702"/>
                  </a:cubicBezTo>
                  <a:cubicBezTo>
                    <a:pt x="6083" y="702"/>
                    <a:pt x="6731" y="1072"/>
                    <a:pt x="7168" y="1631"/>
                  </a:cubicBezTo>
                  <a:cubicBezTo>
                    <a:pt x="7143" y="1581"/>
                    <a:pt x="7143" y="1555"/>
                    <a:pt x="7118" y="1505"/>
                  </a:cubicBezTo>
                  <a:cubicBezTo>
                    <a:pt x="6749" y="621"/>
                    <a:pt x="5923" y="1"/>
                    <a:pt x="49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9" name="Google Shape;3339;p22"/>
            <p:cNvSpPr/>
            <p:nvPr/>
          </p:nvSpPr>
          <p:spPr>
            <a:xfrm>
              <a:off x="1664517" y="3401088"/>
              <a:ext cx="298195" cy="328694"/>
            </a:xfrm>
            <a:custGeom>
              <a:avLst/>
              <a:gdLst/>
              <a:ahLst/>
              <a:cxnLst/>
              <a:rect l="l" t="t" r="r" b="b"/>
              <a:pathLst>
                <a:path w="13610" h="15002" extrusionOk="0">
                  <a:moveTo>
                    <a:pt x="6661" y="1"/>
                  </a:moveTo>
                  <a:cubicBezTo>
                    <a:pt x="6274" y="1"/>
                    <a:pt x="5874" y="101"/>
                    <a:pt x="5464" y="335"/>
                  </a:cubicBezTo>
                  <a:cubicBezTo>
                    <a:pt x="3835" y="1287"/>
                    <a:pt x="2381" y="2816"/>
                    <a:pt x="1454" y="4571"/>
                  </a:cubicBezTo>
                  <a:cubicBezTo>
                    <a:pt x="301" y="6751"/>
                    <a:pt x="0" y="9307"/>
                    <a:pt x="1253" y="11538"/>
                  </a:cubicBezTo>
                  <a:cubicBezTo>
                    <a:pt x="2323" y="13435"/>
                    <a:pt x="4266" y="15001"/>
                    <a:pt x="6510" y="15001"/>
                  </a:cubicBezTo>
                  <a:cubicBezTo>
                    <a:pt x="6578" y="15001"/>
                    <a:pt x="6647" y="15000"/>
                    <a:pt x="6717" y="14997"/>
                  </a:cubicBezTo>
                  <a:cubicBezTo>
                    <a:pt x="8973" y="14922"/>
                    <a:pt x="10927" y="13292"/>
                    <a:pt x="11930" y="11363"/>
                  </a:cubicBezTo>
                  <a:cubicBezTo>
                    <a:pt x="13609" y="8180"/>
                    <a:pt x="12105" y="4520"/>
                    <a:pt x="9900" y="2039"/>
                  </a:cubicBezTo>
                  <a:cubicBezTo>
                    <a:pt x="9055" y="1079"/>
                    <a:pt x="7930" y="1"/>
                    <a:pt x="66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0" name="Google Shape;3340;p22"/>
            <p:cNvSpPr/>
            <p:nvPr/>
          </p:nvSpPr>
          <p:spPr>
            <a:xfrm>
              <a:off x="1660661" y="3395436"/>
              <a:ext cx="309172" cy="340284"/>
            </a:xfrm>
            <a:custGeom>
              <a:avLst/>
              <a:gdLst/>
              <a:ahLst/>
              <a:cxnLst/>
              <a:rect l="l" t="t" r="r" b="b"/>
              <a:pathLst>
                <a:path w="14111" h="15531" extrusionOk="0">
                  <a:moveTo>
                    <a:pt x="6843" y="543"/>
                  </a:moveTo>
                  <a:cubicBezTo>
                    <a:pt x="7971" y="543"/>
                    <a:pt x="9023" y="1520"/>
                    <a:pt x="9875" y="2473"/>
                  </a:cubicBezTo>
                  <a:cubicBezTo>
                    <a:pt x="11930" y="4778"/>
                    <a:pt x="13534" y="8362"/>
                    <a:pt x="11880" y="11495"/>
                  </a:cubicBezTo>
                  <a:cubicBezTo>
                    <a:pt x="10803" y="13550"/>
                    <a:pt x="8823" y="14929"/>
                    <a:pt x="6893" y="15004"/>
                  </a:cubicBezTo>
                  <a:cubicBezTo>
                    <a:pt x="6826" y="15007"/>
                    <a:pt x="6760" y="15008"/>
                    <a:pt x="6694" y="15008"/>
                  </a:cubicBezTo>
                  <a:cubicBezTo>
                    <a:pt x="4361" y="15008"/>
                    <a:pt x="2581" y="13304"/>
                    <a:pt x="1655" y="11671"/>
                  </a:cubicBezTo>
                  <a:cubicBezTo>
                    <a:pt x="552" y="9716"/>
                    <a:pt x="627" y="7310"/>
                    <a:pt x="1880" y="4954"/>
                  </a:cubicBezTo>
                  <a:cubicBezTo>
                    <a:pt x="2757" y="3250"/>
                    <a:pt x="4186" y="1746"/>
                    <a:pt x="5765" y="819"/>
                  </a:cubicBezTo>
                  <a:cubicBezTo>
                    <a:pt x="6141" y="618"/>
                    <a:pt x="6492" y="543"/>
                    <a:pt x="6843" y="543"/>
                  </a:cubicBezTo>
                  <a:close/>
                  <a:moveTo>
                    <a:pt x="6827" y="0"/>
                  </a:moveTo>
                  <a:cubicBezTo>
                    <a:pt x="6406" y="0"/>
                    <a:pt x="5965" y="108"/>
                    <a:pt x="5514" y="367"/>
                  </a:cubicBezTo>
                  <a:cubicBezTo>
                    <a:pt x="3835" y="1345"/>
                    <a:pt x="2331" y="2924"/>
                    <a:pt x="1404" y="4703"/>
                  </a:cubicBezTo>
                  <a:cubicBezTo>
                    <a:pt x="76" y="7235"/>
                    <a:pt x="1" y="9816"/>
                    <a:pt x="1204" y="11921"/>
                  </a:cubicBezTo>
                  <a:cubicBezTo>
                    <a:pt x="2181" y="13676"/>
                    <a:pt x="4136" y="15530"/>
                    <a:pt x="6692" y="15530"/>
                  </a:cubicBezTo>
                  <a:lnTo>
                    <a:pt x="6918" y="15530"/>
                  </a:lnTo>
                  <a:cubicBezTo>
                    <a:pt x="9499" y="15430"/>
                    <a:pt x="11404" y="13500"/>
                    <a:pt x="12357" y="11721"/>
                  </a:cubicBezTo>
                  <a:cubicBezTo>
                    <a:pt x="14111" y="8387"/>
                    <a:pt x="12432" y="4578"/>
                    <a:pt x="10276" y="2122"/>
                  </a:cubicBezTo>
                  <a:cubicBezTo>
                    <a:pt x="9703" y="1489"/>
                    <a:pt x="8398" y="0"/>
                    <a:pt x="68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1" name="Google Shape;3341;p22"/>
            <p:cNvSpPr/>
            <p:nvPr/>
          </p:nvSpPr>
          <p:spPr>
            <a:xfrm>
              <a:off x="1734235" y="3525384"/>
              <a:ext cx="146644" cy="158716"/>
            </a:xfrm>
            <a:custGeom>
              <a:avLst/>
              <a:gdLst/>
              <a:ahLst/>
              <a:cxnLst/>
              <a:rect l="l" t="t" r="r" b="b"/>
              <a:pathLst>
                <a:path w="6693" h="7244" extrusionOk="0">
                  <a:moveTo>
                    <a:pt x="3359" y="0"/>
                  </a:moveTo>
                  <a:cubicBezTo>
                    <a:pt x="1505" y="0"/>
                    <a:pt x="1" y="1629"/>
                    <a:pt x="1" y="3634"/>
                  </a:cubicBezTo>
                  <a:cubicBezTo>
                    <a:pt x="1" y="5639"/>
                    <a:pt x="1505" y="7243"/>
                    <a:pt x="3359" y="7243"/>
                  </a:cubicBezTo>
                  <a:cubicBezTo>
                    <a:pt x="5189" y="7243"/>
                    <a:pt x="6693" y="5639"/>
                    <a:pt x="6693" y="3634"/>
                  </a:cubicBezTo>
                  <a:cubicBezTo>
                    <a:pt x="6693" y="1629"/>
                    <a:pt x="5189" y="0"/>
                    <a:pt x="3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2" name="Google Shape;3342;p22"/>
            <p:cNvSpPr/>
            <p:nvPr/>
          </p:nvSpPr>
          <p:spPr>
            <a:xfrm>
              <a:off x="1734235" y="3546243"/>
              <a:ext cx="135119" cy="137858"/>
            </a:xfrm>
            <a:custGeom>
              <a:avLst/>
              <a:gdLst/>
              <a:ahLst/>
              <a:cxnLst/>
              <a:rect l="l" t="t" r="r" b="b"/>
              <a:pathLst>
                <a:path w="6167" h="6292" extrusionOk="0">
                  <a:moveTo>
                    <a:pt x="1104" y="1"/>
                  </a:moveTo>
                  <a:cubicBezTo>
                    <a:pt x="427" y="652"/>
                    <a:pt x="1" y="1605"/>
                    <a:pt x="1" y="2682"/>
                  </a:cubicBezTo>
                  <a:cubicBezTo>
                    <a:pt x="1" y="4687"/>
                    <a:pt x="1505" y="6291"/>
                    <a:pt x="3359" y="6291"/>
                  </a:cubicBezTo>
                  <a:cubicBezTo>
                    <a:pt x="4537" y="6291"/>
                    <a:pt x="5565" y="5640"/>
                    <a:pt x="6166" y="4637"/>
                  </a:cubicBezTo>
                  <a:lnTo>
                    <a:pt x="6166" y="4637"/>
                  </a:lnTo>
                  <a:cubicBezTo>
                    <a:pt x="5565" y="5214"/>
                    <a:pt x="4788" y="5590"/>
                    <a:pt x="3911" y="5590"/>
                  </a:cubicBezTo>
                  <a:cubicBezTo>
                    <a:pt x="2081" y="5590"/>
                    <a:pt x="577" y="3961"/>
                    <a:pt x="577" y="1956"/>
                  </a:cubicBezTo>
                  <a:cubicBezTo>
                    <a:pt x="577" y="1229"/>
                    <a:pt x="778" y="552"/>
                    <a:pt x="1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3" name="Google Shape;3343;p22"/>
            <p:cNvSpPr/>
            <p:nvPr/>
          </p:nvSpPr>
          <p:spPr>
            <a:xfrm>
              <a:off x="1048933" y="3211763"/>
              <a:ext cx="331695" cy="272495"/>
            </a:xfrm>
            <a:custGeom>
              <a:avLst/>
              <a:gdLst/>
              <a:ahLst/>
              <a:cxnLst/>
              <a:rect l="l" t="t" r="r" b="b"/>
              <a:pathLst>
                <a:path w="15139" h="12437" extrusionOk="0">
                  <a:moveTo>
                    <a:pt x="8030" y="0"/>
                  </a:moveTo>
                  <a:cubicBezTo>
                    <a:pt x="7943" y="0"/>
                    <a:pt x="7857" y="1"/>
                    <a:pt x="7770" y="3"/>
                  </a:cubicBezTo>
                  <a:cubicBezTo>
                    <a:pt x="5289" y="54"/>
                    <a:pt x="2908" y="1006"/>
                    <a:pt x="1580" y="3186"/>
                  </a:cubicBezTo>
                  <a:cubicBezTo>
                    <a:pt x="402" y="5116"/>
                    <a:pt x="1" y="7648"/>
                    <a:pt x="1204" y="9653"/>
                  </a:cubicBezTo>
                  <a:cubicBezTo>
                    <a:pt x="2351" y="11532"/>
                    <a:pt x="4638" y="12437"/>
                    <a:pt x="6771" y="12437"/>
                  </a:cubicBezTo>
                  <a:cubicBezTo>
                    <a:pt x="6828" y="12437"/>
                    <a:pt x="6886" y="12436"/>
                    <a:pt x="6943" y="12435"/>
                  </a:cubicBezTo>
                  <a:cubicBezTo>
                    <a:pt x="10527" y="12359"/>
                    <a:pt x="12983" y="9277"/>
                    <a:pt x="14086" y="6144"/>
                  </a:cubicBezTo>
                  <a:cubicBezTo>
                    <a:pt x="14637" y="4565"/>
                    <a:pt x="15139" y="2485"/>
                    <a:pt x="13409" y="1432"/>
                  </a:cubicBezTo>
                  <a:cubicBezTo>
                    <a:pt x="11875" y="521"/>
                    <a:pt x="9929" y="0"/>
                    <a:pt x="80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4" name="Google Shape;3344;p22"/>
            <p:cNvSpPr/>
            <p:nvPr/>
          </p:nvSpPr>
          <p:spPr>
            <a:xfrm>
              <a:off x="1041242" y="3205716"/>
              <a:ext cx="350911" cy="284589"/>
            </a:xfrm>
            <a:custGeom>
              <a:avLst/>
              <a:gdLst/>
              <a:ahLst/>
              <a:cxnLst/>
              <a:rect l="l" t="t" r="r" b="b"/>
              <a:pathLst>
                <a:path w="16016" h="12989" extrusionOk="0">
                  <a:moveTo>
                    <a:pt x="8375" y="527"/>
                  </a:moveTo>
                  <a:cubicBezTo>
                    <a:pt x="10226" y="527"/>
                    <a:pt x="12125" y="1047"/>
                    <a:pt x="13635" y="1934"/>
                  </a:cubicBezTo>
                  <a:cubicBezTo>
                    <a:pt x="13986" y="2159"/>
                    <a:pt x="14236" y="2435"/>
                    <a:pt x="14412" y="2736"/>
                  </a:cubicBezTo>
                  <a:cubicBezTo>
                    <a:pt x="14963" y="3738"/>
                    <a:pt x="14612" y="5142"/>
                    <a:pt x="14186" y="6320"/>
                  </a:cubicBezTo>
                  <a:cubicBezTo>
                    <a:pt x="13159" y="9252"/>
                    <a:pt x="10803" y="12385"/>
                    <a:pt x="7269" y="12460"/>
                  </a:cubicBezTo>
                  <a:cubicBezTo>
                    <a:pt x="7216" y="12461"/>
                    <a:pt x="7164" y="12462"/>
                    <a:pt x="7111" y="12462"/>
                  </a:cubicBezTo>
                  <a:cubicBezTo>
                    <a:pt x="4865" y="12462"/>
                    <a:pt x="2784" y="11420"/>
                    <a:pt x="1780" y="9803"/>
                  </a:cubicBezTo>
                  <a:cubicBezTo>
                    <a:pt x="527" y="7723"/>
                    <a:pt x="1154" y="5242"/>
                    <a:pt x="2156" y="3613"/>
                  </a:cubicBezTo>
                  <a:cubicBezTo>
                    <a:pt x="3334" y="1683"/>
                    <a:pt x="5464" y="605"/>
                    <a:pt x="8121" y="530"/>
                  </a:cubicBezTo>
                  <a:cubicBezTo>
                    <a:pt x="8206" y="528"/>
                    <a:pt x="8290" y="527"/>
                    <a:pt x="8375" y="527"/>
                  </a:cubicBezTo>
                  <a:close/>
                  <a:moveTo>
                    <a:pt x="8374" y="1"/>
                  </a:moveTo>
                  <a:cubicBezTo>
                    <a:pt x="8289" y="1"/>
                    <a:pt x="8205" y="2"/>
                    <a:pt x="8121" y="4"/>
                  </a:cubicBezTo>
                  <a:cubicBezTo>
                    <a:pt x="5264" y="79"/>
                    <a:pt x="2983" y="1257"/>
                    <a:pt x="1705" y="3337"/>
                  </a:cubicBezTo>
                  <a:cubicBezTo>
                    <a:pt x="652" y="5041"/>
                    <a:pt x="1" y="7648"/>
                    <a:pt x="1229" y="9879"/>
                  </a:cubicBezTo>
                  <a:cubicBezTo>
                    <a:pt x="1254" y="9954"/>
                    <a:pt x="1304" y="10004"/>
                    <a:pt x="1329" y="10079"/>
                  </a:cubicBezTo>
                  <a:cubicBezTo>
                    <a:pt x="2641" y="12216"/>
                    <a:pt x="5129" y="12989"/>
                    <a:pt x="7107" y="12989"/>
                  </a:cubicBezTo>
                  <a:cubicBezTo>
                    <a:pt x="7170" y="12989"/>
                    <a:pt x="7232" y="12988"/>
                    <a:pt x="7294" y="12986"/>
                  </a:cubicBezTo>
                  <a:cubicBezTo>
                    <a:pt x="11079" y="12911"/>
                    <a:pt x="13585" y="9578"/>
                    <a:pt x="14688" y="6495"/>
                  </a:cubicBezTo>
                  <a:cubicBezTo>
                    <a:pt x="15038" y="5467"/>
                    <a:pt x="16016" y="2761"/>
                    <a:pt x="13911" y="1483"/>
                  </a:cubicBezTo>
                  <a:cubicBezTo>
                    <a:pt x="12302" y="546"/>
                    <a:pt x="10302" y="1"/>
                    <a:pt x="8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5" name="Google Shape;3345;p22"/>
            <p:cNvSpPr/>
            <p:nvPr/>
          </p:nvSpPr>
          <p:spPr>
            <a:xfrm>
              <a:off x="1093410" y="3284505"/>
              <a:ext cx="177953" cy="149514"/>
            </a:xfrm>
            <a:custGeom>
              <a:avLst/>
              <a:gdLst/>
              <a:ahLst/>
              <a:cxnLst/>
              <a:rect l="l" t="t" r="r" b="b"/>
              <a:pathLst>
                <a:path w="8122" h="6824" extrusionOk="0">
                  <a:moveTo>
                    <a:pt x="4311" y="1"/>
                  </a:moveTo>
                  <a:cubicBezTo>
                    <a:pt x="3688" y="1"/>
                    <a:pt x="3047" y="159"/>
                    <a:pt x="2457" y="493"/>
                  </a:cubicBezTo>
                  <a:cubicBezTo>
                    <a:pt x="702" y="1445"/>
                    <a:pt x="1" y="3551"/>
                    <a:pt x="903" y="5155"/>
                  </a:cubicBezTo>
                  <a:cubicBezTo>
                    <a:pt x="1498" y="6229"/>
                    <a:pt x="2627" y="6824"/>
                    <a:pt x="3831" y="6824"/>
                  </a:cubicBezTo>
                  <a:cubicBezTo>
                    <a:pt x="4452" y="6824"/>
                    <a:pt x="5093" y="6665"/>
                    <a:pt x="5690" y="6333"/>
                  </a:cubicBezTo>
                  <a:cubicBezTo>
                    <a:pt x="7444" y="5355"/>
                    <a:pt x="8121" y="3275"/>
                    <a:pt x="7244" y="1646"/>
                  </a:cubicBezTo>
                  <a:cubicBezTo>
                    <a:pt x="6650" y="590"/>
                    <a:pt x="5512" y="1"/>
                    <a:pt x="4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6" name="Google Shape;3346;p22"/>
            <p:cNvSpPr/>
            <p:nvPr/>
          </p:nvSpPr>
          <p:spPr>
            <a:xfrm>
              <a:off x="1093410" y="3284330"/>
              <a:ext cx="116999" cy="149360"/>
            </a:xfrm>
            <a:custGeom>
              <a:avLst/>
              <a:gdLst/>
              <a:ahLst/>
              <a:cxnLst/>
              <a:rect l="l" t="t" r="r" b="b"/>
              <a:pathLst>
                <a:path w="5340" h="6817" extrusionOk="0">
                  <a:moveTo>
                    <a:pt x="4313" y="1"/>
                  </a:moveTo>
                  <a:cubicBezTo>
                    <a:pt x="3689" y="1"/>
                    <a:pt x="3052" y="163"/>
                    <a:pt x="2457" y="501"/>
                  </a:cubicBezTo>
                  <a:cubicBezTo>
                    <a:pt x="702" y="1453"/>
                    <a:pt x="1" y="3559"/>
                    <a:pt x="903" y="5163"/>
                  </a:cubicBezTo>
                  <a:cubicBezTo>
                    <a:pt x="1479" y="6190"/>
                    <a:pt x="2557" y="6792"/>
                    <a:pt x="3710" y="6817"/>
                  </a:cubicBezTo>
                  <a:cubicBezTo>
                    <a:pt x="2908" y="6591"/>
                    <a:pt x="2231" y="6065"/>
                    <a:pt x="1805" y="5313"/>
                  </a:cubicBezTo>
                  <a:cubicBezTo>
                    <a:pt x="903" y="3709"/>
                    <a:pt x="1605" y="1604"/>
                    <a:pt x="3359" y="626"/>
                  </a:cubicBezTo>
                  <a:cubicBezTo>
                    <a:pt x="3941" y="300"/>
                    <a:pt x="4566" y="147"/>
                    <a:pt x="5195" y="147"/>
                  </a:cubicBezTo>
                  <a:cubicBezTo>
                    <a:pt x="5243" y="147"/>
                    <a:pt x="5291" y="148"/>
                    <a:pt x="5339" y="150"/>
                  </a:cubicBezTo>
                  <a:cubicBezTo>
                    <a:pt x="5007" y="51"/>
                    <a:pt x="4662" y="1"/>
                    <a:pt x="43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7" name="Google Shape;3347;p22"/>
            <p:cNvSpPr/>
            <p:nvPr/>
          </p:nvSpPr>
          <p:spPr>
            <a:xfrm>
              <a:off x="1009407" y="3425430"/>
              <a:ext cx="824802" cy="473935"/>
            </a:xfrm>
            <a:custGeom>
              <a:avLst/>
              <a:gdLst/>
              <a:ahLst/>
              <a:cxnLst/>
              <a:rect l="l" t="t" r="r" b="b"/>
              <a:pathLst>
                <a:path w="37645" h="21631" extrusionOk="0">
                  <a:moveTo>
                    <a:pt x="37644" y="1"/>
                  </a:moveTo>
                  <a:lnTo>
                    <a:pt x="37644" y="1"/>
                  </a:lnTo>
                  <a:cubicBezTo>
                    <a:pt x="34512" y="1279"/>
                    <a:pt x="31705" y="3134"/>
                    <a:pt x="28973" y="4963"/>
                  </a:cubicBezTo>
                  <a:cubicBezTo>
                    <a:pt x="28321" y="5414"/>
                    <a:pt x="27644" y="5866"/>
                    <a:pt x="26968" y="6292"/>
                  </a:cubicBezTo>
                  <a:cubicBezTo>
                    <a:pt x="19123" y="11379"/>
                    <a:pt x="10652" y="15214"/>
                    <a:pt x="1679" y="17695"/>
                  </a:cubicBezTo>
                  <a:cubicBezTo>
                    <a:pt x="1679" y="17695"/>
                    <a:pt x="2306" y="19976"/>
                    <a:pt x="0" y="21630"/>
                  </a:cubicBezTo>
                  <a:cubicBezTo>
                    <a:pt x="10251" y="19099"/>
                    <a:pt x="19950" y="14913"/>
                    <a:pt x="28797" y="9149"/>
                  </a:cubicBezTo>
                  <a:cubicBezTo>
                    <a:pt x="29499" y="8698"/>
                    <a:pt x="30201" y="8222"/>
                    <a:pt x="30877" y="7770"/>
                  </a:cubicBezTo>
                  <a:cubicBezTo>
                    <a:pt x="32933" y="6392"/>
                    <a:pt x="34938" y="5064"/>
                    <a:pt x="37018" y="4011"/>
                  </a:cubicBezTo>
                  <a:cubicBezTo>
                    <a:pt x="35740" y="1881"/>
                    <a:pt x="37644" y="1"/>
                    <a:pt x="376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8" name="Google Shape;3348;p22"/>
            <p:cNvSpPr/>
            <p:nvPr/>
          </p:nvSpPr>
          <p:spPr>
            <a:xfrm>
              <a:off x="985788" y="3813129"/>
              <a:ext cx="74143" cy="86238"/>
            </a:xfrm>
            <a:custGeom>
              <a:avLst/>
              <a:gdLst/>
              <a:ahLst/>
              <a:cxnLst/>
              <a:rect l="l" t="t" r="r" b="b"/>
              <a:pathLst>
                <a:path w="3384" h="3936" extrusionOk="0">
                  <a:moveTo>
                    <a:pt x="2256" y="877"/>
                  </a:moveTo>
                  <a:cubicBezTo>
                    <a:pt x="2256" y="877"/>
                    <a:pt x="2331" y="1078"/>
                    <a:pt x="2306" y="1404"/>
                  </a:cubicBezTo>
                  <a:cubicBezTo>
                    <a:pt x="2281" y="1730"/>
                    <a:pt x="2156" y="2206"/>
                    <a:pt x="1755" y="2632"/>
                  </a:cubicBezTo>
                  <a:cubicBezTo>
                    <a:pt x="1655" y="2757"/>
                    <a:pt x="1529" y="2857"/>
                    <a:pt x="1379" y="2983"/>
                  </a:cubicBezTo>
                  <a:cubicBezTo>
                    <a:pt x="1379" y="2983"/>
                    <a:pt x="802" y="1604"/>
                    <a:pt x="2256" y="877"/>
                  </a:cubicBezTo>
                  <a:close/>
                  <a:moveTo>
                    <a:pt x="2757" y="0"/>
                  </a:moveTo>
                  <a:lnTo>
                    <a:pt x="2757" y="0"/>
                  </a:lnTo>
                  <a:cubicBezTo>
                    <a:pt x="0" y="1379"/>
                    <a:pt x="1078" y="3935"/>
                    <a:pt x="1078" y="3935"/>
                  </a:cubicBezTo>
                  <a:cubicBezTo>
                    <a:pt x="3384" y="2281"/>
                    <a:pt x="2757" y="0"/>
                    <a:pt x="27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9" name="Google Shape;3349;p22"/>
            <p:cNvSpPr/>
            <p:nvPr/>
          </p:nvSpPr>
          <p:spPr>
            <a:xfrm>
              <a:off x="1003360" y="3832344"/>
              <a:ext cx="33522" cy="46142"/>
            </a:xfrm>
            <a:custGeom>
              <a:avLst/>
              <a:gdLst/>
              <a:ahLst/>
              <a:cxnLst/>
              <a:rect l="l" t="t" r="r" b="b"/>
              <a:pathLst>
                <a:path w="1530" h="2106" extrusionOk="0">
                  <a:moveTo>
                    <a:pt x="1454" y="0"/>
                  </a:moveTo>
                  <a:cubicBezTo>
                    <a:pt x="0" y="727"/>
                    <a:pt x="577" y="2106"/>
                    <a:pt x="577" y="2106"/>
                  </a:cubicBezTo>
                  <a:cubicBezTo>
                    <a:pt x="727" y="1980"/>
                    <a:pt x="853" y="1880"/>
                    <a:pt x="953" y="1755"/>
                  </a:cubicBezTo>
                  <a:cubicBezTo>
                    <a:pt x="1153" y="1354"/>
                    <a:pt x="1329" y="928"/>
                    <a:pt x="1504" y="527"/>
                  </a:cubicBezTo>
                  <a:cubicBezTo>
                    <a:pt x="1529" y="201"/>
                    <a:pt x="1454" y="0"/>
                    <a:pt x="14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0" name="Google Shape;3350;p22"/>
            <p:cNvSpPr/>
            <p:nvPr/>
          </p:nvSpPr>
          <p:spPr>
            <a:xfrm>
              <a:off x="1024218" y="3843869"/>
              <a:ext cx="12116" cy="26927"/>
            </a:xfrm>
            <a:custGeom>
              <a:avLst/>
              <a:gdLst/>
              <a:ahLst/>
              <a:cxnLst/>
              <a:rect l="l" t="t" r="r" b="b"/>
              <a:pathLst>
                <a:path w="553" h="1229" extrusionOk="0">
                  <a:moveTo>
                    <a:pt x="552" y="1"/>
                  </a:moveTo>
                  <a:lnTo>
                    <a:pt x="552" y="1"/>
                  </a:lnTo>
                  <a:cubicBezTo>
                    <a:pt x="377" y="402"/>
                    <a:pt x="201" y="828"/>
                    <a:pt x="1" y="1229"/>
                  </a:cubicBezTo>
                  <a:cubicBezTo>
                    <a:pt x="402" y="803"/>
                    <a:pt x="527" y="327"/>
                    <a:pt x="552" y="1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1" name="Google Shape;3351;p22"/>
            <p:cNvSpPr/>
            <p:nvPr/>
          </p:nvSpPr>
          <p:spPr>
            <a:xfrm>
              <a:off x="1792450" y="3425430"/>
              <a:ext cx="59332" cy="87881"/>
            </a:xfrm>
            <a:custGeom>
              <a:avLst/>
              <a:gdLst/>
              <a:ahLst/>
              <a:cxnLst/>
              <a:rect l="l" t="t" r="r" b="b"/>
              <a:pathLst>
                <a:path w="2708" h="4011" extrusionOk="0">
                  <a:moveTo>
                    <a:pt x="1905" y="1"/>
                  </a:moveTo>
                  <a:cubicBezTo>
                    <a:pt x="1905" y="1"/>
                    <a:pt x="1" y="1881"/>
                    <a:pt x="1279" y="4011"/>
                  </a:cubicBezTo>
                  <a:cubicBezTo>
                    <a:pt x="1279" y="4011"/>
                    <a:pt x="2707" y="2357"/>
                    <a:pt x="19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2" name="Google Shape;3352;p22"/>
            <p:cNvSpPr/>
            <p:nvPr/>
          </p:nvSpPr>
          <p:spPr>
            <a:xfrm>
              <a:off x="963812" y="3869701"/>
              <a:ext cx="275694" cy="313510"/>
            </a:xfrm>
            <a:custGeom>
              <a:avLst/>
              <a:gdLst/>
              <a:ahLst/>
              <a:cxnLst/>
              <a:rect l="l" t="t" r="r" b="b"/>
              <a:pathLst>
                <a:path w="12583" h="14309" extrusionOk="0">
                  <a:moveTo>
                    <a:pt x="3916" y="1"/>
                  </a:moveTo>
                  <a:cubicBezTo>
                    <a:pt x="3115" y="1"/>
                    <a:pt x="2368" y="278"/>
                    <a:pt x="1830" y="1077"/>
                  </a:cubicBezTo>
                  <a:cubicBezTo>
                    <a:pt x="778" y="2631"/>
                    <a:pt x="126" y="4661"/>
                    <a:pt x="76" y="6641"/>
                  </a:cubicBezTo>
                  <a:cubicBezTo>
                    <a:pt x="1" y="9098"/>
                    <a:pt x="828" y="11554"/>
                    <a:pt x="2933" y="13007"/>
                  </a:cubicBezTo>
                  <a:cubicBezTo>
                    <a:pt x="4089" y="13804"/>
                    <a:pt x="5499" y="14309"/>
                    <a:pt x="6894" y="14309"/>
                  </a:cubicBezTo>
                  <a:cubicBezTo>
                    <a:pt x="7737" y="14309"/>
                    <a:pt x="8575" y="14124"/>
                    <a:pt x="9349" y="13709"/>
                  </a:cubicBezTo>
                  <a:cubicBezTo>
                    <a:pt x="11354" y="12656"/>
                    <a:pt x="12382" y="10326"/>
                    <a:pt x="12457" y="8145"/>
                  </a:cubicBezTo>
                  <a:cubicBezTo>
                    <a:pt x="12582" y="4586"/>
                    <a:pt x="9625" y="1955"/>
                    <a:pt x="6542" y="676"/>
                  </a:cubicBezTo>
                  <a:cubicBezTo>
                    <a:pt x="5742" y="335"/>
                    <a:pt x="4797" y="1"/>
                    <a:pt x="39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3" name="Google Shape;3353;p22"/>
            <p:cNvSpPr/>
            <p:nvPr/>
          </p:nvSpPr>
          <p:spPr>
            <a:xfrm>
              <a:off x="957787" y="3864048"/>
              <a:ext cx="287766" cy="325079"/>
            </a:xfrm>
            <a:custGeom>
              <a:avLst/>
              <a:gdLst/>
              <a:ahLst/>
              <a:cxnLst/>
              <a:rect l="l" t="t" r="r" b="b"/>
              <a:pathLst>
                <a:path w="13134" h="14837" extrusionOk="0">
                  <a:moveTo>
                    <a:pt x="4212" y="535"/>
                  </a:moveTo>
                  <a:cubicBezTo>
                    <a:pt x="5035" y="535"/>
                    <a:pt x="5929" y="842"/>
                    <a:pt x="6717" y="1185"/>
                  </a:cubicBezTo>
                  <a:cubicBezTo>
                    <a:pt x="9574" y="2363"/>
                    <a:pt x="12582" y="4894"/>
                    <a:pt x="12481" y="8403"/>
                  </a:cubicBezTo>
                  <a:cubicBezTo>
                    <a:pt x="12381" y="10734"/>
                    <a:pt x="11228" y="12814"/>
                    <a:pt x="9524" y="13741"/>
                  </a:cubicBezTo>
                  <a:cubicBezTo>
                    <a:pt x="8768" y="14146"/>
                    <a:pt x="7979" y="14313"/>
                    <a:pt x="7204" y="14313"/>
                  </a:cubicBezTo>
                  <a:cubicBezTo>
                    <a:pt x="5769" y="14313"/>
                    <a:pt x="4384" y="13740"/>
                    <a:pt x="3359" y="13040"/>
                  </a:cubicBezTo>
                  <a:cubicBezTo>
                    <a:pt x="1504" y="11762"/>
                    <a:pt x="527" y="9581"/>
                    <a:pt x="602" y="6899"/>
                  </a:cubicBezTo>
                  <a:cubicBezTo>
                    <a:pt x="677" y="4995"/>
                    <a:pt x="1303" y="3015"/>
                    <a:pt x="2331" y="1486"/>
                  </a:cubicBezTo>
                  <a:cubicBezTo>
                    <a:pt x="2557" y="1135"/>
                    <a:pt x="2832" y="909"/>
                    <a:pt x="3133" y="759"/>
                  </a:cubicBezTo>
                  <a:cubicBezTo>
                    <a:pt x="3466" y="600"/>
                    <a:pt x="3831" y="535"/>
                    <a:pt x="4212" y="535"/>
                  </a:cubicBezTo>
                  <a:close/>
                  <a:moveTo>
                    <a:pt x="4216" y="0"/>
                  </a:moveTo>
                  <a:cubicBezTo>
                    <a:pt x="3355" y="0"/>
                    <a:pt x="2492" y="284"/>
                    <a:pt x="1880" y="1185"/>
                  </a:cubicBezTo>
                  <a:cubicBezTo>
                    <a:pt x="802" y="2789"/>
                    <a:pt x="151" y="4869"/>
                    <a:pt x="75" y="6874"/>
                  </a:cubicBezTo>
                  <a:cubicBezTo>
                    <a:pt x="0" y="9757"/>
                    <a:pt x="1053" y="12087"/>
                    <a:pt x="3058" y="13466"/>
                  </a:cubicBezTo>
                  <a:cubicBezTo>
                    <a:pt x="4151" y="14228"/>
                    <a:pt x="5637" y="14836"/>
                    <a:pt x="7186" y="14836"/>
                  </a:cubicBezTo>
                  <a:cubicBezTo>
                    <a:pt x="7981" y="14836"/>
                    <a:pt x="8792" y="14676"/>
                    <a:pt x="9574" y="14293"/>
                  </a:cubicBezTo>
                  <a:cubicBezTo>
                    <a:pt x="9624" y="14268"/>
                    <a:pt x="9700" y="14243"/>
                    <a:pt x="9750" y="14218"/>
                  </a:cubicBezTo>
                  <a:cubicBezTo>
                    <a:pt x="12055" y="12990"/>
                    <a:pt x="12933" y="10408"/>
                    <a:pt x="13008" y="8428"/>
                  </a:cubicBezTo>
                  <a:cubicBezTo>
                    <a:pt x="13133" y="4644"/>
                    <a:pt x="9950" y="1937"/>
                    <a:pt x="6943" y="684"/>
                  </a:cubicBezTo>
                  <a:cubicBezTo>
                    <a:pt x="6371" y="447"/>
                    <a:pt x="5295" y="0"/>
                    <a:pt x="42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4" name="Google Shape;3354;p22"/>
            <p:cNvSpPr/>
            <p:nvPr/>
          </p:nvSpPr>
          <p:spPr>
            <a:xfrm>
              <a:off x="1025862" y="3981486"/>
              <a:ext cx="169715" cy="156415"/>
            </a:xfrm>
            <a:custGeom>
              <a:avLst/>
              <a:gdLst/>
              <a:ahLst/>
              <a:cxnLst/>
              <a:rect l="l" t="t" r="r" b="b"/>
              <a:pathLst>
                <a:path w="7746" h="7139" extrusionOk="0">
                  <a:moveTo>
                    <a:pt x="3656" y="0"/>
                  </a:moveTo>
                  <a:cubicBezTo>
                    <a:pt x="3191" y="0"/>
                    <a:pt x="2723" y="100"/>
                    <a:pt x="2282" y="311"/>
                  </a:cubicBezTo>
                  <a:cubicBezTo>
                    <a:pt x="628" y="1113"/>
                    <a:pt x="1" y="3244"/>
                    <a:pt x="853" y="5023"/>
                  </a:cubicBezTo>
                  <a:cubicBezTo>
                    <a:pt x="1500" y="6353"/>
                    <a:pt x="2786" y="7138"/>
                    <a:pt x="4090" y="7138"/>
                  </a:cubicBezTo>
                  <a:cubicBezTo>
                    <a:pt x="4556" y="7138"/>
                    <a:pt x="5023" y="7039"/>
                    <a:pt x="5465" y="6828"/>
                  </a:cubicBezTo>
                  <a:cubicBezTo>
                    <a:pt x="7119" y="6026"/>
                    <a:pt x="7745" y="3920"/>
                    <a:pt x="6868" y="2116"/>
                  </a:cubicBezTo>
                  <a:cubicBezTo>
                    <a:pt x="6240" y="786"/>
                    <a:pt x="4959" y="0"/>
                    <a:pt x="3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5" name="Google Shape;3355;p22"/>
            <p:cNvSpPr/>
            <p:nvPr/>
          </p:nvSpPr>
          <p:spPr>
            <a:xfrm>
              <a:off x="1034100" y="4028374"/>
              <a:ext cx="150500" cy="109528"/>
            </a:xfrm>
            <a:custGeom>
              <a:avLst/>
              <a:gdLst/>
              <a:ahLst/>
              <a:cxnLst/>
              <a:rect l="l" t="t" r="r" b="b"/>
              <a:pathLst>
                <a:path w="6869" h="4999" extrusionOk="0">
                  <a:moveTo>
                    <a:pt x="302" y="1"/>
                  </a:moveTo>
                  <a:lnTo>
                    <a:pt x="302" y="1"/>
                  </a:lnTo>
                  <a:cubicBezTo>
                    <a:pt x="1" y="903"/>
                    <a:pt x="26" y="1931"/>
                    <a:pt x="477" y="2883"/>
                  </a:cubicBezTo>
                  <a:cubicBezTo>
                    <a:pt x="1124" y="4213"/>
                    <a:pt x="2410" y="4998"/>
                    <a:pt x="3714" y="4998"/>
                  </a:cubicBezTo>
                  <a:cubicBezTo>
                    <a:pt x="4180" y="4998"/>
                    <a:pt x="4647" y="4899"/>
                    <a:pt x="5089" y="4688"/>
                  </a:cubicBezTo>
                  <a:cubicBezTo>
                    <a:pt x="6141" y="4186"/>
                    <a:pt x="6768" y="3134"/>
                    <a:pt x="6868" y="1981"/>
                  </a:cubicBezTo>
                  <a:lnTo>
                    <a:pt x="6868" y="1981"/>
                  </a:lnTo>
                  <a:cubicBezTo>
                    <a:pt x="6592" y="2758"/>
                    <a:pt x="6041" y="3409"/>
                    <a:pt x="5264" y="3785"/>
                  </a:cubicBezTo>
                  <a:cubicBezTo>
                    <a:pt x="4821" y="4007"/>
                    <a:pt x="4350" y="4111"/>
                    <a:pt x="3880" y="4111"/>
                  </a:cubicBezTo>
                  <a:cubicBezTo>
                    <a:pt x="2594" y="4111"/>
                    <a:pt x="1320" y="3327"/>
                    <a:pt x="678" y="2006"/>
                  </a:cubicBezTo>
                  <a:cubicBezTo>
                    <a:pt x="377" y="1354"/>
                    <a:pt x="252" y="652"/>
                    <a:pt x="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6" name="Google Shape;3356;p22"/>
            <p:cNvSpPr/>
            <p:nvPr/>
          </p:nvSpPr>
          <p:spPr>
            <a:xfrm>
              <a:off x="1205984" y="3518811"/>
              <a:ext cx="276241" cy="313510"/>
            </a:xfrm>
            <a:custGeom>
              <a:avLst/>
              <a:gdLst/>
              <a:ahLst/>
              <a:cxnLst/>
              <a:rect l="l" t="t" r="r" b="b"/>
              <a:pathLst>
                <a:path w="12608" h="14309" extrusionOk="0">
                  <a:moveTo>
                    <a:pt x="3928" y="1"/>
                  </a:moveTo>
                  <a:cubicBezTo>
                    <a:pt x="3121" y="1"/>
                    <a:pt x="2367" y="277"/>
                    <a:pt x="1830" y="1077"/>
                  </a:cubicBezTo>
                  <a:cubicBezTo>
                    <a:pt x="803" y="2631"/>
                    <a:pt x="151" y="4661"/>
                    <a:pt x="76" y="6641"/>
                  </a:cubicBezTo>
                  <a:cubicBezTo>
                    <a:pt x="1" y="9097"/>
                    <a:pt x="853" y="11554"/>
                    <a:pt x="2933" y="13007"/>
                  </a:cubicBezTo>
                  <a:cubicBezTo>
                    <a:pt x="4089" y="13804"/>
                    <a:pt x="5508" y="14309"/>
                    <a:pt x="6911" y="14309"/>
                  </a:cubicBezTo>
                  <a:cubicBezTo>
                    <a:pt x="7758" y="14309"/>
                    <a:pt x="8600" y="14124"/>
                    <a:pt x="9374" y="13709"/>
                  </a:cubicBezTo>
                  <a:cubicBezTo>
                    <a:pt x="11354" y="12656"/>
                    <a:pt x="12407" y="10325"/>
                    <a:pt x="12482" y="8145"/>
                  </a:cubicBezTo>
                  <a:cubicBezTo>
                    <a:pt x="12607" y="4586"/>
                    <a:pt x="9625" y="1954"/>
                    <a:pt x="6567" y="676"/>
                  </a:cubicBezTo>
                  <a:cubicBezTo>
                    <a:pt x="5766" y="335"/>
                    <a:pt x="4815" y="1"/>
                    <a:pt x="39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7" name="Google Shape;3357;p22"/>
            <p:cNvSpPr/>
            <p:nvPr/>
          </p:nvSpPr>
          <p:spPr>
            <a:xfrm>
              <a:off x="1199937" y="3513158"/>
              <a:ext cx="287766" cy="325057"/>
            </a:xfrm>
            <a:custGeom>
              <a:avLst/>
              <a:gdLst/>
              <a:ahLst/>
              <a:cxnLst/>
              <a:rect l="l" t="t" r="r" b="b"/>
              <a:pathLst>
                <a:path w="13134" h="14836" extrusionOk="0">
                  <a:moveTo>
                    <a:pt x="4221" y="535"/>
                  </a:moveTo>
                  <a:cubicBezTo>
                    <a:pt x="5038" y="535"/>
                    <a:pt x="5937" y="842"/>
                    <a:pt x="6743" y="1185"/>
                  </a:cubicBezTo>
                  <a:cubicBezTo>
                    <a:pt x="9600" y="2363"/>
                    <a:pt x="12607" y="4894"/>
                    <a:pt x="12482" y="8403"/>
                  </a:cubicBezTo>
                  <a:cubicBezTo>
                    <a:pt x="12407" y="10734"/>
                    <a:pt x="11254" y="12814"/>
                    <a:pt x="9525" y="13741"/>
                  </a:cubicBezTo>
                  <a:cubicBezTo>
                    <a:pt x="8778" y="14146"/>
                    <a:pt x="7991" y="14313"/>
                    <a:pt x="7216" y="14313"/>
                  </a:cubicBezTo>
                  <a:cubicBezTo>
                    <a:pt x="5780" y="14313"/>
                    <a:pt x="4385" y="13739"/>
                    <a:pt x="3359" y="13040"/>
                  </a:cubicBezTo>
                  <a:cubicBezTo>
                    <a:pt x="1530" y="11761"/>
                    <a:pt x="552" y="9581"/>
                    <a:pt x="627" y="6899"/>
                  </a:cubicBezTo>
                  <a:cubicBezTo>
                    <a:pt x="678" y="4994"/>
                    <a:pt x="1304" y="3014"/>
                    <a:pt x="2332" y="1486"/>
                  </a:cubicBezTo>
                  <a:cubicBezTo>
                    <a:pt x="2557" y="1135"/>
                    <a:pt x="2858" y="909"/>
                    <a:pt x="3159" y="759"/>
                  </a:cubicBezTo>
                  <a:cubicBezTo>
                    <a:pt x="3484" y="600"/>
                    <a:pt x="3844" y="535"/>
                    <a:pt x="4221" y="535"/>
                  </a:cubicBezTo>
                  <a:close/>
                  <a:moveTo>
                    <a:pt x="4229" y="0"/>
                  </a:moveTo>
                  <a:cubicBezTo>
                    <a:pt x="3368" y="0"/>
                    <a:pt x="2506" y="284"/>
                    <a:pt x="1906" y="1185"/>
                  </a:cubicBezTo>
                  <a:cubicBezTo>
                    <a:pt x="828" y="2789"/>
                    <a:pt x="151" y="4869"/>
                    <a:pt x="101" y="6874"/>
                  </a:cubicBezTo>
                  <a:cubicBezTo>
                    <a:pt x="1" y="9756"/>
                    <a:pt x="1054" y="12087"/>
                    <a:pt x="3059" y="13466"/>
                  </a:cubicBezTo>
                  <a:cubicBezTo>
                    <a:pt x="4168" y="14227"/>
                    <a:pt x="5660" y="14836"/>
                    <a:pt x="7203" y="14836"/>
                  </a:cubicBezTo>
                  <a:cubicBezTo>
                    <a:pt x="7995" y="14836"/>
                    <a:pt x="8801" y="14675"/>
                    <a:pt x="9575" y="14293"/>
                  </a:cubicBezTo>
                  <a:cubicBezTo>
                    <a:pt x="9650" y="14268"/>
                    <a:pt x="9725" y="14243"/>
                    <a:pt x="9775" y="14218"/>
                  </a:cubicBezTo>
                  <a:cubicBezTo>
                    <a:pt x="12056" y="12989"/>
                    <a:pt x="12933" y="10408"/>
                    <a:pt x="13008" y="8428"/>
                  </a:cubicBezTo>
                  <a:cubicBezTo>
                    <a:pt x="13134" y="4644"/>
                    <a:pt x="9951" y="1937"/>
                    <a:pt x="6943" y="684"/>
                  </a:cubicBezTo>
                  <a:cubicBezTo>
                    <a:pt x="6386" y="447"/>
                    <a:pt x="5308" y="0"/>
                    <a:pt x="42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8" name="Google Shape;3358;p22"/>
            <p:cNvSpPr/>
            <p:nvPr/>
          </p:nvSpPr>
          <p:spPr>
            <a:xfrm>
              <a:off x="1268033" y="3630596"/>
              <a:ext cx="170263" cy="156415"/>
            </a:xfrm>
            <a:custGeom>
              <a:avLst/>
              <a:gdLst/>
              <a:ahLst/>
              <a:cxnLst/>
              <a:rect l="l" t="t" r="r" b="b"/>
              <a:pathLst>
                <a:path w="7771" h="7139" extrusionOk="0">
                  <a:moveTo>
                    <a:pt x="3666" y="0"/>
                  </a:moveTo>
                  <a:cubicBezTo>
                    <a:pt x="3204" y="0"/>
                    <a:pt x="2741" y="100"/>
                    <a:pt x="2306" y="311"/>
                  </a:cubicBezTo>
                  <a:cubicBezTo>
                    <a:pt x="652" y="1113"/>
                    <a:pt x="1" y="3244"/>
                    <a:pt x="878" y="5023"/>
                  </a:cubicBezTo>
                  <a:cubicBezTo>
                    <a:pt x="1524" y="6353"/>
                    <a:pt x="2811" y="7138"/>
                    <a:pt x="4105" y="7138"/>
                  </a:cubicBezTo>
                  <a:cubicBezTo>
                    <a:pt x="4567" y="7138"/>
                    <a:pt x="5029" y="7038"/>
                    <a:pt x="5464" y="6827"/>
                  </a:cubicBezTo>
                  <a:cubicBezTo>
                    <a:pt x="7119" y="6025"/>
                    <a:pt x="7770" y="3920"/>
                    <a:pt x="6893" y="2116"/>
                  </a:cubicBezTo>
                  <a:cubicBezTo>
                    <a:pt x="6246" y="786"/>
                    <a:pt x="4960" y="0"/>
                    <a:pt x="36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9" name="Google Shape;3359;p22"/>
            <p:cNvSpPr/>
            <p:nvPr/>
          </p:nvSpPr>
          <p:spPr>
            <a:xfrm>
              <a:off x="1276271" y="3677484"/>
              <a:ext cx="151026" cy="109528"/>
            </a:xfrm>
            <a:custGeom>
              <a:avLst/>
              <a:gdLst/>
              <a:ahLst/>
              <a:cxnLst/>
              <a:rect l="l" t="t" r="r" b="b"/>
              <a:pathLst>
                <a:path w="6893" h="4999" extrusionOk="0">
                  <a:moveTo>
                    <a:pt x="326" y="1"/>
                  </a:moveTo>
                  <a:cubicBezTo>
                    <a:pt x="1" y="878"/>
                    <a:pt x="26" y="1931"/>
                    <a:pt x="502" y="2883"/>
                  </a:cubicBezTo>
                  <a:cubicBezTo>
                    <a:pt x="1148" y="4213"/>
                    <a:pt x="2435" y="4998"/>
                    <a:pt x="3729" y="4998"/>
                  </a:cubicBezTo>
                  <a:cubicBezTo>
                    <a:pt x="4191" y="4998"/>
                    <a:pt x="4653" y="4898"/>
                    <a:pt x="5088" y="4687"/>
                  </a:cubicBezTo>
                  <a:cubicBezTo>
                    <a:pt x="6141" y="4186"/>
                    <a:pt x="6793" y="3134"/>
                    <a:pt x="6893" y="1981"/>
                  </a:cubicBezTo>
                  <a:lnTo>
                    <a:pt x="6893" y="1981"/>
                  </a:lnTo>
                  <a:cubicBezTo>
                    <a:pt x="6617" y="2758"/>
                    <a:pt x="6066" y="3409"/>
                    <a:pt x="5289" y="3785"/>
                  </a:cubicBezTo>
                  <a:cubicBezTo>
                    <a:pt x="4846" y="4007"/>
                    <a:pt x="4375" y="4111"/>
                    <a:pt x="3905" y="4111"/>
                  </a:cubicBezTo>
                  <a:cubicBezTo>
                    <a:pt x="2619" y="4111"/>
                    <a:pt x="1345" y="3327"/>
                    <a:pt x="702" y="2006"/>
                  </a:cubicBezTo>
                  <a:cubicBezTo>
                    <a:pt x="377" y="1354"/>
                    <a:pt x="276" y="652"/>
                    <a:pt x="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0" name="Google Shape;3360;p22"/>
            <p:cNvSpPr/>
            <p:nvPr/>
          </p:nvSpPr>
          <p:spPr>
            <a:xfrm>
              <a:off x="904524" y="3999825"/>
              <a:ext cx="41739" cy="41760"/>
            </a:xfrm>
            <a:custGeom>
              <a:avLst/>
              <a:gdLst/>
              <a:ahLst/>
              <a:cxnLst/>
              <a:rect l="l" t="t" r="r" b="b"/>
              <a:pathLst>
                <a:path w="1905" h="1906" extrusionOk="0">
                  <a:moveTo>
                    <a:pt x="953" y="1"/>
                  </a:moveTo>
                  <a:cubicBezTo>
                    <a:pt x="426" y="1"/>
                    <a:pt x="0" y="427"/>
                    <a:pt x="0" y="953"/>
                  </a:cubicBezTo>
                  <a:cubicBezTo>
                    <a:pt x="0" y="1479"/>
                    <a:pt x="426" y="1905"/>
                    <a:pt x="953" y="1905"/>
                  </a:cubicBezTo>
                  <a:cubicBezTo>
                    <a:pt x="1479" y="1905"/>
                    <a:pt x="1905" y="1479"/>
                    <a:pt x="1905" y="953"/>
                  </a:cubicBezTo>
                  <a:cubicBezTo>
                    <a:pt x="1905" y="427"/>
                    <a:pt x="1479" y="1"/>
                    <a:pt x="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1" name="Google Shape;3361;p22"/>
            <p:cNvSpPr/>
            <p:nvPr/>
          </p:nvSpPr>
          <p:spPr>
            <a:xfrm>
              <a:off x="1367439" y="3654982"/>
              <a:ext cx="41739" cy="41739"/>
            </a:xfrm>
            <a:custGeom>
              <a:avLst/>
              <a:gdLst/>
              <a:ahLst/>
              <a:cxnLst/>
              <a:rect l="l" t="t" r="r" b="b"/>
              <a:pathLst>
                <a:path w="1905" h="1905" extrusionOk="0">
                  <a:moveTo>
                    <a:pt x="952" y="0"/>
                  </a:moveTo>
                  <a:cubicBezTo>
                    <a:pt x="426" y="0"/>
                    <a:pt x="0" y="426"/>
                    <a:pt x="0" y="953"/>
                  </a:cubicBezTo>
                  <a:cubicBezTo>
                    <a:pt x="0" y="1479"/>
                    <a:pt x="426" y="1905"/>
                    <a:pt x="952" y="1905"/>
                  </a:cubicBezTo>
                  <a:cubicBezTo>
                    <a:pt x="1479" y="1905"/>
                    <a:pt x="1905" y="1479"/>
                    <a:pt x="1905" y="953"/>
                  </a:cubicBezTo>
                  <a:cubicBezTo>
                    <a:pt x="1905" y="426"/>
                    <a:pt x="1479" y="0"/>
                    <a:pt x="9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2" name="Google Shape;3362;p22"/>
            <p:cNvSpPr/>
            <p:nvPr/>
          </p:nvSpPr>
          <p:spPr>
            <a:xfrm>
              <a:off x="756806" y="3386452"/>
              <a:ext cx="41739" cy="41760"/>
            </a:xfrm>
            <a:custGeom>
              <a:avLst/>
              <a:gdLst/>
              <a:ahLst/>
              <a:cxnLst/>
              <a:rect l="l" t="t" r="r" b="b"/>
              <a:pathLst>
                <a:path w="1905" h="1906" extrusionOk="0">
                  <a:moveTo>
                    <a:pt x="953" y="0"/>
                  </a:move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3" y="1905"/>
                  </a:cubicBezTo>
                  <a:cubicBezTo>
                    <a:pt x="1479" y="1905"/>
                    <a:pt x="1905" y="1479"/>
                    <a:pt x="1905" y="953"/>
                  </a:cubicBezTo>
                  <a:cubicBezTo>
                    <a:pt x="1905" y="427"/>
                    <a:pt x="1479" y="0"/>
                    <a:pt x="9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3" name="Google Shape;3363;p22"/>
            <p:cNvSpPr/>
            <p:nvPr/>
          </p:nvSpPr>
          <p:spPr>
            <a:xfrm>
              <a:off x="1375655" y="3360095"/>
              <a:ext cx="41760" cy="41760"/>
            </a:xfrm>
            <a:custGeom>
              <a:avLst/>
              <a:gdLst/>
              <a:ahLst/>
              <a:cxnLst/>
              <a:rect l="l" t="t" r="r" b="b"/>
              <a:pathLst>
                <a:path w="1906" h="1906" extrusionOk="0">
                  <a:moveTo>
                    <a:pt x="953" y="0"/>
                  </a:moveTo>
                  <a:cubicBezTo>
                    <a:pt x="427" y="0"/>
                    <a:pt x="1" y="427"/>
                    <a:pt x="1" y="953"/>
                  </a:cubicBezTo>
                  <a:cubicBezTo>
                    <a:pt x="1" y="1479"/>
                    <a:pt x="427" y="1905"/>
                    <a:pt x="953" y="1905"/>
                  </a:cubicBezTo>
                  <a:cubicBezTo>
                    <a:pt x="1480" y="1905"/>
                    <a:pt x="1906" y="1479"/>
                    <a:pt x="1906" y="953"/>
                  </a:cubicBezTo>
                  <a:cubicBezTo>
                    <a:pt x="1906" y="427"/>
                    <a:pt x="1480" y="0"/>
                    <a:pt x="9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4" name="Google Shape;3364;p22"/>
            <p:cNvSpPr/>
            <p:nvPr/>
          </p:nvSpPr>
          <p:spPr>
            <a:xfrm>
              <a:off x="1873166" y="3802700"/>
              <a:ext cx="41760" cy="41739"/>
            </a:xfrm>
            <a:custGeom>
              <a:avLst/>
              <a:gdLst/>
              <a:ahLst/>
              <a:cxnLst/>
              <a:rect l="l" t="t" r="r" b="b"/>
              <a:pathLst>
                <a:path w="1906" h="1905" extrusionOk="0">
                  <a:moveTo>
                    <a:pt x="953" y="0"/>
                  </a:moveTo>
                  <a:cubicBezTo>
                    <a:pt x="427" y="0"/>
                    <a:pt x="1" y="426"/>
                    <a:pt x="1" y="952"/>
                  </a:cubicBezTo>
                  <a:cubicBezTo>
                    <a:pt x="1" y="1479"/>
                    <a:pt x="427" y="1905"/>
                    <a:pt x="953" y="1905"/>
                  </a:cubicBezTo>
                  <a:cubicBezTo>
                    <a:pt x="1480" y="1905"/>
                    <a:pt x="1906" y="1479"/>
                    <a:pt x="1906" y="952"/>
                  </a:cubicBezTo>
                  <a:cubicBezTo>
                    <a:pt x="1906" y="426"/>
                    <a:pt x="1480" y="0"/>
                    <a:pt x="9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5" name="Google Shape;3365;p22"/>
            <p:cNvSpPr/>
            <p:nvPr/>
          </p:nvSpPr>
          <p:spPr>
            <a:xfrm>
              <a:off x="1376773" y="4106899"/>
              <a:ext cx="42286" cy="41760"/>
            </a:xfrm>
            <a:custGeom>
              <a:avLst/>
              <a:gdLst/>
              <a:ahLst/>
              <a:cxnLst/>
              <a:rect l="l" t="t" r="r" b="b"/>
              <a:pathLst>
                <a:path w="1930" h="1906" extrusionOk="0">
                  <a:moveTo>
                    <a:pt x="978" y="1"/>
                  </a:moveTo>
                  <a:cubicBezTo>
                    <a:pt x="451" y="1"/>
                    <a:pt x="0" y="427"/>
                    <a:pt x="0" y="953"/>
                  </a:cubicBezTo>
                  <a:cubicBezTo>
                    <a:pt x="0" y="1480"/>
                    <a:pt x="451" y="1906"/>
                    <a:pt x="978" y="1906"/>
                  </a:cubicBezTo>
                  <a:cubicBezTo>
                    <a:pt x="1504" y="1906"/>
                    <a:pt x="1930" y="1480"/>
                    <a:pt x="1930" y="953"/>
                  </a:cubicBezTo>
                  <a:cubicBezTo>
                    <a:pt x="1930" y="427"/>
                    <a:pt x="1504" y="1"/>
                    <a:pt x="9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6" name="Google Shape;3366;p22"/>
            <p:cNvSpPr/>
            <p:nvPr/>
          </p:nvSpPr>
          <p:spPr>
            <a:xfrm>
              <a:off x="1800688" y="4058040"/>
              <a:ext cx="41760" cy="41760"/>
            </a:xfrm>
            <a:custGeom>
              <a:avLst/>
              <a:gdLst/>
              <a:ahLst/>
              <a:cxnLst/>
              <a:rect l="l" t="t" r="r" b="b"/>
              <a:pathLst>
                <a:path w="1906" h="1906" extrusionOk="0">
                  <a:moveTo>
                    <a:pt x="953" y="0"/>
                  </a:moveTo>
                  <a:cubicBezTo>
                    <a:pt x="427" y="0"/>
                    <a:pt x="1" y="426"/>
                    <a:pt x="1" y="953"/>
                  </a:cubicBezTo>
                  <a:cubicBezTo>
                    <a:pt x="1" y="1479"/>
                    <a:pt x="427" y="1905"/>
                    <a:pt x="953" y="1905"/>
                  </a:cubicBezTo>
                  <a:cubicBezTo>
                    <a:pt x="1479" y="1905"/>
                    <a:pt x="1905" y="1479"/>
                    <a:pt x="1905" y="953"/>
                  </a:cubicBezTo>
                  <a:cubicBezTo>
                    <a:pt x="1905" y="426"/>
                    <a:pt x="1479" y="0"/>
                    <a:pt x="9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7" name="Google Shape;3367;p22"/>
            <p:cNvSpPr/>
            <p:nvPr/>
          </p:nvSpPr>
          <p:spPr>
            <a:xfrm>
              <a:off x="1633208" y="3781820"/>
              <a:ext cx="41760" cy="41760"/>
            </a:xfrm>
            <a:custGeom>
              <a:avLst/>
              <a:gdLst/>
              <a:ahLst/>
              <a:cxnLst/>
              <a:rect l="l" t="t" r="r" b="b"/>
              <a:pathLst>
                <a:path w="1906" h="1906" extrusionOk="0">
                  <a:moveTo>
                    <a:pt x="953" y="1"/>
                  </a:moveTo>
                  <a:cubicBezTo>
                    <a:pt x="427" y="1"/>
                    <a:pt x="0" y="427"/>
                    <a:pt x="0" y="953"/>
                  </a:cubicBezTo>
                  <a:cubicBezTo>
                    <a:pt x="0" y="1479"/>
                    <a:pt x="427" y="1905"/>
                    <a:pt x="953" y="1905"/>
                  </a:cubicBezTo>
                  <a:cubicBezTo>
                    <a:pt x="1479" y="1905"/>
                    <a:pt x="1905" y="1479"/>
                    <a:pt x="1905" y="953"/>
                  </a:cubicBezTo>
                  <a:cubicBezTo>
                    <a:pt x="1905" y="427"/>
                    <a:pt x="1479" y="1"/>
                    <a:pt x="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8" name="Google Shape;3368;p22"/>
            <p:cNvSpPr/>
            <p:nvPr/>
          </p:nvSpPr>
          <p:spPr>
            <a:xfrm>
              <a:off x="1712281" y="3318356"/>
              <a:ext cx="41760" cy="41760"/>
            </a:xfrm>
            <a:custGeom>
              <a:avLst/>
              <a:gdLst/>
              <a:ahLst/>
              <a:cxnLst/>
              <a:rect l="l" t="t" r="r" b="b"/>
              <a:pathLst>
                <a:path w="1906" h="1906" extrusionOk="0">
                  <a:moveTo>
                    <a:pt x="953" y="1"/>
                  </a:moveTo>
                  <a:cubicBezTo>
                    <a:pt x="427" y="1"/>
                    <a:pt x="0" y="427"/>
                    <a:pt x="0" y="953"/>
                  </a:cubicBezTo>
                  <a:cubicBezTo>
                    <a:pt x="0" y="1479"/>
                    <a:pt x="427" y="1905"/>
                    <a:pt x="953" y="1905"/>
                  </a:cubicBezTo>
                  <a:cubicBezTo>
                    <a:pt x="1479" y="1905"/>
                    <a:pt x="1905" y="1479"/>
                    <a:pt x="1905" y="953"/>
                  </a:cubicBezTo>
                  <a:cubicBezTo>
                    <a:pt x="1905" y="427"/>
                    <a:pt x="1479" y="1"/>
                    <a:pt x="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9" name="Google Shape;3369;p22"/>
            <p:cNvSpPr/>
            <p:nvPr/>
          </p:nvSpPr>
          <p:spPr>
            <a:xfrm>
              <a:off x="1247175" y="3071802"/>
              <a:ext cx="41760" cy="41760"/>
            </a:xfrm>
            <a:custGeom>
              <a:avLst/>
              <a:gdLst/>
              <a:ahLst/>
              <a:cxnLst/>
              <a:rect l="l" t="t" r="r" b="b"/>
              <a:pathLst>
                <a:path w="1906" h="1906" extrusionOk="0">
                  <a:moveTo>
                    <a:pt x="953" y="0"/>
                  </a:move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3" y="1905"/>
                  </a:cubicBezTo>
                  <a:cubicBezTo>
                    <a:pt x="1479" y="1905"/>
                    <a:pt x="1905" y="1479"/>
                    <a:pt x="1905" y="953"/>
                  </a:cubicBezTo>
                  <a:cubicBezTo>
                    <a:pt x="1905" y="427"/>
                    <a:pt x="1479" y="0"/>
                    <a:pt x="9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0" name="Google Shape;3370;p22"/>
            <p:cNvSpPr/>
            <p:nvPr/>
          </p:nvSpPr>
          <p:spPr>
            <a:xfrm>
              <a:off x="1100005" y="3561076"/>
              <a:ext cx="41760" cy="41760"/>
            </a:xfrm>
            <a:custGeom>
              <a:avLst/>
              <a:gdLst/>
              <a:ahLst/>
              <a:cxnLst/>
              <a:rect l="l" t="t" r="r" b="b"/>
              <a:pathLst>
                <a:path w="1906" h="1906" extrusionOk="0">
                  <a:moveTo>
                    <a:pt x="953" y="0"/>
                  </a:moveTo>
                  <a:cubicBezTo>
                    <a:pt x="427" y="0"/>
                    <a:pt x="0" y="426"/>
                    <a:pt x="0" y="953"/>
                  </a:cubicBezTo>
                  <a:cubicBezTo>
                    <a:pt x="0" y="1479"/>
                    <a:pt x="427" y="1905"/>
                    <a:pt x="953" y="1905"/>
                  </a:cubicBezTo>
                  <a:cubicBezTo>
                    <a:pt x="1479" y="1905"/>
                    <a:pt x="1905" y="1479"/>
                    <a:pt x="1905" y="953"/>
                  </a:cubicBezTo>
                  <a:cubicBezTo>
                    <a:pt x="1905" y="426"/>
                    <a:pt x="1479" y="0"/>
                    <a:pt x="9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1" name="Google Shape;3371;p22"/>
            <p:cNvSpPr/>
            <p:nvPr/>
          </p:nvSpPr>
          <p:spPr>
            <a:xfrm>
              <a:off x="1654066" y="3542408"/>
              <a:ext cx="41760" cy="41760"/>
            </a:xfrm>
            <a:custGeom>
              <a:avLst/>
              <a:gdLst/>
              <a:ahLst/>
              <a:cxnLst/>
              <a:rect l="l" t="t" r="r" b="b"/>
              <a:pathLst>
                <a:path w="1906" h="1906" extrusionOk="0">
                  <a:moveTo>
                    <a:pt x="953" y="0"/>
                  </a:moveTo>
                  <a:cubicBezTo>
                    <a:pt x="427" y="0"/>
                    <a:pt x="1" y="426"/>
                    <a:pt x="1" y="953"/>
                  </a:cubicBezTo>
                  <a:cubicBezTo>
                    <a:pt x="1" y="1479"/>
                    <a:pt x="427" y="1905"/>
                    <a:pt x="953" y="1905"/>
                  </a:cubicBezTo>
                  <a:cubicBezTo>
                    <a:pt x="1480" y="1905"/>
                    <a:pt x="1906" y="1479"/>
                    <a:pt x="1906" y="953"/>
                  </a:cubicBezTo>
                  <a:cubicBezTo>
                    <a:pt x="1906" y="426"/>
                    <a:pt x="1480" y="0"/>
                    <a:pt x="9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2" name="Google Shape;3372;p22"/>
            <p:cNvSpPr/>
            <p:nvPr/>
          </p:nvSpPr>
          <p:spPr>
            <a:xfrm>
              <a:off x="1406417" y="3865845"/>
              <a:ext cx="41760" cy="41760"/>
            </a:xfrm>
            <a:custGeom>
              <a:avLst/>
              <a:gdLst/>
              <a:ahLst/>
              <a:cxnLst/>
              <a:rect l="l" t="t" r="r" b="b"/>
              <a:pathLst>
                <a:path w="1906" h="1906" extrusionOk="0">
                  <a:moveTo>
                    <a:pt x="953" y="0"/>
                  </a:moveTo>
                  <a:cubicBezTo>
                    <a:pt x="427" y="0"/>
                    <a:pt x="1" y="426"/>
                    <a:pt x="1" y="953"/>
                  </a:cubicBezTo>
                  <a:cubicBezTo>
                    <a:pt x="1" y="1479"/>
                    <a:pt x="427" y="1905"/>
                    <a:pt x="953" y="1905"/>
                  </a:cubicBezTo>
                  <a:cubicBezTo>
                    <a:pt x="1479" y="1905"/>
                    <a:pt x="1905" y="1479"/>
                    <a:pt x="1905" y="953"/>
                  </a:cubicBezTo>
                  <a:cubicBezTo>
                    <a:pt x="1905" y="426"/>
                    <a:pt x="1479" y="0"/>
                    <a:pt x="9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3" name="Google Shape;3373;p22"/>
            <p:cNvSpPr/>
            <p:nvPr/>
          </p:nvSpPr>
          <p:spPr>
            <a:xfrm>
              <a:off x="1492633" y="2902130"/>
              <a:ext cx="41760" cy="42286"/>
            </a:xfrm>
            <a:custGeom>
              <a:avLst/>
              <a:gdLst/>
              <a:ahLst/>
              <a:cxnLst/>
              <a:rect l="l" t="t" r="r" b="b"/>
              <a:pathLst>
                <a:path w="1906" h="1930" extrusionOk="0">
                  <a:moveTo>
                    <a:pt x="953" y="0"/>
                  </a:moveTo>
                  <a:cubicBezTo>
                    <a:pt x="426" y="0"/>
                    <a:pt x="0" y="426"/>
                    <a:pt x="0" y="952"/>
                  </a:cubicBezTo>
                  <a:cubicBezTo>
                    <a:pt x="0" y="1479"/>
                    <a:pt x="426" y="1930"/>
                    <a:pt x="953" y="1930"/>
                  </a:cubicBezTo>
                  <a:cubicBezTo>
                    <a:pt x="1479" y="1930"/>
                    <a:pt x="1905" y="1479"/>
                    <a:pt x="1905" y="952"/>
                  </a:cubicBezTo>
                  <a:cubicBezTo>
                    <a:pt x="1905" y="426"/>
                    <a:pt x="1479" y="0"/>
                    <a:pt x="9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4" name="Google Shape;3374;p22"/>
            <p:cNvSpPr/>
            <p:nvPr/>
          </p:nvSpPr>
          <p:spPr>
            <a:xfrm>
              <a:off x="1282866" y="3546243"/>
              <a:ext cx="31309" cy="27322"/>
            </a:xfrm>
            <a:custGeom>
              <a:avLst/>
              <a:gdLst/>
              <a:ahLst/>
              <a:cxnLst/>
              <a:rect l="l" t="t" r="r" b="b"/>
              <a:pathLst>
                <a:path w="1429" h="1247" extrusionOk="0">
                  <a:moveTo>
                    <a:pt x="226" y="1"/>
                  </a:moveTo>
                  <a:cubicBezTo>
                    <a:pt x="201" y="26"/>
                    <a:pt x="151" y="26"/>
                    <a:pt x="126" y="51"/>
                  </a:cubicBezTo>
                  <a:cubicBezTo>
                    <a:pt x="25" y="126"/>
                    <a:pt x="0" y="276"/>
                    <a:pt x="25" y="377"/>
                  </a:cubicBezTo>
                  <a:cubicBezTo>
                    <a:pt x="76" y="502"/>
                    <a:pt x="201" y="577"/>
                    <a:pt x="301" y="577"/>
                  </a:cubicBezTo>
                  <a:lnTo>
                    <a:pt x="452" y="577"/>
                  </a:lnTo>
                  <a:cubicBezTo>
                    <a:pt x="477" y="577"/>
                    <a:pt x="527" y="602"/>
                    <a:pt x="552" y="627"/>
                  </a:cubicBezTo>
                  <a:cubicBezTo>
                    <a:pt x="577" y="677"/>
                    <a:pt x="552" y="753"/>
                    <a:pt x="527" y="778"/>
                  </a:cubicBezTo>
                  <a:cubicBezTo>
                    <a:pt x="502" y="828"/>
                    <a:pt x="452" y="853"/>
                    <a:pt x="426" y="903"/>
                  </a:cubicBezTo>
                  <a:cubicBezTo>
                    <a:pt x="376" y="1003"/>
                    <a:pt x="376" y="1154"/>
                    <a:pt x="477" y="1204"/>
                  </a:cubicBezTo>
                  <a:cubicBezTo>
                    <a:pt x="514" y="1232"/>
                    <a:pt x="559" y="1246"/>
                    <a:pt x="601" y="1246"/>
                  </a:cubicBezTo>
                  <a:cubicBezTo>
                    <a:pt x="672" y="1246"/>
                    <a:pt x="737" y="1207"/>
                    <a:pt x="752" y="1129"/>
                  </a:cubicBezTo>
                  <a:cubicBezTo>
                    <a:pt x="802" y="1028"/>
                    <a:pt x="752" y="903"/>
                    <a:pt x="827" y="828"/>
                  </a:cubicBezTo>
                  <a:cubicBezTo>
                    <a:pt x="827" y="803"/>
                    <a:pt x="827" y="803"/>
                    <a:pt x="853" y="803"/>
                  </a:cubicBezTo>
                  <a:lnTo>
                    <a:pt x="878" y="803"/>
                  </a:lnTo>
                  <a:cubicBezTo>
                    <a:pt x="928" y="828"/>
                    <a:pt x="978" y="853"/>
                    <a:pt x="1028" y="878"/>
                  </a:cubicBezTo>
                  <a:cubicBezTo>
                    <a:pt x="1053" y="903"/>
                    <a:pt x="1078" y="928"/>
                    <a:pt x="1128" y="953"/>
                  </a:cubicBezTo>
                  <a:cubicBezTo>
                    <a:pt x="1147" y="959"/>
                    <a:pt x="1169" y="963"/>
                    <a:pt x="1192" y="963"/>
                  </a:cubicBezTo>
                  <a:cubicBezTo>
                    <a:pt x="1261" y="963"/>
                    <a:pt x="1341" y="934"/>
                    <a:pt x="1379" y="878"/>
                  </a:cubicBezTo>
                  <a:cubicBezTo>
                    <a:pt x="1429" y="803"/>
                    <a:pt x="1404" y="677"/>
                    <a:pt x="1304" y="652"/>
                  </a:cubicBezTo>
                  <a:cubicBezTo>
                    <a:pt x="1254" y="652"/>
                    <a:pt x="1203" y="652"/>
                    <a:pt x="1153" y="677"/>
                  </a:cubicBezTo>
                  <a:cubicBezTo>
                    <a:pt x="1103" y="677"/>
                    <a:pt x="1053" y="677"/>
                    <a:pt x="1028" y="627"/>
                  </a:cubicBezTo>
                  <a:cubicBezTo>
                    <a:pt x="978" y="577"/>
                    <a:pt x="1028" y="502"/>
                    <a:pt x="1103" y="452"/>
                  </a:cubicBezTo>
                  <a:cubicBezTo>
                    <a:pt x="1128" y="427"/>
                    <a:pt x="1153" y="402"/>
                    <a:pt x="1178" y="377"/>
                  </a:cubicBezTo>
                  <a:cubicBezTo>
                    <a:pt x="1228" y="327"/>
                    <a:pt x="1254" y="201"/>
                    <a:pt x="1203" y="126"/>
                  </a:cubicBezTo>
                  <a:cubicBezTo>
                    <a:pt x="1162" y="64"/>
                    <a:pt x="1087" y="19"/>
                    <a:pt x="1020" y="19"/>
                  </a:cubicBezTo>
                  <a:cubicBezTo>
                    <a:pt x="1005" y="19"/>
                    <a:pt x="991" y="21"/>
                    <a:pt x="978" y="26"/>
                  </a:cubicBezTo>
                  <a:cubicBezTo>
                    <a:pt x="878" y="26"/>
                    <a:pt x="802" y="76"/>
                    <a:pt x="777" y="151"/>
                  </a:cubicBezTo>
                  <a:cubicBezTo>
                    <a:pt x="752" y="251"/>
                    <a:pt x="802" y="402"/>
                    <a:pt x="677" y="402"/>
                  </a:cubicBezTo>
                  <a:cubicBezTo>
                    <a:pt x="577" y="402"/>
                    <a:pt x="502" y="226"/>
                    <a:pt x="452" y="176"/>
                  </a:cubicBezTo>
                  <a:cubicBezTo>
                    <a:pt x="401" y="76"/>
                    <a:pt x="326" y="1"/>
                    <a:pt x="2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5" name="Google Shape;3375;p22"/>
            <p:cNvSpPr/>
            <p:nvPr/>
          </p:nvSpPr>
          <p:spPr>
            <a:xfrm>
              <a:off x="1251009" y="3620386"/>
              <a:ext cx="28023" cy="28571"/>
            </a:xfrm>
            <a:custGeom>
              <a:avLst/>
              <a:gdLst/>
              <a:ahLst/>
              <a:cxnLst/>
              <a:rect l="l" t="t" r="r" b="b"/>
              <a:pathLst>
                <a:path w="1279" h="1304" extrusionOk="0">
                  <a:moveTo>
                    <a:pt x="301" y="0"/>
                  </a:moveTo>
                  <a:cubicBezTo>
                    <a:pt x="251" y="0"/>
                    <a:pt x="226" y="0"/>
                    <a:pt x="176" y="25"/>
                  </a:cubicBezTo>
                  <a:cubicBezTo>
                    <a:pt x="76" y="75"/>
                    <a:pt x="1" y="201"/>
                    <a:pt x="26" y="326"/>
                  </a:cubicBezTo>
                  <a:cubicBezTo>
                    <a:pt x="26" y="451"/>
                    <a:pt x="126" y="552"/>
                    <a:pt x="226" y="577"/>
                  </a:cubicBezTo>
                  <a:cubicBezTo>
                    <a:pt x="276" y="602"/>
                    <a:pt x="327" y="602"/>
                    <a:pt x="377" y="602"/>
                  </a:cubicBezTo>
                  <a:cubicBezTo>
                    <a:pt x="402" y="627"/>
                    <a:pt x="452" y="652"/>
                    <a:pt x="452" y="702"/>
                  </a:cubicBezTo>
                  <a:cubicBezTo>
                    <a:pt x="477" y="752"/>
                    <a:pt x="452" y="802"/>
                    <a:pt x="402" y="827"/>
                  </a:cubicBezTo>
                  <a:cubicBezTo>
                    <a:pt x="377" y="852"/>
                    <a:pt x="327" y="877"/>
                    <a:pt x="276" y="928"/>
                  </a:cubicBezTo>
                  <a:cubicBezTo>
                    <a:pt x="201" y="1003"/>
                    <a:pt x="176" y="1153"/>
                    <a:pt x="251" y="1228"/>
                  </a:cubicBezTo>
                  <a:cubicBezTo>
                    <a:pt x="289" y="1278"/>
                    <a:pt x="345" y="1303"/>
                    <a:pt x="402" y="1303"/>
                  </a:cubicBezTo>
                  <a:cubicBezTo>
                    <a:pt x="458" y="1303"/>
                    <a:pt x="515" y="1278"/>
                    <a:pt x="552" y="1228"/>
                  </a:cubicBezTo>
                  <a:cubicBezTo>
                    <a:pt x="602" y="1128"/>
                    <a:pt x="602" y="1003"/>
                    <a:pt x="677" y="928"/>
                  </a:cubicBezTo>
                  <a:lnTo>
                    <a:pt x="728" y="928"/>
                  </a:lnTo>
                  <a:cubicBezTo>
                    <a:pt x="778" y="953"/>
                    <a:pt x="828" y="1003"/>
                    <a:pt x="853" y="1028"/>
                  </a:cubicBezTo>
                  <a:cubicBezTo>
                    <a:pt x="878" y="1078"/>
                    <a:pt x="903" y="1103"/>
                    <a:pt x="953" y="1128"/>
                  </a:cubicBezTo>
                  <a:cubicBezTo>
                    <a:pt x="991" y="1153"/>
                    <a:pt x="1035" y="1166"/>
                    <a:pt x="1078" y="1166"/>
                  </a:cubicBezTo>
                  <a:cubicBezTo>
                    <a:pt x="1122" y="1166"/>
                    <a:pt x="1166" y="1153"/>
                    <a:pt x="1204" y="1128"/>
                  </a:cubicBezTo>
                  <a:cubicBezTo>
                    <a:pt x="1279" y="1053"/>
                    <a:pt x="1279" y="928"/>
                    <a:pt x="1204" y="877"/>
                  </a:cubicBezTo>
                  <a:cubicBezTo>
                    <a:pt x="1154" y="852"/>
                    <a:pt x="1104" y="852"/>
                    <a:pt x="1053" y="852"/>
                  </a:cubicBezTo>
                  <a:cubicBezTo>
                    <a:pt x="1003" y="852"/>
                    <a:pt x="928" y="827"/>
                    <a:pt x="928" y="802"/>
                  </a:cubicBezTo>
                  <a:cubicBezTo>
                    <a:pt x="903" y="727"/>
                    <a:pt x="953" y="652"/>
                    <a:pt x="1028" y="627"/>
                  </a:cubicBezTo>
                  <a:cubicBezTo>
                    <a:pt x="1053" y="627"/>
                    <a:pt x="1078" y="602"/>
                    <a:pt x="1129" y="577"/>
                  </a:cubicBezTo>
                  <a:cubicBezTo>
                    <a:pt x="1204" y="552"/>
                    <a:pt x="1229" y="426"/>
                    <a:pt x="1204" y="351"/>
                  </a:cubicBezTo>
                  <a:cubicBezTo>
                    <a:pt x="1179" y="276"/>
                    <a:pt x="1104" y="201"/>
                    <a:pt x="1003" y="176"/>
                  </a:cubicBezTo>
                  <a:cubicBezTo>
                    <a:pt x="928" y="176"/>
                    <a:pt x="828" y="201"/>
                    <a:pt x="803" y="276"/>
                  </a:cubicBezTo>
                  <a:cubicBezTo>
                    <a:pt x="759" y="342"/>
                    <a:pt x="753" y="485"/>
                    <a:pt x="668" y="485"/>
                  </a:cubicBezTo>
                  <a:cubicBezTo>
                    <a:pt x="656" y="485"/>
                    <a:pt x="643" y="483"/>
                    <a:pt x="627" y="476"/>
                  </a:cubicBezTo>
                  <a:cubicBezTo>
                    <a:pt x="527" y="451"/>
                    <a:pt x="502" y="301"/>
                    <a:pt x="477" y="201"/>
                  </a:cubicBezTo>
                  <a:cubicBezTo>
                    <a:pt x="452" y="126"/>
                    <a:pt x="402" y="25"/>
                    <a:pt x="3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6" name="Google Shape;3376;p22"/>
            <p:cNvSpPr/>
            <p:nvPr/>
          </p:nvSpPr>
          <p:spPr>
            <a:xfrm>
              <a:off x="744208" y="3790584"/>
              <a:ext cx="29644" cy="33106"/>
            </a:xfrm>
            <a:custGeom>
              <a:avLst/>
              <a:gdLst/>
              <a:ahLst/>
              <a:cxnLst/>
              <a:rect l="l" t="t" r="r" b="b"/>
              <a:pathLst>
                <a:path w="1353" h="1511" extrusionOk="0">
                  <a:moveTo>
                    <a:pt x="806" y="1"/>
                  </a:moveTo>
                  <a:cubicBezTo>
                    <a:pt x="729" y="1"/>
                    <a:pt x="649" y="28"/>
                    <a:pt x="600" y="77"/>
                  </a:cubicBezTo>
                  <a:cubicBezTo>
                    <a:pt x="500" y="152"/>
                    <a:pt x="475" y="302"/>
                    <a:pt x="525" y="403"/>
                  </a:cubicBezTo>
                  <a:cubicBezTo>
                    <a:pt x="550" y="453"/>
                    <a:pt x="575" y="478"/>
                    <a:pt x="575" y="528"/>
                  </a:cubicBezTo>
                  <a:cubicBezTo>
                    <a:pt x="600" y="578"/>
                    <a:pt x="600" y="603"/>
                    <a:pt x="575" y="653"/>
                  </a:cubicBezTo>
                  <a:cubicBezTo>
                    <a:pt x="561" y="683"/>
                    <a:pt x="529" y="695"/>
                    <a:pt x="495" y="695"/>
                  </a:cubicBezTo>
                  <a:cubicBezTo>
                    <a:pt x="471" y="695"/>
                    <a:pt x="446" y="689"/>
                    <a:pt x="425" y="678"/>
                  </a:cubicBezTo>
                  <a:cubicBezTo>
                    <a:pt x="375" y="678"/>
                    <a:pt x="325" y="653"/>
                    <a:pt x="274" y="653"/>
                  </a:cubicBezTo>
                  <a:cubicBezTo>
                    <a:pt x="261" y="650"/>
                    <a:pt x="248" y="648"/>
                    <a:pt x="234" y="648"/>
                  </a:cubicBezTo>
                  <a:cubicBezTo>
                    <a:pt x="143" y="648"/>
                    <a:pt x="46" y="717"/>
                    <a:pt x="24" y="804"/>
                  </a:cubicBezTo>
                  <a:cubicBezTo>
                    <a:pt x="1" y="918"/>
                    <a:pt x="62" y="1032"/>
                    <a:pt x="168" y="1032"/>
                  </a:cubicBezTo>
                  <a:cubicBezTo>
                    <a:pt x="178" y="1032"/>
                    <a:pt x="188" y="1031"/>
                    <a:pt x="199" y="1029"/>
                  </a:cubicBezTo>
                  <a:cubicBezTo>
                    <a:pt x="288" y="1029"/>
                    <a:pt x="378" y="950"/>
                    <a:pt x="467" y="950"/>
                  </a:cubicBezTo>
                  <a:cubicBezTo>
                    <a:pt x="478" y="950"/>
                    <a:pt x="489" y="951"/>
                    <a:pt x="500" y="954"/>
                  </a:cubicBezTo>
                  <a:cubicBezTo>
                    <a:pt x="525" y="979"/>
                    <a:pt x="525" y="979"/>
                    <a:pt x="525" y="979"/>
                  </a:cubicBezTo>
                  <a:cubicBezTo>
                    <a:pt x="550" y="979"/>
                    <a:pt x="550" y="1004"/>
                    <a:pt x="550" y="1004"/>
                  </a:cubicBezTo>
                  <a:cubicBezTo>
                    <a:pt x="550" y="1079"/>
                    <a:pt x="550" y="1129"/>
                    <a:pt x="525" y="1180"/>
                  </a:cubicBezTo>
                  <a:cubicBezTo>
                    <a:pt x="525" y="1230"/>
                    <a:pt x="525" y="1255"/>
                    <a:pt x="525" y="1305"/>
                  </a:cubicBezTo>
                  <a:cubicBezTo>
                    <a:pt x="525" y="1380"/>
                    <a:pt x="575" y="1480"/>
                    <a:pt x="675" y="1505"/>
                  </a:cubicBezTo>
                  <a:cubicBezTo>
                    <a:pt x="689" y="1509"/>
                    <a:pt x="702" y="1510"/>
                    <a:pt x="715" y="1510"/>
                  </a:cubicBezTo>
                  <a:cubicBezTo>
                    <a:pt x="800" y="1510"/>
                    <a:pt x="873" y="1442"/>
                    <a:pt x="851" y="1355"/>
                  </a:cubicBezTo>
                  <a:cubicBezTo>
                    <a:pt x="851" y="1305"/>
                    <a:pt x="826" y="1255"/>
                    <a:pt x="776" y="1230"/>
                  </a:cubicBezTo>
                  <a:cubicBezTo>
                    <a:pt x="751" y="1180"/>
                    <a:pt x="751" y="1129"/>
                    <a:pt x="776" y="1079"/>
                  </a:cubicBezTo>
                  <a:cubicBezTo>
                    <a:pt x="788" y="1054"/>
                    <a:pt x="820" y="1042"/>
                    <a:pt x="854" y="1042"/>
                  </a:cubicBezTo>
                  <a:cubicBezTo>
                    <a:pt x="889" y="1042"/>
                    <a:pt x="926" y="1054"/>
                    <a:pt x="951" y="1079"/>
                  </a:cubicBezTo>
                  <a:cubicBezTo>
                    <a:pt x="976" y="1079"/>
                    <a:pt x="1026" y="1104"/>
                    <a:pt x="1051" y="1104"/>
                  </a:cubicBezTo>
                  <a:cubicBezTo>
                    <a:pt x="1072" y="1118"/>
                    <a:pt x="1095" y="1125"/>
                    <a:pt x="1119" y="1125"/>
                  </a:cubicBezTo>
                  <a:cubicBezTo>
                    <a:pt x="1179" y="1125"/>
                    <a:pt x="1241" y="1083"/>
                    <a:pt x="1277" y="1029"/>
                  </a:cubicBezTo>
                  <a:cubicBezTo>
                    <a:pt x="1352" y="979"/>
                    <a:pt x="1352" y="854"/>
                    <a:pt x="1302" y="779"/>
                  </a:cubicBezTo>
                  <a:cubicBezTo>
                    <a:pt x="1281" y="717"/>
                    <a:pt x="1210" y="672"/>
                    <a:pt x="1143" y="672"/>
                  </a:cubicBezTo>
                  <a:cubicBezTo>
                    <a:pt x="1129" y="672"/>
                    <a:pt x="1115" y="674"/>
                    <a:pt x="1102" y="678"/>
                  </a:cubicBezTo>
                  <a:cubicBezTo>
                    <a:pt x="1055" y="678"/>
                    <a:pt x="978" y="727"/>
                    <a:pt x="915" y="727"/>
                  </a:cubicBezTo>
                  <a:cubicBezTo>
                    <a:pt x="878" y="727"/>
                    <a:pt x="845" y="710"/>
                    <a:pt x="826" y="653"/>
                  </a:cubicBezTo>
                  <a:cubicBezTo>
                    <a:pt x="801" y="553"/>
                    <a:pt x="926" y="453"/>
                    <a:pt x="976" y="378"/>
                  </a:cubicBezTo>
                  <a:cubicBezTo>
                    <a:pt x="1026" y="302"/>
                    <a:pt x="1076" y="202"/>
                    <a:pt x="1026" y="102"/>
                  </a:cubicBezTo>
                  <a:cubicBezTo>
                    <a:pt x="1001" y="77"/>
                    <a:pt x="976" y="52"/>
                    <a:pt x="926" y="27"/>
                  </a:cubicBezTo>
                  <a:cubicBezTo>
                    <a:pt x="891" y="9"/>
                    <a:pt x="849" y="1"/>
                    <a:pt x="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7" name="Google Shape;3377;p22"/>
            <p:cNvSpPr/>
            <p:nvPr/>
          </p:nvSpPr>
          <p:spPr>
            <a:xfrm>
              <a:off x="1306485" y="3272893"/>
              <a:ext cx="30214" cy="33413"/>
            </a:xfrm>
            <a:custGeom>
              <a:avLst/>
              <a:gdLst/>
              <a:ahLst/>
              <a:cxnLst/>
              <a:rect l="l" t="t" r="r" b="b"/>
              <a:pathLst>
                <a:path w="1379" h="1525" extrusionOk="0">
                  <a:moveTo>
                    <a:pt x="809" y="0"/>
                  </a:moveTo>
                  <a:cubicBezTo>
                    <a:pt x="739" y="0"/>
                    <a:pt x="670" y="27"/>
                    <a:pt x="627" y="71"/>
                  </a:cubicBezTo>
                  <a:cubicBezTo>
                    <a:pt x="526" y="171"/>
                    <a:pt x="501" y="296"/>
                    <a:pt x="551" y="422"/>
                  </a:cubicBezTo>
                  <a:cubicBezTo>
                    <a:pt x="551" y="447"/>
                    <a:pt x="577" y="497"/>
                    <a:pt x="602" y="522"/>
                  </a:cubicBezTo>
                  <a:cubicBezTo>
                    <a:pt x="627" y="572"/>
                    <a:pt x="627" y="622"/>
                    <a:pt x="602" y="647"/>
                  </a:cubicBezTo>
                  <a:cubicBezTo>
                    <a:pt x="551" y="697"/>
                    <a:pt x="501" y="697"/>
                    <a:pt x="451" y="697"/>
                  </a:cubicBezTo>
                  <a:cubicBezTo>
                    <a:pt x="401" y="672"/>
                    <a:pt x="351" y="647"/>
                    <a:pt x="301" y="647"/>
                  </a:cubicBezTo>
                  <a:cubicBezTo>
                    <a:pt x="284" y="644"/>
                    <a:pt x="268" y="642"/>
                    <a:pt x="252" y="642"/>
                  </a:cubicBezTo>
                  <a:cubicBezTo>
                    <a:pt x="144" y="642"/>
                    <a:pt x="47" y="710"/>
                    <a:pt x="25" y="797"/>
                  </a:cubicBezTo>
                  <a:cubicBezTo>
                    <a:pt x="0" y="923"/>
                    <a:pt x="100" y="1048"/>
                    <a:pt x="226" y="1048"/>
                  </a:cubicBezTo>
                  <a:cubicBezTo>
                    <a:pt x="315" y="1048"/>
                    <a:pt x="404" y="969"/>
                    <a:pt x="493" y="969"/>
                  </a:cubicBezTo>
                  <a:cubicBezTo>
                    <a:pt x="504" y="969"/>
                    <a:pt x="515" y="970"/>
                    <a:pt x="526" y="973"/>
                  </a:cubicBezTo>
                  <a:lnTo>
                    <a:pt x="551" y="973"/>
                  </a:lnTo>
                  <a:cubicBezTo>
                    <a:pt x="551" y="998"/>
                    <a:pt x="551" y="998"/>
                    <a:pt x="551" y="1023"/>
                  </a:cubicBezTo>
                  <a:cubicBezTo>
                    <a:pt x="577" y="1073"/>
                    <a:pt x="551" y="1123"/>
                    <a:pt x="551" y="1173"/>
                  </a:cubicBezTo>
                  <a:cubicBezTo>
                    <a:pt x="551" y="1224"/>
                    <a:pt x="551" y="1249"/>
                    <a:pt x="551" y="1299"/>
                  </a:cubicBezTo>
                  <a:cubicBezTo>
                    <a:pt x="551" y="1399"/>
                    <a:pt x="602" y="1499"/>
                    <a:pt x="702" y="1524"/>
                  </a:cubicBezTo>
                  <a:cubicBezTo>
                    <a:pt x="777" y="1524"/>
                    <a:pt x="902" y="1449"/>
                    <a:pt x="877" y="1349"/>
                  </a:cubicBezTo>
                  <a:cubicBezTo>
                    <a:pt x="877" y="1299"/>
                    <a:pt x="827" y="1274"/>
                    <a:pt x="802" y="1224"/>
                  </a:cubicBezTo>
                  <a:cubicBezTo>
                    <a:pt x="777" y="1173"/>
                    <a:pt x="752" y="1123"/>
                    <a:pt x="777" y="1073"/>
                  </a:cubicBezTo>
                  <a:cubicBezTo>
                    <a:pt x="798" y="1052"/>
                    <a:pt x="828" y="1044"/>
                    <a:pt x="860" y="1044"/>
                  </a:cubicBezTo>
                  <a:cubicBezTo>
                    <a:pt x="903" y="1044"/>
                    <a:pt x="949" y="1059"/>
                    <a:pt x="978" y="1073"/>
                  </a:cubicBezTo>
                  <a:cubicBezTo>
                    <a:pt x="1003" y="1098"/>
                    <a:pt x="1028" y="1098"/>
                    <a:pt x="1078" y="1123"/>
                  </a:cubicBezTo>
                  <a:cubicBezTo>
                    <a:pt x="1097" y="1130"/>
                    <a:pt x="1117" y="1133"/>
                    <a:pt x="1138" y="1133"/>
                  </a:cubicBezTo>
                  <a:cubicBezTo>
                    <a:pt x="1200" y="1133"/>
                    <a:pt x="1266" y="1104"/>
                    <a:pt x="1303" y="1048"/>
                  </a:cubicBezTo>
                  <a:cubicBezTo>
                    <a:pt x="1353" y="973"/>
                    <a:pt x="1379" y="873"/>
                    <a:pt x="1328" y="797"/>
                  </a:cubicBezTo>
                  <a:cubicBezTo>
                    <a:pt x="1308" y="714"/>
                    <a:pt x="1235" y="666"/>
                    <a:pt x="1168" y="666"/>
                  </a:cubicBezTo>
                  <a:cubicBezTo>
                    <a:pt x="1154" y="666"/>
                    <a:pt x="1141" y="668"/>
                    <a:pt x="1128" y="672"/>
                  </a:cubicBezTo>
                  <a:cubicBezTo>
                    <a:pt x="1080" y="688"/>
                    <a:pt x="1003" y="734"/>
                    <a:pt x="940" y="734"/>
                  </a:cubicBezTo>
                  <a:cubicBezTo>
                    <a:pt x="903" y="734"/>
                    <a:pt x="871" y="718"/>
                    <a:pt x="852" y="672"/>
                  </a:cubicBezTo>
                  <a:cubicBezTo>
                    <a:pt x="827" y="572"/>
                    <a:pt x="952" y="447"/>
                    <a:pt x="978" y="371"/>
                  </a:cubicBezTo>
                  <a:cubicBezTo>
                    <a:pt x="1053" y="296"/>
                    <a:pt x="1078" y="196"/>
                    <a:pt x="1053" y="121"/>
                  </a:cubicBezTo>
                  <a:cubicBezTo>
                    <a:pt x="1028" y="71"/>
                    <a:pt x="1003" y="46"/>
                    <a:pt x="952" y="46"/>
                  </a:cubicBezTo>
                  <a:cubicBezTo>
                    <a:pt x="910" y="14"/>
                    <a:pt x="860" y="0"/>
                    <a:pt x="8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8" name="Google Shape;3378;p22"/>
            <p:cNvSpPr/>
            <p:nvPr/>
          </p:nvSpPr>
          <p:spPr>
            <a:xfrm>
              <a:off x="1279580" y="3365134"/>
              <a:ext cx="29666" cy="33413"/>
            </a:xfrm>
            <a:custGeom>
              <a:avLst/>
              <a:gdLst/>
              <a:ahLst/>
              <a:cxnLst/>
              <a:rect l="l" t="t" r="r" b="b"/>
              <a:pathLst>
                <a:path w="1354" h="1525" extrusionOk="0">
                  <a:moveTo>
                    <a:pt x="784" y="1"/>
                  </a:moveTo>
                  <a:cubicBezTo>
                    <a:pt x="714" y="1"/>
                    <a:pt x="645" y="28"/>
                    <a:pt x="602" y="71"/>
                  </a:cubicBezTo>
                  <a:cubicBezTo>
                    <a:pt x="501" y="171"/>
                    <a:pt x="476" y="297"/>
                    <a:pt x="526" y="422"/>
                  </a:cubicBezTo>
                  <a:cubicBezTo>
                    <a:pt x="526" y="447"/>
                    <a:pt x="551" y="497"/>
                    <a:pt x="576" y="522"/>
                  </a:cubicBezTo>
                  <a:cubicBezTo>
                    <a:pt x="602" y="572"/>
                    <a:pt x="602" y="623"/>
                    <a:pt x="576" y="648"/>
                  </a:cubicBezTo>
                  <a:cubicBezTo>
                    <a:pt x="551" y="698"/>
                    <a:pt x="476" y="698"/>
                    <a:pt x="426" y="698"/>
                  </a:cubicBezTo>
                  <a:cubicBezTo>
                    <a:pt x="376" y="673"/>
                    <a:pt x="326" y="648"/>
                    <a:pt x="276" y="648"/>
                  </a:cubicBezTo>
                  <a:cubicBezTo>
                    <a:pt x="263" y="644"/>
                    <a:pt x="249" y="643"/>
                    <a:pt x="235" y="643"/>
                  </a:cubicBezTo>
                  <a:cubicBezTo>
                    <a:pt x="144" y="643"/>
                    <a:pt x="47" y="711"/>
                    <a:pt x="25" y="798"/>
                  </a:cubicBezTo>
                  <a:cubicBezTo>
                    <a:pt x="0" y="923"/>
                    <a:pt x="75" y="1049"/>
                    <a:pt x="201" y="1049"/>
                  </a:cubicBezTo>
                  <a:cubicBezTo>
                    <a:pt x="290" y="1049"/>
                    <a:pt x="379" y="969"/>
                    <a:pt x="468" y="969"/>
                  </a:cubicBezTo>
                  <a:cubicBezTo>
                    <a:pt x="479" y="969"/>
                    <a:pt x="490" y="971"/>
                    <a:pt x="501" y="973"/>
                  </a:cubicBezTo>
                  <a:cubicBezTo>
                    <a:pt x="526" y="973"/>
                    <a:pt x="526" y="973"/>
                    <a:pt x="526" y="999"/>
                  </a:cubicBezTo>
                  <a:cubicBezTo>
                    <a:pt x="551" y="999"/>
                    <a:pt x="551" y="999"/>
                    <a:pt x="551" y="1024"/>
                  </a:cubicBezTo>
                  <a:cubicBezTo>
                    <a:pt x="551" y="1074"/>
                    <a:pt x="551" y="1124"/>
                    <a:pt x="526" y="1174"/>
                  </a:cubicBezTo>
                  <a:cubicBezTo>
                    <a:pt x="526" y="1224"/>
                    <a:pt x="526" y="1249"/>
                    <a:pt x="526" y="1299"/>
                  </a:cubicBezTo>
                  <a:cubicBezTo>
                    <a:pt x="526" y="1400"/>
                    <a:pt x="576" y="1500"/>
                    <a:pt x="677" y="1525"/>
                  </a:cubicBezTo>
                  <a:cubicBezTo>
                    <a:pt x="752" y="1525"/>
                    <a:pt x="877" y="1450"/>
                    <a:pt x="852" y="1349"/>
                  </a:cubicBezTo>
                  <a:cubicBezTo>
                    <a:pt x="852" y="1299"/>
                    <a:pt x="802" y="1274"/>
                    <a:pt x="777" y="1224"/>
                  </a:cubicBezTo>
                  <a:cubicBezTo>
                    <a:pt x="752" y="1174"/>
                    <a:pt x="727" y="1124"/>
                    <a:pt x="777" y="1074"/>
                  </a:cubicBezTo>
                  <a:cubicBezTo>
                    <a:pt x="788" y="1053"/>
                    <a:pt x="812" y="1045"/>
                    <a:pt x="840" y="1045"/>
                  </a:cubicBezTo>
                  <a:cubicBezTo>
                    <a:pt x="878" y="1045"/>
                    <a:pt x="923" y="1059"/>
                    <a:pt x="952" y="1074"/>
                  </a:cubicBezTo>
                  <a:cubicBezTo>
                    <a:pt x="977" y="1099"/>
                    <a:pt x="1003" y="1099"/>
                    <a:pt x="1053" y="1124"/>
                  </a:cubicBezTo>
                  <a:cubicBezTo>
                    <a:pt x="1071" y="1130"/>
                    <a:pt x="1092" y="1133"/>
                    <a:pt x="1113" y="1133"/>
                  </a:cubicBezTo>
                  <a:cubicBezTo>
                    <a:pt x="1175" y="1133"/>
                    <a:pt x="1241" y="1105"/>
                    <a:pt x="1278" y="1049"/>
                  </a:cubicBezTo>
                  <a:cubicBezTo>
                    <a:pt x="1353" y="973"/>
                    <a:pt x="1353" y="873"/>
                    <a:pt x="1303" y="798"/>
                  </a:cubicBezTo>
                  <a:cubicBezTo>
                    <a:pt x="1282" y="733"/>
                    <a:pt x="1203" y="668"/>
                    <a:pt x="1134" y="668"/>
                  </a:cubicBezTo>
                  <a:cubicBezTo>
                    <a:pt x="1123" y="668"/>
                    <a:pt x="1113" y="669"/>
                    <a:pt x="1103" y="673"/>
                  </a:cubicBezTo>
                  <a:cubicBezTo>
                    <a:pt x="1055" y="689"/>
                    <a:pt x="978" y="734"/>
                    <a:pt x="914" y="734"/>
                  </a:cubicBezTo>
                  <a:cubicBezTo>
                    <a:pt x="878" y="734"/>
                    <a:pt x="846" y="719"/>
                    <a:pt x="827" y="673"/>
                  </a:cubicBezTo>
                  <a:cubicBezTo>
                    <a:pt x="802" y="572"/>
                    <a:pt x="927" y="447"/>
                    <a:pt x="977" y="372"/>
                  </a:cubicBezTo>
                  <a:cubicBezTo>
                    <a:pt x="1028" y="297"/>
                    <a:pt x="1078" y="197"/>
                    <a:pt x="1028" y="121"/>
                  </a:cubicBezTo>
                  <a:cubicBezTo>
                    <a:pt x="1003" y="71"/>
                    <a:pt x="977" y="46"/>
                    <a:pt x="927" y="46"/>
                  </a:cubicBezTo>
                  <a:cubicBezTo>
                    <a:pt x="885" y="15"/>
                    <a:pt x="835" y="1"/>
                    <a:pt x="7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9" name="Google Shape;3379;p22"/>
            <p:cNvSpPr/>
            <p:nvPr/>
          </p:nvSpPr>
          <p:spPr>
            <a:xfrm>
              <a:off x="977002" y="3131091"/>
              <a:ext cx="30214" cy="33084"/>
            </a:xfrm>
            <a:custGeom>
              <a:avLst/>
              <a:gdLst/>
              <a:ahLst/>
              <a:cxnLst/>
              <a:rect l="l" t="t" r="r" b="b"/>
              <a:pathLst>
                <a:path w="1379" h="1510" extrusionOk="0">
                  <a:moveTo>
                    <a:pt x="833" y="0"/>
                  </a:moveTo>
                  <a:cubicBezTo>
                    <a:pt x="755" y="0"/>
                    <a:pt x="676" y="28"/>
                    <a:pt x="627" y="76"/>
                  </a:cubicBezTo>
                  <a:cubicBezTo>
                    <a:pt x="527" y="152"/>
                    <a:pt x="502" y="302"/>
                    <a:pt x="552" y="402"/>
                  </a:cubicBezTo>
                  <a:cubicBezTo>
                    <a:pt x="552" y="452"/>
                    <a:pt x="577" y="477"/>
                    <a:pt x="602" y="528"/>
                  </a:cubicBezTo>
                  <a:cubicBezTo>
                    <a:pt x="627" y="553"/>
                    <a:pt x="627" y="603"/>
                    <a:pt x="602" y="653"/>
                  </a:cubicBezTo>
                  <a:cubicBezTo>
                    <a:pt x="566" y="671"/>
                    <a:pt x="531" y="688"/>
                    <a:pt x="496" y="688"/>
                  </a:cubicBezTo>
                  <a:cubicBezTo>
                    <a:pt x="481" y="688"/>
                    <a:pt x="466" y="685"/>
                    <a:pt x="452" y="678"/>
                  </a:cubicBezTo>
                  <a:cubicBezTo>
                    <a:pt x="401" y="678"/>
                    <a:pt x="351" y="653"/>
                    <a:pt x="301" y="628"/>
                  </a:cubicBezTo>
                  <a:cubicBezTo>
                    <a:pt x="176" y="628"/>
                    <a:pt x="51" y="678"/>
                    <a:pt x="25" y="803"/>
                  </a:cubicBezTo>
                  <a:cubicBezTo>
                    <a:pt x="0" y="904"/>
                    <a:pt x="101" y="1029"/>
                    <a:pt x="226" y="1029"/>
                  </a:cubicBezTo>
                  <a:cubicBezTo>
                    <a:pt x="315" y="1029"/>
                    <a:pt x="404" y="950"/>
                    <a:pt x="493" y="950"/>
                  </a:cubicBezTo>
                  <a:cubicBezTo>
                    <a:pt x="504" y="950"/>
                    <a:pt x="516" y="951"/>
                    <a:pt x="527" y="954"/>
                  </a:cubicBezTo>
                  <a:cubicBezTo>
                    <a:pt x="552" y="954"/>
                    <a:pt x="552" y="979"/>
                    <a:pt x="552" y="979"/>
                  </a:cubicBezTo>
                  <a:cubicBezTo>
                    <a:pt x="552" y="979"/>
                    <a:pt x="552" y="1004"/>
                    <a:pt x="552" y="1004"/>
                  </a:cubicBezTo>
                  <a:cubicBezTo>
                    <a:pt x="577" y="1054"/>
                    <a:pt x="552" y="1129"/>
                    <a:pt x="552" y="1179"/>
                  </a:cubicBezTo>
                  <a:cubicBezTo>
                    <a:pt x="552" y="1204"/>
                    <a:pt x="552" y="1254"/>
                    <a:pt x="552" y="1279"/>
                  </a:cubicBezTo>
                  <a:cubicBezTo>
                    <a:pt x="552" y="1380"/>
                    <a:pt x="602" y="1480"/>
                    <a:pt x="702" y="1505"/>
                  </a:cubicBezTo>
                  <a:cubicBezTo>
                    <a:pt x="712" y="1508"/>
                    <a:pt x="723" y="1510"/>
                    <a:pt x="734" y="1510"/>
                  </a:cubicBezTo>
                  <a:cubicBezTo>
                    <a:pt x="808" y="1510"/>
                    <a:pt x="899" y="1442"/>
                    <a:pt x="878" y="1355"/>
                  </a:cubicBezTo>
                  <a:cubicBezTo>
                    <a:pt x="878" y="1305"/>
                    <a:pt x="827" y="1254"/>
                    <a:pt x="802" y="1204"/>
                  </a:cubicBezTo>
                  <a:cubicBezTo>
                    <a:pt x="777" y="1179"/>
                    <a:pt x="752" y="1104"/>
                    <a:pt x="777" y="1079"/>
                  </a:cubicBezTo>
                  <a:cubicBezTo>
                    <a:pt x="802" y="1041"/>
                    <a:pt x="840" y="1029"/>
                    <a:pt x="878" y="1029"/>
                  </a:cubicBezTo>
                  <a:cubicBezTo>
                    <a:pt x="915" y="1029"/>
                    <a:pt x="953" y="1041"/>
                    <a:pt x="978" y="1054"/>
                  </a:cubicBezTo>
                  <a:cubicBezTo>
                    <a:pt x="1003" y="1079"/>
                    <a:pt x="1028" y="1104"/>
                    <a:pt x="1078" y="1104"/>
                  </a:cubicBezTo>
                  <a:cubicBezTo>
                    <a:pt x="1099" y="1118"/>
                    <a:pt x="1122" y="1124"/>
                    <a:pt x="1145" y="1124"/>
                  </a:cubicBezTo>
                  <a:cubicBezTo>
                    <a:pt x="1205" y="1124"/>
                    <a:pt x="1268" y="1083"/>
                    <a:pt x="1304" y="1029"/>
                  </a:cubicBezTo>
                  <a:cubicBezTo>
                    <a:pt x="1354" y="954"/>
                    <a:pt x="1379" y="853"/>
                    <a:pt x="1329" y="778"/>
                  </a:cubicBezTo>
                  <a:cubicBezTo>
                    <a:pt x="1304" y="703"/>
                    <a:pt x="1203" y="653"/>
                    <a:pt x="1128" y="653"/>
                  </a:cubicBezTo>
                  <a:cubicBezTo>
                    <a:pt x="1080" y="669"/>
                    <a:pt x="1002" y="726"/>
                    <a:pt x="938" y="726"/>
                  </a:cubicBezTo>
                  <a:cubicBezTo>
                    <a:pt x="902" y="726"/>
                    <a:pt x="871" y="707"/>
                    <a:pt x="853" y="653"/>
                  </a:cubicBezTo>
                  <a:cubicBezTo>
                    <a:pt x="827" y="553"/>
                    <a:pt x="953" y="452"/>
                    <a:pt x="1003" y="377"/>
                  </a:cubicBezTo>
                  <a:cubicBezTo>
                    <a:pt x="1053" y="302"/>
                    <a:pt x="1078" y="202"/>
                    <a:pt x="1053" y="102"/>
                  </a:cubicBezTo>
                  <a:cubicBezTo>
                    <a:pt x="1028" y="76"/>
                    <a:pt x="1003" y="51"/>
                    <a:pt x="953" y="26"/>
                  </a:cubicBezTo>
                  <a:cubicBezTo>
                    <a:pt x="917" y="9"/>
                    <a:pt x="875" y="0"/>
                    <a:pt x="8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0" name="Google Shape;3380;p22"/>
            <p:cNvSpPr/>
            <p:nvPr/>
          </p:nvSpPr>
          <p:spPr>
            <a:xfrm>
              <a:off x="814452" y="3189284"/>
              <a:ext cx="29688" cy="33106"/>
            </a:xfrm>
            <a:custGeom>
              <a:avLst/>
              <a:gdLst/>
              <a:ahLst/>
              <a:cxnLst/>
              <a:rect l="l" t="t" r="r" b="b"/>
              <a:pathLst>
                <a:path w="1355" h="1511" extrusionOk="0">
                  <a:moveTo>
                    <a:pt x="832" y="1"/>
                  </a:moveTo>
                  <a:cubicBezTo>
                    <a:pt x="753" y="1"/>
                    <a:pt x="667" y="29"/>
                    <a:pt x="602" y="77"/>
                  </a:cubicBezTo>
                  <a:cubicBezTo>
                    <a:pt x="527" y="152"/>
                    <a:pt x="502" y="303"/>
                    <a:pt x="527" y="403"/>
                  </a:cubicBezTo>
                  <a:cubicBezTo>
                    <a:pt x="552" y="453"/>
                    <a:pt x="577" y="478"/>
                    <a:pt x="602" y="528"/>
                  </a:cubicBezTo>
                  <a:cubicBezTo>
                    <a:pt x="602" y="553"/>
                    <a:pt x="602" y="603"/>
                    <a:pt x="577" y="654"/>
                  </a:cubicBezTo>
                  <a:cubicBezTo>
                    <a:pt x="560" y="671"/>
                    <a:pt x="529" y="689"/>
                    <a:pt x="495" y="689"/>
                  </a:cubicBezTo>
                  <a:cubicBezTo>
                    <a:pt x="481" y="689"/>
                    <a:pt x="467" y="686"/>
                    <a:pt x="452" y="679"/>
                  </a:cubicBezTo>
                  <a:cubicBezTo>
                    <a:pt x="402" y="679"/>
                    <a:pt x="352" y="654"/>
                    <a:pt x="302" y="628"/>
                  </a:cubicBezTo>
                  <a:cubicBezTo>
                    <a:pt x="176" y="628"/>
                    <a:pt x="51" y="679"/>
                    <a:pt x="26" y="804"/>
                  </a:cubicBezTo>
                  <a:cubicBezTo>
                    <a:pt x="1" y="904"/>
                    <a:pt x="101" y="1029"/>
                    <a:pt x="201" y="1029"/>
                  </a:cubicBezTo>
                  <a:cubicBezTo>
                    <a:pt x="313" y="1029"/>
                    <a:pt x="404" y="950"/>
                    <a:pt x="494" y="950"/>
                  </a:cubicBezTo>
                  <a:cubicBezTo>
                    <a:pt x="505" y="950"/>
                    <a:pt x="516" y="952"/>
                    <a:pt x="527" y="954"/>
                  </a:cubicBezTo>
                  <a:cubicBezTo>
                    <a:pt x="527" y="954"/>
                    <a:pt x="552" y="979"/>
                    <a:pt x="552" y="979"/>
                  </a:cubicBezTo>
                  <a:cubicBezTo>
                    <a:pt x="552" y="979"/>
                    <a:pt x="552" y="1004"/>
                    <a:pt x="552" y="1004"/>
                  </a:cubicBezTo>
                  <a:cubicBezTo>
                    <a:pt x="552" y="1055"/>
                    <a:pt x="552" y="1130"/>
                    <a:pt x="552" y="1180"/>
                  </a:cubicBezTo>
                  <a:cubicBezTo>
                    <a:pt x="552" y="1205"/>
                    <a:pt x="527" y="1255"/>
                    <a:pt x="527" y="1305"/>
                  </a:cubicBezTo>
                  <a:cubicBezTo>
                    <a:pt x="527" y="1380"/>
                    <a:pt x="602" y="1481"/>
                    <a:pt x="678" y="1506"/>
                  </a:cubicBezTo>
                  <a:cubicBezTo>
                    <a:pt x="691" y="1509"/>
                    <a:pt x="704" y="1511"/>
                    <a:pt x="717" y="1511"/>
                  </a:cubicBezTo>
                  <a:cubicBezTo>
                    <a:pt x="802" y="1511"/>
                    <a:pt x="878" y="1442"/>
                    <a:pt x="878" y="1355"/>
                  </a:cubicBezTo>
                  <a:cubicBezTo>
                    <a:pt x="878" y="1305"/>
                    <a:pt x="828" y="1255"/>
                    <a:pt x="803" y="1230"/>
                  </a:cubicBezTo>
                  <a:cubicBezTo>
                    <a:pt x="778" y="1180"/>
                    <a:pt x="753" y="1105"/>
                    <a:pt x="778" y="1080"/>
                  </a:cubicBezTo>
                  <a:cubicBezTo>
                    <a:pt x="803" y="1042"/>
                    <a:pt x="834" y="1029"/>
                    <a:pt x="869" y="1029"/>
                  </a:cubicBezTo>
                  <a:cubicBezTo>
                    <a:pt x="903" y="1029"/>
                    <a:pt x="941" y="1042"/>
                    <a:pt x="978" y="1055"/>
                  </a:cubicBezTo>
                  <a:cubicBezTo>
                    <a:pt x="1003" y="1080"/>
                    <a:pt x="1028" y="1105"/>
                    <a:pt x="1053" y="1105"/>
                  </a:cubicBezTo>
                  <a:cubicBezTo>
                    <a:pt x="1081" y="1119"/>
                    <a:pt x="1109" y="1125"/>
                    <a:pt x="1136" y="1125"/>
                  </a:cubicBezTo>
                  <a:cubicBezTo>
                    <a:pt x="1206" y="1125"/>
                    <a:pt x="1268" y="1084"/>
                    <a:pt x="1304" y="1029"/>
                  </a:cubicBezTo>
                  <a:cubicBezTo>
                    <a:pt x="1354" y="954"/>
                    <a:pt x="1354" y="854"/>
                    <a:pt x="1329" y="779"/>
                  </a:cubicBezTo>
                  <a:cubicBezTo>
                    <a:pt x="1279" y="704"/>
                    <a:pt x="1204" y="654"/>
                    <a:pt x="1129" y="654"/>
                  </a:cubicBezTo>
                  <a:cubicBezTo>
                    <a:pt x="1065" y="670"/>
                    <a:pt x="991" y="726"/>
                    <a:pt x="932" y="726"/>
                  </a:cubicBezTo>
                  <a:cubicBezTo>
                    <a:pt x="899" y="726"/>
                    <a:pt x="871" y="708"/>
                    <a:pt x="853" y="654"/>
                  </a:cubicBezTo>
                  <a:cubicBezTo>
                    <a:pt x="803" y="553"/>
                    <a:pt x="928" y="453"/>
                    <a:pt x="978" y="378"/>
                  </a:cubicBezTo>
                  <a:cubicBezTo>
                    <a:pt x="1028" y="303"/>
                    <a:pt x="1079" y="202"/>
                    <a:pt x="1028" y="102"/>
                  </a:cubicBezTo>
                  <a:cubicBezTo>
                    <a:pt x="1028" y="77"/>
                    <a:pt x="978" y="52"/>
                    <a:pt x="953" y="27"/>
                  </a:cubicBezTo>
                  <a:cubicBezTo>
                    <a:pt x="918" y="9"/>
                    <a:pt x="876" y="1"/>
                    <a:pt x="8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1" name="Google Shape;3381;p22"/>
            <p:cNvSpPr/>
            <p:nvPr/>
          </p:nvSpPr>
          <p:spPr>
            <a:xfrm>
              <a:off x="1543705" y="3365134"/>
              <a:ext cx="29666" cy="33413"/>
            </a:xfrm>
            <a:custGeom>
              <a:avLst/>
              <a:gdLst/>
              <a:ahLst/>
              <a:cxnLst/>
              <a:rect l="l" t="t" r="r" b="b"/>
              <a:pathLst>
                <a:path w="1354" h="1525" extrusionOk="0">
                  <a:moveTo>
                    <a:pt x="784" y="1"/>
                  </a:moveTo>
                  <a:cubicBezTo>
                    <a:pt x="714" y="1"/>
                    <a:pt x="645" y="28"/>
                    <a:pt x="602" y="71"/>
                  </a:cubicBezTo>
                  <a:cubicBezTo>
                    <a:pt x="501" y="171"/>
                    <a:pt x="476" y="297"/>
                    <a:pt x="527" y="422"/>
                  </a:cubicBezTo>
                  <a:cubicBezTo>
                    <a:pt x="527" y="447"/>
                    <a:pt x="552" y="497"/>
                    <a:pt x="577" y="522"/>
                  </a:cubicBezTo>
                  <a:cubicBezTo>
                    <a:pt x="602" y="572"/>
                    <a:pt x="602" y="623"/>
                    <a:pt x="577" y="648"/>
                  </a:cubicBezTo>
                  <a:cubicBezTo>
                    <a:pt x="552" y="698"/>
                    <a:pt x="476" y="698"/>
                    <a:pt x="426" y="698"/>
                  </a:cubicBezTo>
                  <a:cubicBezTo>
                    <a:pt x="376" y="673"/>
                    <a:pt x="326" y="648"/>
                    <a:pt x="276" y="648"/>
                  </a:cubicBezTo>
                  <a:cubicBezTo>
                    <a:pt x="259" y="644"/>
                    <a:pt x="243" y="643"/>
                    <a:pt x="227" y="643"/>
                  </a:cubicBezTo>
                  <a:cubicBezTo>
                    <a:pt x="120" y="643"/>
                    <a:pt x="25" y="711"/>
                    <a:pt x="25" y="798"/>
                  </a:cubicBezTo>
                  <a:cubicBezTo>
                    <a:pt x="0" y="923"/>
                    <a:pt x="75" y="1049"/>
                    <a:pt x="201" y="1049"/>
                  </a:cubicBezTo>
                  <a:cubicBezTo>
                    <a:pt x="290" y="1049"/>
                    <a:pt x="379" y="969"/>
                    <a:pt x="468" y="969"/>
                  </a:cubicBezTo>
                  <a:cubicBezTo>
                    <a:pt x="479" y="969"/>
                    <a:pt x="490" y="971"/>
                    <a:pt x="501" y="973"/>
                  </a:cubicBezTo>
                  <a:cubicBezTo>
                    <a:pt x="527" y="973"/>
                    <a:pt x="527" y="973"/>
                    <a:pt x="527" y="999"/>
                  </a:cubicBezTo>
                  <a:cubicBezTo>
                    <a:pt x="527" y="999"/>
                    <a:pt x="552" y="999"/>
                    <a:pt x="552" y="1024"/>
                  </a:cubicBezTo>
                  <a:cubicBezTo>
                    <a:pt x="552" y="1074"/>
                    <a:pt x="527" y="1124"/>
                    <a:pt x="527" y="1174"/>
                  </a:cubicBezTo>
                  <a:cubicBezTo>
                    <a:pt x="527" y="1224"/>
                    <a:pt x="527" y="1249"/>
                    <a:pt x="527" y="1299"/>
                  </a:cubicBezTo>
                  <a:cubicBezTo>
                    <a:pt x="527" y="1400"/>
                    <a:pt x="577" y="1500"/>
                    <a:pt x="677" y="1525"/>
                  </a:cubicBezTo>
                  <a:cubicBezTo>
                    <a:pt x="752" y="1525"/>
                    <a:pt x="877" y="1450"/>
                    <a:pt x="852" y="1349"/>
                  </a:cubicBezTo>
                  <a:cubicBezTo>
                    <a:pt x="852" y="1299"/>
                    <a:pt x="802" y="1274"/>
                    <a:pt x="777" y="1224"/>
                  </a:cubicBezTo>
                  <a:cubicBezTo>
                    <a:pt x="752" y="1174"/>
                    <a:pt x="727" y="1124"/>
                    <a:pt x="777" y="1074"/>
                  </a:cubicBezTo>
                  <a:cubicBezTo>
                    <a:pt x="788" y="1053"/>
                    <a:pt x="812" y="1045"/>
                    <a:pt x="840" y="1045"/>
                  </a:cubicBezTo>
                  <a:cubicBezTo>
                    <a:pt x="878" y="1045"/>
                    <a:pt x="924" y="1059"/>
                    <a:pt x="953" y="1074"/>
                  </a:cubicBezTo>
                  <a:cubicBezTo>
                    <a:pt x="978" y="1099"/>
                    <a:pt x="1003" y="1099"/>
                    <a:pt x="1053" y="1124"/>
                  </a:cubicBezTo>
                  <a:cubicBezTo>
                    <a:pt x="1072" y="1130"/>
                    <a:pt x="1092" y="1133"/>
                    <a:pt x="1113" y="1133"/>
                  </a:cubicBezTo>
                  <a:cubicBezTo>
                    <a:pt x="1175" y="1133"/>
                    <a:pt x="1241" y="1105"/>
                    <a:pt x="1278" y="1049"/>
                  </a:cubicBezTo>
                  <a:cubicBezTo>
                    <a:pt x="1329" y="973"/>
                    <a:pt x="1354" y="873"/>
                    <a:pt x="1303" y="798"/>
                  </a:cubicBezTo>
                  <a:cubicBezTo>
                    <a:pt x="1282" y="733"/>
                    <a:pt x="1204" y="668"/>
                    <a:pt x="1134" y="668"/>
                  </a:cubicBezTo>
                  <a:cubicBezTo>
                    <a:pt x="1124" y="668"/>
                    <a:pt x="1113" y="669"/>
                    <a:pt x="1103" y="673"/>
                  </a:cubicBezTo>
                  <a:cubicBezTo>
                    <a:pt x="1055" y="689"/>
                    <a:pt x="978" y="734"/>
                    <a:pt x="915" y="734"/>
                  </a:cubicBezTo>
                  <a:cubicBezTo>
                    <a:pt x="878" y="734"/>
                    <a:pt x="846" y="719"/>
                    <a:pt x="827" y="673"/>
                  </a:cubicBezTo>
                  <a:cubicBezTo>
                    <a:pt x="802" y="572"/>
                    <a:pt x="928" y="447"/>
                    <a:pt x="978" y="372"/>
                  </a:cubicBezTo>
                  <a:cubicBezTo>
                    <a:pt x="1028" y="297"/>
                    <a:pt x="1053" y="197"/>
                    <a:pt x="1028" y="121"/>
                  </a:cubicBezTo>
                  <a:cubicBezTo>
                    <a:pt x="1003" y="71"/>
                    <a:pt x="978" y="46"/>
                    <a:pt x="928" y="46"/>
                  </a:cubicBezTo>
                  <a:cubicBezTo>
                    <a:pt x="886" y="15"/>
                    <a:pt x="835" y="1"/>
                    <a:pt x="784" y="1"/>
                  </a:cubicBezTo>
                  <a:close/>
                </a:path>
              </a:pathLst>
            </a:custGeom>
            <a:solidFill>
              <a:srgbClr val="537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2" name="Google Shape;3382;p22"/>
            <p:cNvSpPr/>
            <p:nvPr/>
          </p:nvSpPr>
          <p:spPr>
            <a:xfrm>
              <a:off x="1883070" y="3480447"/>
              <a:ext cx="29666" cy="32975"/>
            </a:xfrm>
            <a:custGeom>
              <a:avLst/>
              <a:gdLst/>
              <a:ahLst/>
              <a:cxnLst/>
              <a:rect l="l" t="t" r="r" b="b"/>
              <a:pathLst>
                <a:path w="1354" h="1505" extrusionOk="0">
                  <a:moveTo>
                    <a:pt x="797" y="1"/>
                  </a:moveTo>
                  <a:cubicBezTo>
                    <a:pt x="727" y="1"/>
                    <a:pt x="660" y="28"/>
                    <a:pt x="602" y="71"/>
                  </a:cubicBezTo>
                  <a:cubicBezTo>
                    <a:pt x="526" y="147"/>
                    <a:pt x="476" y="297"/>
                    <a:pt x="526" y="422"/>
                  </a:cubicBezTo>
                  <a:cubicBezTo>
                    <a:pt x="551" y="447"/>
                    <a:pt x="576" y="497"/>
                    <a:pt x="602" y="523"/>
                  </a:cubicBezTo>
                  <a:cubicBezTo>
                    <a:pt x="602" y="573"/>
                    <a:pt x="602" y="623"/>
                    <a:pt x="576" y="648"/>
                  </a:cubicBezTo>
                  <a:cubicBezTo>
                    <a:pt x="551" y="698"/>
                    <a:pt x="501" y="698"/>
                    <a:pt x="426" y="698"/>
                  </a:cubicBezTo>
                  <a:cubicBezTo>
                    <a:pt x="376" y="673"/>
                    <a:pt x="351" y="648"/>
                    <a:pt x="276" y="648"/>
                  </a:cubicBezTo>
                  <a:cubicBezTo>
                    <a:pt x="263" y="645"/>
                    <a:pt x="249" y="643"/>
                    <a:pt x="235" y="643"/>
                  </a:cubicBezTo>
                  <a:cubicBezTo>
                    <a:pt x="144" y="643"/>
                    <a:pt x="47" y="711"/>
                    <a:pt x="25" y="798"/>
                  </a:cubicBezTo>
                  <a:cubicBezTo>
                    <a:pt x="0" y="924"/>
                    <a:pt x="100" y="1049"/>
                    <a:pt x="201" y="1049"/>
                  </a:cubicBezTo>
                  <a:cubicBezTo>
                    <a:pt x="312" y="1049"/>
                    <a:pt x="384" y="970"/>
                    <a:pt x="486" y="970"/>
                  </a:cubicBezTo>
                  <a:cubicBezTo>
                    <a:pt x="499" y="970"/>
                    <a:pt x="512" y="971"/>
                    <a:pt x="526" y="974"/>
                  </a:cubicBezTo>
                  <a:lnTo>
                    <a:pt x="551" y="974"/>
                  </a:lnTo>
                  <a:cubicBezTo>
                    <a:pt x="551" y="999"/>
                    <a:pt x="551" y="999"/>
                    <a:pt x="551" y="1024"/>
                  </a:cubicBezTo>
                  <a:cubicBezTo>
                    <a:pt x="551" y="1074"/>
                    <a:pt x="551" y="1124"/>
                    <a:pt x="551" y="1174"/>
                  </a:cubicBezTo>
                  <a:cubicBezTo>
                    <a:pt x="526" y="1224"/>
                    <a:pt x="526" y="1249"/>
                    <a:pt x="526" y="1299"/>
                  </a:cubicBezTo>
                  <a:cubicBezTo>
                    <a:pt x="526" y="1400"/>
                    <a:pt x="602" y="1500"/>
                    <a:pt x="677" y="1500"/>
                  </a:cubicBezTo>
                  <a:cubicBezTo>
                    <a:pt x="690" y="1503"/>
                    <a:pt x="703" y="1505"/>
                    <a:pt x="716" y="1505"/>
                  </a:cubicBezTo>
                  <a:cubicBezTo>
                    <a:pt x="802" y="1505"/>
                    <a:pt x="877" y="1437"/>
                    <a:pt x="877" y="1350"/>
                  </a:cubicBezTo>
                  <a:cubicBezTo>
                    <a:pt x="852" y="1299"/>
                    <a:pt x="827" y="1274"/>
                    <a:pt x="802" y="1224"/>
                  </a:cubicBezTo>
                  <a:cubicBezTo>
                    <a:pt x="777" y="1174"/>
                    <a:pt x="752" y="1124"/>
                    <a:pt x="777" y="1074"/>
                  </a:cubicBezTo>
                  <a:cubicBezTo>
                    <a:pt x="802" y="1049"/>
                    <a:pt x="833" y="1036"/>
                    <a:pt x="868" y="1036"/>
                  </a:cubicBezTo>
                  <a:cubicBezTo>
                    <a:pt x="902" y="1036"/>
                    <a:pt x="940" y="1049"/>
                    <a:pt x="977" y="1074"/>
                  </a:cubicBezTo>
                  <a:cubicBezTo>
                    <a:pt x="1003" y="1099"/>
                    <a:pt x="1028" y="1099"/>
                    <a:pt x="1053" y="1124"/>
                  </a:cubicBezTo>
                  <a:cubicBezTo>
                    <a:pt x="1078" y="1130"/>
                    <a:pt x="1103" y="1133"/>
                    <a:pt x="1127" y="1133"/>
                  </a:cubicBezTo>
                  <a:cubicBezTo>
                    <a:pt x="1200" y="1133"/>
                    <a:pt x="1266" y="1105"/>
                    <a:pt x="1303" y="1049"/>
                  </a:cubicBezTo>
                  <a:cubicBezTo>
                    <a:pt x="1353" y="974"/>
                    <a:pt x="1353" y="873"/>
                    <a:pt x="1328" y="773"/>
                  </a:cubicBezTo>
                  <a:cubicBezTo>
                    <a:pt x="1287" y="711"/>
                    <a:pt x="1229" y="666"/>
                    <a:pt x="1154" y="666"/>
                  </a:cubicBezTo>
                  <a:cubicBezTo>
                    <a:pt x="1138" y="666"/>
                    <a:pt x="1121" y="668"/>
                    <a:pt x="1103" y="673"/>
                  </a:cubicBezTo>
                  <a:cubicBezTo>
                    <a:pt x="1055" y="689"/>
                    <a:pt x="988" y="735"/>
                    <a:pt x="932" y="735"/>
                  </a:cubicBezTo>
                  <a:cubicBezTo>
                    <a:pt x="899" y="735"/>
                    <a:pt x="871" y="719"/>
                    <a:pt x="852" y="673"/>
                  </a:cubicBezTo>
                  <a:cubicBezTo>
                    <a:pt x="802" y="573"/>
                    <a:pt x="927" y="447"/>
                    <a:pt x="977" y="372"/>
                  </a:cubicBezTo>
                  <a:cubicBezTo>
                    <a:pt x="1028" y="297"/>
                    <a:pt x="1078" y="197"/>
                    <a:pt x="1028" y="122"/>
                  </a:cubicBezTo>
                  <a:cubicBezTo>
                    <a:pt x="1003" y="71"/>
                    <a:pt x="977" y="46"/>
                    <a:pt x="952" y="46"/>
                  </a:cubicBezTo>
                  <a:cubicBezTo>
                    <a:pt x="900" y="15"/>
                    <a:pt x="847" y="1"/>
                    <a:pt x="7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3" name="Google Shape;3383;p22"/>
            <p:cNvSpPr/>
            <p:nvPr/>
          </p:nvSpPr>
          <p:spPr>
            <a:xfrm>
              <a:off x="1403130" y="3724700"/>
              <a:ext cx="29666" cy="33084"/>
            </a:xfrm>
            <a:custGeom>
              <a:avLst/>
              <a:gdLst/>
              <a:ahLst/>
              <a:cxnLst/>
              <a:rect l="l" t="t" r="r" b="b"/>
              <a:pathLst>
                <a:path w="1354" h="1510" extrusionOk="0">
                  <a:moveTo>
                    <a:pt x="820" y="0"/>
                  </a:moveTo>
                  <a:cubicBezTo>
                    <a:pt x="742" y="0"/>
                    <a:pt x="666" y="28"/>
                    <a:pt x="602" y="76"/>
                  </a:cubicBezTo>
                  <a:cubicBezTo>
                    <a:pt x="501" y="152"/>
                    <a:pt x="476" y="302"/>
                    <a:pt x="526" y="402"/>
                  </a:cubicBezTo>
                  <a:cubicBezTo>
                    <a:pt x="552" y="452"/>
                    <a:pt x="577" y="477"/>
                    <a:pt x="577" y="527"/>
                  </a:cubicBezTo>
                  <a:cubicBezTo>
                    <a:pt x="602" y="553"/>
                    <a:pt x="602" y="603"/>
                    <a:pt x="577" y="653"/>
                  </a:cubicBezTo>
                  <a:cubicBezTo>
                    <a:pt x="559" y="670"/>
                    <a:pt x="516" y="688"/>
                    <a:pt x="475" y="688"/>
                  </a:cubicBezTo>
                  <a:cubicBezTo>
                    <a:pt x="458" y="688"/>
                    <a:pt x="441" y="685"/>
                    <a:pt x="426" y="678"/>
                  </a:cubicBezTo>
                  <a:cubicBezTo>
                    <a:pt x="376" y="678"/>
                    <a:pt x="326" y="653"/>
                    <a:pt x="276" y="628"/>
                  </a:cubicBezTo>
                  <a:cubicBezTo>
                    <a:pt x="176" y="628"/>
                    <a:pt x="50" y="678"/>
                    <a:pt x="25" y="803"/>
                  </a:cubicBezTo>
                  <a:cubicBezTo>
                    <a:pt x="0" y="903"/>
                    <a:pt x="100" y="1029"/>
                    <a:pt x="201" y="1029"/>
                  </a:cubicBezTo>
                  <a:cubicBezTo>
                    <a:pt x="290" y="1029"/>
                    <a:pt x="379" y="950"/>
                    <a:pt x="468" y="950"/>
                  </a:cubicBezTo>
                  <a:cubicBezTo>
                    <a:pt x="479" y="950"/>
                    <a:pt x="490" y="951"/>
                    <a:pt x="501" y="954"/>
                  </a:cubicBezTo>
                  <a:cubicBezTo>
                    <a:pt x="526" y="954"/>
                    <a:pt x="526" y="979"/>
                    <a:pt x="552" y="979"/>
                  </a:cubicBezTo>
                  <a:cubicBezTo>
                    <a:pt x="552" y="979"/>
                    <a:pt x="552" y="1004"/>
                    <a:pt x="552" y="1004"/>
                  </a:cubicBezTo>
                  <a:cubicBezTo>
                    <a:pt x="552" y="1054"/>
                    <a:pt x="552" y="1129"/>
                    <a:pt x="526" y="1179"/>
                  </a:cubicBezTo>
                  <a:cubicBezTo>
                    <a:pt x="526" y="1204"/>
                    <a:pt x="526" y="1254"/>
                    <a:pt x="526" y="1304"/>
                  </a:cubicBezTo>
                  <a:cubicBezTo>
                    <a:pt x="526" y="1380"/>
                    <a:pt x="577" y="1480"/>
                    <a:pt x="677" y="1505"/>
                  </a:cubicBezTo>
                  <a:cubicBezTo>
                    <a:pt x="690" y="1508"/>
                    <a:pt x="703" y="1510"/>
                    <a:pt x="716" y="1510"/>
                  </a:cubicBezTo>
                  <a:cubicBezTo>
                    <a:pt x="801" y="1510"/>
                    <a:pt x="874" y="1442"/>
                    <a:pt x="852" y="1355"/>
                  </a:cubicBezTo>
                  <a:cubicBezTo>
                    <a:pt x="852" y="1304"/>
                    <a:pt x="827" y="1254"/>
                    <a:pt x="802" y="1229"/>
                  </a:cubicBezTo>
                  <a:cubicBezTo>
                    <a:pt x="752" y="1179"/>
                    <a:pt x="752" y="1104"/>
                    <a:pt x="777" y="1079"/>
                  </a:cubicBezTo>
                  <a:cubicBezTo>
                    <a:pt x="790" y="1041"/>
                    <a:pt x="821" y="1029"/>
                    <a:pt x="855" y="1029"/>
                  </a:cubicBezTo>
                  <a:cubicBezTo>
                    <a:pt x="890" y="1029"/>
                    <a:pt x="927" y="1041"/>
                    <a:pt x="953" y="1054"/>
                  </a:cubicBezTo>
                  <a:cubicBezTo>
                    <a:pt x="1003" y="1079"/>
                    <a:pt x="1028" y="1104"/>
                    <a:pt x="1053" y="1104"/>
                  </a:cubicBezTo>
                  <a:cubicBezTo>
                    <a:pt x="1074" y="1118"/>
                    <a:pt x="1097" y="1124"/>
                    <a:pt x="1121" y="1124"/>
                  </a:cubicBezTo>
                  <a:cubicBezTo>
                    <a:pt x="1182" y="1124"/>
                    <a:pt x="1249" y="1083"/>
                    <a:pt x="1303" y="1029"/>
                  </a:cubicBezTo>
                  <a:cubicBezTo>
                    <a:pt x="1354" y="954"/>
                    <a:pt x="1354" y="853"/>
                    <a:pt x="1303" y="778"/>
                  </a:cubicBezTo>
                  <a:cubicBezTo>
                    <a:pt x="1278" y="703"/>
                    <a:pt x="1203" y="653"/>
                    <a:pt x="1103" y="653"/>
                  </a:cubicBezTo>
                  <a:cubicBezTo>
                    <a:pt x="1055" y="669"/>
                    <a:pt x="976" y="726"/>
                    <a:pt x="913" y="726"/>
                  </a:cubicBezTo>
                  <a:cubicBezTo>
                    <a:pt x="877" y="726"/>
                    <a:pt x="845" y="707"/>
                    <a:pt x="827" y="653"/>
                  </a:cubicBezTo>
                  <a:cubicBezTo>
                    <a:pt x="802" y="553"/>
                    <a:pt x="927" y="452"/>
                    <a:pt x="978" y="377"/>
                  </a:cubicBezTo>
                  <a:cubicBezTo>
                    <a:pt x="1028" y="302"/>
                    <a:pt x="1078" y="202"/>
                    <a:pt x="1028" y="101"/>
                  </a:cubicBezTo>
                  <a:cubicBezTo>
                    <a:pt x="1003" y="76"/>
                    <a:pt x="978" y="51"/>
                    <a:pt x="953" y="26"/>
                  </a:cubicBezTo>
                  <a:cubicBezTo>
                    <a:pt x="908" y="8"/>
                    <a:pt x="864" y="0"/>
                    <a:pt x="8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4" name="Google Shape;3384;p22"/>
            <p:cNvSpPr/>
            <p:nvPr/>
          </p:nvSpPr>
          <p:spPr>
            <a:xfrm>
              <a:off x="1324057" y="3602354"/>
              <a:ext cx="30214" cy="33413"/>
            </a:xfrm>
            <a:custGeom>
              <a:avLst/>
              <a:gdLst/>
              <a:ahLst/>
              <a:cxnLst/>
              <a:rect l="l" t="t" r="r" b="b"/>
              <a:pathLst>
                <a:path w="1379" h="1525" extrusionOk="0">
                  <a:moveTo>
                    <a:pt x="809" y="1"/>
                  </a:moveTo>
                  <a:cubicBezTo>
                    <a:pt x="739" y="1"/>
                    <a:pt x="670" y="28"/>
                    <a:pt x="627" y="71"/>
                  </a:cubicBezTo>
                  <a:cubicBezTo>
                    <a:pt x="526" y="172"/>
                    <a:pt x="501" y="297"/>
                    <a:pt x="551" y="422"/>
                  </a:cubicBezTo>
                  <a:cubicBezTo>
                    <a:pt x="551" y="447"/>
                    <a:pt x="577" y="497"/>
                    <a:pt x="602" y="522"/>
                  </a:cubicBezTo>
                  <a:cubicBezTo>
                    <a:pt x="627" y="573"/>
                    <a:pt x="627" y="623"/>
                    <a:pt x="602" y="648"/>
                  </a:cubicBezTo>
                  <a:cubicBezTo>
                    <a:pt x="551" y="698"/>
                    <a:pt x="501" y="698"/>
                    <a:pt x="451" y="698"/>
                  </a:cubicBezTo>
                  <a:cubicBezTo>
                    <a:pt x="401" y="673"/>
                    <a:pt x="351" y="648"/>
                    <a:pt x="301" y="648"/>
                  </a:cubicBezTo>
                  <a:cubicBezTo>
                    <a:pt x="285" y="645"/>
                    <a:pt x="268" y="643"/>
                    <a:pt x="252" y="643"/>
                  </a:cubicBezTo>
                  <a:cubicBezTo>
                    <a:pt x="145" y="643"/>
                    <a:pt x="47" y="714"/>
                    <a:pt x="25" y="823"/>
                  </a:cubicBezTo>
                  <a:cubicBezTo>
                    <a:pt x="0" y="923"/>
                    <a:pt x="100" y="1049"/>
                    <a:pt x="226" y="1049"/>
                  </a:cubicBezTo>
                  <a:cubicBezTo>
                    <a:pt x="315" y="1049"/>
                    <a:pt x="404" y="970"/>
                    <a:pt x="493" y="970"/>
                  </a:cubicBezTo>
                  <a:cubicBezTo>
                    <a:pt x="504" y="970"/>
                    <a:pt x="515" y="971"/>
                    <a:pt x="526" y="974"/>
                  </a:cubicBezTo>
                  <a:cubicBezTo>
                    <a:pt x="526" y="974"/>
                    <a:pt x="551" y="974"/>
                    <a:pt x="551" y="999"/>
                  </a:cubicBezTo>
                  <a:cubicBezTo>
                    <a:pt x="551" y="999"/>
                    <a:pt x="551" y="999"/>
                    <a:pt x="551" y="1024"/>
                  </a:cubicBezTo>
                  <a:cubicBezTo>
                    <a:pt x="551" y="1074"/>
                    <a:pt x="551" y="1124"/>
                    <a:pt x="551" y="1174"/>
                  </a:cubicBezTo>
                  <a:cubicBezTo>
                    <a:pt x="551" y="1224"/>
                    <a:pt x="526" y="1274"/>
                    <a:pt x="526" y="1299"/>
                  </a:cubicBezTo>
                  <a:cubicBezTo>
                    <a:pt x="526" y="1400"/>
                    <a:pt x="602" y="1500"/>
                    <a:pt x="702" y="1525"/>
                  </a:cubicBezTo>
                  <a:cubicBezTo>
                    <a:pt x="777" y="1525"/>
                    <a:pt x="902" y="1450"/>
                    <a:pt x="877" y="1350"/>
                  </a:cubicBezTo>
                  <a:cubicBezTo>
                    <a:pt x="877" y="1299"/>
                    <a:pt x="827" y="1274"/>
                    <a:pt x="802" y="1224"/>
                  </a:cubicBezTo>
                  <a:cubicBezTo>
                    <a:pt x="777" y="1174"/>
                    <a:pt x="752" y="1124"/>
                    <a:pt x="777" y="1074"/>
                  </a:cubicBezTo>
                  <a:cubicBezTo>
                    <a:pt x="798" y="1053"/>
                    <a:pt x="828" y="1045"/>
                    <a:pt x="860" y="1045"/>
                  </a:cubicBezTo>
                  <a:cubicBezTo>
                    <a:pt x="903" y="1045"/>
                    <a:pt x="949" y="1059"/>
                    <a:pt x="978" y="1074"/>
                  </a:cubicBezTo>
                  <a:cubicBezTo>
                    <a:pt x="1003" y="1099"/>
                    <a:pt x="1028" y="1099"/>
                    <a:pt x="1078" y="1124"/>
                  </a:cubicBezTo>
                  <a:cubicBezTo>
                    <a:pt x="1097" y="1130"/>
                    <a:pt x="1117" y="1133"/>
                    <a:pt x="1138" y="1133"/>
                  </a:cubicBezTo>
                  <a:cubicBezTo>
                    <a:pt x="1200" y="1133"/>
                    <a:pt x="1266" y="1105"/>
                    <a:pt x="1303" y="1049"/>
                  </a:cubicBezTo>
                  <a:cubicBezTo>
                    <a:pt x="1353" y="974"/>
                    <a:pt x="1379" y="873"/>
                    <a:pt x="1328" y="798"/>
                  </a:cubicBezTo>
                  <a:cubicBezTo>
                    <a:pt x="1307" y="733"/>
                    <a:pt x="1229" y="668"/>
                    <a:pt x="1159" y="668"/>
                  </a:cubicBezTo>
                  <a:cubicBezTo>
                    <a:pt x="1149" y="668"/>
                    <a:pt x="1138" y="669"/>
                    <a:pt x="1128" y="673"/>
                  </a:cubicBezTo>
                  <a:cubicBezTo>
                    <a:pt x="1080" y="689"/>
                    <a:pt x="1003" y="735"/>
                    <a:pt x="940" y="735"/>
                  </a:cubicBezTo>
                  <a:cubicBezTo>
                    <a:pt x="903" y="735"/>
                    <a:pt x="871" y="719"/>
                    <a:pt x="852" y="673"/>
                  </a:cubicBezTo>
                  <a:cubicBezTo>
                    <a:pt x="827" y="573"/>
                    <a:pt x="952" y="447"/>
                    <a:pt x="978" y="372"/>
                  </a:cubicBezTo>
                  <a:cubicBezTo>
                    <a:pt x="1053" y="297"/>
                    <a:pt x="1078" y="197"/>
                    <a:pt x="1053" y="121"/>
                  </a:cubicBezTo>
                  <a:cubicBezTo>
                    <a:pt x="1028" y="71"/>
                    <a:pt x="978" y="46"/>
                    <a:pt x="952" y="46"/>
                  </a:cubicBezTo>
                  <a:cubicBezTo>
                    <a:pt x="910" y="15"/>
                    <a:pt x="860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5" name="Google Shape;3385;p22"/>
            <p:cNvSpPr/>
            <p:nvPr/>
          </p:nvSpPr>
          <p:spPr>
            <a:xfrm>
              <a:off x="1428261" y="3690126"/>
              <a:ext cx="17156" cy="13190"/>
            </a:xfrm>
            <a:custGeom>
              <a:avLst/>
              <a:gdLst/>
              <a:ahLst/>
              <a:cxnLst/>
              <a:rect l="l" t="t" r="r" b="b"/>
              <a:pathLst>
                <a:path w="783" h="602" extrusionOk="0">
                  <a:moveTo>
                    <a:pt x="148" y="1"/>
                  </a:moveTo>
                  <a:cubicBezTo>
                    <a:pt x="60" y="1"/>
                    <a:pt x="1" y="35"/>
                    <a:pt x="31" y="125"/>
                  </a:cubicBezTo>
                  <a:cubicBezTo>
                    <a:pt x="56" y="226"/>
                    <a:pt x="106" y="301"/>
                    <a:pt x="181" y="376"/>
                  </a:cubicBezTo>
                  <a:cubicBezTo>
                    <a:pt x="232" y="451"/>
                    <a:pt x="608" y="602"/>
                    <a:pt x="708" y="602"/>
                  </a:cubicBezTo>
                  <a:cubicBezTo>
                    <a:pt x="783" y="602"/>
                    <a:pt x="557" y="176"/>
                    <a:pt x="532" y="151"/>
                  </a:cubicBezTo>
                  <a:cubicBezTo>
                    <a:pt x="472" y="76"/>
                    <a:pt x="278" y="1"/>
                    <a:pt x="1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6" name="Google Shape;3386;p22"/>
            <p:cNvSpPr/>
            <p:nvPr/>
          </p:nvSpPr>
          <p:spPr>
            <a:xfrm>
              <a:off x="1337115" y="3567123"/>
              <a:ext cx="17156" cy="12642"/>
            </a:xfrm>
            <a:custGeom>
              <a:avLst/>
              <a:gdLst/>
              <a:ahLst/>
              <a:cxnLst/>
              <a:rect l="l" t="t" r="r" b="b"/>
              <a:pathLst>
                <a:path w="783" h="577" extrusionOk="0">
                  <a:moveTo>
                    <a:pt x="138" y="1"/>
                  </a:moveTo>
                  <a:cubicBezTo>
                    <a:pt x="55" y="1"/>
                    <a:pt x="0" y="35"/>
                    <a:pt x="31" y="125"/>
                  </a:cubicBezTo>
                  <a:cubicBezTo>
                    <a:pt x="56" y="226"/>
                    <a:pt x="106" y="301"/>
                    <a:pt x="156" y="376"/>
                  </a:cubicBezTo>
                  <a:cubicBezTo>
                    <a:pt x="231" y="451"/>
                    <a:pt x="582" y="577"/>
                    <a:pt x="682" y="577"/>
                  </a:cubicBezTo>
                  <a:cubicBezTo>
                    <a:pt x="783" y="577"/>
                    <a:pt x="532" y="176"/>
                    <a:pt x="507" y="150"/>
                  </a:cubicBezTo>
                  <a:cubicBezTo>
                    <a:pt x="447" y="76"/>
                    <a:pt x="262" y="1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7" name="Google Shape;3387;p22"/>
            <p:cNvSpPr/>
            <p:nvPr/>
          </p:nvSpPr>
          <p:spPr>
            <a:xfrm>
              <a:off x="1360734" y="3035606"/>
              <a:ext cx="17156" cy="13146"/>
            </a:xfrm>
            <a:custGeom>
              <a:avLst/>
              <a:gdLst/>
              <a:ahLst/>
              <a:cxnLst/>
              <a:rect l="l" t="t" r="r" b="b"/>
              <a:pathLst>
                <a:path w="783" h="600" extrusionOk="0">
                  <a:moveTo>
                    <a:pt x="141" y="1"/>
                  </a:moveTo>
                  <a:cubicBezTo>
                    <a:pt x="56" y="1"/>
                    <a:pt x="1" y="35"/>
                    <a:pt x="30" y="124"/>
                  </a:cubicBezTo>
                  <a:cubicBezTo>
                    <a:pt x="80" y="224"/>
                    <a:pt x="106" y="324"/>
                    <a:pt x="181" y="374"/>
                  </a:cubicBezTo>
                  <a:cubicBezTo>
                    <a:pt x="231" y="449"/>
                    <a:pt x="607" y="600"/>
                    <a:pt x="707" y="600"/>
                  </a:cubicBezTo>
                  <a:cubicBezTo>
                    <a:pt x="782" y="600"/>
                    <a:pt x="557" y="174"/>
                    <a:pt x="532" y="174"/>
                  </a:cubicBezTo>
                  <a:cubicBezTo>
                    <a:pt x="471" y="83"/>
                    <a:pt x="272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8" name="Google Shape;3388;p22"/>
            <p:cNvSpPr/>
            <p:nvPr/>
          </p:nvSpPr>
          <p:spPr>
            <a:xfrm>
              <a:off x="1587525" y="3142111"/>
              <a:ext cx="17156" cy="12620"/>
            </a:xfrm>
            <a:custGeom>
              <a:avLst/>
              <a:gdLst/>
              <a:ahLst/>
              <a:cxnLst/>
              <a:rect l="l" t="t" r="r" b="b"/>
              <a:pathLst>
                <a:path w="783" h="576" extrusionOk="0">
                  <a:moveTo>
                    <a:pt x="140" y="0"/>
                  </a:moveTo>
                  <a:cubicBezTo>
                    <a:pt x="55" y="0"/>
                    <a:pt x="0" y="34"/>
                    <a:pt x="30" y="125"/>
                  </a:cubicBezTo>
                  <a:cubicBezTo>
                    <a:pt x="55" y="225"/>
                    <a:pt x="105" y="300"/>
                    <a:pt x="156" y="375"/>
                  </a:cubicBezTo>
                  <a:cubicBezTo>
                    <a:pt x="231" y="451"/>
                    <a:pt x="582" y="576"/>
                    <a:pt x="682" y="576"/>
                  </a:cubicBezTo>
                  <a:cubicBezTo>
                    <a:pt x="782" y="576"/>
                    <a:pt x="532" y="175"/>
                    <a:pt x="532" y="150"/>
                  </a:cubicBezTo>
                  <a:cubicBezTo>
                    <a:pt x="457" y="75"/>
                    <a:pt x="265" y="0"/>
                    <a:pt x="1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9" name="Google Shape;3389;p22"/>
            <p:cNvSpPr/>
            <p:nvPr/>
          </p:nvSpPr>
          <p:spPr>
            <a:xfrm>
              <a:off x="1262972" y="3690126"/>
              <a:ext cx="17177" cy="13190"/>
            </a:xfrm>
            <a:custGeom>
              <a:avLst/>
              <a:gdLst/>
              <a:ahLst/>
              <a:cxnLst/>
              <a:rect l="l" t="t" r="r" b="b"/>
              <a:pathLst>
                <a:path w="784" h="602" extrusionOk="0">
                  <a:moveTo>
                    <a:pt x="148" y="1"/>
                  </a:moveTo>
                  <a:cubicBezTo>
                    <a:pt x="60" y="1"/>
                    <a:pt x="1" y="35"/>
                    <a:pt x="31" y="125"/>
                  </a:cubicBezTo>
                  <a:cubicBezTo>
                    <a:pt x="56" y="226"/>
                    <a:pt x="106" y="301"/>
                    <a:pt x="182" y="376"/>
                  </a:cubicBezTo>
                  <a:cubicBezTo>
                    <a:pt x="232" y="451"/>
                    <a:pt x="608" y="602"/>
                    <a:pt x="683" y="602"/>
                  </a:cubicBezTo>
                  <a:cubicBezTo>
                    <a:pt x="783" y="602"/>
                    <a:pt x="558" y="176"/>
                    <a:pt x="532" y="151"/>
                  </a:cubicBezTo>
                  <a:cubicBezTo>
                    <a:pt x="473" y="76"/>
                    <a:pt x="278" y="1"/>
                    <a:pt x="1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0" name="Google Shape;3390;p22"/>
            <p:cNvSpPr/>
            <p:nvPr/>
          </p:nvSpPr>
          <p:spPr>
            <a:xfrm>
              <a:off x="1040037" y="4099779"/>
              <a:ext cx="17156" cy="13190"/>
            </a:xfrm>
            <a:custGeom>
              <a:avLst/>
              <a:gdLst/>
              <a:ahLst/>
              <a:cxnLst/>
              <a:rect l="l" t="t" r="r" b="b"/>
              <a:pathLst>
                <a:path w="783" h="602" extrusionOk="0">
                  <a:moveTo>
                    <a:pt x="138" y="1"/>
                  </a:moveTo>
                  <a:cubicBezTo>
                    <a:pt x="55" y="1"/>
                    <a:pt x="0" y="35"/>
                    <a:pt x="31" y="125"/>
                  </a:cubicBezTo>
                  <a:cubicBezTo>
                    <a:pt x="56" y="226"/>
                    <a:pt x="106" y="326"/>
                    <a:pt x="156" y="376"/>
                  </a:cubicBezTo>
                  <a:cubicBezTo>
                    <a:pt x="231" y="451"/>
                    <a:pt x="582" y="602"/>
                    <a:pt x="682" y="602"/>
                  </a:cubicBezTo>
                  <a:cubicBezTo>
                    <a:pt x="783" y="602"/>
                    <a:pt x="532" y="175"/>
                    <a:pt x="507" y="150"/>
                  </a:cubicBezTo>
                  <a:cubicBezTo>
                    <a:pt x="447" y="76"/>
                    <a:pt x="262" y="1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1" name="Google Shape;3391;p22"/>
            <p:cNvSpPr/>
            <p:nvPr/>
          </p:nvSpPr>
          <p:spPr>
            <a:xfrm>
              <a:off x="1224542" y="3987752"/>
              <a:ext cx="16608" cy="12642"/>
            </a:xfrm>
            <a:custGeom>
              <a:avLst/>
              <a:gdLst/>
              <a:ahLst/>
              <a:cxnLst/>
              <a:rect l="l" t="t" r="r" b="b"/>
              <a:pathLst>
                <a:path w="758" h="577" extrusionOk="0">
                  <a:moveTo>
                    <a:pt x="139" y="1"/>
                  </a:moveTo>
                  <a:cubicBezTo>
                    <a:pt x="55" y="1"/>
                    <a:pt x="1" y="35"/>
                    <a:pt x="31" y="126"/>
                  </a:cubicBezTo>
                  <a:cubicBezTo>
                    <a:pt x="56" y="201"/>
                    <a:pt x="81" y="301"/>
                    <a:pt x="156" y="376"/>
                  </a:cubicBezTo>
                  <a:cubicBezTo>
                    <a:pt x="231" y="451"/>
                    <a:pt x="582" y="577"/>
                    <a:pt x="682" y="577"/>
                  </a:cubicBezTo>
                  <a:cubicBezTo>
                    <a:pt x="758" y="577"/>
                    <a:pt x="532" y="176"/>
                    <a:pt x="507" y="151"/>
                  </a:cubicBezTo>
                  <a:cubicBezTo>
                    <a:pt x="447" y="76"/>
                    <a:pt x="262" y="1"/>
                    <a:pt x="1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2" name="Google Shape;3392;p22"/>
            <p:cNvSpPr/>
            <p:nvPr/>
          </p:nvSpPr>
          <p:spPr>
            <a:xfrm>
              <a:off x="1266280" y="3575361"/>
              <a:ext cx="17156" cy="12642"/>
            </a:xfrm>
            <a:custGeom>
              <a:avLst/>
              <a:gdLst/>
              <a:ahLst/>
              <a:cxnLst/>
              <a:rect l="l" t="t" r="r" b="b"/>
              <a:pathLst>
                <a:path w="783" h="577" extrusionOk="0">
                  <a:moveTo>
                    <a:pt x="147" y="1"/>
                  </a:moveTo>
                  <a:cubicBezTo>
                    <a:pt x="59" y="1"/>
                    <a:pt x="0" y="35"/>
                    <a:pt x="31" y="125"/>
                  </a:cubicBezTo>
                  <a:cubicBezTo>
                    <a:pt x="81" y="226"/>
                    <a:pt x="106" y="301"/>
                    <a:pt x="181" y="376"/>
                  </a:cubicBezTo>
                  <a:cubicBezTo>
                    <a:pt x="231" y="451"/>
                    <a:pt x="607" y="577"/>
                    <a:pt x="707" y="577"/>
                  </a:cubicBezTo>
                  <a:cubicBezTo>
                    <a:pt x="782" y="577"/>
                    <a:pt x="557" y="175"/>
                    <a:pt x="532" y="150"/>
                  </a:cubicBezTo>
                  <a:cubicBezTo>
                    <a:pt x="472" y="76"/>
                    <a:pt x="278" y="1"/>
                    <a:pt x="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3" name="Google Shape;3393;p22"/>
            <p:cNvSpPr/>
            <p:nvPr/>
          </p:nvSpPr>
          <p:spPr>
            <a:xfrm>
              <a:off x="1501419" y="3283760"/>
              <a:ext cx="217479" cy="295522"/>
            </a:xfrm>
            <a:custGeom>
              <a:avLst/>
              <a:gdLst/>
              <a:ahLst/>
              <a:cxnLst/>
              <a:rect l="l" t="t" r="r" b="b"/>
              <a:pathLst>
                <a:path w="9926" h="13488" extrusionOk="0">
                  <a:moveTo>
                    <a:pt x="1454" y="1"/>
                  </a:moveTo>
                  <a:lnTo>
                    <a:pt x="1203" y="101"/>
                  </a:lnTo>
                  <a:cubicBezTo>
                    <a:pt x="2557" y="151"/>
                    <a:pt x="3885" y="1003"/>
                    <a:pt x="4687" y="2457"/>
                  </a:cubicBezTo>
                  <a:cubicBezTo>
                    <a:pt x="5038" y="3033"/>
                    <a:pt x="5289" y="3735"/>
                    <a:pt x="5439" y="4462"/>
                  </a:cubicBezTo>
                  <a:cubicBezTo>
                    <a:pt x="6291" y="8388"/>
                    <a:pt x="4052" y="12535"/>
                    <a:pt x="1074" y="12535"/>
                  </a:cubicBezTo>
                  <a:cubicBezTo>
                    <a:pt x="725" y="12535"/>
                    <a:pt x="366" y="12478"/>
                    <a:pt x="0" y="12357"/>
                  </a:cubicBezTo>
                  <a:lnTo>
                    <a:pt x="0" y="12357"/>
                  </a:lnTo>
                  <a:cubicBezTo>
                    <a:pt x="1477" y="13046"/>
                    <a:pt x="3077" y="13487"/>
                    <a:pt x="4667" y="13487"/>
                  </a:cubicBezTo>
                  <a:cubicBezTo>
                    <a:pt x="5101" y="13487"/>
                    <a:pt x="5535" y="13454"/>
                    <a:pt x="5965" y="13384"/>
                  </a:cubicBezTo>
                  <a:cubicBezTo>
                    <a:pt x="7870" y="13083"/>
                    <a:pt x="9449" y="11605"/>
                    <a:pt x="9700" y="9224"/>
                  </a:cubicBezTo>
                  <a:cubicBezTo>
                    <a:pt x="9925" y="6843"/>
                    <a:pt x="8898" y="4111"/>
                    <a:pt x="7319" y="2657"/>
                  </a:cubicBezTo>
                  <a:cubicBezTo>
                    <a:pt x="5489" y="953"/>
                    <a:pt x="3735" y="276"/>
                    <a:pt x="1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4" name="Google Shape;3394;p22"/>
            <p:cNvSpPr/>
            <p:nvPr/>
          </p:nvSpPr>
          <p:spPr>
            <a:xfrm>
              <a:off x="1527777" y="3283760"/>
              <a:ext cx="75809" cy="52737"/>
            </a:xfrm>
            <a:custGeom>
              <a:avLst/>
              <a:gdLst/>
              <a:ahLst/>
              <a:cxnLst/>
              <a:rect l="l" t="t" r="r" b="b"/>
              <a:pathLst>
                <a:path w="3460" h="2407" extrusionOk="0">
                  <a:moveTo>
                    <a:pt x="251" y="1"/>
                  </a:moveTo>
                  <a:lnTo>
                    <a:pt x="0" y="101"/>
                  </a:lnTo>
                  <a:cubicBezTo>
                    <a:pt x="1354" y="151"/>
                    <a:pt x="2657" y="978"/>
                    <a:pt x="3459" y="2407"/>
                  </a:cubicBezTo>
                  <a:cubicBezTo>
                    <a:pt x="3409" y="2281"/>
                    <a:pt x="3334" y="2156"/>
                    <a:pt x="3284" y="2031"/>
                  </a:cubicBezTo>
                  <a:cubicBezTo>
                    <a:pt x="2832" y="1229"/>
                    <a:pt x="2206" y="602"/>
                    <a:pt x="1529" y="201"/>
                  </a:cubicBezTo>
                  <a:cubicBezTo>
                    <a:pt x="1128" y="126"/>
                    <a:pt x="702" y="51"/>
                    <a:pt x="251" y="1"/>
                  </a:cubicBezTo>
                  <a:close/>
                </a:path>
              </a:pathLst>
            </a:custGeom>
            <a:solidFill>
              <a:srgbClr val="B59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5" name="Google Shape;3395;p22"/>
            <p:cNvSpPr/>
            <p:nvPr/>
          </p:nvSpPr>
          <p:spPr>
            <a:xfrm>
              <a:off x="1501419" y="3378762"/>
              <a:ext cx="215835" cy="200520"/>
            </a:xfrm>
            <a:custGeom>
              <a:avLst/>
              <a:gdLst/>
              <a:ahLst/>
              <a:cxnLst/>
              <a:rect l="l" t="t" r="r" b="b"/>
              <a:pathLst>
                <a:path w="9851" h="9152" extrusionOk="0">
                  <a:moveTo>
                    <a:pt x="8622" y="1"/>
                  </a:moveTo>
                  <a:lnTo>
                    <a:pt x="8622" y="1"/>
                  </a:lnTo>
                  <a:cubicBezTo>
                    <a:pt x="9274" y="1354"/>
                    <a:pt x="9624" y="2983"/>
                    <a:pt x="9474" y="4462"/>
                  </a:cubicBezTo>
                  <a:cubicBezTo>
                    <a:pt x="9249" y="6843"/>
                    <a:pt x="7645" y="8321"/>
                    <a:pt x="5740" y="8622"/>
                  </a:cubicBezTo>
                  <a:cubicBezTo>
                    <a:pt x="5304" y="8696"/>
                    <a:pt x="4864" y="8731"/>
                    <a:pt x="4423" y="8731"/>
                  </a:cubicBezTo>
                  <a:cubicBezTo>
                    <a:pt x="3367" y="8731"/>
                    <a:pt x="2304" y="8532"/>
                    <a:pt x="1279" y="8196"/>
                  </a:cubicBezTo>
                  <a:cubicBezTo>
                    <a:pt x="1213" y="8200"/>
                    <a:pt x="1147" y="8202"/>
                    <a:pt x="1080" y="8202"/>
                  </a:cubicBezTo>
                  <a:cubicBezTo>
                    <a:pt x="732" y="8202"/>
                    <a:pt x="357" y="8147"/>
                    <a:pt x="0" y="8021"/>
                  </a:cubicBezTo>
                  <a:lnTo>
                    <a:pt x="0" y="8021"/>
                  </a:lnTo>
                  <a:cubicBezTo>
                    <a:pt x="1477" y="8710"/>
                    <a:pt x="3077" y="9151"/>
                    <a:pt x="4667" y="9151"/>
                  </a:cubicBezTo>
                  <a:cubicBezTo>
                    <a:pt x="5101" y="9151"/>
                    <a:pt x="5535" y="9118"/>
                    <a:pt x="5965" y="9048"/>
                  </a:cubicBezTo>
                  <a:cubicBezTo>
                    <a:pt x="7870" y="8747"/>
                    <a:pt x="9449" y="7269"/>
                    <a:pt x="9700" y="4888"/>
                  </a:cubicBezTo>
                  <a:cubicBezTo>
                    <a:pt x="9850" y="3234"/>
                    <a:pt x="9424" y="1429"/>
                    <a:pt x="86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6" name="Google Shape;3396;p22"/>
            <p:cNvSpPr/>
            <p:nvPr/>
          </p:nvSpPr>
          <p:spPr>
            <a:xfrm>
              <a:off x="1427275" y="3285951"/>
              <a:ext cx="212001" cy="272451"/>
            </a:xfrm>
            <a:custGeom>
              <a:avLst/>
              <a:gdLst/>
              <a:ahLst/>
              <a:cxnLst/>
              <a:rect l="l" t="t" r="r" b="b"/>
              <a:pathLst>
                <a:path w="9676" h="12435" extrusionOk="0">
                  <a:moveTo>
                    <a:pt x="4518" y="0"/>
                  </a:moveTo>
                  <a:cubicBezTo>
                    <a:pt x="3336" y="0"/>
                    <a:pt x="2114" y="630"/>
                    <a:pt x="1254" y="2056"/>
                  </a:cubicBezTo>
                  <a:cubicBezTo>
                    <a:pt x="226" y="3735"/>
                    <a:pt x="1" y="6041"/>
                    <a:pt x="302" y="8021"/>
                  </a:cubicBezTo>
                  <a:cubicBezTo>
                    <a:pt x="627" y="9951"/>
                    <a:pt x="1655" y="11530"/>
                    <a:pt x="3084" y="12131"/>
                  </a:cubicBezTo>
                  <a:cubicBezTo>
                    <a:pt x="3184" y="12181"/>
                    <a:pt x="3284" y="12232"/>
                    <a:pt x="3384" y="12257"/>
                  </a:cubicBezTo>
                  <a:cubicBezTo>
                    <a:pt x="3750" y="12378"/>
                    <a:pt x="4109" y="12435"/>
                    <a:pt x="4458" y="12435"/>
                  </a:cubicBezTo>
                  <a:cubicBezTo>
                    <a:pt x="7436" y="12435"/>
                    <a:pt x="9675" y="8288"/>
                    <a:pt x="8823" y="4362"/>
                  </a:cubicBezTo>
                  <a:cubicBezTo>
                    <a:pt x="8673" y="3635"/>
                    <a:pt x="8422" y="2933"/>
                    <a:pt x="8071" y="2357"/>
                  </a:cubicBezTo>
                  <a:cubicBezTo>
                    <a:pt x="7269" y="903"/>
                    <a:pt x="5941" y="51"/>
                    <a:pt x="4587" y="1"/>
                  </a:cubicBezTo>
                  <a:cubicBezTo>
                    <a:pt x="4564" y="0"/>
                    <a:pt x="4541" y="0"/>
                    <a:pt x="4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7" name="Google Shape;3397;p22"/>
            <p:cNvSpPr/>
            <p:nvPr/>
          </p:nvSpPr>
          <p:spPr>
            <a:xfrm>
              <a:off x="1427275" y="3285951"/>
              <a:ext cx="199096" cy="272495"/>
            </a:xfrm>
            <a:custGeom>
              <a:avLst/>
              <a:gdLst/>
              <a:ahLst/>
              <a:cxnLst/>
              <a:rect l="l" t="t" r="r" b="b"/>
              <a:pathLst>
                <a:path w="9087" h="12437" extrusionOk="0">
                  <a:moveTo>
                    <a:pt x="4518" y="0"/>
                  </a:moveTo>
                  <a:cubicBezTo>
                    <a:pt x="3336" y="0"/>
                    <a:pt x="2114" y="630"/>
                    <a:pt x="1254" y="2056"/>
                  </a:cubicBezTo>
                  <a:cubicBezTo>
                    <a:pt x="226" y="3735"/>
                    <a:pt x="1" y="6041"/>
                    <a:pt x="302" y="8021"/>
                  </a:cubicBezTo>
                  <a:cubicBezTo>
                    <a:pt x="627" y="9951"/>
                    <a:pt x="1655" y="11530"/>
                    <a:pt x="3084" y="12131"/>
                  </a:cubicBezTo>
                  <a:cubicBezTo>
                    <a:pt x="3184" y="12181"/>
                    <a:pt x="3284" y="12232"/>
                    <a:pt x="3384" y="12257"/>
                  </a:cubicBezTo>
                  <a:cubicBezTo>
                    <a:pt x="3752" y="12379"/>
                    <a:pt x="4113" y="12437"/>
                    <a:pt x="4464" y="12437"/>
                  </a:cubicBezTo>
                  <a:cubicBezTo>
                    <a:pt x="7056" y="12437"/>
                    <a:pt x="9087" y="9290"/>
                    <a:pt x="8998" y="5891"/>
                  </a:cubicBezTo>
                  <a:lnTo>
                    <a:pt x="8998" y="5891"/>
                  </a:lnTo>
                  <a:cubicBezTo>
                    <a:pt x="8933" y="8943"/>
                    <a:pt x="7097" y="11649"/>
                    <a:pt x="4755" y="11649"/>
                  </a:cubicBezTo>
                  <a:cubicBezTo>
                    <a:pt x="4424" y="11649"/>
                    <a:pt x="4083" y="11595"/>
                    <a:pt x="3735" y="11480"/>
                  </a:cubicBezTo>
                  <a:cubicBezTo>
                    <a:pt x="3635" y="11455"/>
                    <a:pt x="3560" y="11405"/>
                    <a:pt x="3460" y="11379"/>
                  </a:cubicBezTo>
                  <a:cubicBezTo>
                    <a:pt x="2131" y="10803"/>
                    <a:pt x="1154" y="9299"/>
                    <a:pt x="853" y="7495"/>
                  </a:cubicBezTo>
                  <a:cubicBezTo>
                    <a:pt x="577" y="5665"/>
                    <a:pt x="778" y="3485"/>
                    <a:pt x="1755" y="1906"/>
                  </a:cubicBezTo>
                  <a:cubicBezTo>
                    <a:pt x="2532" y="653"/>
                    <a:pt x="3585" y="51"/>
                    <a:pt x="4638" y="1"/>
                  </a:cubicBezTo>
                  <a:lnTo>
                    <a:pt x="4587" y="1"/>
                  </a:lnTo>
                  <a:cubicBezTo>
                    <a:pt x="4564" y="0"/>
                    <a:pt x="4541" y="0"/>
                    <a:pt x="4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8" name="Google Shape;3398;p22"/>
            <p:cNvSpPr/>
            <p:nvPr/>
          </p:nvSpPr>
          <p:spPr>
            <a:xfrm>
              <a:off x="1494824" y="3285951"/>
              <a:ext cx="135119" cy="273415"/>
            </a:xfrm>
            <a:custGeom>
              <a:avLst/>
              <a:gdLst/>
              <a:ahLst/>
              <a:cxnLst/>
              <a:rect l="l" t="t" r="r" b="b"/>
              <a:pathLst>
                <a:path w="6167" h="12479" extrusionOk="0">
                  <a:moveTo>
                    <a:pt x="1504" y="1"/>
                  </a:moveTo>
                  <a:cubicBezTo>
                    <a:pt x="1905" y="26"/>
                    <a:pt x="2256" y="126"/>
                    <a:pt x="2607" y="277"/>
                  </a:cubicBezTo>
                  <a:cubicBezTo>
                    <a:pt x="2958" y="402"/>
                    <a:pt x="3284" y="602"/>
                    <a:pt x="3585" y="828"/>
                  </a:cubicBezTo>
                  <a:cubicBezTo>
                    <a:pt x="4186" y="1279"/>
                    <a:pt x="4662" y="1906"/>
                    <a:pt x="4988" y="2557"/>
                  </a:cubicBezTo>
                  <a:cubicBezTo>
                    <a:pt x="5314" y="3234"/>
                    <a:pt x="5539" y="3961"/>
                    <a:pt x="5665" y="4688"/>
                  </a:cubicBezTo>
                  <a:cubicBezTo>
                    <a:pt x="5690" y="4788"/>
                    <a:pt x="5690" y="4888"/>
                    <a:pt x="5715" y="4988"/>
                  </a:cubicBezTo>
                  <a:cubicBezTo>
                    <a:pt x="5715" y="5064"/>
                    <a:pt x="5740" y="5164"/>
                    <a:pt x="5740" y="5264"/>
                  </a:cubicBezTo>
                  <a:cubicBezTo>
                    <a:pt x="5765" y="5440"/>
                    <a:pt x="5765" y="5640"/>
                    <a:pt x="5765" y="5816"/>
                  </a:cubicBezTo>
                  <a:cubicBezTo>
                    <a:pt x="5790" y="6016"/>
                    <a:pt x="5790" y="6191"/>
                    <a:pt x="5765" y="6367"/>
                  </a:cubicBezTo>
                  <a:cubicBezTo>
                    <a:pt x="5765" y="6467"/>
                    <a:pt x="5765" y="6567"/>
                    <a:pt x="5765" y="6668"/>
                  </a:cubicBezTo>
                  <a:cubicBezTo>
                    <a:pt x="5765" y="6743"/>
                    <a:pt x="5740" y="6843"/>
                    <a:pt x="5740" y="6943"/>
                  </a:cubicBezTo>
                  <a:cubicBezTo>
                    <a:pt x="5665" y="7695"/>
                    <a:pt x="5489" y="8422"/>
                    <a:pt x="5214" y="9124"/>
                  </a:cubicBezTo>
                  <a:cubicBezTo>
                    <a:pt x="5063" y="9475"/>
                    <a:pt x="4888" y="9801"/>
                    <a:pt x="4712" y="10126"/>
                  </a:cubicBezTo>
                  <a:cubicBezTo>
                    <a:pt x="4512" y="10452"/>
                    <a:pt x="4311" y="10753"/>
                    <a:pt x="4061" y="11029"/>
                  </a:cubicBezTo>
                  <a:cubicBezTo>
                    <a:pt x="3560" y="11580"/>
                    <a:pt x="2933" y="12031"/>
                    <a:pt x="2206" y="12257"/>
                  </a:cubicBezTo>
                  <a:cubicBezTo>
                    <a:pt x="1915" y="12340"/>
                    <a:pt x="1608" y="12388"/>
                    <a:pt x="1297" y="12388"/>
                  </a:cubicBezTo>
                  <a:cubicBezTo>
                    <a:pt x="1232" y="12388"/>
                    <a:pt x="1168" y="12386"/>
                    <a:pt x="1103" y="12382"/>
                  </a:cubicBezTo>
                  <a:lnTo>
                    <a:pt x="953" y="12382"/>
                  </a:lnTo>
                  <a:cubicBezTo>
                    <a:pt x="928" y="12357"/>
                    <a:pt x="878" y="12357"/>
                    <a:pt x="828" y="12357"/>
                  </a:cubicBezTo>
                  <a:cubicBezTo>
                    <a:pt x="727" y="12332"/>
                    <a:pt x="627" y="12332"/>
                    <a:pt x="552" y="12307"/>
                  </a:cubicBezTo>
                  <a:cubicBezTo>
                    <a:pt x="452" y="12282"/>
                    <a:pt x="351" y="12257"/>
                    <a:pt x="276" y="12232"/>
                  </a:cubicBezTo>
                  <a:lnTo>
                    <a:pt x="1" y="12131"/>
                  </a:lnTo>
                  <a:lnTo>
                    <a:pt x="1" y="12131"/>
                  </a:lnTo>
                  <a:cubicBezTo>
                    <a:pt x="455" y="12350"/>
                    <a:pt x="977" y="12479"/>
                    <a:pt x="1499" y="12479"/>
                  </a:cubicBezTo>
                  <a:cubicBezTo>
                    <a:pt x="1754" y="12479"/>
                    <a:pt x="2009" y="12448"/>
                    <a:pt x="2256" y="12382"/>
                  </a:cubicBezTo>
                  <a:cubicBezTo>
                    <a:pt x="2632" y="12282"/>
                    <a:pt x="2983" y="12131"/>
                    <a:pt x="3334" y="11931"/>
                  </a:cubicBezTo>
                  <a:cubicBezTo>
                    <a:pt x="3660" y="11705"/>
                    <a:pt x="3961" y="11455"/>
                    <a:pt x="4211" y="11179"/>
                  </a:cubicBezTo>
                  <a:cubicBezTo>
                    <a:pt x="4362" y="11029"/>
                    <a:pt x="4487" y="10878"/>
                    <a:pt x="4587" y="10728"/>
                  </a:cubicBezTo>
                  <a:lnTo>
                    <a:pt x="4763" y="10502"/>
                  </a:lnTo>
                  <a:cubicBezTo>
                    <a:pt x="4813" y="10427"/>
                    <a:pt x="4863" y="10327"/>
                    <a:pt x="4938" y="10252"/>
                  </a:cubicBezTo>
                  <a:cubicBezTo>
                    <a:pt x="5138" y="9926"/>
                    <a:pt x="5314" y="9575"/>
                    <a:pt x="5464" y="9224"/>
                  </a:cubicBezTo>
                  <a:cubicBezTo>
                    <a:pt x="5765" y="8497"/>
                    <a:pt x="5940" y="7745"/>
                    <a:pt x="6016" y="6968"/>
                  </a:cubicBezTo>
                  <a:cubicBezTo>
                    <a:pt x="6166" y="5440"/>
                    <a:pt x="5915" y="3836"/>
                    <a:pt x="5189" y="2457"/>
                  </a:cubicBezTo>
                  <a:cubicBezTo>
                    <a:pt x="4813" y="1780"/>
                    <a:pt x="4311" y="1154"/>
                    <a:pt x="3685" y="728"/>
                  </a:cubicBezTo>
                  <a:cubicBezTo>
                    <a:pt x="3033" y="277"/>
                    <a:pt x="2281" y="1"/>
                    <a:pt x="1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9" name="Google Shape;3399;p22"/>
            <p:cNvSpPr/>
            <p:nvPr/>
          </p:nvSpPr>
          <p:spPr>
            <a:xfrm>
              <a:off x="830380" y="3413906"/>
              <a:ext cx="270742" cy="287372"/>
            </a:xfrm>
            <a:custGeom>
              <a:avLst/>
              <a:gdLst/>
              <a:ahLst/>
              <a:cxnLst/>
              <a:rect l="l" t="t" r="r" b="b"/>
              <a:pathLst>
                <a:path w="12357" h="13116" extrusionOk="0">
                  <a:moveTo>
                    <a:pt x="1981" y="1"/>
                  </a:moveTo>
                  <a:lnTo>
                    <a:pt x="1730" y="126"/>
                  </a:lnTo>
                  <a:cubicBezTo>
                    <a:pt x="552" y="2081"/>
                    <a:pt x="1" y="3885"/>
                    <a:pt x="201" y="6392"/>
                  </a:cubicBezTo>
                  <a:cubicBezTo>
                    <a:pt x="377" y="8522"/>
                    <a:pt x="1880" y="11003"/>
                    <a:pt x="3885" y="12306"/>
                  </a:cubicBezTo>
                  <a:cubicBezTo>
                    <a:pt x="4769" y="12863"/>
                    <a:pt x="5672" y="13115"/>
                    <a:pt x="6528" y="13115"/>
                  </a:cubicBezTo>
                  <a:cubicBezTo>
                    <a:pt x="7638" y="13115"/>
                    <a:pt x="8668" y="12691"/>
                    <a:pt x="9474" y="11956"/>
                  </a:cubicBezTo>
                  <a:cubicBezTo>
                    <a:pt x="10953" y="10577"/>
                    <a:pt x="11855" y="8647"/>
                    <a:pt x="12357" y="6617"/>
                  </a:cubicBezTo>
                  <a:lnTo>
                    <a:pt x="12357" y="6617"/>
                  </a:lnTo>
                  <a:cubicBezTo>
                    <a:pt x="11784" y="8197"/>
                    <a:pt x="10333" y="8930"/>
                    <a:pt x="8653" y="8930"/>
                  </a:cubicBezTo>
                  <a:cubicBezTo>
                    <a:pt x="6655" y="8930"/>
                    <a:pt x="4334" y="7894"/>
                    <a:pt x="2783" y="6016"/>
                  </a:cubicBezTo>
                  <a:cubicBezTo>
                    <a:pt x="2306" y="5439"/>
                    <a:pt x="1930" y="4813"/>
                    <a:pt x="1655" y="4186"/>
                  </a:cubicBezTo>
                  <a:cubicBezTo>
                    <a:pt x="1028" y="2657"/>
                    <a:pt x="1179" y="1078"/>
                    <a:pt x="19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0" name="Google Shape;3400;p22"/>
            <p:cNvSpPr/>
            <p:nvPr/>
          </p:nvSpPr>
          <p:spPr>
            <a:xfrm>
              <a:off x="852356" y="3413906"/>
              <a:ext cx="21428" cy="90620"/>
            </a:xfrm>
            <a:custGeom>
              <a:avLst/>
              <a:gdLst/>
              <a:ahLst/>
              <a:cxnLst/>
              <a:rect l="l" t="t" r="r" b="b"/>
              <a:pathLst>
                <a:path w="978" h="4136" extrusionOk="0">
                  <a:moveTo>
                    <a:pt x="978" y="1"/>
                  </a:moveTo>
                  <a:lnTo>
                    <a:pt x="727" y="126"/>
                  </a:lnTo>
                  <a:cubicBezTo>
                    <a:pt x="501" y="502"/>
                    <a:pt x="301" y="878"/>
                    <a:pt x="100" y="1254"/>
                  </a:cubicBezTo>
                  <a:cubicBezTo>
                    <a:pt x="0" y="2031"/>
                    <a:pt x="100" y="2908"/>
                    <a:pt x="451" y="3760"/>
                  </a:cubicBezTo>
                  <a:cubicBezTo>
                    <a:pt x="526" y="3885"/>
                    <a:pt x="577" y="4011"/>
                    <a:pt x="627" y="4136"/>
                  </a:cubicBezTo>
                  <a:cubicBezTo>
                    <a:pt x="25" y="2607"/>
                    <a:pt x="176" y="1078"/>
                    <a:pt x="978" y="1"/>
                  </a:cubicBezTo>
                  <a:close/>
                </a:path>
              </a:pathLst>
            </a:custGeom>
            <a:solidFill>
              <a:srgbClr val="B59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1" name="Google Shape;3401;p22"/>
            <p:cNvSpPr/>
            <p:nvPr/>
          </p:nvSpPr>
          <p:spPr>
            <a:xfrm>
              <a:off x="846309" y="3558885"/>
              <a:ext cx="254813" cy="142393"/>
            </a:xfrm>
            <a:custGeom>
              <a:avLst/>
              <a:gdLst/>
              <a:ahLst/>
              <a:cxnLst/>
              <a:rect l="l" t="t" r="r" b="b"/>
              <a:pathLst>
                <a:path w="11630" h="6499" extrusionOk="0">
                  <a:moveTo>
                    <a:pt x="11630" y="0"/>
                  </a:moveTo>
                  <a:lnTo>
                    <a:pt x="11630" y="0"/>
                  </a:lnTo>
                  <a:cubicBezTo>
                    <a:pt x="11454" y="426"/>
                    <a:pt x="11229" y="802"/>
                    <a:pt x="10953" y="1128"/>
                  </a:cubicBezTo>
                  <a:cubicBezTo>
                    <a:pt x="10427" y="2557"/>
                    <a:pt x="9650" y="3885"/>
                    <a:pt x="8547" y="4912"/>
                  </a:cubicBezTo>
                  <a:cubicBezTo>
                    <a:pt x="7755" y="5648"/>
                    <a:pt x="6723" y="6072"/>
                    <a:pt x="5613" y="6072"/>
                  </a:cubicBezTo>
                  <a:cubicBezTo>
                    <a:pt x="4758" y="6072"/>
                    <a:pt x="3856" y="5820"/>
                    <a:pt x="2983" y="5263"/>
                  </a:cubicBezTo>
                  <a:cubicBezTo>
                    <a:pt x="1705" y="4436"/>
                    <a:pt x="652" y="3183"/>
                    <a:pt x="0" y="1805"/>
                  </a:cubicBezTo>
                  <a:lnTo>
                    <a:pt x="0" y="1805"/>
                  </a:lnTo>
                  <a:cubicBezTo>
                    <a:pt x="627" y="3334"/>
                    <a:pt x="1780" y="4787"/>
                    <a:pt x="3158" y="5689"/>
                  </a:cubicBezTo>
                  <a:cubicBezTo>
                    <a:pt x="4042" y="6246"/>
                    <a:pt x="4945" y="6498"/>
                    <a:pt x="5801" y="6498"/>
                  </a:cubicBezTo>
                  <a:cubicBezTo>
                    <a:pt x="6911" y="6498"/>
                    <a:pt x="7941" y="6074"/>
                    <a:pt x="8747" y="5339"/>
                  </a:cubicBezTo>
                  <a:cubicBezTo>
                    <a:pt x="10226" y="3960"/>
                    <a:pt x="11128" y="2030"/>
                    <a:pt x="116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2" name="Google Shape;3402;p22"/>
            <p:cNvSpPr/>
            <p:nvPr/>
          </p:nvSpPr>
          <p:spPr>
            <a:xfrm>
              <a:off x="852904" y="3383385"/>
              <a:ext cx="259195" cy="226177"/>
            </a:xfrm>
            <a:custGeom>
              <a:avLst/>
              <a:gdLst/>
              <a:ahLst/>
              <a:cxnLst/>
              <a:rect l="l" t="t" r="r" b="b"/>
              <a:pathLst>
                <a:path w="11830" h="10323" extrusionOk="0">
                  <a:moveTo>
                    <a:pt x="3963" y="1"/>
                  </a:moveTo>
                  <a:cubicBezTo>
                    <a:pt x="2608" y="1"/>
                    <a:pt x="1583" y="546"/>
                    <a:pt x="953" y="1394"/>
                  </a:cubicBezTo>
                  <a:cubicBezTo>
                    <a:pt x="151" y="2471"/>
                    <a:pt x="0" y="4050"/>
                    <a:pt x="627" y="5579"/>
                  </a:cubicBezTo>
                  <a:cubicBezTo>
                    <a:pt x="902" y="6206"/>
                    <a:pt x="1278" y="6832"/>
                    <a:pt x="1755" y="7409"/>
                  </a:cubicBezTo>
                  <a:cubicBezTo>
                    <a:pt x="3306" y="9287"/>
                    <a:pt x="5627" y="10323"/>
                    <a:pt x="7625" y="10323"/>
                  </a:cubicBezTo>
                  <a:cubicBezTo>
                    <a:pt x="9305" y="10323"/>
                    <a:pt x="10756" y="9590"/>
                    <a:pt x="11329" y="8010"/>
                  </a:cubicBezTo>
                  <a:cubicBezTo>
                    <a:pt x="11354" y="7910"/>
                    <a:pt x="11379" y="7810"/>
                    <a:pt x="11429" y="7709"/>
                  </a:cubicBezTo>
                  <a:cubicBezTo>
                    <a:pt x="11830" y="6206"/>
                    <a:pt x="11203" y="4401"/>
                    <a:pt x="9875" y="2973"/>
                  </a:cubicBezTo>
                  <a:cubicBezTo>
                    <a:pt x="8522" y="1519"/>
                    <a:pt x="6567" y="266"/>
                    <a:pt x="4612" y="40"/>
                  </a:cubicBezTo>
                  <a:cubicBezTo>
                    <a:pt x="4388" y="13"/>
                    <a:pt x="4172" y="1"/>
                    <a:pt x="39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3" name="Google Shape;3403;p22"/>
            <p:cNvSpPr/>
            <p:nvPr/>
          </p:nvSpPr>
          <p:spPr>
            <a:xfrm>
              <a:off x="873214" y="3383385"/>
              <a:ext cx="238885" cy="226374"/>
            </a:xfrm>
            <a:custGeom>
              <a:avLst/>
              <a:gdLst/>
              <a:ahLst/>
              <a:cxnLst/>
              <a:rect l="l" t="t" r="r" b="b"/>
              <a:pathLst>
                <a:path w="10903" h="10332" extrusionOk="0">
                  <a:moveTo>
                    <a:pt x="40" y="1375"/>
                  </a:moveTo>
                  <a:cubicBezTo>
                    <a:pt x="34" y="1381"/>
                    <a:pt x="28" y="1387"/>
                    <a:pt x="23" y="1394"/>
                  </a:cubicBezTo>
                  <a:lnTo>
                    <a:pt x="23" y="1394"/>
                  </a:lnTo>
                  <a:cubicBezTo>
                    <a:pt x="24" y="1394"/>
                    <a:pt x="25" y="1394"/>
                    <a:pt x="26" y="1394"/>
                  </a:cubicBezTo>
                  <a:cubicBezTo>
                    <a:pt x="30" y="1387"/>
                    <a:pt x="35" y="1381"/>
                    <a:pt x="40" y="1375"/>
                  </a:cubicBezTo>
                  <a:close/>
                  <a:moveTo>
                    <a:pt x="23" y="1394"/>
                  </a:moveTo>
                  <a:cubicBezTo>
                    <a:pt x="1" y="1396"/>
                    <a:pt x="1" y="1419"/>
                    <a:pt x="1" y="1419"/>
                  </a:cubicBezTo>
                  <a:cubicBezTo>
                    <a:pt x="8" y="1410"/>
                    <a:pt x="15" y="1402"/>
                    <a:pt x="23" y="1394"/>
                  </a:cubicBezTo>
                  <a:close/>
                  <a:moveTo>
                    <a:pt x="3036" y="1"/>
                  </a:moveTo>
                  <a:cubicBezTo>
                    <a:pt x="1691" y="1"/>
                    <a:pt x="671" y="538"/>
                    <a:pt x="40" y="1375"/>
                  </a:cubicBezTo>
                  <a:lnTo>
                    <a:pt x="40" y="1375"/>
                  </a:lnTo>
                  <a:cubicBezTo>
                    <a:pt x="640" y="714"/>
                    <a:pt x="1520" y="303"/>
                    <a:pt x="2666" y="303"/>
                  </a:cubicBezTo>
                  <a:cubicBezTo>
                    <a:pt x="2864" y="303"/>
                    <a:pt x="3070" y="316"/>
                    <a:pt x="3284" y="341"/>
                  </a:cubicBezTo>
                  <a:cubicBezTo>
                    <a:pt x="5113" y="567"/>
                    <a:pt x="6943" y="1719"/>
                    <a:pt x="8221" y="3098"/>
                  </a:cubicBezTo>
                  <a:cubicBezTo>
                    <a:pt x="9449" y="4426"/>
                    <a:pt x="10026" y="6130"/>
                    <a:pt x="9650" y="7534"/>
                  </a:cubicBezTo>
                  <a:cubicBezTo>
                    <a:pt x="9625" y="7634"/>
                    <a:pt x="9600" y="7709"/>
                    <a:pt x="9575" y="7810"/>
                  </a:cubicBezTo>
                  <a:cubicBezTo>
                    <a:pt x="9038" y="9299"/>
                    <a:pt x="7676" y="9983"/>
                    <a:pt x="6103" y="9983"/>
                  </a:cubicBezTo>
                  <a:cubicBezTo>
                    <a:pt x="4737" y="9983"/>
                    <a:pt x="3212" y="9467"/>
                    <a:pt x="1930" y="8511"/>
                  </a:cubicBezTo>
                  <a:lnTo>
                    <a:pt x="1930" y="8511"/>
                  </a:lnTo>
                  <a:cubicBezTo>
                    <a:pt x="3355" y="9695"/>
                    <a:pt x="5117" y="10331"/>
                    <a:pt x="6684" y="10331"/>
                  </a:cubicBezTo>
                  <a:cubicBezTo>
                    <a:pt x="8370" y="10331"/>
                    <a:pt x="9830" y="9595"/>
                    <a:pt x="10402" y="8010"/>
                  </a:cubicBezTo>
                  <a:cubicBezTo>
                    <a:pt x="10427" y="7910"/>
                    <a:pt x="10452" y="7810"/>
                    <a:pt x="10502" y="7709"/>
                  </a:cubicBezTo>
                  <a:cubicBezTo>
                    <a:pt x="10903" y="6206"/>
                    <a:pt x="10276" y="4401"/>
                    <a:pt x="8948" y="2973"/>
                  </a:cubicBezTo>
                  <a:cubicBezTo>
                    <a:pt x="7595" y="1519"/>
                    <a:pt x="5640" y="266"/>
                    <a:pt x="3685" y="40"/>
                  </a:cubicBezTo>
                  <a:cubicBezTo>
                    <a:pt x="3461" y="13"/>
                    <a:pt x="3245" y="1"/>
                    <a:pt x="3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4" name="Google Shape;3404;p22"/>
            <p:cNvSpPr/>
            <p:nvPr/>
          </p:nvSpPr>
          <p:spPr>
            <a:xfrm>
              <a:off x="855642" y="3413906"/>
              <a:ext cx="247671" cy="198264"/>
            </a:xfrm>
            <a:custGeom>
              <a:avLst/>
              <a:gdLst/>
              <a:ahLst/>
              <a:cxnLst/>
              <a:rect l="l" t="t" r="r" b="b"/>
              <a:pathLst>
                <a:path w="11304" h="9049" extrusionOk="0">
                  <a:moveTo>
                    <a:pt x="828" y="1"/>
                  </a:moveTo>
                  <a:lnTo>
                    <a:pt x="828" y="1"/>
                  </a:lnTo>
                  <a:cubicBezTo>
                    <a:pt x="351" y="602"/>
                    <a:pt x="101" y="1379"/>
                    <a:pt x="51" y="2131"/>
                  </a:cubicBezTo>
                  <a:cubicBezTo>
                    <a:pt x="1" y="2908"/>
                    <a:pt x="176" y="3685"/>
                    <a:pt x="477" y="4412"/>
                  </a:cubicBezTo>
                  <a:cubicBezTo>
                    <a:pt x="1103" y="5815"/>
                    <a:pt x="2206" y="7018"/>
                    <a:pt x="3509" y="7845"/>
                  </a:cubicBezTo>
                  <a:cubicBezTo>
                    <a:pt x="4161" y="8271"/>
                    <a:pt x="4863" y="8572"/>
                    <a:pt x="5615" y="8798"/>
                  </a:cubicBezTo>
                  <a:cubicBezTo>
                    <a:pt x="5991" y="8898"/>
                    <a:pt x="6366" y="8973"/>
                    <a:pt x="6767" y="9023"/>
                  </a:cubicBezTo>
                  <a:cubicBezTo>
                    <a:pt x="6868" y="9023"/>
                    <a:pt x="6943" y="9048"/>
                    <a:pt x="7043" y="9048"/>
                  </a:cubicBezTo>
                  <a:lnTo>
                    <a:pt x="7344" y="9048"/>
                  </a:lnTo>
                  <a:cubicBezTo>
                    <a:pt x="7544" y="9048"/>
                    <a:pt x="7720" y="9048"/>
                    <a:pt x="7920" y="9023"/>
                  </a:cubicBezTo>
                  <a:cubicBezTo>
                    <a:pt x="8321" y="8998"/>
                    <a:pt x="8697" y="8923"/>
                    <a:pt x="9073" y="8798"/>
                  </a:cubicBezTo>
                  <a:cubicBezTo>
                    <a:pt x="9424" y="8672"/>
                    <a:pt x="9775" y="8472"/>
                    <a:pt x="10101" y="8246"/>
                  </a:cubicBezTo>
                  <a:cubicBezTo>
                    <a:pt x="10702" y="7745"/>
                    <a:pt x="11128" y="7068"/>
                    <a:pt x="11304" y="6316"/>
                  </a:cubicBezTo>
                  <a:lnTo>
                    <a:pt x="11304" y="6316"/>
                  </a:lnTo>
                  <a:lnTo>
                    <a:pt x="11204" y="6592"/>
                  </a:lnTo>
                  <a:cubicBezTo>
                    <a:pt x="11153" y="6667"/>
                    <a:pt x="11128" y="6768"/>
                    <a:pt x="11078" y="6843"/>
                  </a:cubicBezTo>
                  <a:cubicBezTo>
                    <a:pt x="11053" y="6918"/>
                    <a:pt x="11003" y="7018"/>
                    <a:pt x="10953" y="7093"/>
                  </a:cubicBezTo>
                  <a:cubicBezTo>
                    <a:pt x="10928" y="7143"/>
                    <a:pt x="10903" y="7169"/>
                    <a:pt x="10878" y="7219"/>
                  </a:cubicBezTo>
                  <a:lnTo>
                    <a:pt x="10803" y="7319"/>
                  </a:lnTo>
                  <a:cubicBezTo>
                    <a:pt x="10577" y="7645"/>
                    <a:pt x="10301" y="7920"/>
                    <a:pt x="10001" y="8121"/>
                  </a:cubicBezTo>
                  <a:cubicBezTo>
                    <a:pt x="9399" y="8547"/>
                    <a:pt x="8647" y="8748"/>
                    <a:pt x="7895" y="8798"/>
                  </a:cubicBezTo>
                  <a:cubicBezTo>
                    <a:pt x="7750" y="8808"/>
                    <a:pt x="7600" y="8814"/>
                    <a:pt x="7448" y="8814"/>
                  </a:cubicBezTo>
                  <a:cubicBezTo>
                    <a:pt x="7233" y="8814"/>
                    <a:pt x="7013" y="8802"/>
                    <a:pt x="6793" y="8773"/>
                  </a:cubicBezTo>
                  <a:cubicBezTo>
                    <a:pt x="6417" y="8722"/>
                    <a:pt x="6041" y="8647"/>
                    <a:pt x="5690" y="8522"/>
                  </a:cubicBezTo>
                  <a:cubicBezTo>
                    <a:pt x="4988" y="8321"/>
                    <a:pt x="4286" y="7996"/>
                    <a:pt x="3660" y="7595"/>
                  </a:cubicBezTo>
                  <a:cubicBezTo>
                    <a:pt x="3585" y="7544"/>
                    <a:pt x="3509" y="7494"/>
                    <a:pt x="3409" y="7444"/>
                  </a:cubicBezTo>
                  <a:cubicBezTo>
                    <a:pt x="3334" y="7394"/>
                    <a:pt x="3259" y="7344"/>
                    <a:pt x="3184" y="7294"/>
                  </a:cubicBezTo>
                  <a:cubicBezTo>
                    <a:pt x="3033" y="7169"/>
                    <a:pt x="2883" y="7068"/>
                    <a:pt x="2757" y="6943"/>
                  </a:cubicBezTo>
                  <a:cubicBezTo>
                    <a:pt x="2607" y="6818"/>
                    <a:pt x="2457" y="6692"/>
                    <a:pt x="2331" y="6567"/>
                  </a:cubicBezTo>
                  <a:cubicBezTo>
                    <a:pt x="2256" y="6517"/>
                    <a:pt x="2206" y="6442"/>
                    <a:pt x="2131" y="6367"/>
                  </a:cubicBezTo>
                  <a:cubicBezTo>
                    <a:pt x="2056" y="6291"/>
                    <a:pt x="2006" y="6241"/>
                    <a:pt x="1930" y="6166"/>
                  </a:cubicBezTo>
                  <a:cubicBezTo>
                    <a:pt x="1429" y="5615"/>
                    <a:pt x="1003" y="4988"/>
                    <a:pt x="677" y="4311"/>
                  </a:cubicBezTo>
                  <a:cubicBezTo>
                    <a:pt x="376" y="3635"/>
                    <a:pt x="176" y="2883"/>
                    <a:pt x="176" y="2131"/>
                  </a:cubicBezTo>
                  <a:cubicBezTo>
                    <a:pt x="176" y="1755"/>
                    <a:pt x="226" y="1379"/>
                    <a:pt x="351" y="1028"/>
                  </a:cubicBezTo>
                  <a:cubicBezTo>
                    <a:pt x="452" y="677"/>
                    <a:pt x="602" y="326"/>
                    <a:pt x="8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5" name="Google Shape;3405;p22"/>
            <p:cNvSpPr/>
            <p:nvPr/>
          </p:nvSpPr>
          <p:spPr>
            <a:xfrm>
              <a:off x="1226842" y="3908197"/>
              <a:ext cx="310837" cy="231129"/>
            </a:xfrm>
            <a:custGeom>
              <a:avLst/>
              <a:gdLst/>
              <a:ahLst/>
              <a:cxnLst/>
              <a:rect l="l" t="t" r="r" b="b"/>
              <a:pathLst>
                <a:path w="14187" h="10549" extrusionOk="0">
                  <a:moveTo>
                    <a:pt x="5879" y="0"/>
                  </a:moveTo>
                  <a:cubicBezTo>
                    <a:pt x="5016" y="0"/>
                    <a:pt x="4153" y="128"/>
                    <a:pt x="3359" y="398"/>
                  </a:cubicBezTo>
                  <a:cubicBezTo>
                    <a:pt x="1079" y="1150"/>
                    <a:pt x="1" y="3030"/>
                    <a:pt x="126" y="4934"/>
                  </a:cubicBezTo>
                  <a:cubicBezTo>
                    <a:pt x="252" y="6965"/>
                    <a:pt x="1179" y="8894"/>
                    <a:pt x="2457" y="10549"/>
                  </a:cubicBezTo>
                  <a:cubicBezTo>
                    <a:pt x="552" y="7391"/>
                    <a:pt x="4437" y="3531"/>
                    <a:pt x="8948" y="3481"/>
                  </a:cubicBezTo>
                  <a:cubicBezTo>
                    <a:pt x="9675" y="3481"/>
                    <a:pt x="10402" y="3556"/>
                    <a:pt x="11079" y="3757"/>
                  </a:cubicBezTo>
                  <a:cubicBezTo>
                    <a:pt x="12658" y="4233"/>
                    <a:pt x="13786" y="5335"/>
                    <a:pt x="14111" y="6639"/>
                  </a:cubicBezTo>
                  <a:lnTo>
                    <a:pt x="14187" y="6363"/>
                  </a:lnTo>
                  <a:cubicBezTo>
                    <a:pt x="13410" y="4233"/>
                    <a:pt x="12357" y="2654"/>
                    <a:pt x="10277" y="1250"/>
                  </a:cubicBezTo>
                  <a:cubicBezTo>
                    <a:pt x="9116" y="449"/>
                    <a:pt x="7497" y="0"/>
                    <a:pt x="58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6" name="Google Shape;3406;p22"/>
            <p:cNvSpPr/>
            <p:nvPr/>
          </p:nvSpPr>
          <p:spPr>
            <a:xfrm>
              <a:off x="1470657" y="3991039"/>
              <a:ext cx="67023" cy="62619"/>
            </a:xfrm>
            <a:custGeom>
              <a:avLst/>
              <a:gdLst/>
              <a:ahLst/>
              <a:cxnLst/>
              <a:rect l="l" t="t" r="r" b="b"/>
              <a:pathLst>
                <a:path w="3059" h="2858" extrusionOk="0">
                  <a:moveTo>
                    <a:pt x="1" y="1"/>
                  </a:moveTo>
                  <a:lnTo>
                    <a:pt x="1" y="1"/>
                  </a:lnTo>
                  <a:cubicBezTo>
                    <a:pt x="1555" y="477"/>
                    <a:pt x="2658" y="1554"/>
                    <a:pt x="2983" y="2858"/>
                  </a:cubicBezTo>
                  <a:lnTo>
                    <a:pt x="3059" y="2582"/>
                  </a:lnTo>
                  <a:cubicBezTo>
                    <a:pt x="2908" y="2181"/>
                    <a:pt x="2733" y="1780"/>
                    <a:pt x="2557" y="1404"/>
                  </a:cubicBezTo>
                  <a:cubicBezTo>
                    <a:pt x="2031" y="828"/>
                    <a:pt x="1279" y="351"/>
                    <a:pt x="402" y="101"/>
                  </a:cubicBezTo>
                  <a:cubicBezTo>
                    <a:pt x="251" y="51"/>
                    <a:pt x="126" y="26"/>
                    <a:pt x="1" y="1"/>
                  </a:cubicBezTo>
                  <a:close/>
                </a:path>
              </a:pathLst>
            </a:custGeom>
            <a:solidFill>
              <a:srgbClr val="B59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7" name="Google Shape;3407;p22"/>
            <p:cNvSpPr/>
            <p:nvPr/>
          </p:nvSpPr>
          <p:spPr>
            <a:xfrm>
              <a:off x="1226842" y="3908328"/>
              <a:ext cx="183431" cy="230997"/>
            </a:xfrm>
            <a:custGeom>
              <a:avLst/>
              <a:gdLst/>
              <a:ahLst/>
              <a:cxnLst/>
              <a:rect l="l" t="t" r="r" b="b"/>
              <a:pathLst>
                <a:path w="8372" h="10543" extrusionOk="0">
                  <a:moveTo>
                    <a:pt x="5880" y="0"/>
                  </a:moveTo>
                  <a:cubicBezTo>
                    <a:pt x="5010" y="0"/>
                    <a:pt x="4146" y="126"/>
                    <a:pt x="3359" y="392"/>
                  </a:cubicBezTo>
                  <a:cubicBezTo>
                    <a:pt x="1079" y="1144"/>
                    <a:pt x="1" y="3024"/>
                    <a:pt x="126" y="4928"/>
                  </a:cubicBezTo>
                  <a:cubicBezTo>
                    <a:pt x="252" y="6959"/>
                    <a:pt x="1179" y="8888"/>
                    <a:pt x="2457" y="10543"/>
                  </a:cubicBezTo>
                  <a:cubicBezTo>
                    <a:pt x="2207" y="10142"/>
                    <a:pt x="2056" y="9715"/>
                    <a:pt x="2006" y="9314"/>
                  </a:cubicBezTo>
                  <a:cubicBezTo>
                    <a:pt x="1204" y="8011"/>
                    <a:pt x="678" y="6558"/>
                    <a:pt x="577" y="5054"/>
                  </a:cubicBezTo>
                  <a:cubicBezTo>
                    <a:pt x="452" y="3149"/>
                    <a:pt x="1530" y="1269"/>
                    <a:pt x="3811" y="517"/>
                  </a:cubicBezTo>
                  <a:cubicBezTo>
                    <a:pt x="4615" y="249"/>
                    <a:pt x="5491" y="124"/>
                    <a:pt x="6366" y="124"/>
                  </a:cubicBezTo>
                  <a:cubicBezTo>
                    <a:pt x="7046" y="124"/>
                    <a:pt x="7726" y="200"/>
                    <a:pt x="8372" y="342"/>
                  </a:cubicBezTo>
                  <a:cubicBezTo>
                    <a:pt x="7580" y="119"/>
                    <a:pt x="6727" y="0"/>
                    <a:pt x="58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8" name="Google Shape;3408;p22"/>
            <p:cNvSpPr/>
            <p:nvPr/>
          </p:nvSpPr>
          <p:spPr>
            <a:xfrm>
              <a:off x="1238937" y="3984444"/>
              <a:ext cx="304242" cy="199819"/>
            </a:xfrm>
            <a:custGeom>
              <a:avLst/>
              <a:gdLst/>
              <a:ahLst/>
              <a:cxnLst/>
              <a:rect l="l" t="t" r="r" b="b"/>
              <a:pathLst>
                <a:path w="13886" h="9120" extrusionOk="0">
                  <a:moveTo>
                    <a:pt x="8396" y="1"/>
                  </a:moveTo>
                  <a:cubicBezTo>
                    <a:pt x="3885" y="51"/>
                    <a:pt x="0" y="3911"/>
                    <a:pt x="1905" y="7069"/>
                  </a:cubicBezTo>
                  <a:cubicBezTo>
                    <a:pt x="1955" y="7144"/>
                    <a:pt x="2005" y="7244"/>
                    <a:pt x="2081" y="7319"/>
                  </a:cubicBezTo>
                  <a:cubicBezTo>
                    <a:pt x="2900" y="8457"/>
                    <a:pt x="4442" y="9119"/>
                    <a:pt x="6182" y="9119"/>
                  </a:cubicBezTo>
                  <a:cubicBezTo>
                    <a:pt x="6358" y="9119"/>
                    <a:pt x="6537" y="9112"/>
                    <a:pt x="6717" y="9099"/>
                  </a:cubicBezTo>
                  <a:cubicBezTo>
                    <a:pt x="8697" y="8973"/>
                    <a:pt x="10903" y="8246"/>
                    <a:pt x="12331" y="6868"/>
                  </a:cubicBezTo>
                  <a:cubicBezTo>
                    <a:pt x="13534" y="5665"/>
                    <a:pt x="13885" y="4337"/>
                    <a:pt x="13559" y="3159"/>
                  </a:cubicBezTo>
                  <a:cubicBezTo>
                    <a:pt x="13234" y="1855"/>
                    <a:pt x="12106" y="753"/>
                    <a:pt x="10527" y="277"/>
                  </a:cubicBezTo>
                  <a:cubicBezTo>
                    <a:pt x="9850" y="76"/>
                    <a:pt x="9123" y="1"/>
                    <a:pt x="8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9" name="Google Shape;3409;p22"/>
            <p:cNvSpPr/>
            <p:nvPr/>
          </p:nvSpPr>
          <p:spPr>
            <a:xfrm>
              <a:off x="1243319" y="3987752"/>
              <a:ext cx="299575" cy="196511"/>
            </a:xfrm>
            <a:custGeom>
              <a:avLst/>
              <a:gdLst/>
              <a:ahLst/>
              <a:cxnLst/>
              <a:rect l="l" t="t" r="r" b="b"/>
              <a:pathLst>
                <a:path w="13673" h="8969" extrusionOk="0">
                  <a:moveTo>
                    <a:pt x="13359" y="2958"/>
                  </a:moveTo>
                  <a:cubicBezTo>
                    <a:pt x="13359" y="2983"/>
                    <a:pt x="13359" y="2983"/>
                    <a:pt x="13359" y="3008"/>
                  </a:cubicBezTo>
                  <a:cubicBezTo>
                    <a:pt x="13365" y="3029"/>
                    <a:pt x="13371" y="3050"/>
                    <a:pt x="13376" y="3072"/>
                  </a:cubicBezTo>
                  <a:lnTo>
                    <a:pt x="13376" y="3072"/>
                  </a:lnTo>
                  <a:cubicBezTo>
                    <a:pt x="13371" y="3034"/>
                    <a:pt x="13366" y="2996"/>
                    <a:pt x="13359" y="2958"/>
                  </a:cubicBezTo>
                  <a:close/>
                  <a:moveTo>
                    <a:pt x="6642" y="0"/>
                  </a:moveTo>
                  <a:lnTo>
                    <a:pt x="6642" y="0"/>
                  </a:lnTo>
                  <a:cubicBezTo>
                    <a:pt x="2858" y="777"/>
                    <a:pt x="1" y="4111"/>
                    <a:pt x="1705" y="6918"/>
                  </a:cubicBezTo>
                  <a:cubicBezTo>
                    <a:pt x="1755" y="6993"/>
                    <a:pt x="1805" y="7093"/>
                    <a:pt x="1881" y="7168"/>
                  </a:cubicBezTo>
                  <a:cubicBezTo>
                    <a:pt x="2700" y="8306"/>
                    <a:pt x="4242" y="8968"/>
                    <a:pt x="5982" y="8968"/>
                  </a:cubicBezTo>
                  <a:cubicBezTo>
                    <a:pt x="6158" y="8968"/>
                    <a:pt x="6337" y="8961"/>
                    <a:pt x="6517" y="8948"/>
                  </a:cubicBezTo>
                  <a:cubicBezTo>
                    <a:pt x="8497" y="8822"/>
                    <a:pt x="10703" y="8095"/>
                    <a:pt x="12131" y="6717"/>
                  </a:cubicBezTo>
                  <a:cubicBezTo>
                    <a:pt x="13313" y="5536"/>
                    <a:pt x="13672" y="4234"/>
                    <a:pt x="13376" y="3072"/>
                  </a:cubicBezTo>
                  <a:lnTo>
                    <a:pt x="13376" y="3072"/>
                  </a:lnTo>
                  <a:cubicBezTo>
                    <a:pt x="13510" y="4093"/>
                    <a:pt x="13170" y="5201"/>
                    <a:pt x="12131" y="6216"/>
                  </a:cubicBezTo>
                  <a:cubicBezTo>
                    <a:pt x="10803" y="7494"/>
                    <a:pt x="8748" y="8171"/>
                    <a:pt x="6893" y="8296"/>
                  </a:cubicBezTo>
                  <a:cubicBezTo>
                    <a:pt x="6734" y="8307"/>
                    <a:pt x="6576" y="8312"/>
                    <a:pt x="6420" y="8312"/>
                  </a:cubicBezTo>
                  <a:cubicBezTo>
                    <a:pt x="4778" y="8312"/>
                    <a:pt x="3310" y="7717"/>
                    <a:pt x="2532" y="6642"/>
                  </a:cubicBezTo>
                  <a:cubicBezTo>
                    <a:pt x="2482" y="6567"/>
                    <a:pt x="2432" y="6466"/>
                    <a:pt x="2382" y="6391"/>
                  </a:cubicBezTo>
                  <a:cubicBezTo>
                    <a:pt x="853" y="3860"/>
                    <a:pt x="3284" y="852"/>
                    <a:pt x="66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0" name="Google Shape;3410;p22"/>
            <p:cNvSpPr/>
            <p:nvPr/>
          </p:nvSpPr>
          <p:spPr>
            <a:xfrm>
              <a:off x="1268033" y="3981574"/>
              <a:ext cx="268003" cy="163251"/>
            </a:xfrm>
            <a:custGeom>
              <a:avLst/>
              <a:gdLst/>
              <a:ahLst/>
              <a:cxnLst/>
              <a:rect l="l" t="t" r="r" b="b"/>
              <a:pathLst>
                <a:path w="12232" h="7451" extrusionOk="0">
                  <a:moveTo>
                    <a:pt x="7054" y="0"/>
                  </a:moveTo>
                  <a:cubicBezTo>
                    <a:pt x="6173" y="0"/>
                    <a:pt x="5289" y="147"/>
                    <a:pt x="4462" y="433"/>
                  </a:cubicBezTo>
                  <a:cubicBezTo>
                    <a:pt x="3710" y="683"/>
                    <a:pt x="3033" y="1034"/>
                    <a:pt x="2382" y="1485"/>
                  </a:cubicBezTo>
                  <a:cubicBezTo>
                    <a:pt x="2081" y="1711"/>
                    <a:pt x="1780" y="1961"/>
                    <a:pt x="1504" y="2237"/>
                  </a:cubicBezTo>
                  <a:cubicBezTo>
                    <a:pt x="1429" y="2312"/>
                    <a:pt x="1354" y="2362"/>
                    <a:pt x="1304" y="2438"/>
                  </a:cubicBezTo>
                  <a:lnTo>
                    <a:pt x="1103" y="2663"/>
                  </a:lnTo>
                  <a:cubicBezTo>
                    <a:pt x="978" y="2814"/>
                    <a:pt x="853" y="2964"/>
                    <a:pt x="753" y="3139"/>
                  </a:cubicBezTo>
                  <a:cubicBezTo>
                    <a:pt x="527" y="3440"/>
                    <a:pt x="352" y="3791"/>
                    <a:pt x="226" y="4167"/>
                  </a:cubicBezTo>
                  <a:cubicBezTo>
                    <a:pt x="101" y="4543"/>
                    <a:pt x="26" y="4919"/>
                    <a:pt x="1" y="5320"/>
                  </a:cubicBezTo>
                  <a:cubicBezTo>
                    <a:pt x="1" y="6097"/>
                    <a:pt x="276" y="6849"/>
                    <a:pt x="753" y="7450"/>
                  </a:cubicBezTo>
                  <a:lnTo>
                    <a:pt x="602" y="7200"/>
                  </a:lnTo>
                  <a:cubicBezTo>
                    <a:pt x="552" y="7124"/>
                    <a:pt x="502" y="7049"/>
                    <a:pt x="477" y="6949"/>
                  </a:cubicBezTo>
                  <a:cubicBezTo>
                    <a:pt x="427" y="6874"/>
                    <a:pt x="402" y="6773"/>
                    <a:pt x="352" y="6698"/>
                  </a:cubicBezTo>
                  <a:cubicBezTo>
                    <a:pt x="352" y="6648"/>
                    <a:pt x="327" y="6598"/>
                    <a:pt x="301" y="6573"/>
                  </a:cubicBezTo>
                  <a:lnTo>
                    <a:pt x="276" y="6423"/>
                  </a:lnTo>
                  <a:cubicBezTo>
                    <a:pt x="176" y="6072"/>
                    <a:pt x="126" y="5696"/>
                    <a:pt x="151" y="5320"/>
                  </a:cubicBezTo>
                  <a:cubicBezTo>
                    <a:pt x="201" y="4568"/>
                    <a:pt x="502" y="3866"/>
                    <a:pt x="928" y="3265"/>
                  </a:cubicBezTo>
                  <a:cubicBezTo>
                    <a:pt x="1154" y="2964"/>
                    <a:pt x="1404" y="2663"/>
                    <a:pt x="1680" y="2413"/>
                  </a:cubicBezTo>
                  <a:cubicBezTo>
                    <a:pt x="1956" y="2162"/>
                    <a:pt x="2231" y="1911"/>
                    <a:pt x="2557" y="1711"/>
                  </a:cubicBezTo>
                  <a:cubicBezTo>
                    <a:pt x="3159" y="1285"/>
                    <a:pt x="3835" y="934"/>
                    <a:pt x="4537" y="708"/>
                  </a:cubicBezTo>
                  <a:cubicBezTo>
                    <a:pt x="4637" y="683"/>
                    <a:pt x="4712" y="658"/>
                    <a:pt x="4813" y="633"/>
                  </a:cubicBezTo>
                  <a:cubicBezTo>
                    <a:pt x="4913" y="583"/>
                    <a:pt x="4988" y="558"/>
                    <a:pt x="5088" y="533"/>
                  </a:cubicBezTo>
                  <a:cubicBezTo>
                    <a:pt x="5264" y="508"/>
                    <a:pt x="5439" y="458"/>
                    <a:pt x="5640" y="408"/>
                  </a:cubicBezTo>
                  <a:cubicBezTo>
                    <a:pt x="5815" y="382"/>
                    <a:pt x="5991" y="357"/>
                    <a:pt x="6191" y="332"/>
                  </a:cubicBezTo>
                  <a:cubicBezTo>
                    <a:pt x="6291" y="307"/>
                    <a:pt x="6367" y="307"/>
                    <a:pt x="6467" y="307"/>
                  </a:cubicBezTo>
                  <a:cubicBezTo>
                    <a:pt x="6567" y="282"/>
                    <a:pt x="6642" y="282"/>
                    <a:pt x="6743" y="282"/>
                  </a:cubicBezTo>
                  <a:cubicBezTo>
                    <a:pt x="6925" y="270"/>
                    <a:pt x="7107" y="264"/>
                    <a:pt x="7290" y="264"/>
                  </a:cubicBezTo>
                  <a:cubicBezTo>
                    <a:pt x="7858" y="264"/>
                    <a:pt x="8423" y="325"/>
                    <a:pt x="8973" y="458"/>
                  </a:cubicBezTo>
                  <a:cubicBezTo>
                    <a:pt x="9700" y="658"/>
                    <a:pt x="10402" y="959"/>
                    <a:pt x="10978" y="1435"/>
                  </a:cubicBezTo>
                  <a:cubicBezTo>
                    <a:pt x="11279" y="1686"/>
                    <a:pt x="11530" y="1961"/>
                    <a:pt x="11755" y="2262"/>
                  </a:cubicBezTo>
                  <a:cubicBezTo>
                    <a:pt x="11956" y="2588"/>
                    <a:pt x="12131" y="2914"/>
                    <a:pt x="12231" y="3290"/>
                  </a:cubicBezTo>
                  <a:cubicBezTo>
                    <a:pt x="12081" y="2538"/>
                    <a:pt x="11630" y="1861"/>
                    <a:pt x="11078" y="1335"/>
                  </a:cubicBezTo>
                  <a:cubicBezTo>
                    <a:pt x="10502" y="809"/>
                    <a:pt x="9775" y="458"/>
                    <a:pt x="9023" y="257"/>
                  </a:cubicBezTo>
                  <a:cubicBezTo>
                    <a:pt x="8386" y="84"/>
                    <a:pt x="7721" y="0"/>
                    <a:pt x="70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1" name="Google Shape;3411;p22"/>
            <p:cNvSpPr/>
            <p:nvPr/>
          </p:nvSpPr>
          <p:spPr>
            <a:xfrm>
              <a:off x="1449251" y="3740388"/>
              <a:ext cx="309172" cy="330271"/>
            </a:xfrm>
            <a:custGeom>
              <a:avLst/>
              <a:gdLst/>
              <a:ahLst/>
              <a:cxnLst/>
              <a:rect l="l" t="t" r="r" b="b"/>
              <a:pathLst>
                <a:path w="14111" h="15074" extrusionOk="0">
                  <a:moveTo>
                    <a:pt x="9752" y="1"/>
                  </a:moveTo>
                  <a:cubicBezTo>
                    <a:pt x="9636" y="1"/>
                    <a:pt x="9518" y="5"/>
                    <a:pt x="9399" y="12"/>
                  </a:cubicBezTo>
                  <a:cubicBezTo>
                    <a:pt x="7494" y="112"/>
                    <a:pt x="5665" y="1090"/>
                    <a:pt x="4111" y="2794"/>
                  </a:cubicBezTo>
                  <a:cubicBezTo>
                    <a:pt x="2632" y="4398"/>
                    <a:pt x="1504" y="6578"/>
                    <a:pt x="878" y="8984"/>
                  </a:cubicBezTo>
                  <a:cubicBezTo>
                    <a:pt x="351" y="11040"/>
                    <a:pt x="0" y="13671"/>
                    <a:pt x="1379" y="14573"/>
                  </a:cubicBezTo>
                  <a:cubicBezTo>
                    <a:pt x="1454" y="14599"/>
                    <a:pt x="1504" y="14649"/>
                    <a:pt x="1579" y="14699"/>
                  </a:cubicBezTo>
                  <a:lnTo>
                    <a:pt x="1629" y="14724"/>
                  </a:lnTo>
                  <a:cubicBezTo>
                    <a:pt x="1794" y="14855"/>
                    <a:pt x="2185" y="15073"/>
                    <a:pt x="2759" y="15073"/>
                  </a:cubicBezTo>
                  <a:cubicBezTo>
                    <a:pt x="3061" y="15073"/>
                    <a:pt x="3413" y="15013"/>
                    <a:pt x="3810" y="14849"/>
                  </a:cubicBezTo>
                  <a:cubicBezTo>
                    <a:pt x="4336" y="14649"/>
                    <a:pt x="4762" y="14348"/>
                    <a:pt x="5264" y="13997"/>
                  </a:cubicBezTo>
                  <a:cubicBezTo>
                    <a:pt x="5614" y="13746"/>
                    <a:pt x="6015" y="13446"/>
                    <a:pt x="6542" y="13170"/>
                  </a:cubicBezTo>
                  <a:cubicBezTo>
                    <a:pt x="6843" y="12994"/>
                    <a:pt x="9650" y="11365"/>
                    <a:pt x="11680" y="9110"/>
                  </a:cubicBezTo>
                  <a:cubicBezTo>
                    <a:pt x="12406" y="8333"/>
                    <a:pt x="12933" y="7581"/>
                    <a:pt x="13284" y="6854"/>
                  </a:cubicBezTo>
                  <a:cubicBezTo>
                    <a:pt x="14111" y="5075"/>
                    <a:pt x="14061" y="3045"/>
                    <a:pt x="13133" y="1666"/>
                  </a:cubicBezTo>
                  <a:cubicBezTo>
                    <a:pt x="12391" y="576"/>
                    <a:pt x="11198" y="1"/>
                    <a:pt x="97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2" name="Google Shape;3412;p22"/>
            <p:cNvSpPr/>
            <p:nvPr/>
          </p:nvSpPr>
          <p:spPr>
            <a:xfrm>
              <a:off x="1453085" y="3748100"/>
              <a:ext cx="309391" cy="314693"/>
            </a:xfrm>
            <a:custGeom>
              <a:avLst/>
              <a:gdLst/>
              <a:ahLst/>
              <a:cxnLst/>
              <a:rect l="l" t="t" r="r" b="b"/>
              <a:pathLst>
                <a:path w="14121" h="14363" extrusionOk="0">
                  <a:moveTo>
                    <a:pt x="9573" y="1"/>
                  </a:moveTo>
                  <a:cubicBezTo>
                    <a:pt x="9468" y="1"/>
                    <a:pt x="9359" y="4"/>
                    <a:pt x="9249" y="11"/>
                  </a:cubicBezTo>
                  <a:cubicBezTo>
                    <a:pt x="5490" y="236"/>
                    <a:pt x="2282" y="3996"/>
                    <a:pt x="1053" y="8733"/>
                  </a:cubicBezTo>
                  <a:cubicBezTo>
                    <a:pt x="1" y="12743"/>
                    <a:pt x="1003" y="13645"/>
                    <a:pt x="1404" y="13896"/>
                  </a:cubicBezTo>
                  <a:cubicBezTo>
                    <a:pt x="1480" y="13971"/>
                    <a:pt x="1580" y="14021"/>
                    <a:pt x="1655" y="14071"/>
                  </a:cubicBezTo>
                  <a:cubicBezTo>
                    <a:pt x="1802" y="14185"/>
                    <a:pt x="2118" y="14363"/>
                    <a:pt x="2597" y="14363"/>
                  </a:cubicBezTo>
                  <a:cubicBezTo>
                    <a:pt x="2855" y="14363"/>
                    <a:pt x="3159" y="14312"/>
                    <a:pt x="3510" y="14171"/>
                  </a:cubicBezTo>
                  <a:cubicBezTo>
                    <a:pt x="4387" y="13820"/>
                    <a:pt x="4988" y="13194"/>
                    <a:pt x="6191" y="12492"/>
                  </a:cubicBezTo>
                  <a:cubicBezTo>
                    <a:pt x="7369" y="11815"/>
                    <a:pt x="11429" y="9209"/>
                    <a:pt x="12783" y="6352"/>
                  </a:cubicBezTo>
                  <a:cubicBezTo>
                    <a:pt x="14121" y="3554"/>
                    <a:pt x="13074" y="1"/>
                    <a:pt x="95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3" name="Google Shape;3413;p22"/>
            <p:cNvSpPr/>
            <p:nvPr/>
          </p:nvSpPr>
          <p:spPr>
            <a:xfrm>
              <a:off x="1486586" y="3766439"/>
              <a:ext cx="304790" cy="309983"/>
            </a:xfrm>
            <a:custGeom>
              <a:avLst/>
              <a:gdLst/>
              <a:ahLst/>
              <a:cxnLst/>
              <a:rect l="l" t="t" r="r" b="b"/>
              <a:pathLst>
                <a:path w="13911" h="14148" extrusionOk="0">
                  <a:moveTo>
                    <a:pt x="11028" y="1"/>
                  </a:moveTo>
                  <a:lnTo>
                    <a:pt x="11028" y="1"/>
                  </a:lnTo>
                  <a:cubicBezTo>
                    <a:pt x="11179" y="151"/>
                    <a:pt x="11304" y="302"/>
                    <a:pt x="11429" y="477"/>
                  </a:cubicBezTo>
                  <a:cubicBezTo>
                    <a:pt x="12357" y="1856"/>
                    <a:pt x="12407" y="3886"/>
                    <a:pt x="11580" y="5665"/>
                  </a:cubicBezTo>
                  <a:cubicBezTo>
                    <a:pt x="11229" y="6392"/>
                    <a:pt x="10702" y="7144"/>
                    <a:pt x="9976" y="7921"/>
                  </a:cubicBezTo>
                  <a:cubicBezTo>
                    <a:pt x="7946" y="10176"/>
                    <a:pt x="5139" y="11805"/>
                    <a:pt x="4838" y="11981"/>
                  </a:cubicBezTo>
                  <a:cubicBezTo>
                    <a:pt x="4311" y="12257"/>
                    <a:pt x="3910" y="12557"/>
                    <a:pt x="3560" y="12808"/>
                  </a:cubicBezTo>
                  <a:cubicBezTo>
                    <a:pt x="3058" y="13159"/>
                    <a:pt x="2632" y="13460"/>
                    <a:pt x="2106" y="13660"/>
                  </a:cubicBezTo>
                  <a:cubicBezTo>
                    <a:pt x="1715" y="13819"/>
                    <a:pt x="1368" y="13876"/>
                    <a:pt x="1071" y="13876"/>
                  </a:cubicBezTo>
                  <a:cubicBezTo>
                    <a:pt x="568" y="13876"/>
                    <a:pt x="205" y="13711"/>
                    <a:pt x="1" y="13585"/>
                  </a:cubicBezTo>
                  <a:lnTo>
                    <a:pt x="1" y="13585"/>
                  </a:lnTo>
                  <a:cubicBezTo>
                    <a:pt x="51" y="13660"/>
                    <a:pt x="176" y="13685"/>
                    <a:pt x="251" y="13735"/>
                  </a:cubicBezTo>
                  <a:cubicBezTo>
                    <a:pt x="828" y="14028"/>
                    <a:pt x="1439" y="14147"/>
                    <a:pt x="2056" y="14147"/>
                  </a:cubicBezTo>
                  <a:cubicBezTo>
                    <a:pt x="3127" y="14147"/>
                    <a:pt x="4219" y="13789"/>
                    <a:pt x="5189" y="13359"/>
                  </a:cubicBezTo>
                  <a:cubicBezTo>
                    <a:pt x="8221" y="12006"/>
                    <a:pt x="11680" y="9951"/>
                    <a:pt x="12682" y="6567"/>
                  </a:cubicBezTo>
                  <a:cubicBezTo>
                    <a:pt x="13910" y="2483"/>
                    <a:pt x="11029" y="1"/>
                    <a:pt x="110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4" name="Google Shape;3414;p22"/>
            <p:cNvSpPr/>
            <p:nvPr/>
          </p:nvSpPr>
          <p:spPr>
            <a:xfrm>
              <a:off x="1529968" y="3778577"/>
              <a:ext cx="154334" cy="155933"/>
            </a:xfrm>
            <a:custGeom>
              <a:avLst/>
              <a:gdLst/>
              <a:ahLst/>
              <a:cxnLst/>
              <a:rect l="l" t="t" r="r" b="b"/>
              <a:pathLst>
                <a:path w="7044" h="7117" extrusionOk="0">
                  <a:moveTo>
                    <a:pt x="4689" y="1"/>
                  </a:moveTo>
                  <a:cubicBezTo>
                    <a:pt x="3669" y="1"/>
                    <a:pt x="2636" y="552"/>
                    <a:pt x="1855" y="1251"/>
                  </a:cubicBezTo>
                  <a:cubicBezTo>
                    <a:pt x="1028" y="2028"/>
                    <a:pt x="427" y="3031"/>
                    <a:pt x="151" y="4109"/>
                  </a:cubicBezTo>
                  <a:cubicBezTo>
                    <a:pt x="1" y="4710"/>
                    <a:pt x="76" y="5312"/>
                    <a:pt x="377" y="5838"/>
                  </a:cubicBezTo>
                  <a:cubicBezTo>
                    <a:pt x="776" y="6615"/>
                    <a:pt x="1569" y="7117"/>
                    <a:pt x="2424" y="7117"/>
                  </a:cubicBezTo>
                  <a:cubicBezTo>
                    <a:pt x="2535" y="7117"/>
                    <a:pt x="2646" y="7108"/>
                    <a:pt x="2758" y="7091"/>
                  </a:cubicBezTo>
                  <a:cubicBezTo>
                    <a:pt x="3585" y="6966"/>
                    <a:pt x="4336" y="6439"/>
                    <a:pt x="4938" y="5888"/>
                  </a:cubicBezTo>
                  <a:cubicBezTo>
                    <a:pt x="6016" y="4860"/>
                    <a:pt x="7043" y="3457"/>
                    <a:pt x="7018" y="1903"/>
                  </a:cubicBezTo>
                  <a:cubicBezTo>
                    <a:pt x="7018" y="1352"/>
                    <a:pt x="6717" y="875"/>
                    <a:pt x="6291" y="550"/>
                  </a:cubicBezTo>
                  <a:cubicBezTo>
                    <a:pt x="5790" y="162"/>
                    <a:pt x="5242" y="1"/>
                    <a:pt x="46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5" name="Google Shape;3415;p22"/>
            <p:cNvSpPr/>
            <p:nvPr/>
          </p:nvSpPr>
          <p:spPr>
            <a:xfrm>
              <a:off x="1537110" y="3793344"/>
              <a:ext cx="147191" cy="141166"/>
            </a:xfrm>
            <a:custGeom>
              <a:avLst/>
              <a:gdLst/>
              <a:ahLst/>
              <a:cxnLst/>
              <a:rect l="l" t="t" r="r" b="b"/>
              <a:pathLst>
                <a:path w="6718" h="6443" extrusionOk="0">
                  <a:moveTo>
                    <a:pt x="6116" y="1"/>
                  </a:moveTo>
                  <a:cubicBezTo>
                    <a:pt x="6191" y="176"/>
                    <a:pt x="6241" y="377"/>
                    <a:pt x="6241" y="577"/>
                  </a:cubicBezTo>
                  <a:cubicBezTo>
                    <a:pt x="6266" y="2131"/>
                    <a:pt x="5214" y="3535"/>
                    <a:pt x="4136" y="4537"/>
                  </a:cubicBezTo>
                  <a:cubicBezTo>
                    <a:pt x="3534" y="5114"/>
                    <a:pt x="2807" y="5640"/>
                    <a:pt x="1955" y="5765"/>
                  </a:cubicBezTo>
                  <a:cubicBezTo>
                    <a:pt x="1856" y="5779"/>
                    <a:pt x="1757" y="5786"/>
                    <a:pt x="1658" y="5786"/>
                  </a:cubicBezTo>
                  <a:cubicBezTo>
                    <a:pt x="1034" y="5786"/>
                    <a:pt x="433" y="5518"/>
                    <a:pt x="0" y="5064"/>
                  </a:cubicBezTo>
                  <a:lnTo>
                    <a:pt x="0" y="5064"/>
                  </a:lnTo>
                  <a:cubicBezTo>
                    <a:pt x="0" y="5114"/>
                    <a:pt x="26" y="5139"/>
                    <a:pt x="51" y="5164"/>
                  </a:cubicBezTo>
                  <a:cubicBezTo>
                    <a:pt x="450" y="5941"/>
                    <a:pt x="1243" y="6443"/>
                    <a:pt x="2098" y="6443"/>
                  </a:cubicBezTo>
                  <a:cubicBezTo>
                    <a:pt x="2209" y="6443"/>
                    <a:pt x="2320" y="6434"/>
                    <a:pt x="2432" y="6417"/>
                  </a:cubicBezTo>
                  <a:cubicBezTo>
                    <a:pt x="3259" y="6292"/>
                    <a:pt x="4010" y="5765"/>
                    <a:pt x="4612" y="5214"/>
                  </a:cubicBezTo>
                  <a:cubicBezTo>
                    <a:pt x="5690" y="4186"/>
                    <a:pt x="6717" y="2783"/>
                    <a:pt x="6692" y="1229"/>
                  </a:cubicBezTo>
                  <a:cubicBezTo>
                    <a:pt x="6692" y="728"/>
                    <a:pt x="6467" y="327"/>
                    <a:pt x="61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6" name="Google Shape;3416;p22"/>
            <p:cNvSpPr/>
            <p:nvPr/>
          </p:nvSpPr>
          <p:spPr>
            <a:xfrm>
              <a:off x="1509109" y="3964659"/>
              <a:ext cx="29666" cy="33106"/>
            </a:xfrm>
            <a:custGeom>
              <a:avLst/>
              <a:gdLst/>
              <a:ahLst/>
              <a:cxnLst/>
              <a:rect l="l" t="t" r="r" b="b"/>
              <a:pathLst>
                <a:path w="1354" h="1511" extrusionOk="0">
                  <a:moveTo>
                    <a:pt x="821" y="1"/>
                  </a:moveTo>
                  <a:cubicBezTo>
                    <a:pt x="742" y="1"/>
                    <a:pt x="666" y="28"/>
                    <a:pt x="602" y="77"/>
                  </a:cubicBezTo>
                  <a:cubicBezTo>
                    <a:pt x="502" y="152"/>
                    <a:pt x="476" y="302"/>
                    <a:pt x="527" y="403"/>
                  </a:cubicBezTo>
                  <a:cubicBezTo>
                    <a:pt x="552" y="453"/>
                    <a:pt x="577" y="478"/>
                    <a:pt x="577" y="528"/>
                  </a:cubicBezTo>
                  <a:cubicBezTo>
                    <a:pt x="602" y="578"/>
                    <a:pt x="602" y="628"/>
                    <a:pt x="577" y="653"/>
                  </a:cubicBezTo>
                  <a:cubicBezTo>
                    <a:pt x="562" y="683"/>
                    <a:pt x="530" y="695"/>
                    <a:pt x="496" y="695"/>
                  </a:cubicBezTo>
                  <a:cubicBezTo>
                    <a:pt x="472" y="695"/>
                    <a:pt x="447" y="689"/>
                    <a:pt x="426" y="678"/>
                  </a:cubicBezTo>
                  <a:cubicBezTo>
                    <a:pt x="376" y="678"/>
                    <a:pt x="326" y="653"/>
                    <a:pt x="276" y="653"/>
                  </a:cubicBezTo>
                  <a:cubicBezTo>
                    <a:pt x="263" y="650"/>
                    <a:pt x="249" y="648"/>
                    <a:pt x="235" y="648"/>
                  </a:cubicBezTo>
                  <a:cubicBezTo>
                    <a:pt x="144" y="648"/>
                    <a:pt x="47" y="717"/>
                    <a:pt x="25" y="804"/>
                  </a:cubicBezTo>
                  <a:cubicBezTo>
                    <a:pt x="0" y="929"/>
                    <a:pt x="101" y="1054"/>
                    <a:pt x="201" y="1054"/>
                  </a:cubicBezTo>
                  <a:cubicBezTo>
                    <a:pt x="281" y="1034"/>
                    <a:pt x="362" y="965"/>
                    <a:pt x="456" y="965"/>
                  </a:cubicBezTo>
                  <a:cubicBezTo>
                    <a:pt x="479" y="965"/>
                    <a:pt x="502" y="969"/>
                    <a:pt x="527" y="979"/>
                  </a:cubicBezTo>
                  <a:lnTo>
                    <a:pt x="552" y="979"/>
                  </a:lnTo>
                  <a:cubicBezTo>
                    <a:pt x="552" y="1004"/>
                    <a:pt x="552" y="1004"/>
                    <a:pt x="552" y="1004"/>
                  </a:cubicBezTo>
                  <a:cubicBezTo>
                    <a:pt x="552" y="1079"/>
                    <a:pt x="552" y="1129"/>
                    <a:pt x="527" y="1180"/>
                  </a:cubicBezTo>
                  <a:cubicBezTo>
                    <a:pt x="527" y="1230"/>
                    <a:pt x="527" y="1255"/>
                    <a:pt x="527" y="1305"/>
                  </a:cubicBezTo>
                  <a:cubicBezTo>
                    <a:pt x="527" y="1380"/>
                    <a:pt x="577" y="1480"/>
                    <a:pt x="677" y="1505"/>
                  </a:cubicBezTo>
                  <a:cubicBezTo>
                    <a:pt x="690" y="1509"/>
                    <a:pt x="703" y="1510"/>
                    <a:pt x="716" y="1510"/>
                  </a:cubicBezTo>
                  <a:cubicBezTo>
                    <a:pt x="801" y="1510"/>
                    <a:pt x="874" y="1442"/>
                    <a:pt x="852" y="1355"/>
                  </a:cubicBezTo>
                  <a:cubicBezTo>
                    <a:pt x="852" y="1305"/>
                    <a:pt x="827" y="1255"/>
                    <a:pt x="802" y="1230"/>
                  </a:cubicBezTo>
                  <a:cubicBezTo>
                    <a:pt x="752" y="1180"/>
                    <a:pt x="752" y="1129"/>
                    <a:pt x="777" y="1079"/>
                  </a:cubicBezTo>
                  <a:cubicBezTo>
                    <a:pt x="790" y="1054"/>
                    <a:pt x="821" y="1042"/>
                    <a:pt x="856" y="1042"/>
                  </a:cubicBezTo>
                  <a:cubicBezTo>
                    <a:pt x="890" y="1042"/>
                    <a:pt x="928" y="1054"/>
                    <a:pt x="953" y="1079"/>
                  </a:cubicBezTo>
                  <a:cubicBezTo>
                    <a:pt x="1003" y="1079"/>
                    <a:pt x="1028" y="1104"/>
                    <a:pt x="1053" y="1129"/>
                  </a:cubicBezTo>
                  <a:cubicBezTo>
                    <a:pt x="1066" y="1134"/>
                    <a:pt x="1080" y="1136"/>
                    <a:pt x="1095" y="1136"/>
                  </a:cubicBezTo>
                  <a:cubicBezTo>
                    <a:pt x="1163" y="1136"/>
                    <a:pt x="1242" y="1091"/>
                    <a:pt x="1304" y="1029"/>
                  </a:cubicBezTo>
                  <a:cubicBezTo>
                    <a:pt x="1354" y="979"/>
                    <a:pt x="1354" y="879"/>
                    <a:pt x="1304" y="779"/>
                  </a:cubicBezTo>
                  <a:cubicBezTo>
                    <a:pt x="1283" y="717"/>
                    <a:pt x="1228" y="672"/>
                    <a:pt x="1154" y="672"/>
                  </a:cubicBezTo>
                  <a:cubicBezTo>
                    <a:pt x="1138" y="672"/>
                    <a:pt x="1121" y="674"/>
                    <a:pt x="1103" y="678"/>
                  </a:cubicBezTo>
                  <a:cubicBezTo>
                    <a:pt x="1056" y="678"/>
                    <a:pt x="980" y="727"/>
                    <a:pt x="917" y="727"/>
                  </a:cubicBezTo>
                  <a:cubicBezTo>
                    <a:pt x="879" y="727"/>
                    <a:pt x="846" y="710"/>
                    <a:pt x="827" y="653"/>
                  </a:cubicBezTo>
                  <a:cubicBezTo>
                    <a:pt x="802" y="578"/>
                    <a:pt x="928" y="453"/>
                    <a:pt x="978" y="378"/>
                  </a:cubicBezTo>
                  <a:cubicBezTo>
                    <a:pt x="1028" y="302"/>
                    <a:pt x="1078" y="202"/>
                    <a:pt x="1028" y="102"/>
                  </a:cubicBezTo>
                  <a:cubicBezTo>
                    <a:pt x="1003" y="77"/>
                    <a:pt x="978" y="52"/>
                    <a:pt x="953" y="27"/>
                  </a:cubicBezTo>
                  <a:cubicBezTo>
                    <a:pt x="908" y="9"/>
                    <a:pt x="864" y="1"/>
                    <a:pt x="8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7" name="Google Shape;3417;p22"/>
            <p:cNvSpPr/>
            <p:nvPr/>
          </p:nvSpPr>
          <p:spPr>
            <a:xfrm>
              <a:off x="1488777" y="3910147"/>
              <a:ext cx="30236" cy="33237"/>
            </a:xfrm>
            <a:custGeom>
              <a:avLst/>
              <a:gdLst/>
              <a:ahLst/>
              <a:cxnLst/>
              <a:rect l="l" t="t" r="r" b="b"/>
              <a:pathLst>
                <a:path w="1380" h="1517" extrusionOk="0">
                  <a:moveTo>
                    <a:pt x="812" y="0"/>
                  </a:moveTo>
                  <a:cubicBezTo>
                    <a:pt x="741" y="0"/>
                    <a:pt x="672" y="25"/>
                    <a:pt x="627" y="84"/>
                  </a:cubicBezTo>
                  <a:cubicBezTo>
                    <a:pt x="527" y="159"/>
                    <a:pt x="502" y="284"/>
                    <a:pt x="552" y="409"/>
                  </a:cubicBezTo>
                  <a:cubicBezTo>
                    <a:pt x="552" y="434"/>
                    <a:pt x="577" y="485"/>
                    <a:pt x="602" y="510"/>
                  </a:cubicBezTo>
                  <a:cubicBezTo>
                    <a:pt x="627" y="560"/>
                    <a:pt x="627" y="610"/>
                    <a:pt x="602" y="635"/>
                  </a:cubicBezTo>
                  <a:cubicBezTo>
                    <a:pt x="552" y="685"/>
                    <a:pt x="502" y="685"/>
                    <a:pt x="452" y="685"/>
                  </a:cubicBezTo>
                  <a:cubicBezTo>
                    <a:pt x="402" y="660"/>
                    <a:pt x="352" y="635"/>
                    <a:pt x="302" y="635"/>
                  </a:cubicBezTo>
                  <a:cubicBezTo>
                    <a:pt x="285" y="632"/>
                    <a:pt x="269" y="630"/>
                    <a:pt x="253" y="630"/>
                  </a:cubicBezTo>
                  <a:cubicBezTo>
                    <a:pt x="146" y="630"/>
                    <a:pt x="48" y="701"/>
                    <a:pt x="26" y="810"/>
                  </a:cubicBezTo>
                  <a:cubicBezTo>
                    <a:pt x="1" y="911"/>
                    <a:pt x="101" y="1036"/>
                    <a:pt x="226" y="1036"/>
                  </a:cubicBezTo>
                  <a:cubicBezTo>
                    <a:pt x="316" y="1036"/>
                    <a:pt x="405" y="957"/>
                    <a:pt x="494" y="957"/>
                  </a:cubicBezTo>
                  <a:cubicBezTo>
                    <a:pt x="505" y="957"/>
                    <a:pt x="516" y="958"/>
                    <a:pt x="527" y="961"/>
                  </a:cubicBezTo>
                  <a:cubicBezTo>
                    <a:pt x="527" y="961"/>
                    <a:pt x="552" y="961"/>
                    <a:pt x="552" y="986"/>
                  </a:cubicBezTo>
                  <a:cubicBezTo>
                    <a:pt x="552" y="986"/>
                    <a:pt x="552" y="986"/>
                    <a:pt x="552" y="1011"/>
                  </a:cubicBezTo>
                  <a:cubicBezTo>
                    <a:pt x="577" y="1061"/>
                    <a:pt x="552" y="1111"/>
                    <a:pt x="552" y="1186"/>
                  </a:cubicBezTo>
                  <a:cubicBezTo>
                    <a:pt x="552" y="1211"/>
                    <a:pt x="527" y="1262"/>
                    <a:pt x="552" y="1287"/>
                  </a:cubicBezTo>
                  <a:cubicBezTo>
                    <a:pt x="552" y="1387"/>
                    <a:pt x="602" y="1487"/>
                    <a:pt x="703" y="1512"/>
                  </a:cubicBezTo>
                  <a:cubicBezTo>
                    <a:pt x="711" y="1515"/>
                    <a:pt x="719" y="1516"/>
                    <a:pt x="728" y="1516"/>
                  </a:cubicBezTo>
                  <a:cubicBezTo>
                    <a:pt x="803" y="1516"/>
                    <a:pt x="901" y="1429"/>
                    <a:pt x="878" y="1362"/>
                  </a:cubicBezTo>
                  <a:cubicBezTo>
                    <a:pt x="878" y="1312"/>
                    <a:pt x="828" y="1262"/>
                    <a:pt x="803" y="1211"/>
                  </a:cubicBezTo>
                  <a:cubicBezTo>
                    <a:pt x="778" y="1161"/>
                    <a:pt x="753" y="1111"/>
                    <a:pt x="778" y="1061"/>
                  </a:cubicBezTo>
                  <a:cubicBezTo>
                    <a:pt x="799" y="1040"/>
                    <a:pt x="829" y="1032"/>
                    <a:pt x="861" y="1032"/>
                  </a:cubicBezTo>
                  <a:cubicBezTo>
                    <a:pt x="904" y="1032"/>
                    <a:pt x="949" y="1047"/>
                    <a:pt x="978" y="1061"/>
                  </a:cubicBezTo>
                  <a:cubicBezTo>
                    <a:pt x="1003" y="1086"/>
                    <a:pt x="1029" y="1111"/>
                    <a:pt x="1079" y="1111"/>
                  </a:cubicBezTo>
                  <a:cubicBezTo>
                    <a:pt x="1097" y="1117"/>
                    <a:pt x="1118" y="1121"/>
                    <a:pt x="1139" y="1121"/>
                  </a:cubicBezTo>
                  <a:cubicBezTo>
                    <a:pt x="1201" y="1121"/>
                    <a:pt x="1267" y="1092"/>
                    <a:pt x="1304" y="1036"/>
                  </a:cubicBezTo>
                  <a:cubicBezTo>
                    <a:pt x="1354" y="961"/>
                    <a:pt x="1379" y="860"/>
                    <a:pt x="1329" y="785"/>
                  </a:cubicBezTo>
                  <a:cubicBezTo>
                    <a:pt x="1308" y="720"/>
                    <a:pt x="1229" y="655"/>
                    <a:pt x="1160" y="655"/>
                  </a:cubicBezTo>
                  <a:cubicBezTo>
                    <a:pt x="1149" y="655"/>
                    <a:pt x="1139" y="657"/>
                    <a:pt x="1129" y="660"/>
                  </a:cubicBezTo>
                  <a:cubicBezTo>
                    <a:pt x="1081" y="676"/>
                    <a:pt x="1004" y="722"/>
                    <a:pt x="940" y="722"/>
                  </a:cubicBezTo>
                  <a:cubicBezTo>
                    <a:pt x="904" y="722"/>
                    <a:pt x="872" y="706"/>
                    <a:pt x="853" y="660"/>
                  </a:cubicBezTo>
                  <a:cubicBezTo>
                    <a:pt x="828" y="560"/>
                    <a:pt x="953" y="434"/>
                    <a:pt x="978" y="384"/>
                  </a:cubicBezTo>
                  <a:cubicBezTo>
                    <a:pt x="1054" y="284"/>
                    <a:pt x="1079" y="184"/>
                    <a:pt x="1054" y="109"/>
                  </a:cubicBezTo>
                  <a:cubicBezTo>
                    <a:pt x="1029" y="84"/>
                    <a:pt x="1003" y="58"/>
                    <a:pt x="953" y="33"/>
                  </a:cubicBezTo>
                  <a:cubicBezTo>
                    <a:pt x="912" y="13"/>
                    <a:pt x="862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8" name="Google Shape;3418;p22"/>
            <p:cNvSpPr/>
            <p:nvPr/>
          </p:nvSpPr>
          <p:spPr>
            <a:xfrm>
              <a:off x="1523285" y="3938652"/>
              <a:ext cx="18799" cy="13979"/>
            </a:xfrm>
            <a:custGeom>
              <a:avLst/>
              <a:gdLst/>
              <a:ahLst/>
              <a:cxnLst/>
              <a:rect l="l" t="t" r="r" b="b"/>
              <a:pathLst>
                <a:path w="858" h="638" extrusionOk="0">
                  <a:moveTo>
                    <a:pt x="152" y="0"/>
                  </a:moveTo>
                  <a:cubicBezTo>
                    <a:pt x="61" y="0"/>
                    <a:pt x="0" y="37"/>
                    <a:pt x="30" y="136"/>
                  </a:cubicBezTo>
                  <a:cubicBezTo>
                    <a:pt x="80" y="236"/>
                    <a:pt x="130" y="336"/>
                    <a:pt x="180" y="412"/>
                  </a:cubicBezTo>
                  <a:cubicBezTo>
                    <a:pt x="256" y="487"/>
                    <a:pt x="657" y="637"/>
                    <a:pt x="757" y="637"/>
                  </a:cubicBezTo>
                  <a:cubicBezTo>
                    <a:pt x="857" y="637"/>
                    <a:pt x="606" y="186"/>
                    <a:pt x="581" y="161"/>
                  </a:cubicBezTo>
                  <a:cubicBezTo>
                    <a:pt x="506" y="85"/>
                    <a:pt x="293" y="0"/>
                    <a:pt x="1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419" name="Google Shape;3419;p22"/>
          <p:cNvGrpSpPr/>
          <p:nvPr/>
        </p:nvGrpSpPr>
        <p:grpSpPr>
          <a:xfrm rot="2186639" flipH="1">
            <a:off x="10314761" y="380043"/>
            <a:ext cx="1852863" cy="921789"/>
            <a:chOff x="1309650" y="511300"/>
            <a:chExt cx="2245650" cy="1117200"/>
          </a:xfrm>
        </p:grpSpPr>
        <p:sp>
          <p:nvSpPr>
            <p:cNvPr id="3420" name="Google Shape;3420;p22"/>
            <p:cNvSpPr/>
            <p:nvPr/>
          </p:nvSpPr>
          <p:spPr>
            <a:xfrm>
              <a:off x="1309650" y="511300"/>
              <a:ext cx="2245650" cy="1117200"/>
            </a:xfrm>
            <a:custGeom>
              <a:avLst/>
              <a:gdLst/>
              <a:ahLst/>
              <a:cxnLst/>
              <a:rect l="l" t="t" r="r" b="b"/>
              <a:pathLst>
                <a:path w="89826" h="44688" extrusionOk="0">
                  <a:moveTo>
                    <a:pt x="41355" y="0"/>
                  </a:moveTo>
                  <a:cubicBezTo>
                    <a:pt x="40202" y="0"/>
                    <a:pt x="39099" y="326"/>
                    <a:pt x="38147" y="978"/>
                  </a:cubicBezTo>
                  <a:lnTo>
                    <a:pt x="30126" y="6291"/>
                  </a:lnTo>
                  <a:cubicBezTo>
                    <a:pt x="23134" y="7469"/>
                    <a:pt x="18372" y="9148"/>
                    <a:pt x="18171" y="9223"/>
                  </a:cubicBezTo>
                  <a:cubicBezTo>
                    <a:pt x="18021" y="9274"/>
                    <a:pt x="17896" y="9349"/>
                    <a:pt x="17745" y="9399"/>
                  </a:cubicBezTo>
                  <a:cubicBezTo>
                    <a:pt x="17595" y="9474"/>
                    <a:pt x="13811" y="11229"/>
                    <a:pt x="10001" y="13484"/>
                  </a:cubicBezTo>
                  <a:cubicBezTo>
                    <a:pt x="4763" y="16567"/>
                    <a:pt x="1" y="20101"/>
                    <a:pt x="602" y="24938"/>
                  </a:cubicBezTo>
                  <a:cubicBezTo>
                    <a:pt x="1029" y="28397"/>
                    <a:pt x="3861" y="31329"/>
                    <a:pt x="9500" y="34111"/>
                  </a:cubicBezTo>
                  <a:cubicBezTo>
                    <a:pt x="12808" y="35740"/>
                    <a:pt x="16968" y="37269"/>
                    <a:pt x="20126" y="37971"/>
                  </a:cubicBezTo>
                  <a:lnTo>
                    <a:pt x="20176" y="37971"/>
                  </a:lnTo>
                  <a:cubicBezTo>
                    <a:pt x="27294" y="39449"/>
                    <a:pt x="34111" y="40201"/>
                    <a:pt x="40427" y="40201"/>
                  </a:cubicBezTo>
                  <a:lnTo>
                    <a:pt x="41405" y="40201"/>
                  </a:lnTo>
                  <a:cubicBezTo>
                    <a:pt x="53736" y="44687"/>
                    <a:pt x="55891" y="44687"/>
                    <a:pt x="56693" y="44687"/>
                  </a:cubicBezTo>
                  <a:cubicBezTo>
                    <a:pt x="56868" y="44687"/>
                    <a:pt x="57019" y="44687"/>
                    <a:pt x="57144" y="44662"/>
                  </a:cubicBezTo>
                  <a:cubicBezTo>
                    <a:pt x="59350" y="44512"/>
                    <a:pt x="61204" y="43083"/>
                    <a:pt x="61856" y="41053"/>
                  </a:cubicBezTo>
                  <a:cubicBezTo>
                    <a:pt x="62357" y="39549"/>
                    <a:pt x="62207" y="38221"/>
                    <a:pt x="61530" y="36893"/>
                  </a:cubicBezTo>
                  <a:cubicBezTo>
                    <a:pt x="66568" y="35163"/>
                    <a:pt x="70452" y="32933"/>
                    <a:pt x="73435" y="30777"/>
                  </a:cubicBezTo>
                  <a:lnTo>
                    <a:pt x="79475" y="35915"/>
                  </a:lnTo>
                  <a:cubicBezTo>
                    <a:pt x="80578" y="36868"/>
                    <a:pt x="81981" y="37369"/>
                    <a:pt x="83410" y="37369"/>
                  </a:cubicBezTo>
                  <a:cubicBezTo>
                    <a:pt x="85590" y="37369"/>
                    <a:pt x="87646" y="36191"/>
                    <a:pt x="88723" y="34261"/>
                  </a:cubicBezTo>
                  <a:cubicBezTo>
                    <a:pt x="89826" y="32356"/>
                    <a:pt x="89801" y="30076"/>
                    <a:pt x="88648" y="28171"/>
                  </a:cubicBezTo>
                  <a:lnTo>
                    <a:pt x="83435" y="19349"/>
                  </a:lnTo>
                  <a:lnTo>
                    <a:pt x="85741" y="8271"/>
                  </a:lnTo>
                  <a:cubicBezTo>
                    <a:pt x="86117" y="6467"/>
                    <a:pt x="85666" y="4612"/>
                    <a:pt x="84513" y="3183"/>
                  </a:cubicBezTo>
                  <a:cubicBezTo>
                    <a:pt x="83335" y="1755"/>
                    <a:pt x="81605" y="928"/>
                    <a:pt x="79751" y="928"/>
                  </a:cubicBezTo>
                  <a:cubicBezTo>
                    <a:pt x="77746" y="928"/>
                    <a:pt x="75866" y="1930"/>
                    <a:pt x="74738" y="3584"/>
                  </a:cubicBezTo>
                  <a:lnTo>
                    <a:pt x="69801" y="10752"/>
                  </a:lnTo>
                  <a:cubicBezTo>
                    <a:pt x="67194" y="9775"/>
                    <a:pt x="64086" y="8697"/>
                    <a:pt x="60503" y="7569"/>
                  </a:cubicBezTo>
                  <a:cubicBezTo>
                    <a:pt x="56367" y="6291"/>
                    <a:pt x="51906" y="5514"/>
                    <a:pt x="47144" y="5239"/>
                  </a:cubicBezTo>
                  <a:cubicBezTo>
                    <a:pt x="46868" y="2306"/>
                    <a:pt x="44387" y="0"/>
                    <a:pt x="413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1" name="Google Shape;3421;p22"/>
            <p:cNvSpPr/>
            <p:nvPr/>
          </p:nvSpPr>
          <p:spPr>
            <a:xfrm>
              <a:off x="1805900" y="765100"/>
              <a:ext cx="1473725" cy="626075"/>
            </a:xfrm>
            <a:custGeom>
              <a:avLst/>
              <a:gdLst/>
              <a:ahLst/>
              <a:cxnLst/>
              <a:rect l="l" t="t" r="r" b="b"/>
              <a:pathLst>
                <a:path w="58949" h="25043" extrusionOk="0">
                  <a:moveTo>
                    <a:pt x="23510" y="1"/>
                  </a:moveTo>
                  <a:cubicBezTo>
                    <a:pt x="10633" y="1"/>
                    <a:pt x="1" y="3808"/>
                    <a:pt x="1" y="3808"/>
                  </a:cubicBezTo>
                  <a:lnTo>
                    <a:pt x="1354" y="22906"/>
                  </a:lnTo>
                  <a:cubicBezTo>
                    <a:pt x="8598" y="24417"/>
                    <a:pt x="14990" y="25042"/>
                    <a:pt x="20610" y="25042"/>
                  </a:cubicBezTo>
                  <a:cubicBezTo>
                    <a:pt x="47615" y="25042"/>
                    <a:pt x="56768" y="10600"/>
                    <a:pt x="56768" y="10600"/>
                  </a:cubicBezTo>
                  <a:cubicBezTo>
                    <a:pt x="56768" y="10600"/>
                    <a:pt x="58948" y="8370"/>
                    <a:pt x="39149" y="2204"/>
                  </a:cubicBezTo>
                  <a:cubicBezTo>
                    <a:pt x="33927" y="584"/>
                    <a:pt x="28547" y="1"/>
                    <a:pt x="235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2" name="Google Shape;3422;p22"/>
            <p:cNvSpPr/>
            <p:nvPr/>
          </p:nvSpPr>
          <p:spPr>
            <a:xfrm>
              <a:off x="3044625" y="659800"/>
              <a:ext cx="385450" cy="660700"/>
            </a:xfrm>
            <a:custGeom>
              <a:avLst/>
              <a:gdLst/>
              <a:ahLst/>
              <a:cxnLst/>
              <a:rect l="l" t="t" r="r" b="b"/>
              <a:pathLst>
                <a:path w="15418" h="26428" extrusionOk="0">
                  <a:moveTo>
                    <a:pt x="10340" y="0"/>
                  </a:moveTo>
                  <a:cubicBezTo>
                    <a:pt x="10019" y="0"/>
                    <a:pt x="9696" y="144"/>
                    <a:pt x="9475" y="476"/>
                  </a:cubicBezTo>
                  <a:lnTo>
                    <a:pt x="302" y="13835"/>
                  </a:lnTo>
                  <a:cubicBezTo>
                    <a:pt x="1" y="14286"/>
                    <a:pt x="76" y="14913"/>
                    <a:pt x="502" y="15289"/>
                  </a:cubicBezTo>
                  <a:lnTo>
                    <a:pt x="13309" y="26166"/>
                  </a:lnTo>
                  <a:cubicBezTo>
                    <a:pt x="13527" y="26348"/>
                    <a:pt x="13767" y="26427"/>
                    <a:pt x="13999" y="26427"/>
                  </a:cubicBezTo>
                  <a:cubicBezTo>
                    <a:pt x="14753" y="26427"/>
                    <a:pt x="15418" y="25593"/>
                    <a:pt x="14938" y="24787"/>
                  </a:cubicBezTo>
                  <a:lnTo>
                    <a:pt x="8948" y="14662"/>
                  </a:lnTo>
                  <a:cubicBezTo>
                    <a:pt x="8798" y="14436"/>
                    <a:pt x="8748" y="14161"/>
                    <a:pt x="8823" y="13885"/>
                  </a:cubicBezTo>
                  <a:lnTo>
                    <a:pt x="11429" y="1304"/>
                  </a:lnTo>
                  <a:cubicBezTo>
                    <a:pt x="11578" y="543"/>
                    <a:pt x="10963" y="0"/>
                    <a:pt x="10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3" name="Google Shape;3423;p22"/>
            <p:cNvSpPr/>
            <p:nvPr/>
          </p:nvSpPr>
          <p:spPr>
            <a:xfrm>
              <a:off x="2106025" y="636625"/>
              <a:ext cx="257550" cy="193300"/>
            </a:xfrm>
            <a:custGeom>
              <a:avLst/>
              <a:gdLst/>
              <a:ahLst/>
              <a:cxnLst/>
              <a:rect l="l" t="t" r="r" b="b"/>
              <a:pathLst>
                <a:path w="10302" h="7732" extrusionOk="0">
                  <a:moveTo>
                    <a:pt x="9487" y="1"/>
                  </a:moveTo>
                  <a:cubicBezTo>
                    <a:pt x="9338" y="1"/>
                    <a:pt x="9187" y="40"/>
                    <a:pt x="9048" y="125"/>
                  </a:cubicBezTo>
                  <a:lnTo>
                    <a:pt x="1" y="6140"/>
                  </a:lnTo>
                  <a:cubicBezTo>
                    <a:pt x="2264" y="7309"/>
                    <a:pt x="4062" y="7732"/>
                    <a:pt x="5480" y="7732"/>
                  </a:cubicBezTo>
                  <a:cubicBezTo>
                    <a:pt x="8380" y="7732"/>
                    <a:pt x="9688" y="5962"/>
                    <a:pt x="10126" y="5188"/>
                  </a:cubicBezTo>
                  <a:cubicBezTo>
                    <a:pt x="10251" y="4962"/>
                    <a:pt x="10302" y="4737"/>
                    <a:pt x="10302" y="4486"/>
                  </a:cubicBezTo>
                  <a:lnTo>
                    <a:pt x="10302" y="752"/>
                  </a:lnTo>
                  <a:cubicBezTo>
                    <a:pt x="10302" y="308"/>
                    <a:pt x="9906" y="1"/>
                    <a:pt x="94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4" name="Google Shape;3424;p22"/>
            <p:cNvSpPr/>
            <p:nvPr/>
          </p:nvSpPr>
          <p:spPr>
            <a:xfrm>
              <a:off x="2354150" y="1345250"/>
              <a:ext cx="424225" cy="158000"/>
            </a:xfrm>
            <a:custGeom>
              <a:avLst/>
              <a:gdLst/>
              <a:ahLst/>
              <a:cxnLst/>
              <a:rect l="l" t="t" r="r" b="b"/>
              <a:pathLst>
                <a:path w="16969" h="6320" extrusionOk="0">
                  <a:moveTo>
                    <a:pt x="9299" y="1"/>
                  </a:moveTo>
                  <a:cubicBezTo>
                    <a:pt x="9299" y="1"/>
                    <a:pt x="1" y="402"/>
                    <a:pt x="377" y="1780"/>
                  </a:cubicBezTo>
                  <a:cubicBezTo>
                    <a:pt x="377" y="1780"/>
                    <a:pt x="12724" y="6319"/>
                    <a:pt x="14930" y="6319"/>
                  </a:cubicBezTo>
                  <a:cubicBezTo>
                    <a:pt x="14959" y="6319"/>
                    <a:pt x="14987" y="6318"/>
                    <a:pt x="15013" y="6317"/>
                  </a:cubicBezTo>
                  <a:cubicBezTo>
                    <a:pt x="16968" y="6166"/>
                    <a:pt x="9299" y="1"/>
                    <a:pt x="92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5" name="Google Shape;3425;p22"/>
            <p:cNvSpPr/>
            <p:nvPr/>
          </p:nvSpPr>
          <p:spPr>
            <a:xfrm>
              <a:off x="1438100" y="860300"/>
              <a:ext cx="521750" cy="478700"/>
            </a:xfrm>
            <a:custGeom>
              <a:avLst/>
              <a:gdLst/>
              <a:ahLst/>
              <a:cxnLst/>
              <a:rect l="l" t="t" r="r" b="b"/>
              <a:pathLst>
                <a:path w="20870" h="19148" extrusionOk="0">
                  <a:moveTo>
                    <a:pt x="14713" y="0"/>
                  </a:moveTo>
                  <a:cubicBezTo>
                    <a:pt x="14713" y="0"/>
                    <a:pt x="1" y="6792"/>
                    <a:pt x="452" y="10351"/>
                  </a:cubicBezTo>
                  <a:cubicBezTo>
                    <a:pt x="878" y="13935"/>
                    <a:pt x="11179" y="18021"/>
                    <a:pt x="16066" y="19098"/>
                  </a:cubicBezTo>
                  <a:cubicBezTo>
                    <a:pt x="16212" y="19131"/>
                    <a:pt x="16352" y="19147"/>
                    <a:pt x="16487" y="19147"/>
                  </a:cubicBezTo>
                  <a:cubicBezTo>
                    <a:pt x="20869" y="19147"/>
                    <a:pt x="19454" y="2262"/>
                    <a:pt x="14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6" name="Google Shape;3426;p22"/>
            <p:cNvSpPr/>
            <p:nvPr/>
          </p:nvSpPr>
          <p:spPr>
            <a:xfrm>
              <a:off x="1721325" y="962425"/>
              <a:ext cx="70825" cy="55800"/>
            </a:xfrm>
            <a:custGeom>
              <a:avLst/>
              <a:gdLst/>
              <a:ahLst/>
              <a:cxnLst/>
              <a:rect l="l" t="t" r="r" b="b"/>
              <a:pathLst>
                <a:path w="2833" h="2232" extrusionOk="0">
                  <a:moveTo>
                    <a:pt x="1429" y="1"/>
                  </a:moveTo>
                  <a:cubicBezTo>
                    <a:pt x="652" y="1"/>
                    <a:pt x="0" y="502"/>
                    <a:pt x="0" y="1103"/>
                  </a:cubicBezTo>
                  <a:cubicBezTo>
                    <a:pt x="0" y="1730"/>
                    <a:pt x="652" y="2231"/>
                    <a:pt x="1429" y="2231"/>
                  </a:cubicBezTo>
                  <a:cubicBezTo>
                    <a:pt x="2206" y="2231"/>
                    <a:pt x="2832" y="1730"/>
                    <a:pt x="2832" y="1103"/>
                  </a:cubicBezTo>
                  <a:cubicBezTo>
                    <a:pt x="2832" y="502"/>
                    <a:pt x="2206" y="1"/>
                    <a:pt x="14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7" name="Google Shape;3427;p22"/>
            <p:cNvSpPr/>
            <p:nvPr/>
          </p:nvSpPr>
          <p:spPr>
            <a:xfrm>
              <a:off x="2587875" y="820200"/>
              <a:ext cx="77075" cy="39500"/>
            </a:xfrm>
            <a:custGeom>
              <a:avLst/>
              <a:gdLst/>
              <a:ahLst/>
              <a:cxnLst/>
              <a:rect l="l" t="t" r="r" b="b"/>
              <a:pathLst>
                <a:path w="3083" h="1580" extrusionOk="0">
                  <a:moveTo>
                    <a:pt x="1554" y="0"/>
                  </a:moveTo>
                  <a:cubicBezTo>
                    <a:pt x="702" y="0"/>
                    <a:pt x="0" y="351"/>
                    <a:pt x="0" y="802"/>
                  </a:cubicBezTo>
                  <a:cubicBezTo>
                    <a:pt x="0" y="1228"/>
                    <a:pt x="702" y="1579"/>
                    <a:pt x="1554" y="1579"/>
                  </a:cubicBezTo>
                  <a:cubicBezTo>
                    <a:pt x="2406" y="1579"/>
                    <a:pt x="3083" y="1228"/>
                    <a:pt x="3083" y="802"/>
                  </a:cubicBezTo>
                  <a:cubicBezTo>
                    <a:pt x="3083" y="351"/>
                    <a:pt x="2406" y="0"/>
                    <a:pt x="15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8" name="Google Shape;3428;p22"/>
            <p:cNvSpPr/>
            <p:nvPr/>
          </p:nvSpPr>
          <p:spPr>
            <a:xfrm>
              <a:off x="2409925" y="790750"/>
              <a:ext cx="77700" cy="39500"/>
            </a:xfrm>
            <a:custGeom>
              <a:avLst/>
              <a:gdLst/>
              <a:ahLst/>
              <a:cxnLst/>
              <a:rect l="l" t="t" r="r" b="b"/>
              <a:pathLst>
                <a:path w="3108" h="1580" extrusionOk="0">
                  <a:moveTo>
                    <a:pt x="1554" y="0"/>
                  </a:moveTo>
                  <a:cubicBezTo>
                    <a:pt x="702" y="0"/>
                    <a:pt x="0" y="351"/>
                    <a:pt x="0" y="777"/>
                  </a:cubicBezTo>
                  <a:cubicBezTo>
                    <a:pt x="0" y="1228"/>
                    <a:pt x="702" y="1579"/>
                    <a:pt x="1554" y="1579"/>
                  </a:cubicBezTo>
                  <a:cubicBezTo>
                    <a:pt x="2406" y="1579"/>
                    <a:pt x="3108" y="1228"/>
                    <a:pt x="3108" y="777"/>
                  </a:cubicBezTo>
                  <a:cubicBezTo>
                    <a:pt x="3108" y="351"/>
                    <a:pt x="2406" y="0"/>
                    <a:pt x="15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9" name="Google Shape;3429;p22"/>
            <p:cNvSpPr/>
            <p:nvPr/>
          </p:nvSpPr>
          <p:spPr>
            <a:xfrm>
              <a:off x="2487600" y="849025"/>
              <a:ext cx="77100" cy="38875"/>
            </a:xfrm>
            <a:custGeom>
              <a:avLst/>
              <a:gdLst/>
              <a:ahLst/>
              <a:cxnLst/>
              <a:rect l="l" t="t" r="r" b="b"/>
              <a:pathLst>
                <a:path w="3084" h="1555" extrusionOk="0">
                  <a:moveTo>
                    <a:pt x="1530" y="0"/>
                  </a:moveTo>
                  <a:cubicBezTo>
                    <a:pt x="678" y="0"/>
                    <a:pt x="1" y="351"/>
                    <a:pt x="1" y="777"/>
                  </a:cubicBezTo>
                  <a:cubicBezTo>
                    <a:pt x="1" y="1203"/>
                    <a:pt x="678" y="1554"/>
                    <a:pt x="1530" y="1554"/>
                  </a:cubicBezTo>
                  <a:cubicBezTo>
                    <a:pt x="2382" y="1554"/>
                    <a:pt x="3084" y="1203"/>
                    <a:pt x="3084" y="777"/>
                  </a:cubicBezTo>
                  <a:cubicBezTo>
                    <a:pt x="3084" y="351"/>
                    <a:pt x="2382" y="0"/>
                    <a:pt x="15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0" name="Google Shape;3430;p22"/>
            <p:cNvSpPr/>
            <p:nvPr/>
          </p:nvSpPr>
          <p:spPr>
            <a:xfrm>
              <a:off x="2714425" y="868450"/>
              <a:ext cx="77725" cy="38875"/>
            </a:xfrm>
            <a:custGeom>
              <a:avLst/>
              <a:gdLst/>
              <a:ahLst/>
              <a:cxnLst/>
              <a:rect l="l" t="t" r="r" b="b"/>
              <a:pathLst>
                <a:path w="3109" h="1555" extrusionOk="0">
                  <a:moveTo>
                    <a:pt x="1555" y="0"/>
                  </a:moveTo>
                  <a:cubicBezTo>
                    <a:pt x="702" y="0"/>
                    <a:pt x="1" y="351"/>
                    <a:pt x="1" y="777"/>
                  </a:cubicBezTo>
                  <a:cubicBezTo>
                    <a:pt x="1" y="1203"/>
                    <a:pt x="702" y="1554"/>
                    <a:pt x="1555" y="1554"/>
                  </a:cubicBezTo>
                  <a:cubicBezTo>
                    <a:pt x="2407" y="1554"/>
                    <a:pt x="3108" y="1203"/>
                    <a:pt x="3108" y="777"/>
                  </a:cubicBezTo>
                  <a:cubicBezTo>
                    <a:pt x="3108" y="351"/>
                    <a:pt x="2407" y="0"/>
                    <a:pt x="15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1" name="Google Shape;3431;p22"/>
            <p:cNvSpPr/>
            <p:nvPr/>
          </p:nvSpPr>
          <p:spPr>
            <a:xfrm>
              <a:off x="2346625" y="868450"/>
              <a:ext cx="77725" cy="38875"/>
            </a:xfrm>
            <a:custGeom>
              <a:avLst/>
              <a:gdLst/>
              <a:ahLst/>
              <a:cxnLst/>
              <a:rect l="l" t="t" r="r" b="b"/>
              <a:pathLst>
                <a:path w="3109" h="1555" extrusionOk="0">
                  <a:moveTo>
                    <a:pt x="1555" y="0"/>
                  </a:moveTo>
                  <a:cubicBezTo>
                    <a:pt x="703" y="0"/>
                    <a:pt x="1" y="351"/>
                    <a:pt x="1" y="777"/>
                  </a:cubicBezTo>
                  <a:cubicBezTo>
                    <a:pt x="1" y="1203"/>
                    <a:pt x="703" y="1554"/>
                    <a:pt x="1555" y="1554"/>
                  </a:cubicBezTo>
                  <a:cubicBezTo>
                    <a:pt x="2407" y="1554"/>
                    <a:pt x="3109" y="1203"/>
                    <a:pt x="3109" y="777"/>
                  </a:cubicBezTo>
                  <a:cubicBezTo>
                    <a:pt x="3109" y="351"/>
                    <a:pt x="2407" y="0"/>
                    <a:pt x="15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2" name="Google Shape;3432;p22"/>
            <p:cNvSpPr/>
            <p:nvPr/>
          </p:nvSpPr>
          <p:spPr>
            <a:xfrm>
              <a:off x="2067175" y="860300"/>
              <a:ext cx="77725" cy="38875"/>
            </a:xfrm>
            <a:custGeom>
              <a:avLst/>
              <a:gdLst/>
              <a:ahLst/>
              <a:cxnLst/>
              <a:rect l="l" t="t" r="r" b="b"/>
              <a:pathLst>
                <a:path w="3109" h="1555" extrusionOk="0">
                  <a:moveTo>
                    <a:pt x="1555" y="0"/>
                  </a:moveTo>
                  <a:cubicBezTo>
                    <a:pt x="703" y="0"/>
                    <a:pt x="1" y="351"/>
                    <a:pt x="1" y="777"/>
                  </a:cubicBezTo>
                  <a:cubicBezTo>
                    <a:pt x="1" y="1203"/>
                    <a:pt x="703" y="1554"/>
                    <a:pt x="1555" y="1554"/>
                  </a:cubicBezTo>
                  <a:cubicBezTo>
                    <a:pt x="2407" y="1554"/>
                    <a:pt x="3109" y="1203"/>
                    <a:pt x="3109" y="777"/>
                  </a:cubicBezTo>
                  <a:cubicBezTo>
                    <a:pt x="3109" y="351"/>
                    <a:pt x="2407" y="0"/>
                    <a:pt x="15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3" name="Google Shape;3433;p22"/>
            <p:cNvSpPr/>
            <p:nvPr/>
          </p:nvSpPr>
          <p:spPr>
            <a:xfrm>
              <a:off x="2239500" y="810175"/>
              <a:ext cx="77075" cy="39500"/>
            </a:xfrm>
            <a:custGeom>
              <a:avLst/>
              <a:gdLst/>
              <a:ahLst/>
              <a:cxnLst/>
              <a:rect l="l" t="t" r="r" b="b"/>
              <a:pathLst>
                <a:path w="3083" h="1580" extrusionOk="0">
                  <a:moveTo>
                    <a:pt x="1529" y="0"/>
                  </a:moveTo>
                  <a:cubicBezTo>
                    <a:pt x="677" y="0"/>
                    <a:pt x="0" y="351"/>
                    <a:pt x="0" y="802"/>
                  </a:cubicBezTo>
                  <a:cubicBezTo>
                    <a:pt x="0" y="1228"/>
                    <a:pt x="677" y="1579"/>
                    <a:pt x="1529" y="1579"/>
                  </a:cubicBezTo>
                  <a:cubicBezTo>
                    <a:pt x="2381" y="1579"/>
                    <a:pt x="3083" y="1228"/>
                    <a:pt x="3083" y="802"/>
                  </a:cubicBezTo>
                  <a:cubicBezTo>
                    <a:pt x="3083" y="351"/>
                    <a:pt x="2381" y="0"/>
                    <a:pt x="15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434" name="Google Shape;3434;p22"/>
          <p:cNvSpPr/>
          <p:nvPr/>
        </p:nvSpPr>
        <p:spPr>
          <a:xfrm rot="-734346" flipH="1">
            <a:off x="11663168" y="2779813"/>
            <a:ext cx="339571" cy="359168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35" name="Google Shape;3435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36" name="Google Shape;3436;p22"/>
          <p:cNvSpPr/>
          <p:nvPr/>
        </p:nvSpPr>
        <p:spPr>
          <a:xfrm rot="3552372" flipH="1">
            <a:off x="279741" y="3611549"/>
            <a:ext cx="339567" cy="359164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37" name="Google Shape;3437;p22"/>
          <p:cNvSpPr/>
          <p:nvPr/>
        </p:nvSpPr>
        <p:spPr>
          <a:xfrm rot="8100000" flipH="1">
            <a:off x="6426442" y="6197016"/>
            <a:ext cx="339565" cy="359163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3165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3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9" name="Google Shape;3439;p23"/>
          <p:cNvSpPr/>
          <p:nvPr/>
        </p:nvSpPr>
        <p:spPr>
          <a:xfrm flipH="1">
            <a:off x="-1297547" y="5389749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40" name="Google Shape;3440;p23"/>
          <p:cNvGrpSpPr/>
          <p:nvPr/>
        </p:nvGrpSpPr>
        <p:grpSpPr>
          <a:xfrm rot="10800000" flipH="1">
            <a:off x="-1116576" y="5572727"/>
            <a:ext cx="5115997" cy="2931076"/>
            <a:chOff x="-9376871" y="-61513"/>
            <a:chExt cx="3836998" cy="2198307"/>
          </a:xfrm>
        </p:grpSpPr>
        <p:sp>
          <p:nvSpPr>
            <p:cNvPr id="3441" name="Google Shape;3441;p23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2" name="Google Shape;3442;p23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3" name="Google Shape;3443;p23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4" name="Google Shape;3444;p23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5" name="Google Shape;3445;p23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6" name="Google Shape;3446;p23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7" name="Google Shape;3447;p23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8" name="Google Shape;3448;p23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9" name="Google Shape;3449;p23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0" name="Google Shape;3450;p23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1" name="Google Shape;3451;p23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2" name="Google Shape;3452;p23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3" name="Google Shape;3453;p23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4" name="Google Shape;3454;p23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5" name="Google Shape;3455;p23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6" name="Google Shape;3456;p23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7" name="Google Shape;3457;p23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8" name="Google Shape;3458;p23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9" name="Google Shape;3459;p23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0" name="Google Shape;3460;p23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1" name="Google Shape;3461;p23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2" name="Google Shape;3462;p23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3" name="Google Shape;3463;p23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4" name="Google Shape;3464;p23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5" name="Google Shape;3465;p23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6" name="Google Shape;3466;p23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7" name="Google Shape;3467;p23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8" name="Google Shape;3468;p23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9" name="Google Shape;3469;p23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0" name="Google Shape;3470;p23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1" name="Google Shape;3471;p23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2" name="Google Shape;3472;p23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3" name="Google Shape;3473;p23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4" name="Google Shape;3474;p23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5" name="Google Shape;3475;p23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6" name="Google Shape;3476;p23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7" name="Google Shape;3477;p23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8" name="Google Shape;3478;p23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9" name="Google Shape;3479;p23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0" name="Google Shape;3480;p23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1" name="Google Shape;3481;p23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2" name="Google Shape;3482;p23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3" name="Google Shape;3483;p23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4" name="Google Shape;3484;p23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5" name="Google Shape;3485;p23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6" name="Google Shape;3486;p23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7" name="Google Shape;3487;p23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8" name="Google Shape;3488;p23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9" name="Google Shape;3489;p23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0" name="Google Shape;3490;p23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1" name="Google Shape;3491;p23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2" name="Google Shape;3492;p23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3" name="Google Shape;3493;p23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4" name="Google Shape;3494;p23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5" name="Google Shape;3495;p23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6" name="Google Shape;3496;p23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7" name="Google Shape;3497;p23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8" name="Google Shape;3498;p23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9" name="Google Shape;3499;p23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0" name="Google Shape;3500;p23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01" name="Google Shape;3501;p23"/>
          <p:cNvSpPr/>
          <p:nvPr/>
        </p:nvSpPr>
        <p:spPr>
          <a:xfrm flipH="1">
            <a:off x="9484449" y="-969133"/>
            <a:ext cx="4938692" cy="2829297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70" y="1"/>
                </a:moveTo>
                <a:lnTo>
                  <a:pt x="1" y="545"/>
                </a:lnTo>
                <a:lnTo>
                  <a:pt x="1" y="545"/>
                </a:lnTo>
                <a:lnTo>
                  <a:pt x="1" y="22268"/>
                </a:lnTo>
                <a:cubicBezTo>
                  <a:pt x="7218" y="22161"/>
                  <a:pt x="13257" y="16897"/>
                  <a:pt x="20198" y="14917"/>
                </a:cubicBezTo>
                <a:cubicBezTo>
                  <a:pt x="22598" y="14221"/>
                  <a:pt x="25122" y="13926"/>
                  <a:pt x="27469" y="13052"/>
                </a:cubicBezTo>
                <a:cubicBezTo>
                  <a:pt x="32687" y="11107"/>
                  <a:pt x="36604" y="5086"/>
                  <a:pt x="388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502" name="Google Shape;3502;p23"/>
          <p:cNvGrpSpPr/>
          <p:nvPr/>
        </p:nvGrpSpPr>
        <p:grpSpPr>
          <a:xfrm flipH="1">
            <a:off x="9484449" y="-1181333"/>
            <a:ext cx="4938692" cy="2829297"/>
            <a:chOff x="-1389150" y="804800"/>
            <a:chExt cx="971750" cy="556700"/>
          </a:xfrm>
        </p:grpSpPr>
        <p:sp>
          <p:nvSpPr>
            <p:cNvPr id="3503" name="Google Shape;3503;p23"/>
            <p:cNvSpPr/>
            <p:nvPr/>
          </p:nvSpPr>
          <p:spPr>
            <a:xfrm>
              <a:off x="-1389150" y="804800"/>
              <a:ext cx="971750" cy="556700"/>
            </a:xfrm>
            <a:custGeom>
              <a:avLst/>
              <a:gdLst/>
              <a:ahLst/>
              <a:cxnLst/>
              <a:rect l="l" t="t" r="r" b="b"/>
              <a:pathLst>
                <a:path w="38870" h="22268" extrusionOk="0">
                  <a:moveTo>
                    <a:pt x="38870" y="1"/>
                  </a:moveTo>
                  <a:lnTo>
                    <a:pt x="1" y="545"/>
                  </a:lnTo>
                  <a:lnTo>
                    <a:pt x="1" y="545"/>
                  </a:lnTo>
                  <a:lnTo>
                    <a:pt x="1" y="22268"/>
                  </a:lnTo>
                  <a:cubicBezTo>
                    <a:pt x="7218" y="22161"/>
                    <a:pt x="13257" y="16897"/>
                    <a:pt x="20198" y="14917"/>
                  </a:cubicBezTo>
                  <a:cubicBezTo>
                    <a:pt x="22598" y="14221"/>
                    <a:pt x="25122" y="13926"/>
                    <a:pt x="27469" y="13052"/>
                  </a:cubicBezTo>
                  <a:cubicBezTo>
                    <a:pt x="32687" y="11107"/>
                    <a:pt x="36604" y="5086"/>
                    <a:pt x="38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4" name="Google Shape;3504;p23"/>
            <p:cNvSpPr/>
            <p:nvPr/>
          </p:nvSpPr>
          <p:spPr>
            <a:xfrm>
              <a:off x="-437050" y="805025"/>
              <a:ext cx="2475" cy="41525"/>
            </a:xfrm>
            <a:custGeom>
              <a:avLst/>
              <a:gdLst/>
              <a:ahLst/>
              <a:cxnLst/>
              <a:rect l="l" t="t" r="r" b="b"/>
              <a:pathLst>
                <a:path w="99" h="1661" extrusionOk="0">
                  <a:moveTo>
                    <a:pt x="1" y="1"/>
                  </a:moveTo>
                  <a:lnTo>
                    <a:pt x="1" y="1660"/>
                  </a:lnTo>
                  <a:cubicBezTo>
                    <a:pt x="36" y="1589"/>
                    <a:pt x="63" y="1526"/>
                    <a:pt x="99" y="1455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5" name="Google Shape;3505;p23"/>
            <p:cNvSpPr/>
            <p:nvPr/>
          </p:nvSpPr>
          <p:spPr>
            <a:xfrm>
              <a:off x="-524700" y="806375"/>
              <a:ext cx="2475" cy="76750"/>
            </a:xfrm>
            <a:custGeom>
              <a:avLst/>
              <a:gdLst/>
              <a:ahLst/>
              <a:cxnLst/>
              <a:rect l="l" t="t" r="r" b="b"/>
              <a:pathLst>
                <a:path w="99" h="3070" extrusionOk="0">
                  <a:moveTo>
                    <a:pt x="1" y="0"/>
                  </a:moveTo>
                  <a:lnTo>
                    <a:pt x="1" y="3069"/>
                  </a:lnTo>
                  <a:lnTo>
                    <a:pt x="99" y="3069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6" name="Google Shape;3506;p23"/>
            <p:cNvSpPr/>
            <p:nvPr/>
          </p:nvSpPr>
          <p:spPr>
            <a:xfrm>
              <a:off x="-524700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7" name="Google Shape;3507;p23"/>
            <p:cNvSpPr/>
            <p:nvPr/>
          </p:nvSpPr>
          <p:spPr>
            <a:xfrm>
              <a:off x="-524700" y="973200"/>
              <a:ext cx="2475" cy="14725"/>
            </a:xfrm>
            <a:custGeom>
              <a:avLst/>
              <a:gdLst/>
              <a:ahLst/>
              <a:cxnLst/>
              <a:rect l="l" t="t" r="r" b="b"/>
              <a:pathLst>
                <a:path w="99" h="589" extrusionOk="0">
                  <a:moveTo>
                    <a:pt x="1" y="0"/>
                  </a:moveTo>
                  <a:lnTo>
                    <a:pt x="1" y="589"/>
                  </a:lnTo>
                  <a:cubicBezTo>
                    <a:pt x="27" y="544"/>
                    <a:pt x="63" y="500"/>
                    <a:pt x="99" y="455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8" name="Google Shape;3508;p23"/>
            <p:cNvSpPr/>
            <p:nvPr/>
          </p:nvSpPr>
          <p:spPr>
            <a:xfrm>
              <a:off x="-612575" y="8855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9" name="Google Shape;3509;p23"/>
            <p:cNvSpPr/>
            <p:nvPr/>
          </p:nvSpPr>
          <p:spPr>
            <a:xfrm>
              <a:off x="-612575" y="807475"/>
              <a:ext cx="2700" cy="75650"/>
            </a:xfrm>
            <a:custGeom>
              <a:avLst/>
              <a:gdLst/>
              <a:ahLst/>
              <a:cxnLst/>
              <a:rect l="l" t="t" r="r" b="b"/>
              <a:pathLst>
                <a:path w="108" h="3026" extrusionOk="0">
                  <a:moveTo>
                    <a:pt x="1" y="1"/>
                  </a:moveTo>
                  <a:lnTo>
                    <a:pt x="1" y="3025"/>
                  </a:lnTo>
                  <a:lnTo>
                    <a:pt x="108" y="3025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0" name="Google Shape;3510;p23"/>
            <p:cNvSpPr/>
            <p:nvPr/>
          </p:nvSpPr>
          <p:spPr>
            <a:xfrm>
              <a:off x="-612575" y="973200"/>
              <a:ext cx="2700" cy="85200"/>
            </a:xfrm>
            <a:custGeom>
              <a:avLst/>
              <a:gdLst/>
              <a:ahLst/>
              <a:cxnLst/>
              <a:rect l="l" t="t" r="r" b="b"/>
              <a:pathLst>
                <a:path w="108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1" name="Google Shape;3511;p23"/>
            <p:cNvSpPr/>
            <p:nvPr/>
          </p:nvSpPr>
          <p:spPr>
            <a:xfrm>
              <a:off x="-612575" y="1061075"/>
              <a:ext cx="2700" cy="17625"/>
            </a:xfrm>
            <a:custGeom>
              <a:avLst/>
              <a:gdLst/>
              <a:ahLst/>
              <a:cxnLst/>
              <a:rect l="l" t="t" r="r" b="b"/>
              <a:pathLst>
                <a:path w="108" h="705" extrusionOk="0">
                  <a:moveTo>
                    <a:pt x="1" y="0"/>
                  </a:moveTo>
                  <a:lnTo>
                    <a:pt x="1" y="705"/>
                  </a:lnTo>
                  <a:cubicBezTo>
                    <a:pt x="36" y="678"/>
                    <a:pt x="72" y="651"/>
                    <a:pt x="108" y="625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2" name="Google Shape;3512;p23"/>
            <p:cNvSpPr/>
            <p:nvPr/>
          </p:nvSpPr>
          <p:spPr>
            <a:xfrm>
              <a:off x="-700225" y="808825"/>
              <a:ext cx="2475" cy="74300"/>
            </a:xfrm>
            <a:custGeom>
              <a:avLst/>
              <a:gdLst/>
              <a:ahLst/>
              <a:cxnLst/>
              <a:rect l="l" t="t" r="r" b="b"/>
              <a:pathLst>
                <a:path w="99" h="2972" extrusionOk="0">
                  <a:moveTo>
                    <a:pt x="1" y="0"/>
                  </a:moveTo>
                  <a:lnTo>
                    <a:pt x="1" y="2971"/>
                  </a:lnTo>
                  <a:lnTo>
                    <a:pt x="99" y="2971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3" name="Google Shape;3513;p23"/>
            <p:cNvSpPr/>
            <p:nvPr/>
          </p:nvSpPr>
          <p:spPr>
            <a:xfrm>
              <a:off x="-7002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4" name="Google Shape;3514;p23"/>
            <p:cNvSpPr/>
            <p:nvPr/>
          </p:nvSpPr>
          <p:spPr>
            <a:xfrm>
              <a:off x="-7002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5" name="Google Shape;3515;p23"/>
            <p:cNvSpPr/>
            <p:nvPr/>
          </p:nvSpPr>
          <p:spPr>
            <a:xfrm>
              <a:off x="-700225" y="1061075"/>
              <a:ext cx="2475" cy="69150"/>
            </a:xfrm>
            <a:custGeom>
              <a:avLst/>
              <a:gdLst/>
              <a:ahLst/>
              <a:cxnLst/>
              <a:rect l="l" t="t" r="r" b="b"/>
              <a:pathLst>
                <a:path w="99" h="2766" extrusionOk="0">
                  <a:moveTo>
                    <a:pt x="1" y="0"/>
                  </a:moveTo>
                  <a:lnTo>
                    <a:pt x="1" y="2766"/>
                  </a:lnTo>
                  <a:cubicBezTo>
                    <a:pt x="36" y="2757"/>
                    <a:pt x="72" y="2739"/>
                    <a:pt x="99" y="2730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6" name="Google Shape;3516;p23"/>
            <p:cNvSpPr/>
            <p:nvPr/>
          </p:nvSpPr>
          <p:spPr>
            <a:xfrm>
              <a:off x="-7878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7" name="Google Shape;3517;p23"/>
            <p:cNvSpPr/>
            <p:nvPr/>
          </p:nvSpPr>
          <p:spPr>
            <a:xfrm>
              <a:off x="-7878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8" name="Google Shape;3518;p23"/>
            <p:cNvSpPr/>
            <p:nvPr/>
          </p:nvSpPr>
          <p:spPr>
            <a:xfrm>
              <a:off x="-787875" y="809950"/>
              <a:ext cx="2475" cy="73175"/>
            </a:xfrm>
            <a:custGeom>
              <a:avLst/>
              <a:gdLst/>
              <a:ahLst/>
              <a:cxnLst/>
              <a:rect l="l" t="t" r="r" b="b"/>
              <a:pathLst>
                <a:path w="99" h="2927" extrusionOk="0">
                  <a:moveTo>
                    <a:pt x="1" y="0"/>
                  </a:moveTo>
                  <a:lnTo>
                    <a:pt x="1" y="2926"/>
                  </a:lnTo>
                  <a:lnTo>
                    <a:pt x="99" y="2926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9" name="Google Shape;3519;p23"/>
            <p:cNvSpPr/>
            <p:nvPr/>
          </p:nvSpPr>
          <p:spPr>
            <a:xfrm>
              <a:off x="-7878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0" name="Google Shape;3520;p23"/>
            <p:cNvSpPr/>
            <p:nvPr/>
          </p:nvSpPr>
          <p:spPr>
            <a:xfrm>
              <a:off x="-787875" y="1148700"/>
              <a:ext cx="2475" cy="6275"/>
            </a:xfrm>
            <a:custGeom>
              <a:avLst/>
              <a:gdLst/>
              <a:ahLst/>
              <a:cxnLst/>
              <a:rect l="l" t="t" r="r" b="b"/>
              <a:pathLst>
                <a:path w="99" h="251" extrusionOk="0">
                  <a:moveTo>
                    <a:pt x="1" y="1"/>
                  </a:moveTo>
                  <a:lnTo>
                    <a:pt x="1" y="251"/>
                  </a:lnTo>
                  <a:cubicBezTo>
                    <a:pt x="37" y="242"/>
                    <a:pt x="63" y="242"/>
                    <a:pt x="99" y="233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1" name="Google Shape;3521;p23"/>
            <p:cNvSpPr/>
            <p:nvPr/>
          </p:nvSpPr>
          <p:spPr>
            <a:xfrm>
              <a:off x="-875525" y="1148700"/>
              <a:ext cx="2475" cy="26575"/>
            </a:xfrm>
            <a:custGeom>
              <a:avLst/>
              <a:gdLst/>
              <a:ahLst/>
              <a:cxnLst/>
              <a:rect l="l" t="t" r="r" b="b"/>
              <a:pathLst>
                <a:path w="99" h="1063" extrusionOk="0">
                  <a:moveTo>
                    <a:pt x="1" y="1"/>
                  </a:moveTo>
                  <a:lnTo>
                    <a:pt x="1" y="1063"/>
                  </a:lnTo>
                  <a:cubicBezTo>
                    <a:pt x="28" y="1054"/>
                    <a:pt x="63" y="1045"/>
                    <a:pt x="99" y="1036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2" name="Google Shape;3522;p23"/>
            <p:cNvSpPr/>
            <p:nvPr/>
          </p:nvSpPr>
          <p:spPr>
            <a:xfrm>
              <a:off x="-8755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3" name="Google Shape;3523;p23"/>
            <p:cNvSpPr/>
            <p:nvPr/>
          </p:nvSpPr>
          <p:spPr>
            <a:xfrm>
              <a:off x="-875525" y="811050"/>
              <a:ext cx="2475" cy="72075"/>
            </a:xfrm>
            <a:custGeom>
              <a:avLst/>
              <a:gdLst/>
              <a:ahLst/>
              <a:cxnLst/>
              <a:rect l="l" t="t" r="r" b="b"/>
              <a:pathLst>
                <a:path w="99" h="2883" extrusionOk="0">
                  <a:moveTo>
                    <a:pt x="99" y="1"/>
                  </a:moveTo>
                  <a:lnTo>
                    <a:pt x="1" y="10"/>
                  </a:lnTo>
                  <a:lnTo>
                    <a:pt x="1" y="2882"/>
                  </a:lnTo>
                  <a:lnTo>
                    <a:pt x="99" y="2882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4" name="Google Shape;3524;p23"/>
            <p:cNvSpPr/>
            <p:nvPr/>
          </p:nvSpPr>
          <p:spPr>
            <a:xfrm>
              <a:off x="-8755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5" name="Google Shape;3525;p23"/>
            <p:cNvSpPr/>
            <p:nvPr/>
          </p:nvSpPr>
          <p:spPr>
            <a:xfrm>
              <a:off x="-8755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6" name="Google Shape;3526;p23"/>
            <p:cNvSpPr/>
            <p:nvPr/>
          </p:nvSpPr>
          <p:spPr>
            <a:xfrm>
              <a:off x="-963175" y="812400"/>
              <a:ext cx="2500" cy="70725"/>
            </a:xfrm>
            <a:custGeom>
              <a:avLst/>
              <a:gdLst/>
              <a:ahLst/>
              <a:cxnLst/>
              <a:rect l="l" t="t" r="r" b="b"/>
              <a:pathLst>
                <a:path w="100" h="2829" extrusionOk="0">
                  <a:moveTo>
                    <a:pt x="1" y="0"/>
                  </a:moveTo>
                  <a:lnTo>
                    <a:pt x="1" y="2828"/>
                  </a:lnTo>
                  <a:lnTo>
                    <a:pt x="99" y="282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7" name="Google Shape;3527;p23"/>
            <p:cNvSpPr/>
            <p:nvPr/>
          </p:nvSpPr>
          <p:spPr>
            <a:xfrm>
              <a:off x="-963175" y="8855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8" name="Google Shape;3528;p23"/>
            <p:cNvSpPr/>
            <p:nvPr/>
          </p:nvSpPr>
          <p:spPr>
            <a:xfrm>
              <a:off x="-963175" y="1061075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9" name="Google Shape;3529;p23"/>
            <p:cNvSpPr/>
            <p:nvPr/>
          </p:nvSpPr>
          <p:spPr>
            <a:xfrm>
              <a:off x="-963175" y="1148700"/>
              <a:ext cx="2500" cy="57125"/>
            </a:xfrm>
            <a:custGeom>
              <a:avLst/>
              <a:gdLst/>
              <a:ahLst/>
              <a:cxnLst/>
              <a:rect l="l" t="t" r="r" b="b"/>
              <a:pathLst>
                <a:path w="100" h="2285" extrusionOk="0">
                  <a:moveTo>
                    <a:pt x="1" y="1"/>
                  </a:moveTo>
                  <a:lnTo>
                    <a:pt x="1" y="2285"/>
                  </a:lnTo>
                  <a:cubicBezTo>
                    <a:pt x="28" y="2267"/>
                    <a:pt x="63" y="2258"/>
                    <a:pt x="99" y="2240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0" name="Google Shape;3530;p23"/>
            <p:cNvSpPr/>
            <p:nvPr/>
          </p:nvSpPr>
          <p:spPr>
            <a:xfrm>
              <a:off x="-963175" y="973200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1" name="Google Shape;3531;p23"/>
            <p:cNvSpPr/>
            <p:nvPr/>
          </p:nvSpPr>
          <p:spPr>
            <a:xfrm>
              <a:off x="-1051050" y="813500"/>
              <a:ext cx="2725" cy="69625"/>
            </a:xfrm>
            <a:custGeom>
              <a:avLst/>
              <a:gdLst/>
              <a:ahLst/>
              <a:cxnLst/>
              <a:rect l="l" t="t" r="r" b="b"/>
              <a:pathLst>
                <a:path w="109" h="2785" extrusionOk="0">
                  <a:moveTo>
                    <a:pt x="108" y="1"/>
                  </a:moveTo>
                  <a:lnTo>
                    <a:pt x="1" y="10"/>
                  </a:lnTo>
                  <a:lnTo>
                    <a:pt x="1" y="2784"/>
                  </a:lnTo>
                  <a:lnTo>
                    <a:pt x="108" y="2784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2" name="Google Shape;3532;p23"/>
            <p:cNvSpPr/>
            <p:nvPr/>
          </p:nvSpPr>
          <p:spPr>
            <a:xfrm>
              <a:off x="-1051050" y="114870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1"/>
                  </a:moveTo>
                  <a:lnTo>
                    <a:pt x="1" y="3409"/>
                  </a:lnTo>
                  <a:lnTo>
                    <a:pt x="108" y="34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3" name="Google Shape;3533;p23"/>
            <p:cNvSpPr/>
            <p:nvPr/>
          </p:nvSpPr>
          <p:spPr>
            <a:xfrm>
              <a:off x="-1051050" y="1061075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4" name="Google Shape;3534;p23"/>
            <p:cNvSpPr/>
            <p:nvPr/>
          </p:nvSpPr>
          <p:spPr>
            <a:xfrm>
              <a:off x="-1051050" y="1236350"/>
              <a:ext cx="2725" cy="9850"/>
            </a:xfrm>
            <a:custGeom>
              <a:avLst/>
              <a:gdLst/>
              <a:ahLst/>
              <a:cxnLst/>
              <a:rect l="l" t="t" r="r" b="b"/>
              <a:pathLst>
                <a:path w="109" h="394" extrusionOk="0">
                  <a:moveTo>
                    <a:pt x="1" y="1"/>
                  </a:moveTo>
                  <a:lnTo>
                    <a:pt x="1" y="393"/>
                  </a:lnTo>
                  <a:cubicBezTo>
                    <a:pt x="37" y="376"/>
                    <a:pt x="72" y="358"/>
                    <a:pt x="108" y="349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5" name="Google Shape;3535;p23"/>
            <p:cNvSpPr/>
            <p:nvPr/>
          </p:nvSpPr>
          <p:spPr>
            <a:xfrm>
              <a:off x="-1051050" y="973200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6" name="Google Shape;3536;p23"/>
            <p:cNvSpPr/>
            <p:nvPr/>
          </p:nvSpPr>
          <p:spPr>
            <a:xfrm>
              <a:off x="-1051050" y="88555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7" name="Google Shape;3537;p23"/>
            <p:cNvSpPr/>
            <p:nvPr/>
          </p:nvSpPr>
          <p:spPr>
            <a:xfrm>
              <a:off x="-11386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8" name="Google Shape;3538;p23"/>
            <p:cNvSpPr/>
            <p:nvPr/>
          </p:nvSpPr>
          <p:spPr>
            <a:xfrm>
              <a:off x="-1138675" y="814850"/>
              <a:ext cx="2475" cy="68275"/>
            </a:xfrm>
            <a:custGeom>
              <a:avLst/>
              <a:gdLst/>
              <a:ahLst/>
              <a:cxnLst/>
              <a:rect l="l" t="t" r="r" b="b"/>
              <a:pathLst>
                <a:path w="99" h="2731" extrusionOk="0">
                  <a:moveTo>
                    <a:pt x="0" y="0"/>
                  </a:moveTo>
                  <a:lnTo>
                    <a:pt x="0" y="2730"/>
                  </a:lnTo>
                  <a:lnTo>
                    <a:pt x="98" y="273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9" name="Google Shape;3539;p23"/>
            <p:cNvSpPr/>
            <p:nvPr/>
          </p:nvSpPr>
          <p:spPr>
            <a:xfrm>
              <a:off x="-1138675" y="1236350"/>
              <a:ext cx="2475" cy="53125"/>
            </a:xfrm>
            <a:custGeom>
              <a:avLst/>
              <a:gdLst/>
              <a:ahLst/>
              <a:cxnLst/>
              <a:rect l="l" t="t" r="r" b="b"/>
              <a:pathLst>
                <a:path w="99" h="2125" extrusionOk="0">
                  <a:moveTo>
                    <a:pt x="0" y="1"/>
                  </a:moveTo>
                  <a:lnTo>
                    <a:pt x="0" y="2124"/>
                  </a:lnTo>
                  <a:cubicBezTo>
                    <a:pt x="36" y="2106"/>
                    <a:pt x="71" y="2088"/>
                    <a:pt x="98" y="207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0" name="Google Shape;3540;p23"/>
            <p:cNvSpPr/>
            <p:nvPr/>
          </p:nvSpPr>
          <p:spPr>
            <a:xfrm>
              <a:off x="-11386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1" name="Google Shape;3541;p23"/>
            <p:cNvSpPr/>
            <p:nvPr/>
          </p:nvSpPr>
          <p:spPr>
            <a:xfrm>
              <a:off x="-11386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2" name="Google Shape;3542;p23"/>
            <p:cNvSpPr/>
            <p:nvPr/>
          </p:nvSpPr>
          <p:spPr>
            <a:xfrm>
              <a:off x="-11386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3" name="Google Shape;3543;p23"/>
            <p:cNvSpPr/>
            <p:nvPr/>
          </p:nvSpPr>
          <p:spPr>
            <a:xfrm>
              <a:off x="-122632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4" name="Google Shape;3544;p23"/>
            <p:cNvSpPr/>
            <p:nvPr/>
          </p:nvSpPr>
          <p:spPr>
            <a:xfrm>
              <a:off x="-1226325" y="1324000"/>
              <a:ext cx="2475" cy="3375"/>
            </a:xfrm>
            <a:custGeom>
              <a:avLst/>
              <a:gdLst/>
              <a:ahLst/>
              <a:cxnLst/>
              <a:rect l="l" t="t" r="r" b="b"/>
              <a:pathLst>
                <a:path w="99" h="135" extrusionOk="0">
                  <a:moveTo>
                    <a:pt x="0" y="1"/>
                  </a:moveTo>
                  <a:lnTo>
                    <a:pt x="0" y="135"/>
                  </a:lnTo>
                  <a:cubicBezTo>
                    <a:pt x="36" y="126"/>
                    <a:pt x="62" y="108"/>
                    <a:pt x="98" y="99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5" name="Google Shape;3545;p23"/>
            <p:cNvSpPr/>
            <p:nvPr/>
          </p:nvSpPr>
          <p:spPr>
            <a:xfrm>
              <a:off x="-12263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6" name="Google Shape;3546;p23"/>
            <p:cNvSpPr/>
            <p:nvPr/>
          </p:nvSpPr>
          <p:spPr>
            <a:xfrm>
              <a:off x="-122632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7" name="Google Shape;3547;p23"/>
            <p:cNvSpPr/>
            <p:nvPr/>
          </p:nvSpPr>
          <p:spPr>
            <a:xfrm>
              <a:off x="-1226325" y="815950"/>
              <a:ext cx="2475" cy="67175"/>
            </a:xfrm>
            <a:custGeom>
              <a:avLst/>
              <a:gdLst/>
              <a:ahLst/>
              <a:cxnLst/>
              <a:rect l="l" t="t" r="r" b="b"/>
              <a:pathLst>
                <a:path w="99" h="2687" extrusionOk="0">
                  <a:moveTo>
                    <a:pt x="0" y="1"/>
                  </a:moveTo>
                  <a:lnTo>
                    <a:pt x="0" y="2686"/>
                  </a:lnTo>
                  <a:lnTo>
                    <a:pt x="98" y="2686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8" name="Google Shape;3548;p23"/>
            <p:cNvSpPr/>
            <p:nvPr/>
          </p:nvSpPr>
          <p:spPr>
            <a:xfrm>
              <a:off x="-12263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9" name="Google Shape;3549;p23"/>
            <p:cNvSpPr/>
            <p:nvPr/>
          </p:nvSpPr>
          <p:spPr>
            <a:xfrm>
              <a:off x="-12263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0" name="Google Shape;3550;p23"/>
            <p:cNvSpPr/>
            <p:nvPr/>
          </p:nvSpPr>
          <p:spPr>
            <a:xfrm>
              <a:off x="-131397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1" name="Google Shape;3551;p23"/>
            <p:cNvSpPr/>
            <p:nvPr/>
          </p:nvSpPr>
          <p:spPr>
            <a:xfrm>
              <a:off x="-13139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2" name="Google Shape;3552;p23"/>
            <p:cNvSpPr/>
            <p:nvPr/>
          </p:nvSpPr>
          <p:spPr>
            <a:xfrm>
              <a:off x="-13139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3" name="Google Shape;3553;p23"/>
            <p:cNvSpPr/>
            <p:nvPr/>
          </p:nvSpPr>
          <p:spPr>
            <a:xfrm>
              <a:off x="-1313975" y="817300"/>
              <a:ext cx="2475" cy="65825"/>
            </a:xfrm>
            <a:custGeom>
              <a:avLst/>
              <a:gdLst/>
              <a:ahLst/>
              <a:cxnLst/>
              <a:rect l="l" t="t" r="r" b="b"/>
              <a:pathLst>
                <a:path w="99" h="2633" extrusionOk="0">
                  <a:moveTo>
                    <a:pt x="0" y="0"/>
                  </a:moveTo>
                  <a:lnTo>
                    <a:pt x="0" y="2632"/>
                  </a:lnTo>
                  <a:lnTo>
                    <a:pt x="98" y="263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4" name="Google Shape;3554;p23"/>
            <p:cNvSpPr/>
            <p:nvPr/>
          </p:nvSpPr>
          <p:spPr>
            <a:xfrm>
              <a:off x="-13139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5" name="Google Shape;3555;p23"/>
            <p:cNvSpPr/>
            <p:nvPr/>
          </p:nvSpPr>
          <p:spPr>
            <a:xfrm>
              <a:off x="-13139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6" name="Google Shape;3556;p23"/>
            <p:cNvSpPr/>
            <p:nvPr/>
          </p:nvSpPr>
          <p:spPr>
            <a:xfrm>
              <a:off x="-1313975" y="1324000"/>
              <a:ext cx="2475" cy="29250"/>
            </a:xfrm>
            <a:custGeom>
              <a:avLst/>
              <a:gdLst/>
              <a:ahLst/>
              <a:cxnLst/>
              <a:rect l="l" t="t" r="r" b="b"/>
              <a:pathLst>
                <a:path w="99" h="1170" extrusionOk="0">
                  <a:moveTo>
                    <a:pt x="0" y="1"/>
                  </a:moveTo>
                  <a:lnTo>
                    <a:pt x="0" y="1170"/>
                  </a:lnTo>
                  <a:cubicBezTo>
                    <a:pt x="27" y="1161"/>
                    <a:pt x="63" y="1152"/>
                    <a:pt x="98" y="1152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7" name="Google Shape;3557;p23"/>
            <p:cNvSpPr/>
            <p:nvPr/>
          </p:nvSpPr>
          <p:spPr>
            <a:xfrm>
              <a:off x="-1389150" y="1321550"/>
              <a:ext cx="178000" cy="2475"/>
            </a:xfrm>
            <a:custGeom>
              <a:avLst/>
              <a:gdLst/>
              <a:ahLst/>
              <a:cxnLst/>
              <a:rect l="l" t="t" r="r" b="b"/>
              <a:pathLst>
                <a:path w="7120" h="99" extrusionOk="0">
                  <a:moveTo>
                    <a:pt x="1" y="1"/>
                  </a:moveTo>
                  <a:lnTo>
                    <a:pt x="1" y="99"/>
                  </a:lnTo>
                  <a:lnTo>
                    <a:pt x="6861" y="99"/>
                  </a:lnTo>
                  <a:cubicBezTo>
                    <a:pt x="6950" y="63"/>
                    <a:pt x="7030" y="36"/>
                    <a:pt x="7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8" name="Google Shape;3558;p23"/>
            <p:cNvSpPr/>
            <p:nvPr/>
          </p:nvSpPr>
          <p:spPr>
            <a:xfrm>
              <a:off x="-1389150" y="1233900"/>
              <a:ext cx="363550" cy="2475"/>
            </a:xfrm>
            <a:custGeom>
              <a:avLst/>
              <a:gdLst/>
              <a:ahLst/>
              <a:cxnLst/>
              <a:rect l="l" t="t" r="r" b="b"/>
              <a:pathLst>
                <a:path w="14542" h="99" extrusionOk="0">
                  <a:moveTo>
                    <a:pt x="1" y="1"/>
                  </a:moveTo>
                  <a:lnTo>
                    <a:pt x="1" y="99"/>
                  </a:lnTo>
                  <a:lnTo>
                    <a:pt x="14337" y="99"/>
                  </a:lnTo>
                  <a:cubicBezTo>
                    <a:pt x="14408" y="63"/>
                    <a:pt x="14471" y="28"/>
                    <a:pt x="145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9" name="Google Shape;3559;p23"/>
            <p:cNvSpPr/>
            <p:nvPr/>
          </p:nvSpPr>
          <p:spPr>
            <a:xfrm>
              <a:off x="-1389150" y="1146250"/>
              <a:ext cx="638325" cy="2475"/>
            </a:xfrm>
            <a:custGeom>
              <a:avLst/>
              <a:gdLst/>
              <a:ahLst/>
              <a:cxnLst/>
              <a:rect l="l" t="t" r="r" b="b"/>
              <a:pathLst>
                <a:path w="25533" h="99" extrusionOk="0">
                  <a:moveTo>
                    <a:pt x="1" y="1"/>
                  </a:moveTo>
                  <a:lnTo>
                    <a:pt x="1" y="99"/>
                  </a:lnTo>
                  <a:lnTo>
                    <a:pt x="25140" y="99"/>
                  </a:lnTo>
                  <a:cubicBezTo>
                    <a:pt x="25274" y="63"/>
                    <a:pt x="25408" y="28"/>
                    <a:pt x="255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0" name="Google Shape;3560;p23"/>
            <p:cNvSpPr/>
            <p:nvPr/>
          </p:nvSpPr>
          <p:spPr>
            <a:xfrm>
              <a:off x="-1389150" y="1058375"/>
              <a:ext cx="800250" cy="2725"/>
            </a:xfrm>
            <a:custGeom>
              <a:avLst/>
              <a:gdLst/>
              <a:ahLst/>
              <a:cxnLst/>
              <a:rect l="l" t="t" r="r" b="b"/>
              <a:pathLst>
                <a:path w="32010" h="109" extrusionOk="0">
                  <a:moveTo>
                    <a:pt x="1" y="1"/>
                  </a:moveTo>
                  <a:lnTo>
                    <a:pt x="1" y="108"/>
                  </a:lnTo>
                  <a:lnTo>
                    <a:pt x="31902" y="108"/>
                  </a:lnTo>
                  <a:cubicBezTo>
                    <a:pt x="31938" y="72"/>
                    <a:pt x="31974" y="37"/>
                    <a:pt x="32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1" name="Google Shape;3561;p23"/>
            <p:cNvSpPr/>
            <p:nvPr/>
          </p:nvSpPr>
          <p:spPr>
            <a:xfrm>
              <a:off x="-1389150" y="970750"/>
              <a:ext cx="877200" cy="2475"/>
            </a:xfrm>
            <a:custGeom>
              <a:avLst/>
              <a:gdLst/>
              <a:ahLst/>
              <a:cxnLst/>
              <a:rect l="l" t="t" r="r" b="b"/>
              <a:pathLst>
                <a:path w="35088" h="99" extrusionOk="0">
                  <a:moveTo>
                    <a:pt x="1" y="0"/>
                  </a:moveTo>
                  <a:lnTo>
                    <a:pt x="1" y="98"/>
                  </a:lnTo>
                  <a:lnTo>
                    <a:pt x="35016" y="98"/>
                  </a:lnTo>
                  <a:cubicBezTo>
                    <a:pt x="35043" y="71"/>
                    <a:pt x="35060" y="36"/>
                    <a:pt x="35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2" name="Google Shape;3562;p23"/>
            <p:cNvSpPr/>
            <p:nvPr/>
          </p:nvSpPr>
          <p:spPr>
            <a:xfrm>
              <a:off x="-1389150" y="883100"/>
              <a:ext cx="932725" cy="2475"/>
            </a:xfrm>
            <a:custGeom>
              <a:avLst/>
              <a:gdLst/>
              <a:ahLst/>
              <a:cxnLst/>
              <a:rect l="l" t="t" r="r" b="b"/>
              <a:pathLst>
                <a:path w="37309" h="99" extrusionOk="0">
                  <a:moveTo>
                    <a:pt x="1" y="0"/>
                  </a:moveTo>
                  <a:lnTo>
                    <a:pt x="1" y="98"/>
                  </a:lnTo>
                  <a:lnTo>
                    <a:pt x="37255" y="98"/>
                  </a:lnTo>
                  <a:cubicBezTo>
                    <a:pt x="37273" y="63"/>
                    <a:pt x="37291" y="36"/>
                    <a:pt x="37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563" name="Google Shape;3563;p23"/>
          <p:cNvGrpSpPr/>
          <p:nvPr/>
        </p:nvGrpSpPr>
        <p:grpSpPr>
          <a:xfrm rot="1333540">
            <a:off x="108036" y="5875841"/>
            <a:ext cx="1365773" cy="839584"/>
            <a:chOff x="3996400" y="3818950"/>
            <a:chExt cx="2307675" cy="1418600"/>
          </a:xfrm>
        </p:grpSpPr>
        <p:sp>
          <p:nvSpPr>
            <p:cNvPr id="3564" name="Google Shape;3564;p23"/>
            <p:cNvSpPr/>
            <p:nvPr/>
          </p:nvSpPr>
          <p:spPr>
            <a:xfrm>
              <a:off x="3996400" y="3818950"/>
              <a:ext cx="2307675" cy="1418600"/>
            </a:xfrm>
            <a:custGeom>
              <a:avLst/>
              <a:gdLst/>
              <a:ahLst/>
              <a:cxnLst/>
              <a:rect l="l" t="t" r="r" b="b"/>
              <a:pathLst>
                <a:path w="92307" h="56744" extrusionOk="0">
                  <a:moveTo>
                    <a:pt x="22632" y="1"/>
                  </a:moveTo>
                  <a:cubicBezTo>
                    <a:pt x="17018" y="1"/>
                    <a:pt x="11955" y="1229"/>
                    <a:pt x="7594" y="3635"/>
                  </a:cubicBezTo>
                  <a:cubicBezTo>
                    <a:pt x="7544" y="3660"/>
                    <a:pt x="7494" y="3710"/>
                    <a:pt x="7444" y="3735"/>
                  </a:cubicBezTo>
                  <a:cubicBezTo>
                    <a:pt x="0" y="7595"/>
                    <a:pt x="702" y="21780"/>
                    <a:pt x="3634" y="33034"/>
                  </a:cubicBezTo>
                  <a:cubicBezTo>
                    <a:pt x="4411" y="35941"/>
                    <a:pt x="5339" y="38773"/>
                    <a:pt x="6416" y="41380"/>
                  </a:cubicBezTo>
                  <a:cubicBezTo>
                    <a:pt x="6416" y="41405"/>
                    <a:pt x="6416" y="41405"/>
                    <a:pt x="6416" y="41430"/>
                  </a:cubicBezTo>
                  <a:cubicBezTo>
                    <a:pt x="8772" y="47169"/>
                    <a:pt x="13810" y="56743"/>
                    <a:pt x="21078" y="56743"/>
                  </a:cubicBezTo>
                  <a:cubicBezTo>
                    <a:pt x="21755" y="56743"/>
                    <a:pt x="22431" y="56668"/>
                    <a:pt x="23083" y="56492"/>
                  </a:cubicBezTo>
                  <a:cubicBezTo>
                    <a:pt x="23258" y="56442"/>
                    <a:pt x="23434" y="56392"/>
                    <a:pt x="23609" y="56317"/>
                  </a:cubicBezTo>
                  <a:cubicBezTo>
                    <a:pt x="24537" y="56192"/>
                    <a:pt x="26091" y="55941"/>
                    <a:pt x="28071" y="55565"/>
                  </a:cubicBezTo>
                  <a:cubicBezTo>
                    <a:pt x="28096" y="55540"/>
                    <a:pt x="28622" y="55440"/>
                    <a:pt x="28822" y="55415"/>
                  </a:cubicBezTo>
                  <a:cubicBezTo>
                    <a:pt x="28822" y="55415"/>
                    <a:pt x="29750" y="55214"/>
                    <a:pt x="29750" y="55214"/>
                  </a:cubicBezTo>
                  <a:cubicBezTo>
                    <a:pt x="36817" y="53735"/>
                    <a:pt x="46517" y="51029"/>
                    <a:pt x="52782" y="46517"/>
                  </a:cubicBezTo>
                  <a:cubicBezTo>
                    <a:pt x="53409" y="46041"/>
                    <a:pt x="54111" y="45590"/>
                    <a:pt x="54863" y="45114"/>
                  </a:cubicBezTo>
                  <a:cubicBezTo>
                    <a:pt x="56066" y="44387"/>
                    <a:pt x="57419" y="43635"/>
                    <a:pt x="58873" y="42908"/>
                  </a:cubicBezTo>
                  <a:cubicBezTo>
                    <a:pt x="60477" y="42106"/>
                    <a:pt x="62231" y="41329"/>
                    <a:pt x="64261" y="40502"/>
                  </a:cubicBezTo>
                  <a:cubicBezTo>
                    <a:pt x="64838" y="40277"/>
                    <a:pt x="65389" y="40051"/>
                    <a:pt x="65940" y="39826"/>
                  </a:cubicBezTo>
                  <a:cubicBezTo>
                    <a:pt x="66843" y="39475"/>
                    <a:pt x="67695" y="39149"/>
                    <a:pt x="68522" y="38823"/>
                  </a:cubicBezTo>
                  <a:lnTo>
                    <a:pt x="69123" y="38598"/>
                  </a:lnTo>
                  <a:cubicBezTo>
                    <a:pt x="70402" y="38121"/>
                    <a:pt x="71730" y="37620"/>
                    <a:pt x="72858" y="37169"/>
                  </a:cubicBezTo>
                  <a:lnTo>
                    <a:pt x="72933" y="37119"/>
                  </a:lnTo>
                  <a:cubicBezTo>
                    <a:pt x="75314" y="36141"/>
                    <a:pt x="76717" y="35364"/>
                    <a:pt x="77720" y="34437"/>
                  </a:cubicBezTo>
                  <a:cubicBezTo>
                    <a:pt x="78071" y="34136"/>
                    <a:pt x="78447" y="33735"/>
                    <a:pt x="78798" y="33259"/>
                  </a:cubicBezTo>
                  <a:cubicBezTo>
                    <a:pt x="80677" y="34588"/>
                    <a:pt x="82983" y="35540"/>
                    <a:pt x="85138" y="35540"/>
                  </a:cubicBezTo>
                  <a:cubicBezTo>
                    <a:pt x="88848" y="35540"/>
                    <a:pt x="91680" y="32833"/>
                    <a:pt x="92031" y="28973"/>
                  </a:cubicBezTo>
                  <a:cubicBezTo>
                    <a:pt x="92306" y="25740"/>
                    <a:pt x="91028" y="23535"/>
                    <a:pt x="89775" y="22131"/>
                  </a:cubicBezTo>
                  <a:cubicBezTo>
                    <a:pt x="90326" y="19550"/>
                    <a:pt x="89925" y="16668"/>
                    <a:pt x="88973" y="14587"/>
                  </a:cubicBezTo>
                  <a:cubicBezTo>
                    <a:pt x="87570" y="11505"/>
                    <a:pt x="84863" y="9650"/>
                    <a:pt x="81755" y="9600"/>
                  </a:cubicBezTo>
                  <a:lnTo>
                    <a:pt x="81630" y="9600"/>
                  </a:lnTo>
                  <a:cubicBezTo>
                    <a:pt x="78522" y="9600"/>
                    <a:pt x="75966" y="11279"/>
                    <a:pt x="74587" y="14186"/>
                  </a:cubicBezTo>
                  <a:cubicBezTo>
                    <a:pt x="74512" y="14312"/>
                    <a:pt x="74462" y="14437"/>
                    <a:pt x="74412" y="14562"/>
                  </a:cubicBezTo>
                  <a:cubicBezTo>
                    <a:pt x="73935" y="14412"/>
                    <a:pt x="73434" y="14337"/>
                    <a:pt x="72908" y="14337"/>
                  </a:cubicBezTo>
                  <a:lnTo>
                    <a:pt x="70151" y="14337"/>
                  </a:lnTo>
                  <a:cubicBezTo>
                    <a:pt x="69650" y="14312"/>
                    <a:pt x="69073" y="14287"/>
                    <a:pt x="68472" y="14262"/>
                  </a:cubicBezTo>
                  <a:cubicBezTo>
                    <a:pt x="67219" y="14186"/>
                    <a:pt x="66016" y="14111"/>
                    <a:pt x="64913" y="13961"/>
                  </a:cubicBezTo>
                  <a:cubicBezTo>
                    <a:pt x="64361" y="13911"/>
                    <a:pt x="63860" y="13836"/>
                    <a:pt x="63359" y="13760"/>
                  </a:cubicBezTo>
                  <a:cubicBezTo>
                    <a:pt x="62833" y="13685"/>
                    <a:pt x="62331" y="13585"/>
                    <a:pt x="61830" y="13485"/>
                  </a:cubicBezTo>
                  <a:cubicBezTo>
                    <a:pt x="61254" y="13359"/>
                    <a:pt x="60727" y="13234"/>
                    <a:pt x="60226" y="13084"/>
                  </a:cubicBezTo>
                  <a:cubicBezTo>
                    <a:pt x="59098" y="12758"/>
                    <a:pt x="58622" y="12457"/>
                    <a:pt x="58447" y="12357"/>
                  </a:cubicBezTo>
                  <a:cubicBezTo>
                    <a:pt x="57720" y="11856"/>
                    <a:pt x="40226" y="1"/>
                    <a:pt x="226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5" name="Google Shape;3565;p23"/>
            <p:cNvSpPr/>
            <p:nvPr/>
          </p:nvSpPr>
          <p:spPr>
            <a:xfrm>
              <a:off x="5589125" y="4184250"/>
              <a:ext cx="592150" cy="397875"/>
            </a:xfrm>
            <a:custGeom>
              <a:avLst/>
              <a:gdLst/>
              <a:ahLst/>
              <a:cxnLst/>
              <a:rect l="l" t="t" r="r" b="b"/>
              <a:pathLst>
                <a:path w="23686" h="15915" extrusionOk="0">
                  <a:moveTo>
                    <a:pt x="17945" y="0"/>
                  </a:moveTo>
                  <a:cubicBezTo>
                    <a:pt x="14564" y="0"/>
                    <a:pt x="14862" y="4890"/>
                    <a:pt x="14462" y="5865"/>
                  </a:cubicBezTo>
                  <a:cubicBezTo>
                    <a:pt x="14061" y="6843"/>
                    <a:pt x="3585" y="8597"/>
                    <a:pt x="3585" y="8597"/>
                  </a:cubicBezTo>
                  <a:cubicBezTo>
                    <a:pt x="1" y="9249"/>
                    <a:pt x="2056" y="15615"/>
                    <a:pt x="2056" y="15615"/>
                  </a:cubicBezTo>
                  <a:cubicBezTo>
                    <a:pt x="2056" y="15615"/>
                    <a:pt x="10581" y="12242"/>
                    <a:pt x="14418" y="12242"/>
                  </a:cubicBezTo>
                  <a:cubicBezTo>
                    <a:pt x="15247" y="12242"/>
                    <a:pt x="15858" y="12400"/>
                    <a:pt x="16116" y="12782"/>
                  </a:cubicBezTo>
                  <a:cubicBezTo>
                    <a:pt x="17050" y="14152"/>
                    <a:pt x="19610" y="15914"/>
                    <a:pt x="21420" y="15914"/>
                  </a:cubicBezTo>
                  <a:cubicBezTo>
                    <a:pt x="22426" y="15914"/>
                    <a:pt x="23200" y="15370"/>
                    <a:pt x="23334" y="13910"/>
                  </a:cubicBezTo>
                  <a:cubicBezTo>
                    <a:pt x="23685" y="9850"/>
                    <a:pt x="18973" y="9775"/>
                    <a:pt x="20527" y="7920"/>
                  </a:cubicBezTo>
                  <a:cubicBezTo>
                    <a:pt x="22081" y="6041"/>
                    <a:pt x="21404" y="51"/>
                    <a:pt x="17971" y="0"/>
                  </a:cubicBezTo>
                  <a:cubicBezTo>
                    <a:pt x="17962" y="0"/>
                    <a:pt x="17954" y="0"/>
                    <a:pt x="179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6" name="Google Shape;3566;p23"/>
            <p:cNvSpPr/>
            <p:nvPr/>
          </p:nvSpPr>
          <p:spPr>
            <a:xfrm>
              <a:off x="4247025" y="3944000"/>
              <a:ext cx="1673600" cy="1161950"/>
            </a:xfrm>
            <a:custGeom>
              <a:avLst/>
              <a:gdLst/>
              <a:ahLst/>
              <a:cxnLst/>
              <a:rect l="l" t="t" r="r" b="b"/>
              <a:pathLst>
                <a:path w="66944" h="46478" extrusionOk="0">
                  <a:moveTo>
                    <a:pt x="12602" y="1"/>
                  </a:moveTo>
                  <a:cubicBezTo>
                    <a:pt x="8205" y="1"/>
                    <a:pt x="3885" y="856"/>
                    <a:pt x="0" y="3019"/>
                  </a:cubicBezTo>
                  <a:cubicBezTo>
                    <a:pt x="0" y="3019"/>
                    <a:pt x="23108" y="23871"/>
                    <a:pt x="12030" y="46478"/>
                  </a:cubicBezTo>
                  <a:cubicBezTo>
                    <a:pt x="12030" y="46478"/>
                    <a:pt x="30677" y="44047"/>
                    <a:pt x="39825" y="37455"/>
                  </a:cubicBezTo>
                  <a:cubicBezTo>
                    <a:pt x="48948" y="30839"/>
                    <a:pt x="61755" y="28057"/>
                    <a:pt x="64362" y="25726"/>
                  </a:cubicBezTo>
                  <a:cubicBezTo>
                    <a:pt x="66943" y="23370"/>
                    <a:pt x="65164" y="16402"/>
                    <a:pt x="62883" y="14347"/>
                  </a:cubicBezTo>
                  <a:cubicBezTo>
                    <a:pt x="62883" y="14347"/>
                    <a:pt x="62477" y="14359"/>
                    <a:pt x="61783" y="14359"/>
                  </a:cubicBezTo>
                  <a:cubicBezTo>
                    <a:pt x="58613" y="14359"/>
                    <a:pt x="49435" y="14122"/>
                    <a:pt x="45590" y="11490"/>
                  </a:cubicBezTo>
                  <a:cubicBezTo>
                    <a:pt x="42005" y="9037"/>
                    <a:pt x="26898" y="1"/>
                    <a:pt x="126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7" name="Google Shape;3567;p23"/>
            <p:cNvSpPr/>
            <p:nvPr/>
          </p:nvSpPr>
          <p:spPr>
            <a:xfrm>
              <a:off x="5659925" y="4300800"/>
              <a:ext cx="192400" cy="374075"/>
            </a:xfrm>
            <a:custGeom>
              <a:avLst/>
              <a:gdLst/>
              <a:ahLst/>
              <a:cxnLst/>
              <a:rect l="l" t="t" r="r" b="b"/>
              <a:pathLst>
                <a:path w="7696" h="14963" extrusionOk="0">
                  <a:moveTo>
                    <a:pt x="1680" y="0"/>
                  </a:moveTo>
                  <a:lnTo>
                    <a:pt x="1680" y="0"/>
                  </a:lnTo>
                  <a:cubicBezTo>
                    <a:pt x="1805" y="426"/>
                    <a:pt x="1956" y="902"/>
                    <a:pt x="2081" y="1354"/>
                  </a:cubicBezTo>
                  <a:cubicBezTo>
                    <a:pt x="2833" y="3835"/>
                    <a:pt x="3284" y="6141"/>
                    <a:pt x="3585" y="8321"/>
                  </a:cubicBezTo>
                  <a:cubicBezTo>
                    <a:pt x="2758" y="10176"/>
                    <a:pt x="1705" y="12181"/>
                    <a:pt x="402" y="14311"/>
                  </a:cubicBezTo>
                  <a:cubicBezTo>
                    <a:pt x="277" y="14537"/>
                    <a:pt x="151" y="14737"/>
                    <a:pt x="1" y="14963"/>
                  </a:cubicBezTo>
                  <a:cubicBezTo>
                    <a:pt x="928" y="14612"/>
                    <a:pt x="1780" y="14286"/>
                    <a:pt x="2607" y="13960"/>
                  </a:cubicBezTo>
                  <a:cubicBezTo>
                    <a:pt x="3059" y="13133"/>
                    <a:pt x="3510" y="12331"/>
                    <a:pt x="3936" y="11554"/>
                  </a:cubicBezTo>
                  <a:cubicBezTo>
                    <a:pt x="3961" y="12181"/>
                    <a:pt x="3986" y="12807"/>
                    <a:pt x="3986" y="13409"/>
                  </a:cubicBezTo>
                  <a:cubicBezTo>
                    <a:pt x="4612" y="13158"/>
                    <a:pt x="5214" y="12907"/>
                    <a:pt x="5715" y="12682"/>
                  </a:cubicBezTo>
                  <a:cubicBezTo>
                    <a:pt x="5665" y="11379"/>
                    <a:pt x="5565" y="9975"/>
                    <a:pt x="5364" y="8521"/>
                  </a:cubicBezTo>
                  <a:cubicBezTo>
                    <a:pt x="6467" y="6065"/>
                    <a:pt x="7194" y="3860"/>
                    <a:pt x="7695" y="1905"/>
                  </a:cubicBezTo>
                  <a:cubicBezTo>
                    <a:pt x="7294" y="1153"/>
                    <a:pt x="6843" y="501"/>
                    <a:pt x="6367" y="75"/>
                  </a:cubicBezTo>
                  <a:lnTo>
                    <a:pt x="6342" y="75"/>
                  </a:lnTo>
                  <a:cubicBezTo>
                    <a:pt x="6016" y="1604"/>
                    <a:pt x="5540" y="3333"/>
                    <a:pt x="4838" y="5263"/>
                  </a:cubicBezTo>
                  <a:cubicBezTo>
                    <a:pt x="4562" y="3860"/>
                    <a:pt x="4186" y="2381"/>
                    <a:pt x="3735" y="877"/>
                  </a:cubicBezTo>
                  <a:cubicBezTo>
                    <a:pt x="3660" y="602"/>
                    <a:pt x="3560" y="326"/>
                    <a:pt x="3485" y="75"/>
                  </a:cubicBezTo>
                  <a:cubicBezTo>
                    <a:pt x="2933" y="50"/>
                    <a:pt x="2332" y="25"/>
                    <a:pt x="1680" y="0"/>
                  </a:cubicBezTo>
                  <a:close/>
                </a:path>
              </a:pathLst>
            </a:custGeom>
            <a:solidFill>
              <a:srgbClr val="992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8" name="Google Shape;3568;p23"/>
            <p:cNvSpPr/>
            <p:nvPr/>
          </p:nvSpPr>
          <p:spPr>
            <a:xfrm>
              <a:off x="4178100" y="3944275"/>
              <a:ext cx="1426725" cy="1140375"/>
            </a:xfrm>
            <a:custGeom>
              <a:avLst/>
              <a:gdLst/>
              <a:ahLst/>
              <a:cxnLst/>
              <a:rect l="l" t="t" r="r" b="b"/>
              <a:pathLst>
                <a:path w="57069" h="45615" extrusionOk="0">
                  <a:moveTo>
                    <a:pt x="25214" y="1930"/>
                  </a:moveTo>
                  <a:cubicBezTo>
                    <a:pt x="27269" y="4186"/>
                    <a:pt x="29875" y="7870"/>
                    <a:pt x="32106" y="13610"/>
                  </a:cubicBezTo>
                  <a:cubicBezTo>
                    <a:pt x="31580" y="15314"/>
                    <a:pt x="30903" y="17118"/>
                    <a:pt x="30051" y="19048"/>
                  </a:cubicBezTo>
                  <a:cubicBezTo>
                    <a:pt x="29023" y="21429"/>
                    <a:pt x="27870" y="23559"/>
                    <a:pt x="26692" y="25414"/>
                  </a:cubicBezTo>
                  <a:cubicBezTo>
                    <a:pt x="26392" y="23484"/>
                    <a:pt x="25915" y="21429"/>
                    <a:pt x="25289" y="19274"/>
                  </a:cubicBezTo>
                  <a:cubicBezTo>
                    <a:pt x="24437" y="16442"/>
                    <a:pt x="23509" y="13985"/>
                    <a:pt x="22532" y="11855"/>
                  </a:cubicBezTo>
                  <a:cubicBezTo>
                    <a:pt x="23985" y="8046"/>
                    <a:pt x="24787" y="4737"/>
                    <a:pt x="25214" y="1930"/>
                  </a:cubicBezTo>
                  <a:close/>
                  <a:moveTo>
                    <a:pt x="33033" y="16191"/>
                  </a:moveTo>
                  <a:cubicBezTo>
                    <a:pt x="33259" y="16843"/>
                    <a:pt x="33484" y="17519"/>
                    <a:pt x="33685" y="18221"/>
                  </a:cubicBezTo>
                  <a:cubicBezTo>
                    <a:pt x="35489" y="24286"/>
                    <a:pt x="35790" y="29424"/>
                    <a:pt x="35489" y="33459"/>
                  </a:cubicBezTo>
                  <a:cubicBezTo>
                    <a:pt x="32106" y="37971"/>
                    <a:pt x="28597" y="40853"/>
                    <a:pt x="25790" y="42657"/>
                  </a:cubicBezTo>
                  <a:cubicBezTo>
                    <a:pt x="26742" y="39700"/>
                    <a:pt x="27770" y="34712"/>
                    <a:pt x="27043" y="28021"/>
                  </a:cubicBezTo>
                  <a:cubicBezTo>
                    <a:pt x="28647" y="25690"/>
                    <a:pt x="30226" y="22958"/>
                    <a:pt x="31630" y="19725"/>
                  </a:cubicBezTo>
                  <a:cubicBezTo>
                    <a:pt x="32156" y="18497"/>
                    <a:pt x="32632" y="17319"/>
                    <a:pt x="33033" y="16191"/>
                  </a:cubicBezTo>
                  <a:close/>
                  <a:moveTo>
                    <a:pt x="15690" y="0"/>
                  </a:moveTo>
                  <a:cubicBezTo>
                    <a:pt x="14236" y="0"/>
                    <a:pt x="12807" y="76"/>
                    <a:pt x="11404" y="251"/>
                  </a:cubicBezTo>
                  <a:cubicBezTo>
                    <a:pt x="11429" y="276"/>
                    <a:pt x="11429" y="301"/>
                    <a:pt x="11479" y="301"/>
                  </a:cubicBezTo>
                  <a:cubicBezTo>
                    <a:pt x="11479" y="326"/>
                    <a:pt x="12206" y="702"/>
                    <a:pt x="13309" y="1655"/>
                  </a:cubicBezTo>
                  <a:cubicBezTo>
                    <a:pt x="12933" y="2732"/>
                    <a:pt x="12482" y="3860"/>
                    <a:pt x="11955" y="5063"/>
                  </a:cubicBezTo>
                  <a:cubicBezTo>
                    <a:pt x="8321" y="13434"/>
                    <a:pt x="3509" y="18371"/>
                    <a:pt x="0" y="21078"/>
                  </a:cubicBezTo>
                  <a:cubicBezTo>
                    <a:pt x="101" y="21705"/>
                    <a:pt x="226" y="22331"/>
                    <a:pt x="351" y="22983"/>
                  </a:cubicBezTo>
                  <a:cubicBezTo>
                    <a:pt x="4086" y="20276"/>
                    <a:pt x="9474" y="15088"/>
                    <a:pt x="13534" y="5740"/>
                  </a:cubicBezTo>
                  <a:cubicBezTo>
                    <a:pt x="13960" y="4762"/>
                    <a:pt x="14336" y="3835"/>
                    <a:pt x="14687" y="2933"/>
                  </a:cubicBezTo>
                  <a:cubicBezTo>
                    <a:pt x="16417" y="4712"/>
                    <a:pt x="18597" y="7569"/>
                    <a:pt x="20677" y="11905"/>
                  </a:cubicBezTo>
                  <a:cubicBezTo>
                    <a:pt x="20402" y="12582"/>
                    <a:pt x="20126" y="13284"/>
                    <a:pt x="19825" y="13985"/>
                  </a:cubicBezTo>
                  <a:cubicBezTo>
                    <a:pt x="13409" y="28773"/>
                    <a:pt x="3334" y="32808"/>
                    <a:pt x="3233" y="32858"/>
                  </a:cubicBezTo>
                  <a:cubicBezTo>
                    <a:pt x="3208" y="32858"/>
                    <a:pt x="3183" y="32883"/>
                    <a:pt x="3158" y="32908"/>
                  </a:cubicBezTo>
                  <a:cubicBezTo>
                    <a:pt x="3359" y="33434"/>
                    <a:pt x="3559" y="33961"/>
                    <a:pt x="3785" y="34487"/>
                  </a:cubicBezTo>
                  <a:cubicBezTo>
                    <a:pt x="3810" y="34462"/>
                    <a:pt x="3810" y="34462"/>
                    <a:pt x="3835" y="34462"/>
                  </a:cubicBezTo>
                  <a:cubicBezTo>
                    <a:pt x="4286" y="34286"/>
                    <a:pt x="14662" y="30151"/>
                    <a:pt x="21404" y="14662"/>
                  </a:cubicBezTo>
                  <a:cubicBezTo>
                    <a:pt x="21479" y="14462"/>
                    <a:pt x="21554" y="14286"/>
                    <a:pt x="21630" y="14086"/>
                  </a:cubicBezTo>
                  <a:cubicBezTo>
                    <a:pt x="22331" y="15790"/>
                    <a:pt x="23008" y="17645"/>
                    <a:pt x="23635" y="19750"/>
                  </a:cubicBezTo>
                  <a:cubicBezTo>
                    <a:pt x="24462" y="22557"/>
                    <a:pt x="24988" y="25163"/>
                    <a:pt x="25264" y="27544"/>
                  </a:cubicBezTo>
                  <a:cubicBezTo>
                    <a:pt x="19549" y="35464"/>
                    <a:pt x="13534" y="37895"/>
                    <a:pt x="13459" y="37920"/>
                  </a:cubicBezTo>
                  <a:cubicBezTo>
                    <a:pt x="13008" y="38096"/>
                    <a:pt x="12782" y="38572"/>
                    <a:pt x="12958" y="39023"/>
                  </a:cubicBezTo>
                  <a:cubicBezTo>
                    <a:pt x="13105" y="39360"/>
                    <a:pt x="13430" y="39573"/>
                    <a:pt x="13782" y="39573"/>
                  </a:cubicBezTo>
                  <a:cubicBezTo>
                    <a:pt x="13849" y="39573"/>
                    <a:pt x="13917" y="39566"/>
                    <a:pt x="13985" y="39550"/>
                  </a:cubicBezTo>
                  <a:cubicBezTo>
                    <a:pt x="14010" y="39550"/>
                    <a:pt x="14036" y="39524"/>
                    <a:pt x="14061" y="39524"/>
                  </a:cubicBezTo>
                  <a:cubicBezTo>
                    <a:pt x="14386" y="39399"/>
                    <a:pt x="19900" y="37194"/>
                    <a:pt x="25489" y="30126"/>
                  </a:cubicBezTo>
                  <a:lnTo>
                    <a:pt x="25489" y="30126"/>
                  </a:lnTo>
                  <a:cubicBezTo>
                    <a:pt x="25890" y="37319"/>
                    <a:pt x="24236" y="42181"/>
                    <a:pt x="23459" y="44036"/>
                  </a:cubicBezTo>
                  <a:cubicBezTo>
                    <a:pt x="21504" y="45038"/>
                    <a:pt x="20251" y="45389"/>
                    <a:pt x="20226" y="45414"/>
                  </a:cubicBezTo>
                  <a:cubicBezTo>
                    <a:pt x="20076" y="45439"/>
                    <a:pt x="19975" y="45514"/>
                    <a:pt x="19875" y="45615"/>
                  </a:cubicBezTo>
                  <a:cubicBezTo>
                    <a:pt x="21880" y="45214"/>
                    <a:pt x="24336" y="44687"/>
                    <a:pt x="26968" y="43986"/>
                  </a:cubicBezTo>
                  <a:cubicBezTo>
                    <a:pt x="29374" y="42407"/>
                    <a:pt x="32231" y="40076"/>
                    <a:pt x="35113" y="36717"/>
                  </a:cubicBezTo>
                  <a:lnTo>
                    <a:pt x="35113" y="36717"/>
                  </a:lnTo>
                  <a:cubicBezTo>
                    <a:pt x="34712" y="39023"/>
                    <a:pt x="34161" y="40753"/>
                    <a:pt x="33735" y="41880"/>
                  </a:cubicBezTo>
                  <a:cubicBezTo>
                    <a:pt x="34462" y="41605"/>
                    <a:pt x="35163" y="41329"/>
                    <a:pt x="35865" y="41028"/>
                  </a:cubicBezTo>
                  <a:cubicBezTo>
                    <a:pt x="36417" y="39349"/>
                    <a:pt x="36968" y="36993"/>
                    <a:pt x="37219" y="34036"/>
                  </a:cubicBezTo>
                  <a:cubicBezTo>
                    <a:pt x="38246" y="32607"/>
                    <a:pt x="39274" y="31028"/>
                    <a:pt x="40276" y="29299"/>
                  </a:cubicBezTo>
                  <a:cubicBezTo>
                    <a:pt x="42206" y="25890"/>
                    <a:pt x="43585" y="22833"/>
                    <a:pt x="44512" y="20101"/>
                  </a:cubicBezTo>
                  <a:cubicBezTo>
                    <a:pt x="45991" y="26742"/>
                    <a:pt x="45665" y="32106"/>
                    <a:pt x="44963" y="35840"/>
                  </a:cubicBezTo>
                  <a:cubicBezTo>
                    <a:pt x="46392" y="34963"/>
                    <a:pt x="47895" y="34136"/>
                    <a:pt x="49374" y="33409"/>
                  </a:cubicBezTo>
                  <a:cubicBezTo>
                    <a:pt x="50251" y="32081"/>
                    <a:pt x="51078" y="30652"/>
                    <a:pt x="51905" y="29098"/>
                  </a:cubicBezTo>
                  <a:cubicBezTo>
                    <a:pt x="52958" y="27068"/>
                    <a:pt x="53810" y="25163"/>
                    <a:pt x="54512" y="23359"/>
                  </a:cubicBezTo>
                  <a:cubicBezTo>
                    <a:pt x="54988" y="26116"/>
                    <a:pt x="55139" y="28622"/>
                    <a:pt x="55088" y="30853"/>
                  </a:cubicBezTo>
                  <a:cubicBezTo>
                    <a:pt x="55690" y="30602"/>
                    <a:pt x="56266" y="30377"/>
                    <a:pt x="56843" y="30151"/>
                  </a:cubicBezTo>
                  <a:cubicBezTo>
                    <a:pt x="56843" y="27244"/>
                    <a:pt x="56492" y="23910"/>
                    <a:pt x="55640" y="20201"/>
                  </a:cubicBezTo>
                  <a:cubicBezTo>
                    <a:pt x="56367" y="17845"/>
                    <a:pt x="56818" y="15765"/>
                    <a:pt x="57068" y="13935"/>
                  </a:cubicBezTo>
                  <a:cubicBezTo>
                    <a:pt x="56492" y="13885"/>
                    <a:pt x="55915" y="13785"/>
                    <a:pt x="55339" y="13710"/>
                  </a:cubicBezTo>
                  <a:cubicBezTo>
                    <a:pt x="55189" y="14687"/>
                    <a:pt x="55013" y="15765"/>
                    <a:pt x="54738" y="16918"/>
                  </a:cubicBezTo>
                  <a:cubicBezTo>
                    <a:pt x="54362" y="15665"/>
                    <a:pt x="53961" y="14487"/>
                    <a:pt x="53560" y="13384"/>
                  </a:cubicBezTo>
                  <a:cubicBezTo>
                    <a:pt x="52858" y="13234"/>
                    <a:pt x="52156" y="13083"/>
                    <a:pt x="51529" y="12883"/>
                  </a:cubicBezTo>
                  <a:lnTo>
                    <a:pt x="51529" y="12883"/>
                  </a:lnTo>
                  <a:cubicBezTo>
                    <a:pt x="52106" y="14361"/>
                    <a:pt x="52682" y="15965"/>
                    <a:pt x="53209" y="17745"/>
                  </a:cubicBezTo>
                  <a:cubicBezTo>
                    <a:pt x="53434" y="18572"/>
                    <a:pt x="53635" y="19349"/>
                    <a:pt x="53835" y="20126"/>
                  </a:cubicBezTo>
                  <a:cubicBezTo>
                    <a:pt x="53058" y="22582"/>
                    <a:pt x="51931" y="25314"/>
                    <a:pt x="50377" y="28296"/>
                  </a:cubicBezTo>
                  <a:cubicBezTo>
                    <a:pt x="49324" y="30351"/>
                    <a:pt x="48196" y="32156"/>
                    <a:pt x="47068" y="33760"/>
                  </a:cubicBezTo>
                  <a:cubicBezTo>
                    <a:pt x="47570" y="29474"/>
                    <a:pt x="47419" y="23785"/>
                    <a:pt x="45489" y="16893"/>
                  </a:cubicBezTo>
                  <a:cubicBezTo>
                    <a:pt x="46166" y="14236"/>
                    <a:pt x="46417" y="12005"/>
                    <a:pt x="46467" y="10251"/>
                  </a:cubicBezTo>
                  <a:cubicBezTo>
                    <a:pt x="45966" y="9950"/>
                    <a:pt x="45389" y="9599"/>
                    <a:pt x="44737" y="9224"/>
                  </a:cubicBezTo>
                  <a:lnTo>
                    <a:pt x="44737" y="9224"/>
                  </a:lnTo>
                  <a:cubicBezTo>
                    <a:pt x="44763" y="10376"/>
                    <a:pt x="44687" y="11805"/>
                    <a:pt x="44412" y="13509"/>
                  </a:cubicBezTo>
                  <a:cubicBezTo>
                    <a:pt x="43660" y="11354"/>
                    <a:pt x="42858" y="9449"/>
                    <a:pt x="42031" y="7745"/>
                  </a:cubicBezTo>
                  <a:cubicBezTo>
                    <a:pt x="41204" y="7319"/>
                    <a:pt x="40326" y="6868"/>
                    <a:pt x="39399" y="6416"/>
                  </a:cubicBezTo>
                  <a:lnTo>
                    <a:pt x="39399" y="6416"/>
                  </a:lnTo>
                  <a:cubicBezTo>
                    <a:pt x="40903" y="9098"/>
                    <a:pt x="42382" y="12482"/>
                    <a:pt x="43660" y="16767"/>
                  </a:cubicBezTo>
                  <a:cubicBezTo>
                    <a:pt x="43660" y="16792"/>
                    <a:pt x="43685" y="16843"/>
                    <a:pt x="43685" y="16893"/>
                  </a:cubicBezTo>
                  <a:cubicBezTo>
                    <a:pt x="42833" y="20101"/>
                    <a:pt x="41329" y="23960"/>
                    <a:pt x="38773" y="28447"/>
                  </a:cubicBezTo>
                  <a:cubicBezTo>
                    <a:pt x="38321" y="29274"/>
                    <a:pt x="37820" y="30076"/>
                    <a:pt x="37344" y="30828"/>
                  </a:cubicBezTo>
                  <a:cubicBezTo>
                    <a:pt x="37344" y="27118"/>
                    <a:pt x="36818" y="22732"/>
                    <a:pt x="35339" y="17720"/>
                  </a:cubicBezTo>
                  <a:cubicBezTo>
                    <a:pt x="34888" y="16241"/>
                    <a:pt x="34412" y="14838"/>
                    <a:pt x="33935" y="13534"/>
                  </a:cubicBezTo>
                  <a:cubicBezTo>
                    <a:pt x="34988" y="10126"/>
                    <a:pt x="35489" y="7193"/>
                    <a:pt x="35690" y="4737"/>
                  </a:cubicBezTo>
                  <a:cubicBezTo>
                    <a:pt x="35138" y="4512"/>
                    <a:pt x="34587" y="4286"/>
                    <a:pt x="34011" y="4061"/>
                  </a:cubicBezTo>
                  <a:cubicBezTo>
                    <a:pt x="33885" y="5990"/>
                    <a:pt x="33559" y="8296"/>
                    <a:pt x="32883" y="10953"/>
                  </a:cubicBezTo>
                  <a:cubicBezTo>
                    <a:pt x="31078" y="6843"/>
                    <a:pt x="29148" y="3910"/>
                    <a:pt x="27419" y="1805"/>
                  </a:cubicBezTo>
                  <a:cubicBezTo>
                    <a:pt x="26166" y="1454"/>
                    <a:pt x="24888" y="1153"/>
                    <a:pt x="23610" y="878"/>
                  </a:cubicBezTo>
                  <a:cubicBezTo>
                    <a:pt x="23309" y="3359"/>
                    <a:pt x="22657" y="6291"/>
                    <a:pt x="21504" y="9700"/>
                  </a:cubicBezTo>
                  <a:cubicBezTo>
                    <a:pt x="19324" y="5514"/>
                    <a:pt x="17068" y="2807"/>
                    <a:pt x="15314" y="1128"/>
                  </a:cubicBezTo>
                  <a:cubicBezTo>
                    <a:pt x="15464" y="752"/>
                    <a:pt x="15564" y="376"/>
                    <a:pt x="156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9" name="Google Shape;3569;p23"/>
            <p:cNvSpPr/>
            <p:nvPr/>
          </p:nvSpPr>
          <p:spPr>
            <a:xfrm>
              <a:off x="4129850" y="4014750"/>
              <a:ext cx="538250" cy="1097275"/>
            </a:xfrm>
            <a:custGeom>
              <a:avLst/>
              <a:gdLst/>
              <a:ahLst/>
              <a:cxnLst/>
              <a:rect l="l" t="t" r="r" b="b"/>
              <a:pathLst>
                <a:path w="21530" h="43891" extrusionOk="0">
                  <a:moveTo>
                    <a:pt x="5751" y="0"/>
                  </a:moveTo>
                  <a:cubicBezTo>
                    <a:pt x="5508" y="0"/>
                    <a:pt x="5271" y="29"/>
                    <a:pt x="5038" y="89"/>
                  </a:cubicBezTo>
                  <a:cubicBezTo>
                    <a:pt x="853" y="1191"/>
                    <a:pt x="1" y="11868"/>
                    <a:pt x="3158" y="23948"/>
                  </a:cubicBezTo>
                  <a:cubicBezTo>
                    <a:pt x="6139" y="35326"/>
                    <a:pt x="11597" y="43891"/>
                    <a:pt x="15741" y="43891"/>
                  </a:cubicBezTo>
                  <a:cubicBezTo>
                    <a:pt x="15988" y="43891"/>
                    <a:pt x="16230" y="43860"/>
                    <a:pt x="16467" y="43798"/>
                  </a:cubicBezTo>
                  <a:cubicBezTo>
                    <a:pt x="20677" y="42721"/>
                    <a:pt x="21530" y="32044"/>
                    <a:pt x="18372" y="19963"/>
                  </a:cubicBezTo>
                  <a:cubicBezTo>
                    <a:pt x="15388" y="8550"/>
                    <a:pt x="9899" y="0"/>
                    <a:pt x="57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0" name="Google Shape;3570;p23"/>
            <p:cNvSpPr/>
            <p:nvPr/>
          </p:nvSpPr>
          <p:spPr>
            <a:xfrm>
              <a:off x="4176225" y="4077175"/>
              <a:ext cx="399150" cy="987925"/>
            </a:xfrm>
            <a:custGeom>
              <a:avLst/>
              <a:gdLst/>
              <a:ahLst/>
              <a:cxnLst/>
              <a:rect l="l" t="t" r="r" b="b"/>
              <a:pathLst>
                <a:path w="15966" h="39517" extrusionOk="0">
                  <a:moveTo>
                    <a:pt x="3203" y="0"/>
                  </a:moveTo>
                  <a:cubicBezTo>
                    <a:pt x="3076" y="0"/>
                    <a:pt x="2953" y="16"/>
                    <a:pt x="2832" y="48"/>
                  </a:cubicBezTo>
                  <a:cubicBezTo>
                    <a:pt x="0" y="775"/>
                    <a:pt x="25" y="10198"/>
                    <a:pt x="2857" y="21101"/>
                  </a:cubicBezTo>
                  <a:cubicBezTo>
                    <a:pt x="5597" y="31530"/>
                    <a:pt x="9926" y="39516"/>
                    <a:pt x="12774" y="39516"/>
                  </a:cubicBezTo>
                  <a:cubicBezTo>
                    <a:pt x="12897" y="39516"/>
                    <a:pt x="13016" y="39502"/>
                    <a:pt x="13133" y="39472"/>
                  </a:cubicBezTo>
                  <a:cubicBezTo>
                    <a:pt x="15965" y="38720"/>
                    <a:pt x="15940" y="29296"/>
                    <a:pt x="13108" y="18419"/>
                  </a:cubicBezTo>
                  <a:cubicBezTo>
                    <a:pt x="10372" y="7980"/>
                    <a:pt x="6051" y="0"/>
                    <a:pt x="32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1" name="Google Shape;3571;p23"/>
            <p:cNvSpPr/>
            <p:nvPr/>
          </p:nvSpPr>
          <p:spPr>
            <a:xfrm>
              <a:off x="4281475" y="4420675"/>
              <a:ext cx="155425" cy="384400"/>
            </a:xfrm>
            <a:custGeom>
              <a:avLst/>
              <a:gdLst/>
              <a:ahLst/>
              <a:cxnLst/>
              <a:rect l="l" t="t" r="r" b="b"/>
              <a:pathLst>
                <a:path w="6217" h="15376" extrusionOk="0">
                  <a:moveTo>
                    <a:pt x="1239" y="1"/>
                  </a:moveTo>
                  <a:cubicBezTo>
                    <a:pt x="1193" y="1"/>
                    <a:pt x="1148" y="6"/>
                    <a:pt x="1104" y="17"/>
                  </a:cubicBezTo>
                  <a:cubicBezTo>
                    <a:pt x="1" y="318"/>
                    <a:pt x="1" y="3977"/>
                    <a:pt x="1104" y="8213"/>
                  </a:cubicBezTo>
                  <a:cubicBezTo>
                    <a:pt x="2182" y="12264"/>
                    <a:pt x="3857" y="15375"/>
                    <a:pt x="4966" y="15375"/>
                  </a:cubicBezTo>
                  <a:cubicBezTo>
                    <a:pt x="5016" y="15375"/>
                    <a:pt x="5066" y="15369"/>
                    <a:pt x="5114" y="15356"/>
                  </a:cubicBezTo>
                  <a:cubicBezTo>
                    <a:pt x="6216" y="15080"/>
                    <a:pt x="6191" y="11421"/>
                    <a:pt x="5089" y="7185"/>
                  </a:cubicBezTo>
                  <a:cubicBezTo>
                    <a:pt x="4030" y="3120"/>
                    <a:pt x="2348" y="1"/>
                    <a:pt x="1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572" name="Google Shape;3572;p23"/>
          <p:cNvGrpSpPr/>
          <p:nvPr/>
        </p:nvGrpSpPr>
        <p:grpSpPr>
          <a:xfrm rot="4419676" flipH="1">
            <a:off x="11111093" y="207985"/>
            <a:ext cx="921465" cy="1022443"/>
            <a:chOff x="4420450" y="4081750"/>
            <a:chExt cx="854955" cy="948644"/>
          </a:xfrm>
        </p:grpSpPr>
        <p:sp>
          <p:nvSpPr>
            <p:cNvPr id="3573" name="Google Shape;3573;p23"/>
            <p:cNvSpPr/>
            <p:nvPr/>
          </p:nvSpPr>
          <p:spPr>
            <a:xfrm>
              <a:off x="4420450" y="4081750"/>
              <a:ext cx="854955" cy="948644"/>
            </a:xfrm>
            <a:custGeom>
              <a:avLst/>
              <a:gdLst/>
              <a:ahLst/>
              <a:cxnLst/>
              <a:rect l="l" t="t" r="r" b="b"/>
              <a:pathLst>
                <a:path w="16362" h="18155" extrusionOk="0">
                  <a:moveTo>
                    <a:pt x="10920" y="1"/>
                  </a:moveTo>
                  <a:cubicBezTo>
                    <a:pt x="9662" y="1"/>
                    <a:pt x="8324" y="384"/>
                    <a:pt x="6932" y="1151"/>
                  </a:cubicBezTo>
                  <a:cubicBezTo>
                    <a:pt x="4809" y="2320"/>
                    <a:pt x="2882" y="4220"/>
                    <a:pt x="1642" y="6361"/>
                  </a:cubicBezTo>
                  <a:cubicBezTo>
                    <a:pt x="402" y="8511"/>
                    <a:pt x="1" y="10688"/>
                    <a:pt x="491" y="12659"/>
                  </a:cubicBezTo>
                  <a:cubicBezTo>
                    <a:pt x="946" y="14506"/>
                    <a:pt x="2186" y="16085"/>
                    <a:pt x="3971" y="17120"/>
                  </a:cubicBezTo>
                  <a:cubicBezTo>
                    <a:pt x="5157" y="17798"/>
                    <a:pt x="6451" y="18155"/>
                    <a:pt x="7717" y="18155"/>
                  </a:cubicBezTo>
                  <a:cubicBezTo>
                    <a:pt x="8351" y="18155"/>
                    <a:pt x="8975" y="18074"/>
                    <a:pt x="9582" y="17896"/>
                  </a:cubicBezTo>
                  <a:cubicBezTo>
                    <a:pt x="11527" y="17334"/>
                    <a:pt x="13213" y="15898"/>
                    <a:pt x="14453" y="13748"/>
                  </a:cubicBezTo>
                  <a:cubicBezTo>
                    <a:pt x="15684" y="11598"/>
                    <a:pt x="16362" y="8975"/>
                    <a:pt x="16308" y="6549"/>
                  </a:cubicBezTo>
                  <a:cubicBezTo>
                    <a:pt x="16246" y="3765"/>
                    <a:pt x="15238" y="1669"/>
                    <a:pt x="13463" y="652"/>
                  </a:cubicBezTo>
                  <a:cubicBezTo>
                    <a:pt x="12713" y="215"/>
                    <a:pt x="11857" y="1"/>
                    <a:pt x="10920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4" name="Google Shape;3574;p23"/>
            <p:cNvSpPr/>
            <p:nvPr/>
          </p:nvSpPr>
          <p:spPr>
            <a:xfrm>
              <a:off x="4443284" y="4146909"/>
              <a:ext cx="802337" cy="818744"/>
            </a:xfrm>
            <a:custGeom>
              <a:avLst/>
              <a:gdLst/>
              <a:ahLst/>
              <a:cxnLst/>
              <a:rect l="l" t="t" r="r" b="b"/>
              <a:pathLst>
                <a:path w="15355" h="15669" extrusionOk="0">
                  <a:moveTo>
                    <a:pt x="10489" y="0"/>
                  </a:moveTo>
                  <a:cubicBezTo>
                    <a:pt x="7645" y="0"/>
                    <a:pt x="4114" y="2561"/>
                    <a:pt x="2285" y="5739"/>
                  </a:cubicBezTo>
                  <a:cubicBezTo>
                    <a:pt x="1" y="9691"/>
                    <a:pt x="1214" y="13098"/>
                    <a:pt x="4158" y="14793"/>
                  </a:cubicBezTo>
                  <a:cubicBezTo>
                    <a:pt x="5151" y="15365"/>
                    <a:pt x="6214" y="15669"/>
                    <a:pt x="7274" y="15669"/>
                  </a:cubicBezTo>
                  <a:cubicBezTo>
                    <a:pt x="9357" y="15669"/>
                    <a:pt x="11429" y="14496"/>
                    <a:pt x="12936" y="11876"/>
                  </a:cubicBezTo>
                  <a:cubicBezTo>
                    <a:pt x="15220" y="7924"/>
                    <a:pt x="15354" y="2179"/>
                    <a:pt x="12410" y="484"/>
                  </a:cubicBezTo>
                  <a:cubicBezTo>
                    <a:pt x="11833" y="152"/>
                    <a:pt x="11181" y="0"/>
                    <a:pt x="10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5" name="Google Shape;3575;p23"/>
            <p:cNvSpPr/>
            <p:nvPr/>
          </p:nvSpPr>
          <p:spPr>
            <a:xfrm>
              <a:off x="4465230" y="4124859"/>
              <a:ext cx="766858" cy="862480"/>
            </a:xfrm>
            <a:custGeom>
              <a:avLst/>
              <a:gdLst/>
              <a:ahLst/>
              <a:cxnLst/>
              <a:rect l="l" t="t" r="r" b="b"/>
              <a:pathLst>
                <a:path w="14676" h="16506" extrusionOk="0">
                  <a:moveTo>
                    <a:pt x="10064" y="836"/>
                  </a:moveTo>
                  <a:cubicBezTo>
                    <a:pt x="10708" y="836"/>
                    <a:pt x="11291" y="977"/>
                    <a:pt x="11785" y="1263"/>
                  </a:cubicBezTo>
                  <a:cubicBezTo>
                    <a:pt x="13016" y="1968"/>
                    <a:pt x="13748" y="3609"/>
                    <a:pt x="13801" y="5768"/>
                  </a:cubicBezTo>
                  <a:cubicBezTo>
                    <a:pt x="13846" y="7865"/>
                    <a:pt x="13230" y="10229"/>
                    <a:pt x="12160" y="12093"/>
                  </a:cubicBezTo>
                  <a:cubicBezTo>
                    <a:pt x="10812" y="14429"/>
                    <a:pt x="8881" y="15676"/>
                    <a:pt x="6827" y="15676"/>
                  </a:cubicBezTo>
                  <a:cubicBezTo>
                    <a:pt x="5877" y="15676"/>
                    <a:pt x="4900" y="15409"/>
                    <a:pt x="3943" y="14859"/>
                  </a:cubicBezTo>
                  <a:cubicBezTo>
                    <a:pt x="928" y="13119"/>
                    <a:pt x="250" y="9783"/>
                    <a:pt x="2222" y="6366"/>
                  </a:cubicBezTo>
                  <a:cubicBezTo>
                    <a:pt x="3292" y="4501"/>
                    <a:pt x="5032" y="2789"/>
                    <a:pt x="6878" y="1772"/>
                  </a:cubicBezTo>
                  <a:cubicBezTo>
                    <a:pt x="8006" y="1151"/>
                    <a:pt x="9102" y="836"/>
                    <a:pt x="10064" y="836"/>
                  </a:cubicBezTo>
                  <a:close/>
                  <a:moveTo>
                    <a:pt x="10064" y="0"/>
                  </a:moveTo>
                  <a:cubicBezTo>
                    <a:pt x="8967" y="0"/>
                    <a:pt x="7746" y="352"/>
                    <a:pt x="6477" y="1049"/>
                  </a:cubicBezTo>
                  <a:cubicBezTo>
                    <a:pt x="4479" y="2146"/>
                    <a:pt x="2668" y="3930"/>
                    <a:pt x="1499" y="5955"/>
                  </a:cubicBezTo>
                  <a:cubicBezTo>
                    <a:pt x="375" y="7909"/>
                    <a:pt x="0" y="9881"/>
                    <a:pt x="437" y="11638"/>
                  </a:cubicBezTo>
                  <a:cubicBezTo>
                    <a:pt x="839" y="13262"/>
                    <a:pt x="1936" y="14662"/>
                    <a:pt x="3533" y="15581"/>
                  </a:cubicBezTo>
                  <a:cubicBezTo>
                    <a:pt x="4598" y="16192"/>
                    <a:pt x="5744" y="16505"/>
                    <a:pt x="6868" y="16505"/>
                  </a:cubicBezTo>
                  <a:cubicBezTo>
                    <a:pt x="7419" y="16505"/>
                    <a:pt x="7965" y="16430"/>
                    <a:pt x="8493" y="16277"/>
                  </a:cubicBezTo>
                  <a:cubicBezTo>
                    <a:pt x="10233" y="15769"/>
                    <a:pt x="11749" y="14466"/>
                    <a:pt x="12873" y="12503"/>
                  </a:cubicBezTo>
                  <a:cubicBezTo>
                    <a:pt x="14042" y="10487"/>
                    <a:pt x="14675" y="8025"/>
                    <a:pt x="14622" y="5750"/>
                  </a:cubicBezTo>
                  <a:cubicBezTo>
                    <a:pt x="14568" y="3261"/>
                    <a:pt x="13703" y="1415"/>
                    <a:pt x="12195" y="540"/>
                  </a:cubicBezTo>
                  <a:cubicBezTo>
                    <a:pt x="11567" y="180"/>
                    <a:pt x="10847" y="0"/>
                    <a:pt x="100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6" name="Google Shape;3576;p23"/>
            <p:cNvSpPr/>
            <p:nvPr/>
          </p:nvSpPr>
          <p:spPr>
            <a:xfrm>
              <a:off x="4605997" y="4494391"/>
              <a:ext cx="407935" cy="357250"/>
            </a:xfrm>
            <a:custGeom>
              <a:avLst/>
              <a:gdLst/>
              <a:ahLst/>
              <a:cxnLst/>
              <a:rect l="l" t="t" r="r" b="b"/>
              <a:pathLst>
                <a:path w="7807" h="6837" extrusionOk="0">
                  <a:moveTo>
                    <a:pt x="3909" y="0"/>
                  </a:moveTo>
                  <a:cubicBezTo>
                    <a:pt x="2724" y="0"/>
                    <a:pt x="1573" y="614"/>
                    <a:pt x="937" y="1711"/>
                  </a:cubicBezTo>
                  <a:cubicBezTo>
                    <a:pt x="0" y="3344"/>
                    <a:pt x="562" y="5440"/>
                    <a:pt x="2195" y="6377"/>
                  </a:cubicBezTo>
                  <a:cubicBezTo>
                    <a:pt x="2733" y="6689"/>
                    <a:pt x="3321" y="6836"/>
                    <a:pt x="3901" y="6836"/>
                  </a:cubicBezTo>
                  <a:cubicBezTo>
                    <a:pt x="5083" y="6836"/>
                    <a:pt x="6232" y="6223"/>
                    <a:pt x="6861" y="5128"/>
                  </a:cubicBezTo>
                  <a:cubicBezTo>
                    <a:pt x="7806" y="3487"/>
                    <a:pt x="7244" y="1399"/>
                    <a:pt x="5612" y="454"/>
                  </a:cubicBezTo>
                  <a:cubicBezTo>
                    <a:pt x="5074" y="146"/>
                    <a:pt x="4487" y="0"/>
                    <a:pt x="39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77" name="Google Shape;3577;p23"/>
          <p:cNvSpPr/>
          <p:nvPr/>
        </p:nvSpPr>
        <p:spPr>
          <a:xfrm rot="3287884" flipH="1">
            <a:off x="258668" y="1819515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78" name="Google Shape;3578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79" name="Google Shape;3579;p23"/>
          <p:cNvSpPr/>
          <p:nvPr/>
        </p:nvSpPr>
        <p:spPr>
          <a:xfrm rot="-1482857" flipH="1">
            <a:off x="258666" y="4335017"/>
            <a:ext cx="339580" cy="359179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0" name="Google Shape;3580;p23"/>
          <p:cNvSpPr/>
          <p:nvPr/>
        </p:nvSpPr>
        <p:spPr>
          <a:xfrm rot="-1482857" flipH="1">
            <a:off x="11603633" y="2295917"/>
            <a:ext cx="339580" cy="359179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1" name="Google Shape;3581;p23"/>
          <p:cNvSpPr/>
          <p:nvPr/>
        </p:nvSpPr>
        <p:spPr>
          <a:xfrm rot="3287884" flipH="1">
            <a:off x="11618935" y="5150881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98031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3" name="Google Shape;3583;p24"/>
          <p:cNvSpPr/>
          <p:nvPr/>
        </p:nvSpPr>
        <p:spPr>
          <a:xfrm>
            <a:off x="-1833813" y="-1273266"/>
            <a:ext cx="4938692" cy="2829297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70" y="1"/>
                </a:moveTo>
                <a:lnTo>
                  <a:pt x="1" y="545"/>
                </a:lnTo>
                <a:lnTo>
                  <a:pt x="1" y="545"/>
                </a:lnTo>
                <a:lnTo>
                  <a:pt x="1" y="22268"/>
                </a:lnTo>
                <a:cubicBezTo>
                  <a:pt x="7218" y="22161"/>
                  <a:pt x="13257" y="16897"/>
                  <a:pt x="20198" y="14917"/>
                </a:cubicBezTo>
                <a:cubicBezTo>
                  <a:pt x="22598" y="14221"/>
                  <a:pt x="25122" y="13926"/>
                  <a:pt x="27469" y="13052"/>
                </a:cubicBezTo>
                <a:cubicBezTo>
                  <a:pt x="32687" y="11107"/>
                  <a:pt x="36604" y="5086"/>
                  <a:pt x="388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584" name="Google Shape;3584;p24"/>
          <p:cNvGrpSpPr/>
          <p:nvPr/>
        </p:nvGrpSpPr>
        <p:grpSpPr>
          <a:xfrm>
            <a:off x="-1833813" y="-1485466"/>
            <a:ext cx="4938692" cy="2829297"/>
            <a:chOff x="-1389150" y="804800"/>
            <a:chExt cx="971750" cy="556700"/>
          </a:xfrm>
        </p:grpSpPr>
        <p:sp>
          <p:nvSpPr>
            <p:cNvPr id="3585" name="Google Shape;3585;p24"/>
            <p:cNvSpPr/>
            <p:nvPr/>
          </p:nvSpPr>
          <p:spPr>
            <a:xfrm>
              <a:off x="-1389150" y="804800"/>
              <a:ext cx="971750" cy="556700"/>
            </a:xfrm>
            <a:custGeom>
              <a:avLst/>
              <a:gdLst/>
              <a:ahLst/>
              <a:cxnLst/>
              <a:rect l="l" t="t" r="r" b="b"/>
              <a:pathLst>
                <a:path w="38870" h="22268" extrusionOk="0">
                  <a:moveTo>
                    <a:pt x="38870" y="1"/>
                  </a:moveTo>
                  <a:lnTo>
                    <a:pt x="1" y="545"/>
                  </a:lnTo>
                  <a:lnTo>
                    <a:pt x="1" y="545"/>
                  </a:lnTo>
                  <a:lnTo>
                    <a:pt x="1" y="22268"/>
                  </a:lnTo>
                  <a:cubicBezTo>
                    <a:pt x="7218" y="22161"/>
                    <a:pt x="13257" y="16897"/>
                    <a:pt x="20198" y="14917"/>
                  </a:cubicBezTo>
                  <a:cubicBezTo>
                    <a:pt x="22598" y="14221"/>
                    <a:pt x="25122" y="13926"/>
                    <a:pt x="27469" y="13052"/>
                  </a:cubicBezTo>
                  <a:cubicBezTo>
                    <a:pt x="32687" y="11107"/>
                    <a:pt x="36604" y="5086"/>
                    <a:pt x="38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6" name="Google Shape;3586;p24"/>
            <p:cNvSpPr/>
            <p:nvPr/>
          </p:nvSpPr>
          <p:spPr>
            <a:xfrm>
              <a:off x="-437050" y="805025"/>
              <a:ext cx="2475" cy="41525"/>
            </a:xfrm>
            <a:custGeom>
              <a:avLst/>
              <a:gdLst/>
              <a:ahLst/>
              <a:cxnLst/>
              <a:rect l="l" t="t" r="r" b="b"/>
              <a:pathLst>
                <a:path w="99" h="1661" extrusionOk="0">
                  <a:moveTo>
                    <a:pt x="1" y="1"/>
                  </a:moveTo>
                  <a:lnTo>
                    <a:pt x="1" y="1660"/>
                  </a:lnTo>
                  <a:cubicBezTo>
                    <a:pt x="36" y="1589"/>
                    <a:pt x="63" y="1526"/>
                    <a:pt x="99" y="1455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7" name="Google Shape;3587;p24"/>
            <p:cNvSpPr/>
            <p:nvPr/>
          </p:nvSpPr>
          <p:spPr>
            <a:xfrm>
              <a:off x="-524700" y="806375"/>
              <a:ext cx="2475" cy="76750"/>
            </a:xfrm>
            <a:custGeom>
              <a:avLst/>
              <a:gdLst/>
              <a:ahLst/>
              <a:cxnLst/>
              <a:rect l="l" t="t" r="r" b="b"/>
              <a:pathLst>
                <a:path w="99" h="3070" extrusionOk="0">
                  <a:moveTo>
                    <a:pt x="1" y="0"/>
                  </a:moveTo>
                  <a:lnTo>
                    <a:pt x="1" y="3069"/>
                  </a:lnTo>
                  <a:lnTo>
                    <a:pt x="99" y="3069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8" name="Google Shape;3588;p24"/>
            <p:cNvSpPr/>
            <p:nvPr/>
          </p:nvSpPr>
          <p:spPr>
            <a:xfrm>
              <a:off x="-524700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9" name="Google Shape;3589;p24"/>
            <p:cNvSpPr/>
            <p:nvPr/>
          </p:nvSpPr>
          <p:spPr>
            <a:xfrm>
              <a:off x="-524700" y="973200"/>
              <a:ext cx="2475" cy="14725"/>
            </a:xfrm>
            <a:custGeom>
              <a:avLst/>
              <a:gdLst/>
              <a:ahLst/>
              <a:cxnLst/>
              <a:rect l="l" t="t" r="r" b="b"/>
              <a:pathLst>
                <a:path w="99" h="589" extrusionOk="0">
                  <a:moveTo>
                    <a:pt x="1" y="0"/>
                  </a:moveTo>
                  <a:lnTo>
                    <a:pt x="1" y="589"/>
                  </a:lnTo>
                  <a:cubicBezTo>
                    <a:pt x="27" y="544"/>
                    <a:pt x="63" y="500"/>
                    <a:pt x="99" y="455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0" name="Google Shape;3590;p24"/>
            <p:cNvSpPr/>
            <p:nvPr/>
          </p:nvSpPr>
          <p:spPr>
            <a:xfrm>
              <a:off x="-612575" y="8855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1" name="Google Shape;3591;p24"/>
            <p:cNvSpPr/>
            <p:nvPr/>
          </p:nvSpPr>
          <p:spPr>
            <a:xfrm>
              <a:off x="-612575" y="807475"/>
              <a:ext cx="2700" cy="75650"/>
            </a:xfrm>
            <a:custGeom>
              <a:avLst/>
              <a:gdLst/>
              <a:ahLst/>
              <a:cxnLst/>
              <a:rect l="l" t="t" r="r" b="b"/>
              <a:pathLst>
                <a:path w="108" h="3026" extrusionOk="0">
                  <a:moveTo>
                    <a:pt x="1" y="1"/>
                  </a:moveTo>
                  <a:lnTo>
                    <a:pt x="1" y="3025"/>
                  </a:lnTo>
                  <a:lnTo>
                    <a:pt x="108" y="3025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2" name="Google Shape;3592;p24"/>
            <p:cNvSpPr/>
            <p:nvPr/>
          </p:nvSpPr>
          <p:spPr>
            <a:xfrm>
              <a:off x="-612575" y="973200"/>
              <a:ext cx="2700" cy="85200"/>
            </a:xfrm>
            <a:custGeom>
              <a:avLst/>
              <a:gdLst/>
              <a:ahLst/>
              <a:cxnLst/>
              <a:rect l="l" t="t" r="r" b="b"/>
              <a:pathLst>
                <a:path w="108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3" name="Google Shape;3593;p24"/>
            <p:cNvSpPr/>
            <p:nvPr/>
          </p:nvSpPr>
          <p:spPr>
            <a:xfrm>
              <a:off x="-612575" y="1061075"/>
              <a:ext cx="2700" cy="17625"/>
            </a:xfrm>
            <a:custGeom>
              <a:avLst/>
              <a:gdLst/>
              <a:ahLst/>
              <a:cxnLst/>
              <a:rect l="l" t="t" r="r" b="b"/>
              <a:pathLst>
                <a:path w="108" h="705" extrusionOk="0">
                  <a:moveTo>
                    <a:pt x="1" y="0"/>
                  </a:moveTo>
                  <a:lnTo>
                    <a:pt x="1" y="705"/>
                  </a:lnTo>
                  <a:cubicBezTo>
                    <a:pt x="36" y="678"/>
                    <a:pt x="72" y="651"/>
                    <a:pt x="108" y="625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4" name="Google Shape;3594;p24"/>
            <p:cNvSpPr/>
            <p:nvPr/>
          </p:nvSpPr>
          <p:spPr>
            <a:xfrm>
              <a:off x="-700225" y="808825"/>
              <a:ext cx="2475" cy="74300"/>
            </a:xfrm>
            <a:custGeom>
              <a:avLst/>
              <a:gdLst/>
              <a:ahLst/>
              <a:cxnLst/>
              <a:rect l="l" t="t" r="r" b="b"/>
              <a:pathLst>
                <a:path w="99" h="2972" extrusionOk="0">
                  <a:moveTo>
                    <a:pt x="1" y="0"/>
                  </a:moveTo>
                  <a:lnTo>
                    <a:pt x="1" y="2971"/>
                  </a:lnTo>
                  <a:lnTo>
                    <a:pt x="99" y="2971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5" name="Google Shape;3595;p24"/>
            <p:cNvSpPr/>
            <p:nvPr/>
          </p:nvSpPr>
          <p:spPr>
            <a:xfrm>
              <a:off x="-7002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6" name="Google Shape;3596;p24"/>
            <p:cNvSpPr/>
            <p:nvPr/>
          </p:nvSpPr>
          <p:spPr>
            <a:xfrm>
              <a:off x="-7002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7" name="Google Shape;3597;p24"/>
            <p:cNvSpPr/>
            <p:nvPr/>
          </p:nvSpPr>
          <p:spPr>
            <a:xfrm>
              <a:off x="-700225" y="1061075"/>
              <a:ext cx="2475" cy="69150"/>
            </a:xfrm>
            <a:custGeom>
              <a:avLst/>
              <a:gdLst/>
              <a:ahLst/>
              <a:cxnLst/>
              <a:rect l="l" t="t" r="r" b="b"/>
              <a:pathLst>
                <a:path w="99" h="2766" extrusionOk="0">
                  <a:moveTo>
                    <a:pt x="1" y="0"/>
                  </a:moveTo>
                  <a:lnTo>
                    <a:pt x="1" y="2766"/>
                  </a:lnTo>
                  <a:cubicBezTo>
                    <a:pt x="36" y="2757"/>
                    <a:pt x="72" y="2739"/>
                    <a:pt x="99" y="2730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8" name="Google Shape;3598;p24"/>
            <p:cNvSpPr/>
            <p:nvPr/>
          </p:nvSpPr>
          <p:spPr>
            <a:xfrm>
              <a:off x="-7878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9" name="Google Shape;3599;p24"/>
            <p:cNvSpPr/>
            <p:nvPr/>
          </p:nvSpPr>
          <p:spPr>
            <a:xfrm>
              <a:off x="-7878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0" name="Google Shape;3600;p24"/>
            <p:cNvSpPr/>
            <p:nvPr/>
          </p:nvSpPr>
          <p:spPr>
            <a:xfrm>
              <a:off x="-787875" y="809950"/>
              <a:ext cx="2475" cy="73175"/>
            </a:xfrm>
            <a:custGeom>
              <a:avLst/>
              <a:gdLst/>
              <a:ahLst/>
              <a:cxnLst/>
              <a:rect l="l" t="t" r="r" b="b"/>
              <a:pathLst>
                <a:path w="99" h="2927" extrusionOk="0">
                  <a:moveTo>
                    <a:pt x="1" y="0"/>
                  </a:moveTo>
                  <a:lnTo>
                    <a:pt x="1" y="2926"/>
                  </a:lnTo>
                  <a:lnTo>
                    <a:pt x="99" y="2926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1" name="Google Shape;3601;p24"/>
            <p:cNvSpPr/>
            <p:nvPr/>
          </p:nvSpPr>
          <p:spPr>
            <a:xfrm>
              <a:off x="-7878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2" name="Google Shape;3602;p24"/>
            <p:cNvSpPr/>
            <p:nvPr/>
          </p:nvSpPr>
          <p:spPr>
            <a:xfrm>
              <a:off x="-787875" y="1148700"/>
              <a:ext cx="2475" cy="6275"/>
            </a:xfrm>
            <a:custGeom>
              <a:avLst/>
              <a:gdLst/>
              <a:ahLst/>
              <a:cxnLst/>
              <a:rect l="l" t="t" r="r" b="b"/>
              <a:pathLst>
                <a:path w="99" h="251" extrusionOk="0">
                  <a:moveTo>
                    <a:pt x="1" y="1"/>
                  </a:moveTo>
                  <a:lnTo>
                    <a:pt x="1" y="251"/>
                  </a:lnTo>
                  <a:cubicBezTo>
                    <a:pt x="37" y="242"/>
                    <a:pt x="63" y="242"/>
                    <a:pt x="99" y="233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3" name="Google Shape;3603;p24"/>
            <p:cNvSpPr/>
            <p:nvPr/>
          </p:nvSpPr>
          <p:spPr>
            <a:xfrm>
              <a:off x="-875525" y="1148700"/>
              <a:ext cx="2475" cy="26575"/>
            </a:xfrm>
            <a:custGeom>
              <a:avLst/>
              <a:gdLst/>
              <a:ahLst/>
              <a:cxnLst/>
              <a:rect l="l" t="t" r="r" b="b"/>
              <a:pathLst>
                <a:path w="99" h="1063" extrusionOk="0">
                  <a:moveTo>
                    <a:pt x="1" y="1"/>
                  </a:moveTo>
                  <a:lnTo>
                    <a:pt x="1" y="1063"/>
                  </a:lnTo>
                  <a:cubicBezTo>
                    <a:pt x="28" y="1054"/>
                    <a:pt x="63" y="1045"/>
                    <a:pt x="99" y="1036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4" name="Google Shape;3604;p24"/>
            <p:cNvSpPr/>
            <p:nvPr/>
          </p:nvSpPr>
          <p:spPr>
            <a:xfrm>
              <a:off x="-8755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5" name="Google Shape;3605;p24"/>
            <p:cNvSpPr/>
            <p:nvPr/>
          </p:nvSpPr>
          <p:spPr>
            <a:xfrm>
              <a:off x="-875525" y="811050"/>
              <a:ext cx="2475" cy="72075"/>
            </a:xfrm>
            <a:custGeom>
              <a:avLst/>
              <a:gdLst/>
              <a:ahLst/>
              <a:cxnLst/>
              <a:rect l="l" t="t" r="r" b="b"/>
              <a:pathLst>
                <a:path w="99" h="2883" extrusionOk="0">
                  <a:moveTo>
                    <a:pt x="99" y="1"/>
                  </a:moveTo>
                  <a:lnTo>
                    <a:pt x="1" y="10"/>
                  </a:lnTo>
                  <a:lnTo>
                    <a:pt x="1" y="2882"/>
                  </a:lnTo>
                  <a:lnTo>
                    <a:pt x="99" y="2882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6" name="Google Shape;3606;p24"/>
            <p:cNvSpPr/>
            <p:nvPr/>
          </p:nvSpPr>
          <p:spPr>
            <a:xfrm>
              <a:off x="-8755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7" name="Google Shape;3607;p24"/>
            <p:cNvSpPr/>
            <p:nvPr/>
          </p:nvSpPr>
          <p:spPr>
            <a:xfrm>
              <a:off x="-8755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8" name="Google Shape;3608;p24"/>
            <p:cNvSpPr/>
            <p:nvPr/>
          </p:nvSpPr>
          <p:spPr>
            <a:xfrm>
              <a:off x="-963175" y="812400"/>
              <a:ext cx="2500" cy="70725"/>
            </a:xfrm>
            <a:custGeom>
              <a:avLst/>
              <a:gdLst/>
              <a:ahLst/>
              <a:cxnLst/>
              <a:rect l="l" t="t" r="r" b="b"/>
              <a:pathLst>
                <a:path w="100" h="2829" extrusionOk="0">
                  <a:moveTo>
                    <a:pt x="1" y="0"/>
                  </a:moveTo>
                  <a:lnTo>
                    <a:pt x="1" y="2828"/>
                  </a:lnTo>
                  <a:lnTo>
                    <a:pt x="99" y="282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9" name="Google Shape;3609;p24"/>
            <p:cNvSpPr/>
            <p:nvPr/>
          </p:nvSpPr>
          <p:spPr>
            <a:xfrm>
              <a:off x="-963175" y="8855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0" name="Google Shape;3610;p24"/>
            <p:cNvSpPr/>
            <p:nvPr/>
          </p:nvSpPr>
          <p:spPr>
            <a:xfrm>
              <a:off x="-963175" y="1061075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1" name="Google Shape;3611;p24"/>
            <p:cNvSpPr/>
            <p:nvPr/>
          </p:nvSpPr>
          <p:spPr>
            <a:xfrm>
              <a:off x="-963175" y="1148700"/>
              <a:ext cx="2500" cy="57125"/>
            </a:xfrm>
            <a:custGeom>
              <a:avLst/>
              <a:gdLst/>
              <a:ahLst/>
              <a:cxnLst/>
              <a:rect l="l" t="t" r="r" b="b"/>
              <a:pathLst>
                <a:path w="100" h="2285" extrusionOk="0">
                  <a:moveTo>
                    <a:pt x="1" y="1"/>
                  </a:moveTo>
                  <a:lnTo>
                    <a:pt x="1" y="2285"/>
                  </a:lnTo>
                  <a:cubicBezTo>
                    <a:pt x="28" y="2267"/>
                    <a:pt x="63" y="2258"/>
                    <a:pt x="99" y="2240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2" name="Google Shape;3612;p24"/>
            <p:cNvSpPr/>
            <p:nvPr/>
          </p:nvSpPr>
          <p:spPr>
            <a:xfrm>
              <a:off x="-963175" y="973200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3" name="Google Shape;3613;p24"/>
            <p:cNvSpPr/>
            <p:nvPr/>
          </p:nvSpPr>
          <p:spPr>
            <a:xfrm>
              <a:off x="-1051050" y="813500"/>
              <a:ext cx="2725" cy="69625"/>
            </a:xfrm>
            <a:custGeom>
              <a:avLst/>
              <a:gdLst/>
              <a:ahLst/>
              <a:cxnLst/>
              <a:rect l="l" t="t" r="r" b="b"/>
              <a:pathLst>
                <a:path w="109" h="2785" extrusionOk="0">
                  <a:moveTo>
                    <a:pt x="108" y="1"/>
                  </a:moveTo>
                  <a:lnTo>
                    <a:pt x="1" y="10"/>
                  </a:lnTo>
                  <a:lnTo>
                    <a:pt x="1" y="2784"/>
                  </a:lnTo>
                  <a:lnTo>
                    <a:pt x="108" y="2784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4" name="Google Shape;3614;p24"/>
            <p:cNvSpPr/>
            <p:nvPr/>
          </p:nvSpPr>
          <p:spPr>
            <a:xfrm>
              <a:off x="-1051050" y="114870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1"/>
                  </a:moveTo>
                  <a:lnTo>
                    <a:pt x="1" y="3409"/>
                  </a:lnTo>
                  <a:lnTo>
                    <a:pt x="108" y="34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5" name="Google Shape;3615;p24"/>
            <p:cNvSpPr/>
            <p:nvPr/>
          </p:nvSpPr>
          <p:spPr>
            <a:xfrm>
              <a:off x="-1051050" y="1061075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6" name="Google Shape;3616;p24"/>
            <p:cNvSpPr/>
            <p:nvPr/>
          </p:nvSpPr>
          <p:spPr>
            <a:xfrm>
              <a:off x="-1051050" y="1236350"/>
              <a:ext cx="2725" cy="9850"/>
            </a:xfrm>
            <a:custGeom>
              <a:avLst/>
              <a:gdLst/>
              <a:ahLst/>
              <a:cxnLst/>
              <a:rect l="l" t="t" r="r" b="b"/>
              <a:pathLst>
                <a:path w="109" h="394" extrusionOk="0">
                  <a:moveTo>
                    <a:pt x="1" y="1"/>
                  </a:moveTo>
                  <a:lnTo>
                    <a:pt x="1" y="393"/>
                  </a:lnTo>
                  <a:cubicBezTo>
                    <a:pt x="37" y="376"/>
                    <a:pt x="72" y="358"/>
                    <a:pt x="108" y="349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7" name="Google Shape;3617;p24"/>
            <p:cNvSpPr/>
            <p:nvPr/>
          </p:nvSpPr>
          <p:spPr>
            <a:xfrm>
              <a:off x="-1051050" y="973200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8" name="Google Shape;3618;p24"/>
            <p:cNvSpPr/>
            <p:nvPr/>
          </p:nvSpPr>
          <p:spPr>
            <a:xfrm>
              <a:off x="-1051050" y="88555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9" name="Google Shape;3619;p24"/>
            <p:cNvSpPr/>
            <p:nvPr/>
          </p:nvSpPr>
          <p:spPr>
            <a:xfrm>
              <a:off x="-11386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0" name="Google Shape;3620;p24"/>
            <p:cNvSpPr/>
            <p:nvPr/>
          </p:nvSpPr>
          <p:spPr>
            <a:xfrm>
              <a:off x="-1138675" y="814850"/>
              <a:ext cx="2475" cy="68275"/>
            </a:xfrm>
            <a:custGeom>
              <a:avLst/>
              <a:gdLst/>
              <a:ahLst/>
              <a:cxnLst/>
              <a:rect l="l" t="t" r="r" b="b"/>
              <a:pathLst>
                <a:path w="99" h="2731" extrusionOk="0">
                  <a:moveTo>
                    <a:pt x="0" y="0"/>
                  </a:moveTo>
                  <a:lnTo>
                    <a:pt x="0" y="2730"/>
                  </a:lnTo>
                  <a:lnTo>
                    <a:pt x="98" y="273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1" name="Google Shape;3621;p24"/>
            <p:cNvSpPr/>
            <p:nvPr/>
          </p:nvSpPr>
          <p:spPr>
            <a:xfrm>
              <a:off x="-1138675" y="1236350"/>
              <a:ext cx="2475" cy="53125"/>
            </a:xfrm>
            <a:custGeom>
              <a:avLst/>
              <a:gdLst/>
              <a:ahLst/>
              <a:cxnLst/>
              <a:rect l="l" t="t" r="r" b="b"/>
              <a:pathLst>
                <a:path w="99" h="2125" extrusionOk="0">
                  <a:moveTo>
                    <a:pt x="0" y="1"/>
                  </a:moveTo>
                  <a:lnTo>
                    <a:pt x="0" y="2124"/>
                  </a:lnTo>
                  <a:cubicBezTo>
                    <a:pt x="36" y="2106"/>
                    <a:pt x="71" y="2088"/>
                    <a:pt x="98" y="207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2" name="Google Shape;3622;p24"/>
            <p:cNvSpPr/>
            <p:nvPr/>
          </p:nvSpPr>
          <p:spPr>
            <a:xfrm>
              <a:off x="-11386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3" name="Google Shape;3623;p24"/>
            <p:cNvSpPr/>
            <p:nvPr/>
          </p:nvSpPr>
          <p:spPr>
            <a:xfrm>
              <a:off x="-11386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4" name="Google Shape;3624;p24"/>
            <p:cNvSpPr/>
            <p:nvPr/>
          </p:nvSpPr>
          <p:spPr>
            <a:xfrm>
              <a:off x="-11386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5" name="Google Shape;3625;p24"/>
            <p:cNvSpPr/>
            <p:nvPr/>
          </p:nvSpPr>
          <p:spPr>
            <a:xfrm>
              <a:off x="-122632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6" name="Google Shape;3626;p24"/>
            <p:cNvSpPr/>
            <p:nvPr/>
          </p:nvSpPr>
          <p:spPr>
            <a:xfrm>
              <a:off x="-1226325" y="1324000"/>
              <a:ext cx="2475" cy="3375"/>
            </a:xfrm>
            <a:custGeom>
              <a:avLst/>
              <a:gdLst/>
              <a:ahLst/>
              <a:cxnLst/>
              <a:rect l="l" t="t" r="r" b="b"/>
              <a:pathLst>
                <a:path w="99" h="135" extrusionOk="0">
                  <a:moveTo>
                    <a:pt x="0" y="1"/>
                  </a:moveTo>
                  <a:lnTo>
                    <a:pt x="0" y="135"/>
                  </a:lnTo>
                  <a:cubicBezTo>
                    <a:pt x="36" y="126"/>
                    <a:pt x="62" y="108"/>
                    <a:pt x="98" y="99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7" name="Google Shape;3627;p24"/>
            <p:cNvSpPr/>
            <p:nvPr/>
          </p:nvSpPr>
          <p:spPr>
            <a:xfrm>
              <a:off x="-12263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8" name="Google Shape;3628;p24"/>
            <p:cNvSpPr/>
            <p:nvPr/>
          </p:nvSpPr>
          <p:spPr>
            <a:xfrm>
              <a:off x="-122632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9" name="Google Shape;3629;p24"/>
            <p:cNvSpPr/>
            <p:nvPr/>
          </p:nvSpPr>
          <p:spPr>
            <a:xfrm>
              <a:off x="-1226325" y="815950"/>
              <a:ext cx="2475" cy="67175"/>
            </a:xfrm>
            <a:custGeom>
              <a:avLst/>
              <a:gdLst/>
              <a:ahLst/>
              <a:cxnLst/>
              <a:rect l="l" t="t" r="r" b="b"/>
              <a:pathLst>
                <a:path w="99" h="2687" extrusionOk="0">
                  <a:moveTo>
                    <a:pt x="0" y="1"/>
                  </a:moveTo>
                  <a:lnTo>
                    <a:pt x="0" y="2686"/>
                  </a:lnTo>
                  <a:lnTo>
                    <a:pt x="98" y="2686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0" name="Google Shape;3630;p24"/>
            <p:cNvSpPr/>
            <p:nvPr/>
          </p:nvSpPr>
          <p:spPr>
            <a:xfrm>
              <a:off x="-12263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1" name="Google Shape;3631;p24"/>
            <p:cNvSpPr/>
            <p:nvPr/>
          </p:nvSpPr>
          <p:spPr>
            <a:xfrm>
              <a:off x="-12263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2" name="Google Shape;3632;p24"/>
            <p:cNvSpPr/>
            <p:nvPr/>
          </p:nvSpPr>
          <p:spPr>
            <a:xfrm>
              <a:off x="-131397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3" name="Google Shape;3633;p24"/>
            <p:cNvSpPr/>
            <p:nvPr/>
          </p:nvSpPr>
          <p:spPr>
            <a:xfrm>
              <a:off x="-13139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4" name="Google Shape;3634;p24"/>
            <p:cNvSpPr/>
            <p:nvPr/>
          </p:nvSpPr>
          <p:spPr>
            <a:xfrm>
              <a:off x="-13139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5" name="Google Shape;3635;p24"/>
            <p:cNvSpPr/>
            <p:nvPr/>
          </p:nvSpPr>
          <p:spPr>
            <a:xfrm>
              <a:off x="-1313975" y="817300"/>
              <a:ext cx="2475" cy="65825"/>
            </a:xfrm>
            <a:custGeom>
              <a:avLst/>
              <a:gdLst/>
              <a:ahLst/>
              <a:cxnLst/>
              <a:rect l="l" t="t" r="r" b="b"/>
              <a:pathLst>
                <a:path w="99" h="2633" extrusionOk="0">
                  <a:moveTo>
                    <a:pt x="0" y="0"/>
                  </a:moveTo>
                  <a:lnTo>
                    <a:pt x="0" y="2632"/>
                  </a:lnTo>
                  <a:lnTo>
                    <a:pt x="98" y="263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6" name="Google Shape;3636;p24"/>
            <p:cNvSpPr/>
            <p:nvPr/>
          </p:nvSpPr>
          <p:spPr>
            <a:xfrm>
              <a:off x="-13139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7" name="Google Shape;3637;p24"/>
            <p:cNvSpPr/>
            <p:nvPr/>
          </p:nvSpPr>
          <p:spPr>
            <a:xfrm>
              <a:off x="-13139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8" name="Google Shape;3638;p24"/>
            <p:cNvSpPr/>
            <p:nvPr/>
          </p:nvSpPr>
          <p:spPr>
            <a:xfrm>
              <a:off x="-1313975" y="1324000"/>
              <a:ext cx="2475" cy="29250"/>
            </a:xfrm>
            <a:custGeom>
              <a:avLst/>
              <a:gdLst/>
              <a:ahLst/>
              <a:cxnLst/>
              <a:rect l="l" t="t" r="r" b="b"/>
              <a:pathLst>
                <a:path w="99" h="1170" extrusionOk="0">
                  <a:moveTo>
                    <a:pt x="0" y="1"/>
                  </a:moveTo>
                  <a:lnTo>
                    <a:pt x="0" y="1170"/>
                  </a:lnTo>
                  <a:cubicBezTo>
                    <a:pt x="27" y="1161"/>
                    <a:pt x="63" y="1152"/>
                    <a:pt x="98" y="1152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9" name="Google Shape;3639;p24"/>
            <p:cNvSpPr/>
            <p:nvPr/>
          </p:nvSpPr>
          <p:spPr>
            <a:xfrm>
              <a:off x="-1389150" y="1321550"/>
              <a:ext cx="178000" cy="2475"/>
            </a:xfrm>
            <a:custGeom>
              <a:avLst/>
              <a:gdLst/>
              <a:ahLst/>
              <a:cxnLst/>
              <a:rect l="l" t="t" r="r" b="b"/>
              <a:pathLst>
                <a:path w="7120" h="99" extrusionOk="0">
                  <a:moveTo>
                    <a:pt x="1" y="1"/>
                  </a:moveTo>
                  <a:lnTo>
                    <a:pt x="1" y="99"/>
                  </a:lnTo>
                  <a:lnTo>
                    <a:pt x="6861" y="99"/>
                  </a:lnTo>
                  <a:cubicBezTo>
                    <a:pt x="6950" y="63"/>
                    <a:pt x="7030" y="36"/>
                    <a:pt x="7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0" name="Google Shape;3640;p24"/>
            <p:cNvSpPr/>
            <p:nvPr/>
          </p:nvSpPr>
          <p:spPr>
            <a:xfrm>
              <a:off x="-1389150" y="1233900"/>
              <a:ext cx="363550" cy="2475"/>
            </a:xfrm>
            <a:custGeom>
              <a:avLst/>
              <a:gdLst/>
              <a:ahLst/>
              <a:cxnLst/>
              <a:rect l="l" t="t" r="r" b="b"/>
              <a:pathLst>
                <a:path w="14542" h="99" extrusionOk="0">
                  <a:moveTo>
                    <a:pt x="1" y="1"/>
                  </a:moveTo>
                  <a:lnTo>
                    <a:pt x="1" y="99"/>
                  </a:lnTo>
                  <a:lnTo>
                    <a:pt x="14337" y="99"/>
                  </a:lnTo>
                  <a:cubicBezTo>
                    <a:pt x="14408" y="63"/>
                    <a:pt x="14471" y="28"/>
                    <a:pt x="145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1" name="Google Shape;3641;p24"/>
            <p:cNvSpPr/>
            <p:nvPr/>
          </p:nvSpPr>
          <p:spPr>
            <a:xfrm>
              <a:off x="-1389150" y="1146250"/>
              <a:ext cx="638325" cy="2475"/>
            </a:xfrm>
            <a:custGeom>
              <a:avLst/>
              <a:gdLst/>
              <a:ahLst/>
              <a:cxnLst/>
              <a:rect l="l" t="t" r="r" b="b"/>
              <a:pathLst>
                <a:path w="25533" h="99" extrusionOk="0">
                  <a:moveTo>
                    <a:pt x="1" y="1"/>
                  </a:moveTo>
                  <a:lnTo>
                    <a:pt x="1" y="99"/>
                  </a:lnTo>
                  <a:lnTo>
                    <a:pt x="25140" y="99"/>
                  </a:lnTo>
                  <a:cubicBezTo>
                    <a:pt x="25274" y="63"/>
                    <a:pt x="25408" y="28"/>
                    <a:pt x="255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2" name="Google Shape;3642;p24"/>
            <p:cNvSpPr/>
            <p:nvPr/>
          </p:nvSpPr>
          <p:spPr>
            <a:xfrm>
              <a:off x="-1389150" y="1058375"/>
              <a:ext cx="800250" cy="2725"/>
            </a:xfrm>
            <a:custGeom>
              <a:avLst/>
              <a:gdLst/>
              <a:ahLst/>
              <a:cxnLst/>
              <a:rect l="l" t="t" r="r" b="b"/>
              <a:pathLst>
                <a:path w="32010" h="109" extrusionOk="0">
                  <a:moveTo>
                    <a:pt x="1" y="1"/>
                  </a:moveTo>
                  <a:lnTo>
                    <a:pt x="1" y="108"/>
                  </a:lnTo>
                  <a:lnTo>
                    <a:pt x="31902" y="108"/>
                  </a:lnTo>
                  <a:cubicBezTo>
                    <a:pt x="31938" y="72"/>
                    <a:pt x="31974" y="37"/>
                    <a:pt x="32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3" name="Google Shape;3643;p24"/>
            <p:cNvSpPr/>
            <p:nvPr/>
          </p:nvSpPr>
          <p:spPr>
            <a:xfrm>
              <a:off x="-1389150" y="970750"/>
              <a:ext cx="877200" cy="2475"/>
            </a:xfrm>
            <a:custGeom>
              <a:avLst/>
              <a:gdLst/>
              <a:ahLst/>
              <a:cxnLst/>
              <a:rect l="l" t="t" r="r" b="b"/>
              <a:pathLst>
                <a:path w="35088" h="99" extrusionOk="0">
                  <a:moveTo>
                    <a:pt x="1" y="0"/>
                  </a:moveTo>
                  <a:lnTo>
                    <a:pt x="1" y="98"/>
                  </a:lnTo>
                  <a:lnTo>
                    <a:pt x="35016" y="98"/>
                  </a:lnTo>
                  <a:cubicBezTo>
                    <a:pt x="35043" y="71"/>
                    <a:pt x="35060" y="36"/>
                    <a:pt x="35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4" name="Google Shape;3644;p24"/>
            <p:cNvSpPr/>
            <p:nvPr/>
          </p:nvSpPr>
          <p:spPr>
            <a:xfrm>
              <a:off x="-1389150" y="883100"/>
              <a:ext cx="932725" cy="2475"/>
            </a:xfrm>
            <a:custGeom>
              <a:avLst/>
              <a:gdLst/>
              <a:ahLst/>
              <a:cxnLst/>
              <a:rect l="l" t="t" r="r" b="b"/>
              <a:pathLst>
                <a:path w="37309" h="99" extrusionOk="0">
                  <a:moveTo>
                    <a:pt x="1" y="0"/>
                  </a:moveTo>
                  <a:lnTo>
                    <a:pt x="1" y="98"/>
                  </a:lnTo>
                  <a:lnTo>
                    <a:pt x="37255" y="98"/>
                  </a:lnTo>
                  <a:cubicBezTo>
                    <a:pt x="37273" y="63"/>
                    <a:pt x="37291" y="36"/>
                    <a:pt x="37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645" name="Google Shape;3645;p24"/>
          <p:cNvSpPr/>
          <p:nvPr/>
        </p:nvSpPr>
        <p:spPr>
          <a:xfrm>
            <a:off x="5286935" y="2825801"/>
            <a:ext cx="8605300" cy="4929839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646" name="Google Shape;3646;p24"/>
          <p:cNvGrpSpPr/>
          <p:nvPr/>
        </p:nvGrpSpPr>
        <p:grpSpPr>
          <a:xfrm>
            <a:off x="5472593" y="3243655"/>
            <a:ext cx="7773465" cy="4453580"/>
            <a:chOff x="-5991144" y="1964591"/>
            <a:chExt cx="5830099" cy="3340185"/>
          </a:xfrm>
        </p:grpSpPr>
        <p:sp>
          <p:nvSpPr>
            <p:cNvPr id="3647" name="Google Shape;3647;p24"/>
            <p:cNvSpPr/>
            <p:nvPr/>
          </p:nvSpPr>
          <p:spPr>
            <a:xfrm>
              <a:off x="-5991144" y="1964591"/>
              <a:ext cx="5830099" cy="3340185"/>
            </a:xfrm>
            <a:custGeom>
              <a:avLst/>
              <a:gdLst/>
              <a:ahLst/>
              <a:cxnLst/>
              <a:rect l="l" t="t" r="r" b="b"/>
              <a:pathLst>
                <a:path w="165522" h="94831" extrusionOk="0">
                  <a:moveTo>
                    <a:pt x="165522" y="0"/>
                  </a:moveTo>
                  <a:cubicBezTo>
                    <a:pt x="134806" y="455"/>
                    <a:pt x="109069" y="22865"/>
                    <a:pt x="79541" y="31331"/>
                  </a:cubicBezTo>
                  <a:cubicBezTo>
                    <a:pt x="69281" y="34266"/>
                    <a:pt x="58549" y="35515"/>
                    <a:pt x="48549" y="39244"/>
                  </a:cubicBezTo>
                  <a:cubicBezTo>
                    <a:pt x="26353" y="47531"/>
                    <a:pt x="9653" y="73188"/>
                    <a:pt x="1" y="94830"/>
                  </a:cubicBezTo>
                  <a:lnTo>
                    <a:pt x="165522" y="92529"/>
                  </a:lnTo>
                  <a:lnTo>
                    <a:pt x="1655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8" name="Google Shape;3648;p24"/>
            <p:cNvSpPr/>
            <p:nvPr/>
          </p:nvSpPr>
          <p:spPr>
            <a:xfrm>
              <a:off x="-5887766" y="5054626"/>
              <a:ext cx="14793" cy="248565"/>
            </a:xfrm>
            <a:custGeom>
              <a:avLst/>
              <a:gdLst/>
              <a:ahLst/>
              <a:cxnLst/>
              <a:rect l="l" t="t" r="r" b="b"/>
              <a:pathLst>
                <a:path w="420" h="7057" extrusionOk="0">
                  <a:moveTo>
                    <a:pt x="420" y="0"/>
                  </a:moveTo>
                  <a:cubicBezTo>
                    <a:pt x="277" y="286"/>
                    <a:pt x="134" y="571"/>
                    <a:pt x="1" y="857"/>
                  </a:cubicBezTo>
                  <a:lnTo>
                    <a:pt x="1" y="7057"/>
                  </a:lnTo>
                  <a:lnTo>
                    <a:pt x="420" y="7048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9" name="Google Shape;3649;p24"/>
            <p:cNvSpPr/>
            <p:nvPr/>
          </p:nvSpPr>
          <p:spPr>
            <a:xfrm>
              <a:off x="-5361753" y="4206221"/>
              <a:ext cx="15110" cy="88021"/>
            </a:xfrm>
            <a:custGeom>
              <a:avLst/>
              <a:gdLst/>
              <a:ahLst/>
              <a:cxnLst/>
              <a:rect l="l" t="t" r="r" b="b"/>
              <a:pathLst>
                <a:path w="429" h="2499" extrusionOk="0">
                  <a:moveTo>
                    <a:pt x="429" y="1"/>
                  </a:moveTo>
                  <a:cubicBezTo>
                    <a:pt x="286" y="188"/>
                    <a:pt x="143" y="375"/>
                    <a:pt x="0" y="554"/>
                  </a:cubicBezTo>
                  <a:lnTo>
                    <a:pt x="0" y="2499"/>
                  </a:lnTo>
                  <a:lnTo>
                    <a:pt x="429" y="249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0" name="Google Shape;3650;p24"/>
            <p:cNvSpPr/>
            <p:nvPr/>
          </p:nvSpPr>
          <p:spPr>
            <a:xfrm>
              <a:off x="-5361753" y="4835295"/>
              <a:ext cx="15110" cy="460675"/>
            </a:xfrm>
            <a:custGeom>
              <a:avLst/>
              <a:gdLst/>
              <a:ahLst/>
              <a:cxnLst/>
              <a:rect l="l" t="t" r="r" b="b"/>
              <a:pathLst>
                <a:path w="429" h="13079" extrusionOk="0">
                  <a:moveTo>
                    <a:pt x="0" y="0"/>
                  </a:moveTo>
                  <a:lnTo>
                    <a:pt x="0" y="13079"/>
                  </a:lnTo>
                  <a:lnTo>
                    <a:pt x="429" y="1307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1" name="Google Shape;3651;p24"/>
            <p:cNvSpPr/>
            <p:nvPr/>
          </p:nvSpPr>
          <p:spPr>
            <a:xfrm>
              <a:off x="-536175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2" name="Google Shape;3652;p24"/>
            <p:cNvSpPr/>
            <p:nvPr/>
          </p:nvSpPr>
          <p:spPr>
            <a:xfrm>
              <a:off x="-4835423" y="3661047"/>
              <a:ext cx="14793" cy="106865"/>
            </a:xfrm>
            <a:custGeom>
              <a:avLst/>
              <a:gdLst/>
              <a:ahLst/>
              <a:cxnLst/>
              <a:rect l="l" t="t" r="r" b="b"/>
              <a:pathLst>
                <a:path w="420" h="3034" extrusionOk="0">
                  <a:moveTo>
                    <a:pt x="419" y="1"/>
                  </a:moveTo>
                  <a:cubicBezTo>
                    <a:pt x="277" y="108"/>
                    <a:pt x="134" y="224"/>
                    <a:pt x="0" y="340"/>
                  </a:cubicBezTo>
                  <a:lnTo>
                    <a:pt x="0" y="3034"/>
                  </a:lnTo>
                  <a:lnTo>
                    <a:pt x="419" y="3034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3" name="Google Shape;3653;p24"/>
            <p:cNvSpPr/>
            <p:nvPr/>
          </p:nvSpPr>
          <p:spPr>
            <a:xfrm>
              <a:off x="-4835423" y="4835295"/>
              <a:ext cx="14793" cy="453454"/>
            </a:xfrm>
            <a:custGeom>
              <a:avLst/>
              <a:gdLst/>
              <a:ahLst/>
              <a:cxnLst/>
              <a:rect l="l" t="t" r="r" b="b"/>
              <a:pathLst>
                <a:path w="420" h="12874" extrusionOk="0">
                  <a:moveTo>
                    <a:pt x="0" y="0"/>
                  </a:moveTo>
                  <a:lnTo>
                    <a:pt x="0" y="12873"/>
                  </a:lnTo>
                  <a:lnTo>
                    <a:pt x="419" y="1286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4" name="Google Shape;3654;p24"/>
            <p:cNvSpPr/>
            <p:nvPr/>
          </p:nvSpPr>
          <p:spPr>
            <a:xfrm>
              <a:off x="-483542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5" name="Google Shape;3655;p24"/>
            <p:cNvSpPr/>
            <p:nvPr/>
          </p:nvSpPr>
          <p:spPr>
            <a:xfrm>
              <a:off x="-483542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6" name="Google Shape;3656;p24"/>
            <p:cNvSpPr/>
            <p:nvPr/>
          </p:nvSpPr>
          <p:spPr>
            <a:xfrm>
              <a:off x="-4309445" y="3352181"/>
              <a:ext cx="15146" cy="415731"/>
            </a:xfrm>
            <a:custGeom>
              <a:avLst/>
              <a:gdLst/>
              <a:ahLst/>
              <a:cxnLst/>
              <a:rect l="l" t="t" r="r" b="b"/>
              <a:pathLst>
                <a:path w="430" h="11803" extrusionOk="0">
                  <a:moveTo>
                    <a:pt x="429" y="0"/>
                  </a:moveTo>
                  <a:cubicBezTo>
                    <a:pt x="286" y="54"/>
                    <a:pt x="144" y="107"/>
                    <a:pt x="1" y="161"/>
                  </a:cubicBezTo>
                  <a:lnTo>
                    <a:pt x="1" y="11803"/>
                  </a:lnTo>
                  <a:lnTo>
                    <a:pt x="429" y="118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7" name="Google Shape;3657;p24"/>
            <p:cNvSpPr/>
            <p:nvPr/>
          </p:nvSpPr>
          <p:spPr>
            <a:xfrm>
              <a:off x="-4309445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8" name="Google Shape;3658;p24"/>
            <p:cNvSpPr/>
            <p:nvPr/>
          </p:nvSpPr>
          <p:spPr>
            <a:xfrm>
              <a:off x="-4309445" y="4835295"/>
              <a:ext cx="15146" cy="445917"/>
            </a:xfrm>
            <a:custGeom>
              <a:avLst/>
              <a:gdLst/>
              <a:ahLst/>
              <a:cxnLst/>
              <a:rect l="l" t="t" r="r" b="b"/>
              <a:pathLst>
                <a:path w="430" h="12660" extrusionOk="0">
                  <a:moveTo>
                    <a:pt x="1" y="0"/>
                  </a:moveTo>
                  <a:lnTo>
                    <a:pt x="1" y="12659"/>
                  </a:lnTo>
                  <a:lnTo>
                    <a:pt x="429" y="12659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9" name="Google Shape;3659;p24"/>
            <p:cNvSpPr/>
            <p:nvPr/>
          </p:nvSpPr>
          <p:spPr>
            <a:xfrm>
              <a:off x="-4309445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0" name="Google Shape;3660;p24"/>
            <p:cNvSpPr/>
            <p:nvPr/>
          </p:nvSpPr>
          <p:spPr>
            <a:xfrm>
              <a:off x="-3783433" y="3203542"/>
              <a:ext cx="15110" cy="38393"/>
            </a:xfrm>
            <a:custGeom>
              <a:avLst/>
              <a:gdLst/>
              <a:ahLst/>
              <a:cxnLst/>
              <a:rect l="l" t="t" r="r" b="b"/>
              <a:pathLst>
                <a:path w="429" h="1090" extrusionOk="0">
                  <a:moveTo>
                    <a:pt x="429" y="1"/>
                  </a:moveTo>
                  <a:cubicBezTo>
                    <a:pt x="286" y="36"/>
                    <a:pt x="144" y="63"/>
                    <a:pt x="1" y="99"/>
                  </a:cubicBezTo>
                  <a:lnTo>
                    <a:pt x="1" y="1089"/>
                  </a:lnTo>
                  <a:lnTo>
                    <a:pt x="429" y="108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1" name="Google Shape;3661;p24"/>
            <p:cNvSpPr/>
            <p:nvPr/>
          </p:nvSpPr>
          <p:spPr>
            <a:xfrm>
              <a:off x="-3783433" y="4835295"/>
              <a:ext cx="15110" cy="438696"/>
            </a:xfrm>
            <a:custGeom>
              <a:avLst/>
              <a:gdLst/>
              <a:ahLst/>
              <a:cxnLst/>
              <a:rect l="l" t="t" r="r" b="b"/>
              <a:pathLst>
                <a:path w="429" h="12455" extrusionOk="0">
                  <a:moveTo>
                    <a:pt x="1" y="0"/>
                  </a:moveTo>
                  <a:lnTo>
                    <a:pt x="1" y="12454"/>
                  </a:lnTo>
                  <a:lnTo>
                    <a:pt x="429" y="1244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2" name="Google Shape;3662;p24"/>
            <p:cNvSpPr/>
            <p:nvPr/>
          </p:nvSpPr>
          <p:spPr>
            <a:xfrm>
              <a:off x="-378343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3" name="Google Shape;3663;p24"/>
            <p:cNvSpPr/>
            <p:nvPr/>
          </p:nvSpPr>
          <p:spPr>
            <a:xfrm>
              <a:off x="-378343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4" name="Google Shape;3664;p24"/>
            <p:cNvSpPr/>
            <p:nvPr/>
          </p:nvSpPr>
          <p:spPr>
            <a:xfrm>
              <a:off x="-378343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5" name="Google Shape;3665;p24"/>
            <p:cNvSpPr/>
            <p:nvPr/>
          </p:nvSpPr>
          <p:spPr>
            <a:xfrm>
              <a:off x="-325710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6" name="Google Shape;3666;p24"/>
            <p:cNvSpPr/>
            <p:nvPr/>
          </p:nvSpPr>
          <p:spPr>
            <a:xfrm>
              <a:off x="-325710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7" name="Google Shape;3667;p24"/>
            <p:cNvSpPr/>
            <p:nvPr/>
          </p:nvSpPr>
          <p:spPr>
            <a:xfrm>
              <a:off x="-3257103" y="3082588"/>
              <a:ext cx="15110" cy="159347"/>
            </a:xfrm>
            <a:custGeom>
              <a:avLst/>
              <a:gdLst/>
              <a:ahLst/>
              <a:cxnLst/>
              <a:rect l="l" t="t" r="r" b="b"/>
              <a:pathLst>
                <a:path w="429" h="4524" extrusionOk="0">
                  <a:moveTo>
                    <a:pt x="429" y="0"/>
                  </a:moveTo>
                  <a:cubicBezTo>
                    <a:pt x="286" y="36"/>
                    <a:pt x="143" y="80"/>
                    <a:pt x="1" y="116"/>
                  </a:cubicBezTo>
                  <a:lnTo>
                    <a:pt x="1" y="4523"/>
                  </a:lnTo>
                  <a:lnTo>
                    <a:pt x="429" y="452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8" name="Google Shape;3668;p24"/>
            <p:cNvSpPr/>
            <p:nvPr/>
          </p:nvSpPr>
          <p:spPr>
            <a:xfrm>
              <a:off x="-3257103" y="4835295"/>
              <a:ext cx="15110" cy="431476"/>
            </a:xfrm>
            <a:custGeom>
              <a:avLst/>
              <a:gdLst/>
              <a:ahLst/>
              <a:cxnLst/>
              <a:rect l="l" t="t" r="r" b="b"/>
              <a:pathLst>
                <a:path w="429" h="12250" extrusionOk="0">
                  <a:moveTo>
                    <a:pt x="1" y="0"/>
                  </a:moveTo>
                  <a:lnTo>
                    <a:pt x="1" y="12249"/>
                  </a:lnTo>
                  <a:lnTo>
                    <a:pt x="429" y="1224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9" name="Google Shape;3669;p24"/>
            <p:cNvSpPr/>
            <p:nvPr/>
          </p:nvSpPr>
          <p:spPr>
            <a:xfrm>
              <a:off x="-325710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0" name="Google Shape;3670;p24"/>
            <p:cNvSpPr/>
            <p:nvPr/>
          </p:nvSpPr>
          <p:spPr>
            <a:xfrm>
              <a:off x="-2731090" y="4835295"/>
              <a:ext cx="15110" cy="424220"/>
            </a:xfrm>
            <a:custGeom>
              <a:avLst/>
              <a:gdLst/>
              <a:ahLst/>
              <a:cxnLst/>
              <a:rect l="l" t="t" r="r" b="b"/>
              <a:pathLst>
                <a:path w="429" h="12044" extrusionOk="0">
                  <a:moveTo>
                    <a:pt x="0" y="0"/>
                  </a:moveTo>
                  <a:lnTo>
                    <a:pt x="0" y="12044"/>
                  </a:lnTo>
                  <a:lnTo>
                    <a:pt x="429" y="1203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1" name="Google Shape;3671;p24"/>
            <p:cNvSpPr/>
            <p:nvPr/>
          </p:nvSpPr>
          <p:spPr>
            <a:xfrm>
              <a:off x="-273109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2" name="Google Shape;3672;p24"/>
            <p:cNvSpPr/>
            <p:nvPr/>
          </p:nvSpPr>
          <p:spPr>
            <a:xfrm>
              <a:off x="-273109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3" name="Google Shape;3673;p24"/>
            <p:cNvSpPr/>
            <p:nvPr/>
          </p:nvSpPr>
          <p:spPr>
            <a:xfrm>
              <a:off x="-2731090" y="2899396"/>
              <a:ext cx="15110" cy="342539"/>
            </a:xfrm>
            <a:custGeom>
              <a:avLst/>
              <a:gdLst/>
              <a:ahLst/>
              <a:cxnLst/>
              <a:rect l="l" t="t" r="r" b="b"/>
              <a:pathLst>
                <a:path w="429" h="9725" extrusionOk="0">
                  <a:moveTo>
                    <a:pt x="429" y="0"/>
                  </a:moveTo>
                  <a:cubicBezTo>
                    <a:pt x="286" y="63"/>
                    <a:pt x="143" y="116"/>
                    <a:pt x="0" y="179"/>
                  </a:cubicBezTo>
                  <a:lnTo>
                    <a:pt x="0" y="9724"/>
                  </a:lnTo>
                  <a:lnTo>
                    <a:pt x="429" y="9724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4" name="Google Shape;3674;p24"/>
            <p:cNvSpPr/>
            <p:nvPr/>
          </p:nvSpPr>
          <p:spPr>
            <a:xfrm>
              <a:off x="-273109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5" name="Google Shape;3675;p24"/>
            <p:cNvSpPr/>
            <p:nvPr/>
          </p:nvSpPr>
          <p:spPr>
            <a:xfrm>
              <a:off x="-220476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6" name="Google Shape;3676;p24"/>
            <p:cNvSpPr/>
            <p:nvPr/>
          </p:nvSpPr>
          <p:spPr>
            <a:xfrm>
              <a:off x="-220476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7" name="Google Shape;3677;p24"/>
            <p:cNvSpPr/>
            <p:nvPr/>
          </p:nvSpPr>
          <p:spPr>
            <a:xfrm>
              <a:off x="-220476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8" name="Google Shape;3678;p24"/>
            <p:cNvSpPr/>
            <p:nvPr/>
          </p:nvSpPr>
          <p:spPr>
            <a:xfrm>
              <a:off x="-220476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9" name="Google Shape;3679;p24"/>
            <p:cNvSpPr/>
            <p:nvPr/>
          </p:nvSpPr>
          <p:spPr>
            <a:xfrm>
              <a:off x="-2204760" y="4835295"/>
              <a:ext cx="15110" cy="416682"/>
            </a:xfrm>
            <a:custGeom>
              <a:avLst/>
              <a:gdLst/>
              <a:ahLst/>
              <a:cxnLst/>
              <a:rect l="l" t="t" r="r" b="b"/>
              <a:pathLst>
                <a:path w="429" h="11830" extrusionOk="0">
                  <a:moveTo>
                    <a:pt x="0" y="0"/>
                  </a:moveTo>
                  <a:lnTo>
                    <a:pt x="0" y="11830"/>
                  </a:lnTo>
                  <a:lnTo>
                    <a:pt x="428" y="11830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0" name="Google Shape;3680;p24"/>
            <p:cNvSpPr/>
            <p:nvPr/>
          </p:nvSpPr>
          <p:spPr>
            <a:xfrm>
              <a:off x="-2204760" y="2656502"/>
              <a:ext cx="15110" cy="59103"/>
            </a:xfrm>
            <a:custGeom>
              <a:avLst/>
              <a:gdLst/>
              <a:ahLst/>
              <a:cxnLst/>
              <a:rect l="l" t="t" r="r" b="b"/>
              <a:pathLst>
                <a:path w="429" h="1678" extrusionOk="0">
                  <a:moveTo>
                    <a:pt x="428" y="0"/>
                  </a:moveTo>
                  <a:cubicBezTo>
                    <a:pt x="286" y="72"/>
                    <a:pt x="143" y="143"/>
                    <a:pt x="0" y="214"/>
                  </a:cubicBezTo>
                  <a:lnTo>
                    <a:pt x="0" y="1677"/>
                  </a:lnTo>
                  <a:lnTo>
                    <a:pt x="428" y="1677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1" name="Google Shape;3681;p24"/>
            <p:cNvSpPr/>
            <p:nvPr/>
          </p:nvSpPr>
          <p:spPr>
            <a:xfrm>
              <a:off x="-1678782" y="2397581"/>
              <a:ext cx="15146" cy="318024"/>
            </a:xfrm>
            <a:custGeom>
              <a:avLst/>
              <a:gdLst/>
              <a:ahLst/>
              <a:cxnLst/>
              <a:rect l="l" t="t" r="r" b="b"/>
              <a:pathLst>
                <a:path w="430" h="9029" extrusionOk="0">
                  <a:moveTo>
                    <a:pt x="429" y="0"/>
                  </a:moveTo>
                  <a:cubicBezTo>
                    <a:pt x="286" y="63"/>
                    <a:pt x="144" y="134"/>
                    <a:pt x="1" y="197"/>
                  </a:cubicBezTo>
                  <a:lnTo>
                    <a:pt x="1" y="9028"/>
                  </a:lnTo>
                  <a:lnTo>
                    <a:pt x="429" y="9028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2" name="Google Shape;3682;p24"/>
            <p:cNvSpPr/>
            <p:nvPr/>
          </p:nvSpPr>
          <p:spPr>
            <a:xfrm>
              <a:off x="-1678782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3" name="Google Shape;3683;p24"/>
            <p:cNvSpPr/>
            <p:nvPr/>
          </p:nvSpPr>
          <p:spPr>
            <a:xfrm>
              <a:off x="-1678782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4" name="Google Shape;3684;p24"/>
            <p:cNvSpPr/>
            <p:nvPr/>
          </p:nvSpPr>
          <p:spPr>
            <a:xfrm>
              <a:off x="-1678782" y="273064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5" name="Google Shape;3685;p24"/>
            <p:cNvSpPr/>
            <p:nvPr/>
          </p:nvSpPr>
          <p:spPr>
            <a:xfrm>
              <a:off x="-1678782" y="325665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6" name="Google Shape;3686;p24"/>
            <p:cNvSpPr/>
            <p:nvPr/>
          </p:nvSpPr>
          <p:spPr>
            <a:xfrm>
              <a:off x="-1678782" y="4835295"/>
              <a:ext cx="15146" cy="409462"/>
            </a:xfrm>
            <a:custGeom>
              <a:avLst/>
              <a:gdLst/>
              <a:ahLst/>
              <a:cxnLst/>
              <a:rect l="l" t="t" r="r" b="b"/>
              <a:pathLst>
                <a:path w="430" h="11625" extrusionOk="0">
                  <a:moveTo>
                    <a:pt x="1" y="0"/>
                  </a:moveTo>
                  <a:lnTo>
                    <a:pt x="1" y="11625"/>
                  </a:lnTo>
                  <a:lnTo>
                    <a:pt x="429" y="11616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7" name="Google Shape;3687;p24"/>
            <p:cNvSpPr/>
            <p:nvPr/>
          </p:nvSpPr>
          <p:spPr>
            <a:xfrm>
              <a:off x="-1152453" y="4835295"/>
              <a:ext cx="14793" cy="402241"/>
            </a:xfrm>
            <a:custGeom>
              <a:avLst/>
              <a:gdLst/>
              <a:ahLst/>
              <a:cxnLst/>
              <a:rect l="l" t="t" r="r" b="b"/>
              <a:pathLst>
                <a:path w="420" h="11420" extrusionOk="0">
                  <a:moveTo>
                    <a:pt x="1" y="0"/>
                  </a:moveTo>
                  <a:lnTo>
                    <a:pt x="1" y="11419"/>
                  </a:lnTo>
                  <a:lnTo>
                    <a:pt x="420" y="11410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8" name="Google Shape;3688;p24"/>
            <p:cNvSpPr/>
            <p:nvPr/>
          </p:nvSpPr>
          <p:spPr>
            <a:xfrm>
              <a:off x="-115245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9" name="Google Shape;3689;p24"/>
            <p:cNvSpPr/>
            <p:nvPr/>
          </p:nvSpPr>
          <p:spPr>
            <a:xfrm>
              <a:off x="-1152453" y="220431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0" name="Google Shape;3690;p24"/>
            <p:cNvSpPr/>
            <p:nvPr/>
          </p:nvSpPr>
          <p:spPr>
            <a:xfrm>
              <a:off x="-1152453" y="325665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1" name="Google Shape;3691;p24"/>
            <p:cNvSpPr/>
            <p:nvPr/>
          </p:nvSpPr>
          <p:spPr>
            <a:xfrm>
              <a:off x="-1152453" y="273064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2" name="Google Shape;3692;p24"/>
            <p:cNvSpPr/>
            <p:nvPr/>
          </p:nvSpPr>
          <p:spPr>
            <a:xfrm>
              <a:off x="-1152453" y="2169128"/>
              <a:ext cx="14793" cy="20464"/>
            </a:xfrm>
            <a:custGeom>
              <a:avLst/>
              <a:gdLst/>
              <a:ahLst/>
              <a:cxnLst/>
              <a:rect l="l" t="t" r="r" b="b"/>
              <a:pathLst>
                <a:path w="420" h="581" extrusionOk="0">
                  <a:moveTo>
                    <a:pt x="420" y="1"/>
                  </a:moveTo>
                  <a:cubicBezTo>
                    <a:pt x="286" y="54"/>
                    <a:pt x="143" y="108"/>
                    <a:pt x="1" y="161"/>
                  </a:cubicBezTo>
                  <a:lnTo>
                    <a:pt x="1" y="581"/>
                  </a:lnTo>
                  <a:lnTo>
                    <a:pt x="420" y="581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3" name="Google Shape;3693;p24"/>
            <p:cNvSpPr/>
            <p:nvPr/>
          </p:nvSpPr>
          <p:spPr>
            <a:xfrm>
              <a:off x="-115245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4" name="Google Shape;3694;p24"/>
            <p:cNvSpPr/>
            <p:nvPr/>
          </p:nvSpPr>
          <p:spPr>
            <a:xfrm>
              <a:off x="-626440" y="4835295"/>
              <a:ext cx="15110" cy="395020"/>
            </a:xfrm>
            <a:custGeom>
              <a:avLst/>
              <a:gdLst/>
              <a:ahLst/>
              <a:cxnLst/>
              <a:rect l="l" t="t" r="r" b="b"/>
              <a:pathLst>
                <a:path w="429" h="11215" extrusionOk="0">
                  <a:moveTo>
                    <a:pt x="1" y="0"/>
                  </a:moveTo>
                  <a:lnTo>
                    <a:pt x="1" y="11214"/>
                  </a:lnTo>
                  <a:lnTo>
                    <a:pt x="429" y="1120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5" name="Google Shape;3695;p24"/>
            <p:cNvSpPr/>
            <p:nvPr/>
          </p:nvSpPr>
          <p:spPr>
            <a:xfrm>
              <a:off x="-62644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6" name="Google Shape;3696;p24"/>
            <p:cNvSpPr/>
            <p:nvPr/>
          </p:nvSpPr>
          <p:spPr>
            <a:xfrm>
              <a:off x="-62644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7" name="Google Shape;3697;p24"/>
            <p:cNvSpPr/>
            <p:nvPr/>
          </p:nvSpPr>
          <p:spPr>
            <a:xfrm>
              <a:off x="-626440" y="220431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8" name="Google Shape;3698;p24"/>
            <p:cNvSpPr/>
            <p:nvPr/>
          </p:nvSpPr>
          <p:spPr>
            <a:xfrm>
              <a:off x="-626440" y="2014537"/>
              <a:ext cx="15110" cy="175056"/>
            </a:xfrm>
            <a:custGeom>
              <a:avLst/>
              <a:gdLst/>
              <a:ahLst/>
              <a:cxnLst/>
              <a:rect l="l" t="t" r="r" b="b"/>
              <a:pathLst>
                <a:path w="429" h="4970" extrusionOk="0">
                  <a:moveTo>
                    <a:pt x="429" y="1"/>
                  </a:moveTo>
                  <a:cubicBezTo>
                    <a:pt x="286" y="27"/>
                    <a:pt x="143" y="54"/>
                    <a:pt x="1" y="81"/>
                  </a:cubicBezTo>
                  <a:lnTo>
                    <a:pt x="1" y="4970"/>
                  </a:lnTo>
                  <a:lnTo>
                    <a:pt x="429" y="497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9" name="Google Shape;3699;p24"/>
            <p:cNvSpPr/>
            <p:nvPr/>
          </p:nvSpPr>
          <p:spPr>
            <a:xfrm>
              <a:off x="-62644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0" name="Google Shape;3700;p24"/>
            <p:cNvSpPr/>
            <p:nvPr/>
          </p:nvSpPr>
          <p:spPr>
            <a:xfrm>
              <a:off x="-62644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1" name="Google Shape;3701;p24"/>
            <p:cNvSpPr/>
            <p:nvPr/>
          </p:nvSpPr>
          <p:spPr>
            <a:xfrm>
              <a:off x="-1228498" y="2189557"/>
              <a:ext cx="1067453" cy="14793"/>
            </a:xfrm>
            <a:custGeom>
              <a:avLst/>
              <a:gdLst/>
              <a:ahLst/>
              <a:cxnLst/>
              <a:rect l="l" t="t" r="r" b="b"/>
              <a:pathLst>
                <a:path w="30306" h="420" extrusionOk="0">
                  <a:moveTo>
                    <a:pt x="1080" y="1"/>
                  </a:moveTo>
                  <a:cubicBezTo>
                    <a:pt x="714" y="143"/>
                    <a:pt x="358" y="277"/>
                    <a:pt x="1" y="420"/>
                  </a:cubicBezTo>
                  <a:lnTo>
                    <a:pt x="30306" y="420"/>
                  </a:lnTo>
                  <a:lnTo>
                    <a:pt x="303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2" name="Google Shape;3702;p24"/>
            <p:cNvSpPr/>
            <p:nvPr/>
          </p:nvSpPr>
          <p:spPr>
            <a:xfrm>
              <a:off x="-2342093" y="2715570"/>
              <a:ext cx="2181048" cy="15110"/>
            </a:xfrm>
            <a:custGeom>
              <a:avLst/>
              <a:gdLst/>
              <a:ahLst/>
              <a:cxnLst/>
              <a:rect l="l" t="t" r="r" b="b"/>
              <a:pathLst>
                <a:path w="61922" h="429" extrusionOk="0">
                  <a:moveTo>
                    <a:pt x="884" y="0"/>
                  </a:moveTo>
                  <a:cubicBezTo>
                    <a:pt x="589" y="143"/>
                    <a:pt x="295" y="286"/>
                    <a:pt x="1" y="429"/>
                  </a:cubicBezTo>
                  <a:lnTo>
                    <a:pt x="61922" y="429"/>
                  </a:lnTo>
                  <a:lnTo>
                    <a:pt x="61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3" name="Google Shape;3703;p24"/>
            <p:cNvSpPr/>
            <p:nvPr/>
          </p:nvSpPr>
          <p:spPr>
            <a:xfrm>
              <a:off x="-3991140" y="3241900"/>
              <a:ext cx="3830095" cy="14793"/>
            </a:xfrm>
            <a:custGeom>
              <a:avLst/>
              <a:gdLst/>
              <a:ahLst/>
              <a:cxnLst/>
              <a:rect l="l" t="t" r="r" b="b"/>
              <a:pathLst>
                <a:path w="108740" h="420" extrusionOk="0">
                  <a:moveTo>
                    <a:pt x="1669" y="0"/>
                  </a:moveTo>
                  <a:cubicBezTo>
                    <a:pt x="1116" y="134"/>
                    <a:pt x="554" y="277"/>
                    <a:pt x="1" y="419"/>
                  </a:cubicBezTo>
                  <a:lnTo>
                    <a:pt x="108740" y="419"/>
                  </a:lnTo>
                  <a:lnTo>
                    <a:pt x="1087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4" name="Google Shape;3704;p24"/>
            <p:cNvSpPr/>
            <p:nvPr/>
          </p:nvSpPr>
          <p:spPr>
            <a:xfrm>
              <a:off x="-4962365" y="3767877"/>
              <a:ext cx="4801320" cy="15146"/>
            </a:xfrm>
            <a:custGeom>
              <a:avLst/>
              <a:gdLst/>
              <a:ahLst/>
              <a:cxnLst/>
              <a:rect l="l" t="t" r="r" b="b"/>
              <a:pathLst>
                <a:path w="136314" h="430" extrusionOk="0">
                  <a:moveTo>
                    <a:pt x="464" y="1"/>
                  </a:moveTo>
                  <a:cubicBezTo>
                    <a:pt x="312" y="144"/>
                    <a:pt x="152" y="286"/>
                    <a:pt x="0" y="429"/>
                  </a:cubicBezTo>
                  <a:lnTo>
                    <a:pt x="136314" y="429"/>
                  </a:lnTo>
                  <a:lnTo>
                    <a:pt x="1363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5" name="Google Shape;3705;p24"/>
            <p:cNvSpPr/>
            <p:nvPr/>
          </p:nvSpPr>
          <p:spPr>
            <a:xfrm>
              <a:off x="-5423674" y="4294207"/>
              <a:ext cx="5262629" cy="14793"/>
            </a:xfrm>
            <a:custGeom>
              <a:avLst/>
              <a:gdLst/>
              <a:ahLst/>
              <a:cxnLst/>
              <a:rect l="l" t="t" r="r" b="b"/>
              <a:pathLst>
                <a:path w="149411" h="420" extrusionOk="0">
                  <a:moveTo>
                    <a:pt x="304" y="1"/>
                  </a:moveTo>
                  <a:cubicBezTo>
                    <a:pt x="206" y="143"/>
                    <a:pt x="99" y="277"/>
                    <a:pt x="1" y="420"/>
                  </a:cubicBezTo>
                  <a:lnTo>
                    <a:pt x="149411" y="420"/>
                  </a:lnTo>
                  <a:lnTo>
                    <a:pt x="149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6" name="Google Shape;3706;p24"/>
            <p:cNvSpPr/>
            <p:nvPr/>
          </p:nvSpPr>
          <p:spPr>
            <a:xfrm>
              <a:off x="-5757055" y="4820220"/>
              <a:ext cx="5596010" cy="15110"/>
            </a:xfrm>
            <a:custGeom>
              <a:avLst/>
              <a:gdLst/>
              <a:ahLst/>
              <a:cxnLst/>
              <a:rect l="l" t="t" r="r" b="b"/>
              <a:pathLst>
                <a:path w="158876" h="429" extrusionOk="0">
                  <a:moveTo>
                    <a:pt x="233" y="0"/>
                  </a:moveTo>
                  <a:cubicBezTo>
                    <a:pt x="152" y="143"/>
                    <a:pt x="72" y="286"/>
                    <a:pt x="1" y="428"/>
                  </a:cubicBezTo>
                  <a:lnTo>
                    <a:pt x="158876" y="428"/>
                  </a:lnTo>
                  <a:lnTo>
                    <a:pt x="1588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07" name="Google Shape;3707;p24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5136000" cy="8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708" name="Google Shape;3708;p24"/>
          <p:cNvSpPr txBox="1">
            <a:spLocks noGrp="1"/>
          </p:cNvSpPr>
          <p:nvPr>
            <p:ph type="subTitle" idx="1"/>
          </p:nvPr>
        </p:nvSpPr>
        <p:spPr>
          <a:xfrm>
            <a:off x="960000" y="3513384"/>
            <a:ext cx="45796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9" name="Google Shape;3709;p24"/>
          <p:cNvSpPr txBox="1">
            <a:spLocks noGrp="1"/>
          </p:cNvSpPr>
          <p:nvPr>
            <p:ph type="subTitle" idx="2"/>
          </p:nvPr>
        </p:nvSpPr>
        <p:spPr>
          <a:xfrm>
            <a:off x="960000" y="2968151"/>
            <a:ext cx="4579600" cy="5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0" name="Google Shape;3710;p24"/>
          <p:cNvSpPr txBox="1"/>
          <p:nvPr/>
        </p:nvSpPr>
        <p:spPr>
          <a:xfrm>
            <a:off x="960000" y="4738400"/>
            <a:ext cx="45796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8A0B0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 kern="0">
                <a:solidFill>
                  <a:srgbClr val="FF9C28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8A0B0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 kern="0">
                <a:solidFill>
                  <a:srgbClr val="FF9C28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8A0B01"/>
                </a:solidFill>
                <a:latin typeface="Baloo 2"/>
                <a:ea typeface="Baloo 2"/>
                <a:cs typeface="Baloo 2"/>
                <a:sym typeface="Baloo 2"/>
              </a:rPr>
              <a:t>, and infographics and images by </a:t>
            </a:r>
            <a:r>
              <a:rPr lang="en" sz="1600" b="1" kern="0">
                <a:solidFill>
                  <a:srgbClr val="FF9C28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FF9C28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  <p:sp>
        <p:nvSpPr>
          <p:cNvPr id="3711" name="Google Shape;3711;p24"/>
          <p:cNvSpPr/>
          <p:nvPr/>
        </p:nvSpPr>
        <p:spPr>
          <a:xfrm rot="-425382" flipH="1">
            <a:off x="396049" y="6269791"/>
            <a:ext cx="339576" cy="359173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12" name="Google Shape;3712;p24"/>
          <p:cNvSpPr/>
          <p:nvPr/>
        </p:nvSpPr>
        <p:spPr>
          <a:xfrm rot="4320293" flipH="1">
            <a:off x="4536430" y="6406959"/>
            <a:ext cx="339577" cy="359175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13" name="Google Shape;3713;p24"/>
          <p:cNvSpPr/>
          <p:nvPr/>
        </p:nvSpPr>
        <p:spPr>
          <a:xfrm rot="4320293" flipH="1">
            <a:off x="396048" y="2230793"/>
            <a:ext cx="339577" cy="359175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29535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5" name="Google Shape;3715;p25"/>
          <p:cNvSpPr/>
          <p:nvPr/>
        </p:nvSpPr>
        <p:spPr>
          <a:xfrm>
            <a:off x="-2025846" y="-697199"/>
            <a:ext cx="4938692" cy="2829297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70" y="1"/>
                </a:moveTo>
                <a:lnTo>
                  <a:pt x="1" y="545"/>
                </a:lnTo>
                <a:lnTo>
                  <a:pt x="1" y="545"/>
                </a:lnTo>
                <a:lnTo>
                  <a:pt x="1" y="22268"/>
                </a:lnTo>
                <a:cubicBezTo>
                  <a:pt x="7218" y="22161"/>
                  <a:pt x="13257" y="16897"/>
                  <a:pt x="20198" y="14917"/>
                </a:cubicBezTo>
                <a:cubicBezTo>
                  <a:pt x="22598" y="14221"/>
                  <a:pt x="25122" y="13926"/>
                  <a:pt x="27469" y="13052"/>
                </a:cubicBezTo>
                <a:cubicBezTo>
                  <a:pt x="32687" y="11107"/>
                  <a:pt x="36604" y="5086"/>
                  <a:pt x="388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716" name="Google Shape;3716;p25"/>
          <p:cNvGrpSpPr/>
          <p:nvPr/>
        </p:nvGrpSpPr>
        <p:grpSpPr>
          <a:xfrm>
            <a:off x="-2025846" y="-909399"/>
            <a:ext cx="4938692" cy="2829297"/>
            <a:chOff x="-1389150" y="804800"/>
            <a:chExt cx="971750" cy="556700"/>
          </a:xfrm>
        </p:grpSpPr>
        <p:sp>
          <p:nvSpPr>
            <p:cNvPr id="3717" name="Google Shape;3717;p25"/>
            <p:cNvSpPr/>
            <p:nvPr/>
          </p:nvSpPr>
          <p:spPr>
            <a:xfrm>
              <a:off x="-1389150" y="804800"/>
              <a:ext cx="971750" cy="556700"/>
            </a:xfrm>
            <a:custGeom>
              <a:avLst/>
              <a:gdLst/>
              <a:ahLst/>
              <a:cxnLst/>
              <a:rect l="l" t="t" r="r" b="b"/>
              <a:pathLst>
                <a:path w="38870" h="22268" extrusionOk="0">
                  <a:moveTo>
                    <a:pt x="38870" y="1"/>
                  </a:moveTo>
                  <a:lnTo>
                    <a:pt x="1" y="545"/>
                  </a:lnTo>
                  <a:lnTo>
                    <a:pt x="1" y="545"/>
                  </a:lnTo>
                  <a:lnTo>
                    <a:pt x="1" y="22268"/>
                  </a:lnTo>
                  <a:cubicBezTo>
                    <a:pt x="7218" y="22161"/>
                    <a:pt x="13257" y="16897"/>
                    <a:pt x="20198" y="14917"/>
                  </a:cubicBezTo>
                  <a:cubicBezTo>
                    <a:pt x="22598" y="14221"/>
                    <a:pt x="25122" y="13926"/>
                    <a:pt x="27469" y="13052"/>
                  </a:cubicBezTo>
                  <a:cubicBezTo>
                    <a:pt x="32687" y="11107"/>
                    <a:pt x="36604" y="5086"/>
                    <a:pt x="38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8" name="Google Shape;3718;p25"/>
            <p:cNvSpPr/>
            <p:nvPr/>
          </p:nvSpPr>
          <p:spPr>
            <a:xfrm>
              <a:off x="-437050" y="805025"/>
              <a:ext cx="2475" cy="41525"/>
            </a:xfrm>
            <a:custGeom>
              <a:avLst/>
              <a:gdLst/>
              <a:ahLst/>
              <a:cxnLst/>
              <a:rect l="l" t="t" r="r" b="b"/>
              <a:pathLst>
                <a:path w="99" h="1661" extrusionOk="0">
                  <a:moveTo>
                    <a:pt x="1" y="1"/>
                  </a:moveTo>
                  <a:lnTo>
                    <a:pt x="1" y="1660"/>
                  </a:lnTo>
                  <a:cubicBezTo>
                    <a:pt x="36" y="1589"/>
                    <a:pt x="63" y="1526"/>
                    <a:pt x="99" y="1455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9" name="Google Shape;3719;p25"/>
            <p:cNvSpPr/>
            <p:nvPr/>
          </p:nvSpPr>
          <p:spPr>
            <a:xfrm>
              <a:off x="-524700" y="806375"/>
              <a:ext cx="2475" cy="76750"/>
            </a:xfrm>
            <a:custGeom>
              <a:avLst/>
              <a:gdLst/>
              <a:ahLst/>
              <a:cxnLst/>
              <a:rect l="l" t="t" r="r" b="b"/>
              <a:pathLst>
                <a:path w="99" h="3070" extrusionOk="0">
                  <a:moveTo>
                    <a:pt x="1" y="0"/>
                  </a:moveTo>
                  <a:lnTo>
                    <a:pt x="1" y="3069"/>
                  </a:lnTo>
                  <a:lnTo>
                    <a:pt x="99" y="3069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0" name="Google Shape;3720;p25"/>
            <p:cNvSpPr/>
            <p:nvPr/>
          </p:nvSpPr>
          <p:spPr>
            <a:xfrm>
              <a:off x="-524700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1" name="Google Shape;3721;p25"/>
            <p:cNvSpPr/>
            <p:nvPr/>
          </p:nvSpPr>
          <p:spPr>
            <a:xfrm>
              <a:off x="-524700" y="973200"/>
              <a:ext cx="2475" cy="14725"/>
            </a:xfrm>
            <a:custGeom>
              <a:avLst/>
              <a:gdLst/>
              <a:ahLst/>
              <a:cxnLst/>
              <a:rect l="l" t="t" r="r" b="b"/>
              <a:pathLst>
                <a:path w="99" h="589" extrusionOk="0">
                  <a:moveTo>
                    <a:pt x="1" y="0"/>
                  </a:moveTo>
                  <a:lnTo>
                    <a:pt x="1" y="589"/>
                  </a:lnTo>
                  <a:cubicBezTo>
                    <a:pt x="27" y="544"/>
                    <a:pt x="63" y="500"/>
                    <a:pt x="99" y="455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2" name="Google Shape;3722;p25"/>
            <p:cNvSpPr/>
            <p:nvPr/>
          </p:nvSpPr>
          <p:spPr>
            <a:xfrm>
              <a:off x="-612575" y="8855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3" name="Google Shape;3723;p25"/>
            <p:cNvSpPr/>
            <p:nvPr/>
          </p:nvSpPr>
          <p:spPr>
            <a:xfrm>
              <a:off x="-612575" y="807475"/>
              <a:ext cx="2700" cy="75650"/>
            </a:xfrm>
            <a:custGeom>
              <a:avLst/>
              <a:gdLst/>
              <a:ahLst/>
              <a:cxnLst/>
              <a:rect l="l" t="t" r="r" b="b"/>
              <a:pathLst>
                <a:path w="108" h="3026" extrusionOk="0">
                  <a:moveTo>
                    <a:pt x="1" y="1"/>
                  </a:moveTo>
                  <a:lnTo>
                    <a:pt x="1" y="3025"/>
                  </a:lnTo>
                  <a:lnTo>
                    <a:pt x="108" y="3025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4" name="Google Shape;3724;p25"/>
            <p:cNvSpPr/>
            <p:nvPr/>
          </p:nvSpPr>
          <p:spPr>
            <a:xfrm>
              <a:off x="-612575" y="973200"/>
              <a:ext cx="2700" cy="85200"/>
            </a:xfrm>
            <a:custGeom>
              <a:avLst/>
              <a:gdLst/>
              <a:ahLst/>
              <a:cxnLst/>
              <a:rect l="l" t="t" r="r" b="b"/>
              <a:pathLst>
                <a:path w="108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5" name="Google Shape;3725;p25"/>
            <p:cNvSpPr/>
            <p:nvPr/>
          </p:nvSpPr>
          <p:spPr>
            <a:xfrm>
              <a:off x="-612575" y="1061075"/>
              <a:ext cx="2700" cy="17625"/>
            </a:xfrm>
            <a:custGeom>
              <a:avLst/>
              <a:gdLst/>
              <a:ahLst/>
              <a:cxnLst/>
              <a:rect l="l" t="t" r="r" b="b"/>
              <a:pathLst>
                <a:path w="108" h="705" extrusionOk="0">
                  <a:moveTo>
                    <a:pt x="1" y="0"/>
                  </a:moveTo>
                  <a:lnTo>
                    <a:pt x="1" y="705"/>
                  </a:lnTo>
                  <a:cubicBezTo>
                    <a:pt x="36" y="678"/>
                    <a:pt x="72" y="651"/>
                    <a:pt x="108" y="625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6" name="Google Shape;3726;p25"/>
            <p:cNvSpPr/>
            <p:nvPr/>
          </p:nvSpPr>
          <p:spPr>
            <a:xfrm>
              <a:off x="-700225" y="808825"/>
              <a:ext cx="2475" cy="74300"/>
            </a:xfrm>
            <a:custGeom>
              <a:avLst/>
              <a:gdLst/>
              <a:ahLst/>
              <a:cxnLst/>
              <a:rect l="l" t="t" r="r" b="b"/>
              <a:pathLst>
                <a:path w="99" h="2972" extrusionOk="0">
                  <a:moveTo>
                    <a:pt x="1" y="0"/>
                  </a:moveTo>
                  <a:lnTo>
                    <a:pt x="1" y="2971"/>
                  </a:lnTo>
                  <a:lnTo>
                    <a:pt x="99" y="2971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7" name="Google Shape;3727;p25"/>
            <p:cNvSpPr/>
            <p:nvPr/>
          </p:nvSpPr>
          <p:spPr>
            <a:xfrm>
              <a:off x="-7002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8" name="Google Shape;3728;p25"/>
            <p:cNvSpPr/>
            <p:nvPr/>
          </p:nvSpPr>
          <p:spPr>
            <a:xfrm>
              <a:off x="-7002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9" name="Google Shape;3729;p25"/>
            <p:cNvSpPr/>
            <p:nvPr/>
          </p:nvSpPr>
          <p:spPr>
            <a:xfrm>
              <a:off x="-700225" y="1061075"/>
              <a:ext cx="2475" cy="69150"/>
            </a:xfrm>
            <a:custGeom>
              <a:avLst/>
              <a:gdLst/>
              <a:ahLst/>
              <a:cxnLst/>
              <a:rect l="l" t="t" r="r" b="b"/>
              <a:pathLst>
                <a:path w="99" h="2766" extrusionOk="0">
                  <a:moveTo>
                    <a:pt x="1" y="0"/>
                  </a:moveTo>
                  <a:lnTo>
                    <a:pt x="1" y="2766"/>
                  </a:lnTo>
                  <a:cubicBezTo>
                    <a:pt x="36" y="2757"/>
                    <a:pt x="72" y="2739"/>
                    <a:pt x="99" y="2730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0" name="Google Shape;3730;p25"/>
            <p:cNvSpPr/>
            <p:nvPr/>
          </p:nvSpPr>
          <p:spPr>
            <a:xfrm>
              <a:off x="-7878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1" name="Google Shape;3731;p25"/>
            <p:cNvSpPr/>
            <p:nvPr/>
          </p:nvSpPr>
          <p:spPr>
            <a:xfrm>
              <a:off x="-7878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2" name="Google Shape;3732;p25"/>
            <p:cNvSpPr/>
            <p:nvPr/>
          </p:nvSpPr>
          <p:spPr>
            <a:xfrm>
              <a:off x="-787875" y="809950"/>
              <a:ext cx="2475" cy="73175"/>
            </a:xfrm>
            <a:custGeom>
              <a:avLst/>
              <a:gdLst/>
              <a:ahLst/>
              <a:cxnLst/>
              <a:rect l="l" t="t" r="r" b="b"/>
              <a:pathLst>
                <a:path w="99" h="2927" extrusionOk="0">
                  <a:moveTo>
                    <a:pt x="1" y="0"/>
                  </a:moveTo>
                  <a:lnTo>
                    <a:pt x="1" y="2926"/>
                  </a:lnTo>
                  <a:lnTo>
                    <a:pt x="99" y="2926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3" name="Google Shape;3733;p25"/>
            <p:cNvSpPr/>
            <p:nvPr/>
          </p:nvSpPr>
          <p:spPr>
            <a:xfrm>
              <a:off x="-7878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4" name="Google Shape;3734;p25"/>
            <p:cNvSpPr/>
            <p:nvPr/>
          </p:nvSpPr>
          <p:spPr>
            <a:xfrm>
              <a:off x="-787875" y="1148700"/>
              <a:ext cx="2475" cy="6275"/>
            </a:xfrm>
            <a:custGeom>
              <a:avLst/>
              <a:gdLst/>
              <a:ahLst/>
              <a:cxnLst/>
              <a:rect l="l" t="t" r="r" b="b"/>
              <a:pathLst>
                <a:path w="99" h="251" extrusionOk="0">
                  <a:moveTo>
                    <a:pt x="1" y="1"/>
                  </a:moveTo>
                  <a:lnTo>
                    <a:pt x="1" y="251"/>
                  </a:lnTo>
                  <a:cubicBezTo>
                    <a:pt x="37" y="242"/>
                    <a:pt x="63" y="242"/>
                    <a:pt x="99" y="233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5" name="Google Shape;3735;p25"/>
            <p:cNvSpPr/>
            <p:nvPr/>
          </p:nvSpPr>
          <p:spPr>
            <a:xfrm>
              <a:off x="-875525" y="1148700"/>
              <a:ext cx="2475" cy="26575"/>
            </a:xfrm>
            <a:custGeom>
              <a:avLst/>
              <a:gdLst/>
              <a:ahLst/>
              <a:cxnLst/>
              <a:rect l="l" t="t" r="r" b="b"/>
              <a:pathLst>
                <a:path w="99" h="1063" extrusionOk="0">
                  <a:moveTo>
                    <a:pt x="1" y="1"/>
                  </a:moveTo>
                  <a:lnTo>
                    <a:pt x="1" y="1063"/>
                  </a:lnTo>
                  <a:cubicBezTo>
                    <a:pt x="28" y="1054"/>
                    <a:pt x="63" y="1045"/>
                    <a:pt x="99" y="1036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6" name="Google Shape;3736;p25"/>
            <p:cNvSpPr/>
            <p:nvPr/>
          </p:nvSpPr>
          <p:spPr>
            <a:xfrm>
              <a:off x="-8755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7" name="Google Shape;3737;p25"/>
            <p:cNvSpPr/>
            <p:nvPr/>
          </p:nvSpPr>
          <p:spPr>
            <a:xfrm>
              <a:off x="-875525" y="811050"/>
              <a:ext cx="2475" cy="72075"/>
            </a:xfrm>
            <a:custGeom>
              <a:avLst/>
              <a:gdLst/>
              <a:ahLst/>
              <a:cxnLst/>
              <a:rect l="l" t="t" r="r" b="b"/>
              <a:pathLst>
                <a:path w="99" h="2883" extrusionOk="0">
                  <a:moveTo>
                    <a:pt x="99" y="1"/>
                  </a:moveTo>
                  <a:lnTo>
                    <a:pt x="1" y="10"/>
                  </a:lnTo>
                  <a:lnTo>
                    <a:pt x="1" y="2882"/>
                  </a:lnTo>
                  <a:lnTo>
                    <a:pt x="99" y="2882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8" name="Google Shape;3738;p25"/>
            <p:cNvSpPr/>
            <p:nvPr/>
          </p:nvSpPr>
          <p:spPr>
            <a:xfrm>
              <a:off x="-8755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9" name="Google Shape;3739;p25"/>
            <p:cNvSpPr/>
            <p:nvPr/>
          </p:nvSpPr>
          <p:spPr>
            <a:xfrm>
              <a:off x="-8755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0" name="Google Shape;3740;p25"/>
            <p:cNvSpPr/>
            <p:nvPr/>
          </p:nvSpPr>
          <p:spPr>
            <a:xfrm>
              <a:off x="-963175" y="812400"/>
              <a:ext cx="2500" cy="70725"/>
            </a:xfrm>
            <a:custGeom>
              <a:avLst/>
              <a:gdLst/>
              <a:ahLst/>
              <a:cxnLst/>
              <a:rect l="l" t="t" r="r" b="b"/>
              <a:pathLst>
                <a:path w="100" h="2829" extrusionOk="0">
                  <a:moveTo>
                    <a:pt x="1" y="0"/>
                  </a:moveTo>
                  <a:lnTo>
                    <a:pt x="1" y="2828"/>
                  </a:lnTo>
                  <a:lnTo>
                    <a:pt x="99" y="282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1" name="Google Shape;3741;p25"/>
            <p:cNvSpPr/>
            <p:nvPr/>
          </p:nvSpPr>
          <p:spPr>
            <a:xfrm>
              <a:off x="-963175" y="8855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2" name="Google Shape;3742;p25"/>
            <p:cNvSpPr/>
            <p:nvPr/>
          </p:nvSpPr>
          <p:spPr>
            <a:xfrm>
              <a:off x="-963175" y="1061075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3" name="Google Shape;3743;p25"/>
            <p:cNvSpPr/>
            <p:nvPr/>
          </p:nvSpPr>
          <p:spPr>
            <a:xfrm>
              <a:off x="-963175" y="1148700"/>
              <a:ext cx="2500" cy="57125"/>
            </a:xfrm>
            <a:custGeom>
              <a:avLst/>
              <a:gdLst/>
              <a:ahLst/>
              <a:cxnLst/>
              <a:rect l="l" t="t" r="r" b="b"/>
              <a:pathLst>
                <a:path w="100" h="2285" extrusionOk="0">
                  <a:moveTo>
                    <a:pt x="1" y="1"/>
                  </a:moveTo>
                  <a:lnTo>
                    <a:pt x="1" y="2285"/>
                  </a:lnTo>
                  <a:cubicBezTo>
                    <a:pt x="28" y="2267"/>
                    <a:pt x="63" y="2258"/>
                    <a:pt x="99" y="2240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4" name="Google Shape;3744;p25"/>
            <p:cNvSpPr/>
            <p:nvPr/>
          </p:nvSpPr>
          <p:spPr>
            <a:xfrm>
              <a:off x="-963175" y="973200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5" name="Google Shape;3745;p25"/>
            <p:cNvSpPr/>
            <p:nvPr/>
          </p:nvSpPr>
          <p:spPr>
            <a:xfrm>
              <a:off x="-1051050" y="813500"/>
              <a:ext cx="2725" cy="69625"/>
            </a:xfrm>
            <a:custGeom>
              <a:avLst/>
              <a:gdLst/>
              <a:ahLst/>
              <a:cxnLst/>
              <a:rect l="l" t="t" r="r" b="b"/>
              <a:pathLst>
                <a:path w="109" h="2785" extrusionOk="0">
                  <a:moveTo>
                    <a:pt x="108" y="1"/>
                  </a:moveTo>
                  <a:lnTo>
                    <a:pt x="1" y="10"/>
                  </a:lnTo>
                  <a:lnTo>
                    <a:pt x="1" y="2784"/>
                  </a:lnTo>
                  <a:lnTo>
                    <a:pt x="108" y="2784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6" name="Google Shape;3746;p25"/>
            <p:cNvSpPr/>
            <p:nvPr/>
          </p:nvSpPr>
          <p:spPr>
            <a:xfrm>
              <a:off x="-1051050" y="114870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1"/>
                  </a:moveTo>
                  <a:lnTo>
                    <a:pt x="1" y="3409"/>
                  </a:lnTo>
                  <a:lnTo>
                    <a:pt x="108" y="34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7" name="Google Shape;3747;p25"/>
            <p:cNvSpPr/>
            <p:nvPr/>
          </p:nvSpPr>
          <p:spPr>
            <a:xfrm>
              <a:off x="-1051050" y="1061075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8" name="Google Shape;3748;p25"/>
            <p:cNvSpPr/>
            <p:nvPr/>
          </p:nvSpPr>
          <p:spPr>
            <a:xfrm>
              <a:off x="-1051050" y="1236350"/>
              <a:ext cx="2725" cy="9850"/>
            </a:xfrm>
            <a:custGeom>
              <a:avLst/>
              <a:gdLst/>
              <a:ahLst/>
              <a:cxnLst/>
              <a:rect l="l" t="t" r="r" b="b"/>
              <a:pathLst>
                <a:path w="109" h="394" extrusionOk="0">
                  <a:moveTo>
                    <a:pt x="1" y="1"/>
                  </a:moveTo>
                  <a:lnTo>
                    <a:pt x="1" y="393"/>
                  </a:lnTo>
                  <a:cubicBezTo>
                    <a:pt x="37" y="376"/>
                    <a:pt x="72" y="358"/>
                    <a:pt x="108" y="349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9" name="Google Shape;3749;p25"/>
            <p:cNvSpPr/>
            <p:nvPr/>
          </p:nvSpPr>
          <p:spPr>
            <a:xfrm>
              <a:off x="-1051050" y="973200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0" name="Google Shape;3750;p25"/>
            <p:cNvSpPr/>
            <p:nvPr/>
          </p:nvSpPr>
          <p:spPr>
            <a:xfrm>
              <a:off x="-1051050" y="88555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1" name="Google Shape;3751;p25"/>
            <p:cNvSpPr/>
            <p:nvPr/>
          </p:nvSpPr>
          <p:spPr>
            <a:xfrm>
              <a:off x="-11386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2" name="Google Shape;3752;p25"/>
            <p:cNvSpPr/>
            <p:nvPr/>
          </p:nvSpPr>
          <p:spPr>
            <a:xfrm>
              <a:off x="-1138675" y="814850"/>
              <a:ext cx="2475" cy="68275"/>
            </a:xfrm>
            <a:custGeom>
              <a:avLst/>
              <a:gdLst/>
              <a:ahLst/>
              <a:cxnLst/>
              <a:rect l="l" t="t" r="r" b="b"/>
              <a:pathLst>
                <a:path w="99" h="2731" extrusionOk="0">
                  <a:moveTo>
                    <a:pt x="0" y="0"/>
                  </a:moveTo>
                  <a:lnTo>
                    <a:pt x="0" y="2730"/>
                  </a:lnTo>
                  <a:lnTo>
                    <a:pt x="98" y="273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3" name="Google Shape;3753;p25"/>
            <p:cNvSpPr/>
            <p:nvPr/>
          </p:nvSpPr>
          <p:spPr>
            <a:xfrm>
              <a:off x="-1138675" y="1236350"/>
              <a:ext cx="2475" cy="53125"/>
            </a:xfrm>
            <a:custGeom>
              <a:avLst/>
              <a:gdLst/>
              <a:ahLst/>
              <a:cxnLst/>
              <a:rect l="l" t="t" r="r" b="b"/>
              <a:pathLst>
                <a:path w="99" h="2125" extrusionOk="0">
                  <a:moveTo>
                    <a:pt x="0" y="1"/>
                  </a:moveTo>
                  <a:lnTo>
                    <a:pt x="0" y="2124"/>
                  </a:lnTo>
                  <a:cubicBezTo>
                    <a:pt x="36" y="2106"/>
                    <a:pt x="71" y="2088"/>
                    <a:pt x="98" y="207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4" name="Google Shape;3754;p25"/>
            <p:cNvSpPr/>
            <p:nvPr/>
          </p:nvSpPr>
          <p:spPr>
            <a:xfrm>
              <a:off x="-11386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5" name="Google Shape;3755;p25"/>
            <p:cNvSpPr/>
            <p:nvPr/>
          </p:nvSpPr>
          <p:spPr>
            <a:xfrm>
              <a:off x="-11386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6" name="Google Shape;3756;p25"/>
            <p:cNvSpPr/>
            <p:nvPr/>
          </p:nvSpPr>
          <p:spPr>
            <a:xfrm>
              <a:off x="-11386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7" name="Google Shape;3757;p25"/>
            <p:cNvSpPr/>
            <p:nvPr/>
          </p:nvSpPr>
          <p:spPr>
            <a:xfrm>
              <a:off x="-122632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8" name="Google Shape;3758;p25"/>
            <p:cNvSpPr/>
            <p:nvPr/>
          </p:nvSpPr>
          <p:spPr>
            <a:xfrm>
              <a:off x="-1226325" y="1324000"/>
              <a:ext cx="2475" cy="3375"/>
            </a:xfrm>
            <a:custGeom>
              <a:avLst/>
              <a:gdLst/>
              <a:ahLst/>
              <a:cxnLst/>
              <a:rect l="l" t="t" r="r" b="b"/>
              <a:pathLst>
                <a:path w="99" h="135" extrusionOk="0">
                  <a:moveTo>
                    <a:pt x="0" y="1"/>
                  </a:moveTo>
                  <a:lnTo>
                    <a:pt x="0" y="135"/>
                  </a:lnTo>
                  <a:cubicBezTo>
                    <a:pt x="36" y="126"/>
                    <a:pt x="62" y="108"/>
                    <a:pt x="98" y="99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9" name="Google Shape;3759;p25"/>
            <p:cNvSpPr/>
            <p:nvPr/>
          </p:nvSpPr>
          <p:spPr>
            <a:xfrm>
              <a:off x="-12263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0" name="Google Shape;3760;p25"/>
            <p:cNvSpPr/>
            <p:nvPr/>
          </p:nvSpPr>
          <p:spPr>
            <a:xfrm>
              <a:off x="-122632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1" name="Google Shape;3761;p25"/>
            <p:cNvSpPr/>
            <p:nvPr/>
          </p:nvSpPr>
          <p:spPr>
            <a:xfrm>
              <a:off x="-1226325" y="815950"/>
              <a:ext cx="2475" cy="67175"/>
            </a:xfrm>
            <a:custGeom>
              <a:avLst/>
              <a:gdLst/>
              <a:ahLst/>
              <a:cxnLst/>
              <a:rect l="l" t="t" r="r" b="b"/>
              <a:pathLst>
                <a:path w="99" h="2687" extrusionOk="0">
                  <a:moveTo>
                    <a:pt x="0" y="1"/>
                  </a:moveTo>
                  <a:lnTo>
                    <a:pt x="0" y="2686"/>
                  </a:lnTo>
                  <a:lnTo>
                    <a:pt x="98" y="2686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2" name="Google Shape;3762;p25"/>
            <p:cNvSpPr/>
            <p:nvPr/>
          </p:nvSpPr>
          <p:spPr>
            <a:xfrm>
              <a:off x="-12263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3" name="Google Shape;3763;p25"/>
            <p:cNvSpPr/>
            <p:nvPr/>
          </p:nvSpPr>
          <p:spPr>
            <a:xfrm>
              <a:off x="-12263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4" name="Google Shape;3764;p25"/>
            <p:cNvSpPr/>
            <p:nvPr/>
          </p:nvSpPr>
          <p:spPr>
            <a:xfrm>
              <a:off x="-131397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5" name="Google Shape;3765;p25"/>
            <p:cNvSpPr/>
            <p:nvPr/>
          </p:nvSpPr>
          <p:spPr>
            <a:xfrm>
              <a:off x="-13139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6" name="Google Shape;3766;p25"/>
            <p:cNvSpPr/>
            <p:nvPr/>
          </p:nvSpPr>
          <p:spPr>
            <a:xfrm>
              <a:off x="-13139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7" name="Google Shape;3767;p25"/>
            <p:cNvSpPr/>
            <p:nvPr/>
          </p:nvSpPr>
          <p:spPr>
            <a:xfrm>
              <a:off x="-1313975" y="817300"/>
              <a:ext cx="2475" cy="65825"/>
            </a:xfrm>
            <a:custGeom>
              <a:avLst/>
              <a:gdLst/>
              <a:ahLst/>
              <a:cxnLst/>
              <a:rect l="l" t="t" r="r" b="b"/>
              <a:pathLst>
                <a:path w="99" h="2633" extrusionOk="0">
                  <a:moveTo>
                    <a:pt x="0" y="0"/>
                  </a:moveTo>
                  <a:lnTo>
                    <a:pt x="0" y="2632"/>
                  </a:lnTo>
                  <a:lnTo>
                    <a:pt x="98" y="263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8" name="Google Shape;3768;p25"/>
            <p:cNvSpPr/>
            <p:nvPr/>
          </p:nvSpPr>
          <p:spPr>
            <a:xfrm>
              <a:off x="-13139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9" name="Google Shape;3769;p25"/>
            <p:cNvSpPr/>
            <p:nvPr/>
          </p:nvSpPr>
          <p:spPr>
            <a:xfrm>
              <a:off x="-13139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0" name="Google Shape;3770;p25"/>
            <p:cNvSpPr/>
            <p:nvPr/>
          </p:nvSpPr>
          <p:spPr>
            <a:xfrm>
              <a:off x="-1313975" y="1324000"/>
              <a:ext cx="2475" cy="29250"/>
            </a:xfrm>
            <a:custGeom>
              <a:avLst/>
              <a:gdLst/>
              <a:ahLst/>
              <a:cxnLst/>
              <a:rect l="l" t="t" r="r" b="b"/>
              <a:pathLst>
                <a:path w="99" h="1170" extrusionOk="0">
                  <a:moveTo>
                    <a:pt x="0" y="1"/>
                  </a:moveTo>
                  <a:lnTo>
                    <a:pt x="0" y="1170"/>
                  </a:lnTo>
                  <a:cubicBezTo>
                    <a:pt x="27" y="1161"/>
                    <a:pt x="63" y="1152"/>
                    <a:pt x="98" y="1152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1" name="Google Shape;3771;p25"/>
            <p:cNvSpPr/>
            <p:nvPr/>
          </p:nvSpPr>
          <p:spPr>
            <a:xfrm>
              <a:off x="-1389150" y="1321550"/>
              <a:ext cx="178000" cy="2475"/>
            </a:xfrm>
            <a:custGeom>
              <a:avLst/>
              <a:gdLst/>
              <a:ahLst/>
              <a:cxnLst/>
              <a:rect l="l" t="t" r="r" b="b"/>
              <a:pathLst>
                <a:path w="7120" h="99" extrusionOk="0">
                  <a:moveTo>
                    <a:pt x="1" y="1"/>
                  </a:moveTo>
                  <a:lnTo>
                    <a:pt x="1" y="99"/>
                  </a:lnTo>
                  <a:lnTo>
                    <a:pt x="6861" y="99"/>
                  </a:lnTo>
                  <a:cubicBezTo>
                    <a:pt x="6950" y="63"/>
                    <a:pt x="7030" y="36"/>
                    <a:pt x="7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2" name="Google Shape;3772;p25"/>
            <p:cNvSpPr/>
            <p:nvPr/>
          </p:nvSpPr>
          <p:spPr>
            <a:xfrm>
              <a:off x="-1389150" y="1233900"/>
              <a:ext cx="363550" cy="2475"/>
            </a:xfrm>
            <a:custGeom>
              <a:avLst/>
              <a:gdLst/>
              <a:ahLst/>
              <a:cxnLst/>
              <a:rect l="l" t="t" r="r" b="b"/>
              <a:pathLst>
                <a:path w="14542" h="99" extrusionOk="0">
                  <a:moveTo>
                    <a:pt x="1" y="1"/>
                  </a:moveTo>
                  <a:lnTo>
                    <a:pt x="1" y="99"/>
                  </a:lnTo>
                  <a:lnTo>
                    <a:pt x="14337" y="99"/>
                  </a:lnTo>
                  <a:cubicBezTo>
                    <a:pt x="14408" y="63"/>
                    <a:pt x="14471" y="28"/>
                    <a:pt x="145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3" name="Google Shape;3773;p25"/>
            <p:cNvSpPr/>
            <p:nvPr/>
          </p:nvSpPr>
          <p:spPr>
            <a:xfrm>
              <a:off x="-1389150" y="1146250"/>
              <a:ext cx="638325" cy="2475"/>
            </a:xfrm>
            <a:custGeom>
              <a:avLst/>
              <a:gdLst/>
              <a:ahLst/>
              <a:cxnLst/>
              <a:rect l="l" t="t" r="r" b="b"/>
              <a:pathLst>
                <a:path w="25533" h="99" extrusionOk="0">
                  <a:moveTo>
                    <a:pt x="1" y="1"/>
                  </a:moveTo>
                  <a:lnTo>
                    <a:pt x="1" y="99"/>
                  </a:lnTo>
                  <a:lnTo>
                    <a:pt x="25140" y="99"/>
                  </a:lnTo>
                  <a:cubicBezTo>
                    <a:pt x="25274" y="63"/>
                    <a:pt x="25408" y="28"/>
                    <a:pt x="255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4" name="Google Shape;3774;p25"/>
            <p:cNvSpPr/>
            <p:nvPr/>
          </p:nvSpPr>
          <p:spPr>
            <a:xfrm>
              <a:off x="-1389150" y="1058375"/>
              <a:ext cx="800250" cy="2725"/>
            </a:xfrm>
            <a:custGeom>
              <a:avLst/>
              <a:gdLst/>
              <a:ahLst/>
              <a:cxnLst/>
              <a:rect l="l" t="t" r="r" b="b"/>
              <a:pathLst>
                <a:path w="32010" h="109" extrusionOk="0">
                  <a:moveTo>
                    <a:pt x="1" y="1"/>
                  </a:moveTo>
                  <a:lnTo>
                    <a:pt x="1" y="108"/>
                  </a:lnTo>
                  <a:lnTo>
                    <a:pt x="31902" y="108"/>
                  </a:lnTo>
                  <a:cubicBezTo>
                    <a:pt x="31938" y="72"/>
                    <a:pt x="31974" y="37"/>
                    <a:pt x="32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5" name="Google Shape;3775;p25"/>
            <p:cNvSpPr/>
            <p:nvPr/>
          </p:nvSpPr>
          <p:spPr>
            <a:xfrm>
              <a:off x="-1389150" y="970750"/>
              <a:ext cx="877200" cy="2475"/>
            </a:xfrm>
            <a:custGeom>
              <a:avLst/>
              <a:gdLst/>
              <a:ahLst/>
              <a:cxnLst/>
              <a:rect l="l" t="t" r="r" b="b"/>
              <a:pathLst>
                <a:path w="35088" h="99" extrusionOk="0">
                  <a:moveTo>
                    <a:pt x="1" y="0"/>
                  </a:moveTo>
                  <a:lnTo>
                    <a:pt x="1" y="98"/>
                  </a:lnTo>
                  <a:lnTo>
                    <a:pt x="35016" y="98"/>
                  </a:lnTo>
                  <a:cubicBezTo>
                    <a:pt x="35043" y="71"/>
                    <a:pt x="35060" y="36"/>
                    <a:pt x="35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6" name="Google Shape;3776;p25"/>
            <p:cNvSpPr/>
            <p:nvPr/>
          </p:nvSpPr>
          <p:spPr>
            <a:xfrm>
              <a:off x="-1389150" y="883100"/>
              <a:ext cx="932725" cy="2475"/>
            </a:xfrm>
            <a:custGeom>
              <a:avLst/>
              <a:gdLst/>
              <a:ahLst/>
              <a:cxnLst/>
              <a:rect l="l" t="t" r="r" b="b"/>
              <a:pathLst>
                <a:path w="37309" h="99" extrusionOk="0">
                  <a:moveTo>
                    <a:pt x="1" y="0"/>
                  </a:moveTo>
                  <a:lnTo>
                    <a:pt x="1" y="98"/>
                  </a:lnTo>
                  <a:lnTo>
                    <a:pt x="37255" y="98"/>
                  </a:lnTo>
                  <a:cubicBezTo>
                    <a:pt x="37273" y="63"/>
                    <a:pt x="37291" y="36"/>
                    <a:pt x="37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77" name="Google Shape;3777;p25"/>
          <p:cNvSpPr/>
          <p:nvPr/>
        </p:nvSpPr>
        <p:spPr>
          <a:xfrm rot="10800000" flipH="1">
            <a:off x="8523284" y="-1493029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778" name="Google Shape;3778;p25"/>
          <p:cNvGrpSpPr/>
          <p:nvPr/>
        </p:nvGrpSpPr>
        <p:grpSpPr>
          <a:xfrm flipH="1">
            <a:off x="8662156" y="-1493050"/>
            <a:ext cx="5115997" cy="2931076"/>
            <a:chOff x="-9376871" y="-61513"/>
            <a:chExt cx="3836998" cy="2198307"/>
          </a:xfrm>
        </p:grpSpPr>
        <p:sp>
          <p:nvSpPr>
            <p:cNvPr id="3779" name="Google Shape;3779;p25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0" name="Google Shape;3780;p25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1" name="Google Shape;3781;p25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2" name="Google Shape;3782;p25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3" name="Google Shape;3783;p25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4" name="Google Shape;3784;p25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5" name="Google Shape;3785;p25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6" name="Google Shape;3786;p25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7" name="Google Shape;3787;p25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8" name="Google Shape;3788;p25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9" name="Google Shape;3789;p25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0" name="Google Shape;3790;p25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1" name="Google Shape;3791;p25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2" name="Google Shape;3792;p25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3" name="Google Shape;3793;p25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4" name="Google Shape;3794;p25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5" name="Google Shape;3795;p25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6" name="Google Shape;3796;p25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7" name="Google Shape;3797;p25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8" name="Google Shape;3798;p25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9" name="Google Shape;3799;p25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0" name="Google Shape;3800;p25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1" name="Google Shape;3801;p25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2" name="Google Shape;3802;p25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3" name="Google Shape;3803;p25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4" name="Google Shape;3804;p25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5" name="Google Shape;3805;p25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6" name="Google Shape;3806;p25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7" name="Google Shape;3807;p25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8" name="Google Shape;3808;p25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9" name="Google Shape;3809;p25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0" name="Google Shape;3810;p25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1" name="Google Shape;3811;p25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2" name="Google Shape;3812;p25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3" name="Google Shape;3813;p25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4" name="Google Shape;3814;p25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5" name="Google Shape;3815;p25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6" name="Google Shape;3816;p25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7" name="Google Shape;3817;p25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8" name="Google Shape;3818;p25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9" name="Google Shape;3819;p25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0" name="Google Shape;3820;p25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1" name="Google Shape;3821;p25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2" name="Google Shape;3822;p25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3" name="Google Shape;3823;p25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4" name="Google Shape;3824;p25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5" name="Google Shape;3825;p25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6" name="Google Shape;3826;p25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7" name="Google Shape;3827;p25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8" name="Google Shape;3828;p25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9" name="Google Shape;3829;p25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0" name="Google Shape;3830;p25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1" name="Google Shape;3831;p25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2" name="Google Shape;3832;p25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3" name="Google Shape;3833;p25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4" name="Google Shape;3834;p25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5" name="Google Shape;3835;p25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6" name="Google Shape;3836;p25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7" name="Google Shape;3837;p25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8" name="Google Shape;3838;p25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839" name="Google Shape;3839;p25"/>
          <p:cNvGrpSpPr/>
          <p:nvPr/>
        </p:nvGrpSpPr>
        <p:grpSpPr>
          <a:xfrm rot="505614">
            <a:off x="10824227" y="264640"/>
            <a:ext cx="1215452" cy="1090208"/>
            <a:chOff x="5215375" y="2178475"/>
            <a:chExt cx="273025" cy="244900"/>
          </a:xfrm>
        </p:grpSpPr>
        <p:sp>
          <p:nvSpPr>
            <p:cNvPr id="3840" name="Google Shape;3840;p25"/>
            <p:cNvSpPr/>
            <p:nvPr/>
          </p:nvSpPr>
          <p:spPr>
            <a:xfrm>
              <a:off x="5215375" y="2178475"/>
              <a:ext cx="273025" cy="244900"/>
            </a:xfrm>
            <a:custGeom>
              <a:avLst/>
              <a:gdLst/>
              <a:ahLst/>
              <a:cxnLst/>
              <a:rect l="l" t="t" r="r" b="b"/>
              <a:pathLst>
                <a:path w="10921" h="9796" extrusionOk="0">
                  <a:moveTo>
                    <a:pt x="8217" y="1"/>
                  </a:moveTo>
                  <a:cubicBezTo>
                    <a:pt x="8021" y="1"/>
                    <a:pt x="7825" y="63"/>
                    <a:pt x="7664" y="206"/>
                  </a:cubicBezTo>
                  <a:lnTo>
                    <a:pt x="295" y="6673"/>
                  </a:lnTo>
                  <a:cubicBezTo>
                    <a:pt x="135" y="6816"/>
                    <a:pt x="28" y="7021"/>
                    <a:pt x="19" y="7244"/>
                  </a:cubicBezTo>
                  <a:cubicBezTo>
                    <a:pt x="1" y="7458"/>
                    <a:pt x="72" y="7673"/>
                    <a:pt x="215" y="7842"/>
                  </a:cubicBezTo>
                  <a:cubicBezTo>
                    <a:pt x="1303" y="9082"/>
                    <a:pt x="2882" y="9796"/>
                    <a:pt x="4533" y="9796"/>
                  </a:cubicBezTo>
                  <a:cubicBezTo>
                    <a:pt x="5916" y="9796"/>
                    <a:pt x="7263" y="9287"/>
                    <a:pt x="8306" y="8368"/>
                  </a:cubicBezTo>
                  <a:cubicBezTo>
                    <a:pt x="10679" y="6281"/>
                    <a:pt x="10920" y="2659"/>
                    <a:pt x="8833" y="277"/>
                  </a:cubicBezTo>
                  <a:cubicBezTo>
                    <a:pt x="8672" y="90"/>
                    <a:pt x="8440" y="1"/>
                    <a:pt x="8217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1" name="Google Shape;3841;p25"/>
            <p:cNvSpPr/>
            <p:nvPr/>
          </p:nvSpPr>
          <p:spPr>
            <a:xfrm>
              <a:off x="5236350" y="2199000"/>
              <a:ext cx="229075" cy="203550"/>
            </a:xfrm>
            <a:custGeom>
              <a:avLst/>
              <a:gdLst/>
              <a:ahLst/>
              <a:cxnLst/>
              <a:rect l="l" t="t" r="r" b="b"/>
              <a:pathLst>
                <a:path w="9163" h="8142" extrusionOk="0">
                  <a:moveTo>
                    <a:pt x="7378" y="0"/>
                  </a:moveTo>
                  <a:lnTo>
                    <a:pt x="7111" y="232"/>
                  </a:lnTo>
                  <a:cubicBezTo>
                    <a:pt x="8645" y="2123"/>
                    <a:pt x="8422" y="4907"/>
                    <a:pt x="6575" y="6530"/>
                  </a:cubicBezTo>
                  <a:cubicBezTo>
                    <a:pt x="5709" y="7288"/>
                    <a:pt x="4637" y="7660"/>
                    <a:pt x="3570" y="7660"/>
                  </a:cubicBezTo>
                  <a:cubicBezTo>
                    <a:pt x="2361" y="7660"/>
                    <a:pt x="1159" y="7183"/>
                    <a:pt x="268" y="6245"/>
                  </a:cubicBezTo>
                  <a:lnTo>
                    <a:pt x="1" y="6477"/>
                  </a:lnTo>
                  <a:cubicBezTo>
                    <a:pt x="968" y="7579"/>
                    <a:pt x="2322" y="8142"/>
                    <a:pt x="3685" y="8142"/>
                  </a:cubicBezTo>
                  <a:cubicBezTo>
                    <a:pt x="4836" y="8142"/>
                    <a:pt x="5992" y="7740"/>
                    <a:pt x="6923" y="6923"/>
                  </a:cubicBezTo>
                  <a:cubicBezTo>
                    <a:pt x="8957" y="5139"/>
                    <a:pt x="9162" y="2043"/>
                    <a:pt x="7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2" name="Google Shape;3842;p25"/>
            <p:cNvSpPr/>
            <p:nvPr/>
          </p:nvSpPr>
          <p:spPr>
            <a:xfrm>
              <a:off x="5243050" y="2204800"/>
              <a:ext cx="209450" cy="185725"/>
            </a:xfrm>
            <a:custGeom>
              <a:avLst/>
              <a:gdLst/>
              <a:ahLst/>
              <a:cxnLst/>
              <a:rect l="l" t="t" r="r" b="b"/>
              <a:pathLst>
                <a:path w="8378" h="7429" extrusionOk="0">
                  <a:moveTo>
                    <a:pt x="6843" y="0"/>
                  </a:moveTo>
                  <a:lnTo>
                    <a:pt x="0" y="6013"/>
                  </a:lnTo>
                  <a:cubicBezTo>
                    <a:pt x="891" y="6951"/>
                    <a:pt x="2093" y="7428"/>
                    <a:pt x="3302" y="7428"/>
                  </a:cubicBezTo>
                  <a:cubicBezTo>
                    <a:pt x="4369" y="7428"/>
                    <a:pt x="5441" y="7056"/>
                    <a:pt x="6307" y="6298"/>
                  </a:cubicBezTo>
                  <a:cubicBezTo>
                    <a:pt x="8154" y="4675"/>
                    <a:pt x="8377" y="1891"/>
                    <a:pt x="6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3" name="Google Shape;3843;p25"/>
            <p:cNvSpPr/>
            <p:nvPr/>
          </p:nvSpPr>
          <p:spPr>
            <a:xfrm>
              <a:off x="5345850" y="2279425"/>
              <a:ext cx="33050" cy="9850"/>
            </a:xfrm>
            <a:custGeom>
              <a:avLst/>
              <a:gdLst/>
              <a:ahLst/>
              <a:cxnLst/>
              <a:rect l="l" t="t" r="r" b="b"/>
              <a:pathLst>
                <a:path w="1322" h="394" extrusionOk="0">
                  <a:moveTo>
                    <a:pt x="551" y="1"/>
                  </a:moveTo>
                  <a:cubicBezTo>
                    <a:pt x="250" y="1"/>
                    <a:pt x="18" y="61"/>
                    <a:pt x="10" y="155"/>
                  </a:cubicBezTo>
                  <a:cubicBezTo>
                    <a:pt x="1" y="262"/>
                    <a:pt x="286" y="361"/>
                    <a:pt x="652" y="387"/>
                  </a:cubicBezTo>
                  <a:cubicBezTo>
                    <a:pt x="703" y="391"/>
                    <a:pt x="753" y="393"/>
                    <a:pt x="802" y="393"/>
                  </a:cubicBezTo>
                  <a:cubicBezTo>
                    <a:pt x="1088" y="393"/>
                    <a:pt x="1305" y="329"/>
                    <a:pt x="1312" y="245"/>
                  </a:cubicBezTo>
                  <a:cubicBezTo>
                    <a:pt x="1321" y="138"/>
                    <a:pt x="1036" y="31"/>
                    <a:pt x="670" y="4"/>
                  </a:cubicBezTo>
                  <a:cubicBezTo>
                    <a:pt x="629" y="2"/>
                    <a:pt x="589" y="1"/>
                    <a:pt x="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4" name="Google Shape;3844;p25"/>
            <p:cNvSpPr/>
            <p:nvPr/>
          </p:nvSpPr>
          <p:spPr>
            <a:xfrm>
              <a:off x="5323100" y="2297800"/>
              <a:ext cx="10750" cy="32575"/>
            </a:xfrm>
            <a:custGeom>
              <a:avLst/>
              <a:gdLst/>
              <a:ahLst/>
              <a:cxnLst/>
              <a:rect l="l" t="t" r="r" b="b"/>
              <a:pathLst>
                <a:path w="430" h="1303" extrusionOk="0">
                  <a:moveTo>
                    <a:pt x="255" y="0"/>
                  </a:moveTo>
                  <a:cubicBezTo>
                    <a:pt x="150" y="0"/>
                    <a:pt x="54" y="282"/>
                    <a:pt x="28" y="643"/>
                  </a:cubicBezTo>
                  <a:cubicBezTo>
                    <a:pt x="1" y="999"/>
                    <a:pt x="72" y="1294"/>
                    <a:pt x="170" y="1303"/>
                  </a:cubicBezTo>
                  <a:cubicBezTo>
                    <a:pt x="172" y="1303"/>
                    <a:pt x="174" y="1303"/>
                    <a:pt x="175" y="1303"/>
                  </a:cubicBezTo>
                  <a:cubicBezTo>
                    <a:pt x="281" y="1303"/>
                    <a:pt x="385" y="1021"/>
                    <a:pt x="411" y="660"/>
                  </a:cubicBezTo>
                  <a:cubicBezTo>
                    <a:pt x="429" y="304"/>
                    <a:pt x="367" y="9"/>
                    <a:pt x="260" y="0"/>
                  </a:cubicBezTo>
                  <a:cubicBezTo>
                    <a:pt x="258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45" name="Google Shape;3845;p25"/>
          <p:cNvSpPr/>
          <p:nvPr/>
        </p:nvSpPr>
        <p:spPr>
          <a:xfrm rot="-3287884">
            <a:off x="222902" y="2604415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46" name="Google Shape;3846;p25"/>
          <p:cNvGrpSpPr/>
          <p:nvPr/>
        </p:nvGrpSpPr>
        <p:grpSpPr>
          <a:xfrm>
            <a:off x="285820" y="528295"/>
            <a:ext cx="979195" cy="893741"/>
            <a:chOff x="6878645" y="4321800"/>
            <a:chExt cx="521329" cy="475799"/>
          </a:xfrm>
        </p:grpSpPr>
        <p:sp>
          <p:nvSpPr>
            <p:cNvPr id="3847" name="Google Shape;3847;p25"/>
            <p:cNvSpPr/>
            <p:nvPr/>
          </p:nvSpPr>
          <p:spPr>
            <a:xfrm>
              <a:off x="6878645" y="4321800"/>
              <a:ext cx="521329" cy="475799"/>
            </a:xfrm>
            <a:custGeom>
              <a:avLst/>
              <a:gdLst/>
              <a:ahLst/>
              <a:cxnLst/>
              <a:rect l="l" t="t" r="r" b="b"/>
              <a:pathLst>
                <a:path w="7958" h="7263" extrusionOk="0">
                  <a:moveTo>
                    <a:pt x="3765" y="0"/>
                  </a:moveTo>
                  <a:cubicBezTo>
                    <a:pt x="3337" y="0"/>
                    <a:pt x="2917" y="81"/>
                    <a:pt x="2507" y="232"/>
                  </a:cubicBezTo>
                  <a:cubicBezTo>
                    <a:pt x="1900" y="464"/>
                    <a:pt x="1481" y="982"/>
                    <a:pt x="1374" y="1615"/>
                  </a:cubicBezTo>
                  <a:cubicBezTo>
                    <a:pt x="1294" y="2106"/>
                    <a:pt x="1410" y="2579"/>
                    <a:pt x="1686" y="2962"/>
                  </a:cubicBezTo>
                  <a:lnTo>
                    <a:pt x="384" y="4113"/>
                  </a:lnTo>
                  <a:cubicBezTo>
                    <a:pt x="170" y="4309"/>
                    <a:pt x="36" y="4577"/>
                    <a:pt x="18" y="4862"/>
                  </a:cubicBezTo>
                  <a:cubicBezTo>
                    <a:pt x="0" y="5157"/>
                    <a:pt x="98" y="5433"/>
                    <a:pt x="295" y="5656"/>
                  </a:cubicBezTo>
                  <a:lnTo>
                    <a:pt x="1392" y="6896"/>
                  </a:lnTo>
                  <a:cubicBezTo>
                    <a:pt x="1597" y="7128"/>
                    <a:pt x="1892" y="7262"/>
                    <a:pt x="2204" y="7262"/>
                  </a:cubicBezTo>
                  <a:cubicBezTo>
                    <a:pt x="2471" y="7262"/>
                    <a:pt x="2730" y="7164"/>
                    <a:pt x="2926" y="6994"/>
                  </a:cubicBezTo>
                  <a:lnTo>
                    <a:pt x="4229" y="5844"/>
                  </a:lnTo>
                  <a:cubicBezTo>
                    <a:pt x="4559" y="6147"/>
                    <a:pt x="4996" y="6325"/>
                    <a:pt x="5460" y="6325"/>
                  </a:cubicBezTo>
                  <a:cubicBezTo>
                    <a:pt x="6129" y="6325"/>
                    <a:pt x="6736" y="5960"/>
                    <a:pt x="7048" y="5362"/>
                  </a:cubicBezTo>
                  <a:cubicBezTo>
                    <a:pt x="7958" y="3622"/>
                    <a:pt x="7146" y="1972"/>
                    <a:pt x="6522" y="1258"/>
                  </a:cubicBezTo>
                  <a:lnTo>
                    <a:pt x="6513" y="1258"/>
                  </a:lnTo>
                  <a:cubicBezTo>
                    <a:pt x="6334" y="1044"/>
                    <a:pt x="5326" y="0"/>
                    <a:pt x="3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8" name="Google Shape;3848;p25"/>
            <p:cNvSpPr/>
            <p:nvPr/>
          </p:nvSpPr>
          <p:spPr>
            <a:xfrm>
              <a:off x="6931840" y="4376108"/>
              <a:ext cx="409110" cy="367511"/>
            </a:xfrm>
            <a:custGeom>
              <a:avLst/>
              <a:gdLst/>
              <a:ahLst/>
              <a:cxnLst/>
              <a:rect l="l" t="t" r="r" b="b"/>
              <a:pathLst>
                <a:path w="6245" h="5610" extrusionOk="0">
                  <a:moveTo>
                    <a:pt x="2946" y="1"/>
                  </a:moveTo>
                  <a:cubicBezTo>
                    <a:pt x="2646" y="1"/>
                    <a:pt x="2325" y="53"/>
                    <a:pt x="1989" y="180"/>
                  </a:cubicBezTo>
                  <a:cubicBezTo>
                    <a:pt x="1294" y="447"/>
                    <a:pt x="1142" y="1357"/>
                    <a:pt x="1713" y="1830"/>
                  </a:cubicBezTo>
                  <a:cubicBezTo>
                    <a:pt x="1838" y="1937"/>
                    <a:pt x="1972" y="2044"/>
                    <a:pt x="2097" y="2160"/>
                  </a:cubicBezTo>
                  <a:lnTo>
                    <a:pt x="125" y="3908"/>
                  </a:lnTo>
                  <a:cubicBezTo>
                    <a:pt x="18" y="4007"/>
                    <a:pt x="0" y="4167"/>
                    <a:pt x="98" y="4274"/>
                  </a:cubicBezTo>
                  <a:lnTo>
                    <a:pt x="1196" y="5523"/>
                  </a:lnTo>
                  <a:cubicBezTo>
                    <a:pt x="1248" y="5580"/>
                    <a:pt x="1320" y="5609"/>
                    <a:pt x="1393" y="5609"/>
                  </a:cubicBezTo>
                  <a:cubicBezTo>
                    <a:pt x="1456" y="5609"/>
                    <a:pt x="1520" y="5587"/>
                    <a:pt x="1570" y="5541"/>
                  </a:cubicBezTo>
                  <a:lnTo>
                    <a:pt x="3551" y="3793"/>
                  </a:lnTo>
                  <a:cubicBezTo>
                    <a:pt x="3640" y="3935"/>
                    <a:pt x="3738" y="4078"/>
                    <a:pt x="3827" y="4221"/>
                  </a:cubicBezTo>
                  <a:cubicBezTo>
                    <a:pt x="4024" y="4520"/>
                    <a:pt x="4337" y="4668"/>
                    <a:pt x="4649" y="4668"/>
                  </a:cubicBezTo>
                  <a:cubicBezTo>
                    <a:pt x="4987" y="4668"/>
                    <a:pt x="5323" y="4493"/>
                    <a:pt x="5504" y="4149"/>
                  </a:cubicBezTo>
                  <a:cubicBezTo>
                    <a:pt x="6245" y="2740"/>
                    <a:pt x="5495" y="1437"/>
                    <a:pt x="5094" y="982"/>
                  </a:cubicBezTo>
                  <a:cubicBezTo>
                    <a:pt x="5094" y="982"/>
                    <a:pt x="5085" y="982"/>
                    <a:pt x="5085" y="973"/>
                  </a:cubicBezTo>
                  <a:cubicBezTo>
                    <a:pt x="4774" y="621"/>
                    <a:pt x="3981" y="1"/>
                    <a:pt x="2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49" name="Google Shape;3849;p25"/>
          <p:cNvSpPr/>
          <p:nvPr/>
        </p:nvSpPr>
        <p:spPr>
          <a:xfrm rot="849511">
            <a:off x="324866" y="6071684"/>
            <a:ext cx="339580" cy="359177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50" name="Google Shape;3850;p25"/>
          <p:cNvSpPr/>
          <p:nvPr/>
        </p:nvSpPr>
        <p:spPr>
          <a:xfrm rot="-3287884">
            <a:off x="11610435" y="3811148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51" name="Google Shape;3851;p25"/>
          <p:cNvSpPr/>
          <p:nvPr/>
        </p:nvSpPr>
        <p:spPr>
          <a:xfrm rot="766932">
            <a:off x="11395599" y="6233116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13060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69759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57698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93276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1065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11965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1368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4"/>
          <p:cNvSpPr txBox="1">
            <a:spLocks noGrp="1"/>
          </p:cNvSpPr>
          <p:nvPr>
            <p:ph type="body" idx="1"/>
          </p:nvPr>
        </p:nvSpPr>
        <p:spPr>
          <a:xfrm>
            <a:off x="960000" y="1621000"/>
            <a:ext cx="10272000" cy="45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03" name="Google Shape;403;p4"/>
          <p:cNvSpPr/>
          <p:nvPr/>
        </p:nvSpPr>
        <p:spPr>
          <a:xfrm rot="10800000" flipH="1">
            <a:off x="8523284" y="-1493029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4" name="Google Shape;404;p4"/>
          <p:cNvGrpSpPr/>
          <p:nvPr/>
        </p:nvGrpSpPr>
        <p:grpSpPr>
          <a:xfrm flipH="1">
            <a:off x="8662156" y="-1493050"/>
            <a:ext cx="5115997" cy="2931076"/>
            <a:chOff x="-9376871" y="-61513"/>
            <a:chExt cx="3836998" cy="2198307"/>
          </a:xfrm>
        </p:grpSpPr>
        <p:sp>
          <p:nvSpPr>
            <p:cNvPr id="405" name="Google Shape;405;p4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4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4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4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4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4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4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4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4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4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4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4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4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4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4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4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4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4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4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4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4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4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4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4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4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4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4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4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4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4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4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4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4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65" name="Google Shape;465;p4"/>
          <p:cNvSpPr/>
          <p:nvPr/>
        </p:nvSpPr>
        <p:spPr>
          <a:xfrm flipH="1">
            <a:off x="-1538532" y="5314149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66" name="Google Shape;466;p4"/>
          <p:cNvGrpSpPr/>
          <p:nvPr/>
        </p:nvGrpSpPr>
        <p:grpSpPr>
          <a:xfrm rot="10800000" flipH="1">
            <a:off x="-1357561" y="5497127"/>
            <a:ext cx="5115997" cy="2931076"/>
            <a:chOff x="-9376871" y="-61513"/>
            <a:chExt cx="3836998" cy="2198307"/>
          </a:xfrm>
        </p:grpSpPr>
        <p:sp>
          <p:nvSpPr>
            <p:cNvPr id="467" name="Google Shape;467;p4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4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4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4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4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4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4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4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4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4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4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4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4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4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4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4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4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4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4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4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4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4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4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4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4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4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27" name="Google Shape;527;p4"/>
          <p:cNvGrpSpPr/>
          <p:nvPr/>
        </p:nvGrpSpPr>
        <p:grpSpPr>
          <a:xfrm rot="10336987">
            <a:off x="57640" y="254953"/>
            <a:ext cx="1035075" cy="928481"/>
            <a:chOff x="5215375" y="2178475"/>
            <a:chExt cx="273025" cy="244900"/>
          </a:xfrm>
        </p:grpSpPr>
        <p:sp>
          <p:nvSpPr>
            <p:cNvPr id="528" name="Google Shape;528;p4"/>
            <p:cNvSpPr/>
            <p:nvPr/>
          </p:nvSpPr>
          <p:spPr>
            <a:xfrm>
              <a:off x="5215375" y="2178475"/>
              <a:ext cx="273025" cy="244900"/>
            </a:xfrm>
            <a:custGeom>
              <a:avLst/>
              <a:gdLst/>
              <a:ahLst/>
              <a:cxnLst/>
              <a:rect l="l" t="t" r="r" b="b"/>
              <a:pathLst>
                <a:path w="10921" h="9796" extrusionOk="0">
                  <a:moveTo>
                    <a:pt x="8217" y="1"/>
                  </a:moveTo>
                  <a:cubicBezTo>
                    <a:pt x="8021" y="1"/>
                    <a:pt x="7825" y="63"/>
                    <a:pt x="7664" y="206"/>
                  </a:cubicBezTo>
                  <a:lnTo>
                    <a:pt x="295" y="6673"/>
                  </a:lnTo>
                  <a:cubicBezTo>
                    <a:pt x="135" y="6816"/>
                    <a:pt x="28" y="7021"/>
                    <a:pt x="19" y="7244"/>
                  </a:cubicBezTo>
                  <a:cubicBezTo>
                    <a:pt x="1" y="7458"/>
                    <a:pt x="72" y="7673"/>
                    <a:pt x="215" y="7842"/>
                  </a:cubicBezTo>
                  <a:cubicBezTo>
                    <a:pt x="1303" y="9082"/>
                    <a:pt x="2882" y="9796"/>
                    <a:pt x="4533" y="9796"/>
                  </a:cubicBezTo>
                  <a:cubicBezTo>
                    <a:pt x="5916" y="9796"/>
                    <a:pt x="7263" y="9287"/>
                    <a:pt x="8306" y="8368"/>
                  </a:cubicBezTo>
                  <a:cubicBezTo>
                    <a:pt x="10679" y="6281"/>
                    <a:pt x="10920" y="2659"/>
                    <a:pt x="8833" y="277"/>
                  </a:cubicBezTo>
                  <a:cubicBezTo>
                    <a:pt x="8672" y="90"/>
                    <a:pt x="8440" y="1"/>
                    <a:pt x="8217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4"/>
            <p:cNvSpPr/>
            <p:nvPr/>
          </p:nvSpPr>
          <p:spPr>
            <a:xfrm>
              <a:off x="5236350" y="2199000"/>
              <a:ext cx="229075" cy="203550"/>
            </a:xfrm>
            <a:custGeom>
              <a:avLst/>
              <a:gdLst/>
              <a:ahLst/>
              <a:cxnLst/>
              <a:rect l="l" t="t" r="r" b="b"/>
              <a:pathLst>
                <a:path w="9163" h="8142" extrusionOk="0">
                  <a:moveTo>
                    <a:pt x="7378" y="0"/>
                  </a:moveTo>
                  <a:lnTo>
                    <a:pt x="7111" y="232"/>
                  </a:lnTo>
                  <a:cubicBezTo>
                    <a:pt x="8645" y="2123"/>
                    <a:pt x="8422" y="4907"/>
                    <a:pt x="6575" y="6530"/>
                  </a:cubicBezTo>
                  <a:cubicBezTo>
                    <a:pt x="5709" y="7288"/>
                    <a:pt x="4637" y="7660"/>
                    <a:pt x="3570" y="7660"/>
                  </a:cubicBezTo>
                  <a:cubicBezTo>
                    <a:pt x="2361" y="7660"/>
                    <a:pt x="1159" y="7183"/>
                    <a:pt x="268" y="6245"/>
                  </a:cubicBezTo>
                  <a:lnTo>
                    <a:pt x="1" y="6477"/>
                  </a:lnTo>
                  <a:cubicBezTo>
                    <a:pt x="968" y="7579"/>
                    <a:pt x="2322" y="8142"/>
                    <a:pt x="3685" y="8142"/>
                  </a:cubicBezTo>
                  <a:cubicBezTo>
                    <a:pt x="4836" y="8142"/>
                    <a:pt x="5992" y="7740"/>
                    <a:pt x="6923" y="6923"/>
                  </a:cubicBezTo>
                  <a:cubicBezTo>
                    <a:pt x="8957" y="5139"/>
                    <a:pt x="9162" y="2043"/>
                    <a:pt x="7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4"/>
            <p:cNvSpPr/>
            <p:nvPr/>
          </p:nvSpPr>
          <p:spPr>
            <a:xfrm>
              <a:off x="5243050" y="2204800"/>
              <a:ext cx="209450" cy="185725"/>
            </a:xfrm>
            <a:custGeom>
              <a:avLst/>
              <a:gdLst/>
              <a:ahLst/>
              <a:cxnLst/>
              <a:rect l="l" t="t" r="r" b="b"/>
              <a:pathLst>
                <a:path w="8378" h="7429" extrusionOk="0">
                  <a:moveTo>
                    <a:pt x="6843" y="0"/>
                  </a:moveTo>
                  <a:lnTo>
                    <a:pt x="0" y="6013"/>
                  </a:lnTo>
                  <a:cubicBezTo>
                    <a:pt x="891" y="6951"/>
                    <a:pt x="2093" y="7428"/>
                    <a:pt x="3302" y="7428"/>
                  </a:cubicBezTo>
                  <a:cubicBezTo>
                    <a:pt x="4369" y="7428"/>
                    <a:pt x="5441" y="7056"/>
                    <a:pt x="6307" y="6298"/>
                  </a:cubicBezTo>
                  <a:cubicBezTo>
                    <a:pt x="8154" y="4675"/>
                    <a:pt x="8377" y="1891"/>
                    <a:pt x="6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4"/>
            <p:cNvSpPr/>
            <p:nvPr/>
          </p:nvSpPr>
          <p:spPr>
            <a:xfrm>
              <a:off x="5345850" y="2279425"/>
              <a:ext cx="33050" cy="9850"/>
            </a:xfrm>
            <a:custGeom>
              <a:avLst/>
              <a:gdLst/>
              <a:ahLst/>
              <a:cxnLst/>
              <a:rect l="l" t="t" r="r" b="b"/>
              <a:pathLst>
                <a:path w="1322" h="394" extrusionOk="0">
                  <a:moveTo>
                    <a:pt x="551" y="1"/>
                  </a:moveTo>
                  <a:cubicBezTo>
                    <a:pt x="250" y="1"/>
                    <a:pt x="18" y="61"/>
                    <a:pt x="10" y="155"/>
                  </a:cubicBezTo>
                  <a:cubicBezTo>
                    <a:pt x="1" y="262"/>
                    <a:pt x="286" y="361"/>
                    <a:pt x="652" y="387"/>
                  </a:cubicBezTo>
                  <a:cubicBezTo>
                    <a:pt x="703" y="391"/>
                    <a:pt x="753" y="393"/>
                    <a:pt x="802" y="393"/>
                  </a:cubicBezTo>
                  <a:cubicBezTo>
                    <a:pt x="1088" y="393"/>
                    <a:pt x="1305" y="329"/>
                    <a:pt x="1312" y="245"/>
                  </a:cubicBezTo>
                  <a:cubicBezTo>
                    <a:pt x="1321" y="138"/>
                    <a:pt x="1036" y="31"/>
                    <a:pt x="670" y="4"/>
                  </a:cubicBezTo>
                  <a:cubicBezTo>
                    <a:pt x="629" y="2"/>
                    <a:pt x="589" y="1"/>
                    <a:pt x="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4"/>
            <p:cNvSpPr/>
            <p:nvPr/>
          </p:nvSpPr>
          <p:spPr>
            <a:xfrm>
              <a:off x="5323100" y="2297800"/>
              <a:ext cx="10750" cy="32575"/>
            </a:xfrm>
            <a:custGeom>
              <a:avLst/>
              <a:gdLst/>
              <a:ahLst/>
              <a:cxnLst/>
              <a:rect l="l" t="t" r="r" b="b"/>
              <a:pathLst>
                <a:path w="430" h="1303" extrusionOk="0">
                  <a:moveTo>
                    <a:pt x="255" y="0"/>
                  </a:moveTo>
                  <a:cubicBezTo>
                    <a:pt x="150" y="0"/>
                    <a:pt x="54" y="282"/>
                    <a:pt x="28" y="643"/>
                  </a:cubicBezTo>
                  <a:cubicBezTo>
                    <a:pt x="1" y="999"/>
                    <a:pt x="72" y="1294"/>
                    <a:pt x="170" y="1303"/>
                  </a:cubicBezTo>
                  <a:cubicBezTo>
                    <a:pt x="172" y="1303"/>
                    <a:pt x="174" y="1303"/>
                    <a:pt x="175" y="1303"/>
                  </a:cubicBezTo>
                  <a:cubicBezTo>
                    <a:pt x="281" y="1303"/>
                    <a:pt x="385" y="1021"/>
                    <a:pt x="411" y="660"/>
                  </a:cubicBezTo>
                  <a:cubicBezTo>
                    <a:pt x="429" y="304"/>
                    <a:pt x="367" y="9"/>
                    <a:pt x="260" y="0"/>
                  </a:cubicBezTo>
                  <a:cubicBezTo>
                    <a:pt x="258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33" name="Google Shape;533;p4"/>
          <p:cNvGrpSpPr/>
          <p:nvPr/>
        </p:nvGrpSpPr>
        <p:grpSpPr>
          <a:xfrm>
            <a:off x="10889188" y="5314121"/>
            <a:ext cx="1150411" cy="1393099"/>
            <a:chOff x="5192425" y="1134275"/>
            <a:chExt cx="714600" cy="865350"/>
          </a:xfrm>
        </p:grpSpPr>
        <p:sp>
          <p:nvSpPr>
            <p:cNvPr id="534" name="Google Shape;534;p4"/>
            <p:cNvSpPr/>
            <p:nvPr/>
          </p:nvSpPr>
          <p:spPr>
            <a:xfrm>
              <a:off x="5207125" y="1134275"/>
              <a:ext cx="699900" cy="865350"/>
            </a:xfrm>
            <a:custGeom>
              <a:avLst/>
              <a:gdLst/>
              <a:ahLst/>
              <a:cxnLst/>
              <a:rect l="l" t="t" r="r" b="b"/>
              <a:pathLst>
                <a:path w="27996" h="34614" extrusionOk="0">
                  <a:moveTo>
                    <a:pt x="15550" y="0"/>
                  </a:moveTo>
                  <a:cubicBezTo>
                    <a:pt x="14738" y="0"/>
                    <a:pt x="14087" y="643"/>
                    <a:pt x="14069" y="1455"/>
                  </a:cubicBezTo>
                  <a:cubicBezTo>
                    <a:pt x="13971" y="5148"/>
                    <a:pt x="13409" y="8136"/>
                    <a:pt x="12892" y="10144"/>
                  </a:cubicBezTo>
                  <a:cubicBezTo>
                    <a:pt x="12883" y="10153"/>
                    <a:pt x="12874" y="10153"/>
                    <a:pt x="12865" y="10153"/>
                  </a:cubicBezTo>
                  <a:cubicBezTo>
                    <a:pt x="12365" y="10153"/>
                    <a:pt x="11866" y="10215"/>
                    <a:pt x="11366" y="10331"/>
                  </a:cubicBezTo>
                  <a:cubicBezTo>
                    <a:pt x="11241" y="10367"/>
                    <a:pt x="11108" y="10402"/>
                    <a:pt x="10974" y="10438"/>
                  </a:cubicBezTo>
                  <a:cubicBezTo>
                    <a:pt x="9109" y="10991"/>
                    <a:pt x="7370" y="12320"/>
                    <a:pt x="6076" y="14194"/>
                  </a:cubicBezTo>
                  <a:cubicBezTo>
                    <a:pt x="6049" y="14229"/>
                    <a:pt x="6023" y="14256"/>
                    <a:pt x="6005" y="14292"/>
                  </a:cubicBezTo>
                  <a:lnTo>
                    <a:pt x="5978" y="14328"/>
                  </a:lnTo>
                  <a:cubicBezTo>
                    <a:pt x="5969" y="14354"/>
                    <a:pt x="5951" y="14381"/>
                    <a:pt x="5933" y="14399"/>
                  </a:cubicBezTo>
                  <a:lnTo>
                    <a:pt x="5916" y="14435"/>
                  </a:lnTo>
                  <a:lnTo>
                    <a:pt x="5835" y="14559"/>
                  </a:lnTo>
                  <a:cubicBezTo>
                    <a:pt x="5817" y="14577"/>
                    <a:pt x="5808" y="14604"/>
                    <a:pt x="5791" y="14631"/>
                  </a:cubicBezTo>
                  <a:lnTo>
                    <a:pt x="5764" y="14675"/>
                  </a:lnTo>
                  <a:cubicBezTo>
                    <a:pt x="5746" y="14702"/>
                    <a:pt x="5693" y="14791"/>
                    <a:pt x="5693" y="14791"/>
                  </a:cubicBezTo>
                  <a:lnTo>
                    <a:pt x="5621" y="14916"/>
                  </a:lnTo>
                  <a:cubicBezTo>
                    <a:pt x="5568" y="14997"/>
                    <a:pt x="5523" y="15086"/>
                    <a:pt x="5469" y="15166"/>
                  </a:cubicBezTo>
                  <a:lnTo>
                    <a:pt x="5461" y="15193"/>
                  </a:lnTo>
                  <a:cubicBezTo>
                    <a:pt x="5461" y="15193"/>
                    <a:pt x="5416" y="15273"/>
                    <a:pt x="5398" y="15309"/>
                  </a:cubicBezTo>
                  <a:lnTo>
                    <a:pt x="5318" y="15443"/>
                  </a:lnTo>
                  <a:cubicBezTo>
                    <a:pt x="5318" y="15443"/>
                    <a:pt x="5264" y="15550"/>
                    <a:pt x="5246" y="15585"/>
                  </a:cubicBezTo>
                  <a:cubicBezTo>
                    <a:pt x="5246" y="15585"/>
                    <a:pt x="5184" y="15701"/>
                    <a:pt x="5166" y="15737"/>
                  </a:cubicBezTo>
                  <a:lnTo>
                    <a:pt x="5077" y="15924"/>
                  </a:lnTo>
                  <a:cubicBezTo>
                    <a:pt x="4997" y="16076"/>
                    <a:pt x="4916" y="16237"/>
                    <a:pt x="4836" y="16397"/>
                  </a:cubicBezTo>
                  <a:cubicBezTo>
                    <a:pt x="4836" y="16397"/>
                    <a:pt x="4783" y="16513"/>
                    <a:pt x="4756" y="16567"/>
                  </a:cubicBezTo>
                  <a:cubicBezTo>
                    <a:pt x="4756" y="16567"/>
                    <a:pt x="4702" y="16683"/>
                    <a:pt x="4676" y="16736"/>
                  </a:cubicBezTo>
                  <a:lnTo>
                    <a:pt x="4586" y="16932"/>
                  </a:lnTo>
                  <a:cubicBezTo>
                    <a:pt x="4452" y="17218"/>
                    <a:pt x="4310" y="17521"/>
                    <a:pt x="4176" y="17842"/>
                  </a:cubicBezTo>
                  <a:cubicBezTo>
                    <a:pt x="4176" y="17842"/>
                    <a:pt x="4087" y="18039"/>
                    <a:pt x="4087" y="18048"/>
                  </a:cubicBezTo>
                  <a:cubicBezTo>
                    <a:pt x="3757" y="18797"/>
                    <a:pt x="3427" y="19609"/>
                    <a:pt x="3105" y="20456"/>
                  </a:cubicBezTo>
                  <a:cubicBezTo>
                    <a:pt x="3105" y="20456"/>
                    <a:pt x="3105" y="20456"/>
                    <a:pt x="3105" y="20465"/>
                  </a:cubicBezTo>
                  <a:cubicBezTo>
                    <a:pt x="3043" y="20608"/>
                    <a:pt x="2989" y="20760"/>
                    <a:pt x="2927" y="20911"/>
                  </a:cubicBezTo>
                  <a:lnTo>
                    <a:pt x="2918" y="20938"/>
                  </a:lnTo>
                  <a:cubicBezTo>
                    <a:pt x="2865" y="21090"/>
                    <a:pt x="2811" y="21232"/>
                    <a:pt x="2757" y="21384"/>
                  </a:cubicBezTo>
                  <a:lnTo>
                    <a:pt x="2749" y="21402"/>
                  </a:lnTo>
                  <a:cubicBezTo>
                    <a:pt x="2695" y="21554"/>
                    <a:pt x="2633" y="21705"/>
                    <a:pt x="2579" y="21866"/>
                  </a:cubicBezTo>
                  <a:lnTo>
                    <a:pt x="2579" y="21875"/>
                  </a:lnTo>
                  <a:cubicBezTo>
                    <a:pt x="2517" y="22026"/>
                    <a:pt x="2463" y="22178"/>
                    <a:pt x="2410" y="22339"/>
                  </a:cubicBezTo>
                  <a:lnTo>
                    <a:pt x="2401" y="22356"/>
                  </a:lnTo>
                  <a:cubicBezTo>
                    <a:pt x="2294" y="22669"/>
                    <a:pt x="2187" y="22981"/>
                    <a:pt x="2079" y="23302"/>
                  </a:cubicBezTo>
                  <a:lnTo>
                    <a:pt x="2071" y="23329"/>
                  </a:lnTo>
                  <a:cubicBezTo>
                    <a:pt x="1964" y="23641"/>
                    <a:pt x="1856" y="23953"/>
                    <a:pt x="1758" y="24266"/>
                  </a:cubicBezTo>
                  <a:lnTo>
                    <a:pt x="1749" y="24292"/>
                  </a:lnTo>
                  <a:cubicBezTo>
                    <a:pt x="1705" y="24444"/>
                    <a:pt x="1651" y="24596"/>
                    <a:pt x="1607" y="24756"/>
                  </a:cubicBezTo>
                  <a:cubicBezTo>
                    <a:pt x="1607" y="24756"/>
                    <a:pt x="1598" y="24765"/>
                    <a:pt x="1598" y="24765"/>
                  </a:cubicBezTo>
                  <a:cubicBezTo>
                    <a:pt x="1553" y="24917"/>
                    <a:pt x="1509" y="25077"/>
                    <a:pt x="1455" y="25229"/>
                  </a:cubicBezTo>
                  <a:lnTo>
                    <a:pt x="1455" y="25247"/>
                  </a:lnTo>
                  <a:cubicBezTo>
                    <a:pt x="1401" y="25399"/>
                    <a:pt x="1357" y="25550"/>
                    <a:pt x="1312" y="25702"/>
                  </a:cubicBezTo>
                  <a:lnTo>
                    <a:pt x="1312" y="25720"/>
                  </a:lnTo>
                  <a:cubicBezTo>
                    <a:pt x="1259" y="25880"/>
                    <a:pt x="1214" y="26032"/>
                    <a:pt x="1178" y="26175"/>
                  </a:cubicBezTo>
                  <a:lnTo>
                    <a:pt x="1170" y="26192"/>
                  </a:lnTo>
                  <a:cubicBezTo>
                    <a:pt x="1125" y="26344"/>
                    <a:pt x="1089" y="26496"/>
                    <a:pt x="1045" y="26639"/>
                  </a:cubicBezTo>
                  <a:lnTo>
                    <a:pt x="1036" y="26665"/>
                  </a:lnTo>
                  <a:cubicBezTo>
                    <a:pt x="955" y="26969"/>
                    <a:pt x="875" y="27263"/>
                    <a:pt x="795" y="27557"/>
                  </a:cubicBezTo>
                  <a:lnTo>
                    <a:pt x="795" y="27584"/>
                  </a:lnTo>
                  <a:cubicBezTo>
                    <a:pt x="732" y="27825"/>
                    <a:pt x="670" y="28057"/>
                    <a:pt x="616" y="28280"/>
                  </a:cubicBezTo>
                  <a:lnTo>
                    <a:pt x="608" y="28316"/>
                  </a:lnTo>
                  <a:cubicBezTo>
                    <a:pt x="563" y="28503"/>
                    <a:pt x="518" y="28681"/>
                    <a:pt x="483" y="28842"/>
                  </a:cubicBezTo>
                  <a:cubicBezTo>
                    <a:pt x="483" y="28851"/>
                    <a:pt x="483" y="28860"/>
                    <a:pt x="483" y="28860"/>
                  </a:cubicBezTo>
                  <a:cubicBezTo>
                    <a:pt x="447" y="29020"/>
                    <a:pt x="411" y="29181"/>
                    <a:pt x="376" y="29342"/>
                  </a:cubicBezTo>
                  <a:lnTo>
                    <a:pt x="376" y="29351"/>
                  </a:lnTo>
                  <a:cubicBezTo>
                    <a:pt x="331" y="29565"/>
                    <a:pt x="295" y="29770"/>
                    <a:pt x="251" y="29966"/>
                  </a:cubicBezTo>
                  <a:cubicBezTo>
                    <a:pt x="251" y="29966"/>
                    <a:pt x="251" y="29984"/>
                    <a:pt x="251" y="29984"/>
                  </a:cubicBezTo>
                  <a:cubicBezTo>
                    <a:pt x="242" y="30046"/>
                    <a:pt x="233" y="30109"/>
                    <a:pt x="224" y="30162"/>
                  </a:cubicBezTo>
                  <a:lnTo>
                    <a:pt x="215" y="30189"/>
                  </a:lnTo>
                  <a:cubicBezTo>
                    <a:pt x="179" y="30385"/>
                    <a:pt x="153" y="30573"/>
                    <a:pt x="126" y="30760"/>
                  </a:cubicBezTo>
                  <a:lnTo>
                    <a:pt x="126" y="30778"/>
                  </a:lnTo>
                  <a:cubicBezTo>
                    <a:pt x="117" y="30840"/>
                    <a:pt x="108" y="30894"/>
                    <a:pt x="99" y="30947"/>
                  </a:cubicBezTo>
                  <a:lnTo>
                    <a:pt x="99" y="30965"/>
                  </a:lnTo>
                  <a:cubicBezTo>
                    <a:pt x="81" y="31081"/>
                    <a:pt x="72" y="31197"/>
                    <a:pt x="54" y="31322"/>
                  </a:cubicBezTo>
                  <a:lnTo>
                    <a:pt x="54" y="31340"/>
                  </a:lnTo>
                  <a:cubicBezTo>
                    <a:pt x="46" y="31384"/>
                    <a:pt x="46" y="31438"/>
                    <a:pt x="37" y="31483"/>
                  </a:cubicBezTo>
                  <a:lnTo>
                    <a:pt x="37" y="31518"/>
                  </a:lnTo>
                  <a:cubicBezTo>
                    <a:pt x="37" y="31563"/>
                    <a:pt x="28" y="31616"/>
                    <a:pt x="28" y="31661"/>
                  </a:cubicBezTo>
                  <a:cubicBezTo>
                    <a:pt x="28" y="31661"/>
                    <a:pt x="28" y="31679"/>
                    <a:pt x="28" y="31679"/>
                  </a:cubicBezTo>
                  <a:cubicBezTo>
                    <a:pt x="19" y="31786"/>
                    <a:pt x="10" y="31893"/>
                    <a:pt x="1" y="31991"/>
                  </a:cubicBezTo>
                  <a:lnTo>
                    <a:pt x="1" y="32027"/>
                  </a:lnTo>
                  <a:cubicBezTo>
                    <a:pt x="1" y="32071"/>
                    <a:pt x="1" y="32107"/>
                    <a:pt x="1" y="32152"/>
                  </a:cubicBezTo>
                  <a:lnTo>
                    <a:pt x="1" y="32187"/>
                  </a:lnTo>
                  <a:cubicBezTo>
                    <a:pt x="1" y="32232"/>
                    <a:pt x="1" y="32277"/>
                    <a:pt x="1" y="32312"/>
                  </a:cubicBezTo>
                  <a:lnTo>
                    <a:pt x="1" y="32330"/>
                  </a:lnTo>
                  <a:cubicBezTo>
                    <a:pt x="1" y="32384"/>
                    <a:pt x="1" y="32428"/>
                    <a:pt x="1" y="32482"/>
                  </a:cubicBezTo>
                  <a:lnTo>
                    <a:pt x="1" y="32500"/>
                  </a:lnTo>
                  <a:cubicBezTo>
                    <a:pt x="1" y="32535"/>
                    <a:pt x="1" y="32580"/>
                    <a:pt x="10" y="32625"/>
                  </a:cubicBezTo>
                  <a:lnTo>
                    <a:pt x="10" y="32651"/>
                  </a:lnTo>
                  <a:cubicBezTo>
                    <a:pt x="10" y="32687"/>
                    <a:pt x="10" y="32723"/>
                    <a:pt x="19" y="32758"/>
                  </a:cubicBezTo>
                  <a:lnTo>
                    <a:pt x="19" y="32794"/>
                  </a:lnTo>
                  <a:cubicBezTo>
                    <a:pt x="28" y="32883"/>
                    <a:pt x="37" y="32972"/>
                    <a:pt x="46" y="33053"/>
                  </a:cubicBezTo>
                  <a:lnTo>
                    <a:pt x="54" y="33088"/>
                  </a:lnTo>
                  <a:cubicBezTo>
                    <a:pt x="63" y="33124"/>
                    <a:pt x="63" y="33151"/>
                    <a:pt x="72" y="33187"/>
                  </a:cubicBezTo>
                  <a:lnTo>
                    <a:pt x="81" y="33222"/>
                  </a:lnTo>
                  <a:cubicBezTo>
                    <a:pt x="90" y="33258"/>
                    <a:pt x="90" y="33294"/>
                    <a:pt x="99" y="33320"/>
                  </a:cubicBezTo>
                  <a:lnTo>
                    <a:pt x="108" y="33356"/>
                  </a:lnTo>
                  <a:cubicBezTo>
                    <a:pt x="117" y="33392"/>
                    <a:pt x="135" y="33436"/>
                    <a:pt x="144" y="33472"/>
                  </a:cubicBezTo>
                  <a:cubicBezTo>
                    <a:pt x="144" y="33481"/>
                    <a:pt x="153" y="33490"/>
                    <a:pt x="153" y="33499"/>
                  </a:cubicBezTo>
                  <a:cubicBezTo>
                    <a:pt x="161" y="33534"/>
                    <a:pt x="170" y="33570"/>
                    <a:pt x="188" y="33597"/>
                  </a:cubicBezTo>
                  <a:cubicBezTo>
                    <a:pt x="188" y="33615"/>
                    <a:pt x="197" y="33624"/>
                    <a:pt x="197" y="33633"/>
                  </a:cubicBezTo>
                  <a:cubicBezTo>
                    <a:pt x="215" y="33668"/>
                    <a:pt x="224" y="33695"/>
                    <a:pt x="233" y="33722"/>
                  </a:cubicBezTo>
                  <a:cubicBezTo>
                    <a:pt x="242" y="33731"/>
                    <a:pt x="251" y="33749"/>
                    <a:pt x="251" y="33757"/>
                  </a:cubicBezTo>
                  <a:cubicBezTo>
                    <a:pt x="269" y="33793"/>
                    <a:pt x="286" y="33820"/>
                    <a:pt x="304" y="33847"/>
                  </a:cubicBezTo>
                  <a:cubicBezTo>
                    <a:pt x="304" y="33865"/>
                    <a:pt x="313" y="33873"/>
                    <a:pt x="322" y="33882"/>
                  </a:cubicBezTo>
                  <a:cubicBezTo>
                    <a:pt x="340" y="33918"/>
                    <a:pt x="367" y="33963"/>
                    <a:pt x="393" y="33998"/>
                  </a:cubicBezTo>
                  <a:cubicBezTo>
                    <a:pt x="402" y="34007"/>
                    <a:pt x="411" y="34025"/>
                    <a:pt x="420" y="34034"/>
                  </a:cubicBezTo>
                  <a:cubicBezTo>
                    <a:pt x="438" y="34061"/>
                    <a:pt x="456" y="34088"/>
                    <a:pt x="483" y="34114"/>
                  </a:cubicBezTo>
                  <a:cubicBezTo>
                    <a:pt x="492" y="34123"/>
                    <a:pt x="509" y="34141"/>
                    <a:pt x="518" y="34150"/>
                  </a:cubicBezTo>
                  <a:cubicBezTo>
                    <a:pt x="536" y="34177"/>
                    <a:pt x="563" y="34204"/>
                    <a:pt x="590" y="34221"/>
                  </a:cubicBezTo>
                  <a:cubicBezTo>
                    <a:pt x="590" y="34221"/>
                    <a:pt x="590" y="34221"/>
                    <a:pt x="590" y="34230"/>
                  </a:cubicBezTo>
                  <a:cubicBezTo>
                    <a:pt x="599" y="34239"/>
                    <a:pt x="616" y="34248"/>
                    <a:pt x="625" y="34257"/>
                  </a:cubicBezTo>
                  <a:cubicBezTo>
                    <a:pt x="661" y="34293"/>
                    <a:pt x="706" y="34320"/>
                    <a:pt x="741" y="34355"/>
                  </a:cubicBezTo>
                  <a:lnTo>
                    <a:pt x="750" y="34355"/>
                  </a:lnTo>
                  <a:cubicBezTo>
                    <a:pt x="786" y="34382"/>
                    <a:pt x="822" y="34400"/>
                    <a:pt x="857" y="34427"/>
                  </a:cubicBezTo>
                  <a:cubicBezTo>
                    <a:pt x="875" y="34435"/>
                    <a:pt x="893" y="34444"/>
                    <a:pt x="902" y="34444"/>
                  </a:cubicBezTo>
                  <a:cubicBezTo>
                    <a:pt x="929" y="34462"/>
                    <a:pt x="947" y="34471"/>
                    <a:pt x="973" y="34480"/>
                  </a:cubicBezTo>
                  <a:lnTo>
                    <a:pt x="982" y="34480"/>
                  </a:lnTo>
                  <a:cubicBezTo>
                    <a:pt x="991" y="34489"/>
                    <a:pt x="1009" y="34498"/>
                    <a:pt x="1027" y="34498"/>
                  </a:cubicBezTo>
                  <a:cubicBezTo>
                    <a:pt x="1045" y="34507"/>
                    <a:pt x="1071" y="34516"/>
                    <a:pt x="1089" y="34525"/>
                  </a:cubicBezTo>
                  <a:cubicBezTo>
                    <a:pt x="1107" y="34534"/>
                    <a:pt x="1125" y="34534"/>
                    <a:pt x="1143" y="34543"/>
                  </a:cubicBezTo>
                  <a:cubicBezTo>
                    <a:pt x="1161" y="34551"/>
                    <a:pt x="1187" y="34551"/>
                    <a:pt x="1205" y="34560"/>
                  </a:cubicBezTo>
                  <a:cubicBezTo>
                    <a:pt x="1223" y="34569"/>
                    <a:pt x="1241" y="34569"/>
                    <a:pt x="1268" y="34578"/>
                  </a:cubicBezTo>
                  <a:cubicBezTo>
                    <a:pt x="1286" y="34578"/>
                    <a:pt x="1303" y="34587"/>
                    <a:pt x="1321" y="34587"/>
                  </a:cubicBezTo>
                  <a:cubicBezTo>
                    <a:pt x="1339" y="34587"/>
                    <a:pt x="1357" y="34587"/>
                    <a:pt x="1375" y="34596"/>
                  </a:cubicBezTo>
                  <a:lnTo>
                    <a:pt x="1384" y="34596"/>
                  </a:lnTo>
                  <a:cubicBezTo>
                    <a:pt x="1401" y="34596"/>
                    <a:pt x="1419" y="34596"/>
                    <a:pt x="1446" y="34605"/>
                  </a:cubicBezTo>
                  <a:lnTo>
                    <a:pt x="1500" y="34605"/>
                  </a:lnTo>
                  <a:cubicBezTo>
                    <a:pt x="1517" y="34605"/>
                    <a:pt x="1535" y="34614"/>
                    <a:pt x="1553" y="34614"/>
                  </a:cubicBezTo>
                  <a:lnTo>
                    <a:pt x="1776" y="34614"/>
                  </a:lnTo>
                  <a:cubicBezTo>
                    <a:pt x="1785" y="34605"/>
                    <a:pt x="1830" y="34605"/>
                    <a:pt x="1830" y="34605"/>
                  </a:cubicBezTo>
                  <a:lnTo>
                    <a:pt x="1883" y="34605"/>
                  </a:lnTo>
                  <a:cubicBezTo>
                    <a:pt x="1892" y="34596"/>
                    <a:pt x="1910" y="34596"/>
                    <a:pt x="1928" y="34596"/>
                  </a:cubicBezTo>
                  <a:cubicBezTo>
                    <a:pt x="1946" y="34596"/>
                    <a:pt x="1964" y="34596"/>
                    <a:pt x="1981" y="34587"/>
                  </a:cubicBezTo>
                  <a:cubicBezTo>
                    <a:pt x="1999" y="34587"/>
                    <a:pt x="2017" y="34587"/>
                    <a:pt x="2035" y="34578"/>
                  </a:cubicBezTo>
                  <a:cubicBezTo>
                    <a:pt x="2053" y="34578"/>
                    <a:pt x="2071" y="34578"/>
                    <a:pt x="2088" y="34569"/>
                  </a:cubicBezTo>
                  <a:cubicBezTo>
                    <a:pt x="2106" y="34569"/>
                    <a:pt x="2124" y="34569"/>
                    <a:pt x="2151" y="34560"/>
                  </a:cubicBezTo>
                  <a:cubicBezTo>
                    <a:pt x="2160" y="34560"/>
                    <a:pt x="2178" y="34560"/>
                    <a:pt x="2204" y="34551"/>
                  </a:cubicBezTo>
                  <a:cubicBezTo>
                    <a:pt x="2213" y="34551"/>
                    <a:pt x="2231" y="34543"/>
                    <a:pt x="2258" y="34543"/>
                  </a:cubicBezTo>
                  <a:cubicBezTo>
                    <a:pt x="2267" y="34534"/>
                    <a:pt x="2285" y="34534"/>
                    <a:pt x="2311" y="34525"/>
                  </a:cubicBezTo>
                  <a:lnTo>
                    <a:pt x="2356" y="34516"/>
                  </a:lnTo>
                  <a:cubicBezTo>
                    <a:pt x="2383" y="34507"/>
                    <a:pt x="2401" y="34507"/>
                    <a:pt x="2418" y="34498"/>
                  </a:cubicBezTo>
                  <a:cubicBezTo>
                    <a:pt x="2436" y="34498"/>
                    <a:pt x="2445" y="34489"/>
                    <a:pt x="2472" y="34489"/>
                  </a:cubicBezTo>
                  <a:cubicBezTo>
                    <a:pt x="2490" y="34480"/>
                    <a:pt x="2508" y="34480"/>
                    <a:pt x="2526" y="34471"/>
                  </a:cubicBezTo>
                  <a:cubicBezTo>
                    <a:pt x="2543" y="34462"/>
                    <a:pt x="2561" y="34462"/>
                    <a:pt x="2579" y="34453"/>
                  </a:cubicBezTo>
                  <a:cubicBezTo>
                    <a:pt x="2597" y="34444"/>
                    <a:pt x="2615" y="34444"/>
                    <a:pt x="2633" y="34435"/>
                  </a:cubicBezTo>
                  <a:cubicBezTo>
                    <a:pt x="2650" y="34435"/>
                    <a:pt x="2668" y="34427"/>
                    <a:pt x="2686" y="34418"/>
                  </a:cubicBezTo>
                  <a:lnTo>
                    <a:pt x="2740" y="34400"/>
                  </a:lnTo>
                  <a:lnTo>
                    <a:pt x="2802" y="34382"/>
                  </a:lnTo>
                  <a:lnTo>
                    <a:pt x="2847" y="34364"/>
                  </a:lnTo>
                  <a:lnTo>
                    <a:pt x="2909" y="34337"/>
                  </a:lnTo>
                  <a:lnTo>
                    <a:pt x="3025" y="34293"/>
                  </a:lnTo>
                  <a:lnTo>
                    <a:pt x="3141" y="34248"/>
                  </a:lnTo>
                  <a:lnTo>
                    <a:pt x="3257" y="34204"/>
                  </a:lnTo>
                  <a:lnTo>
                    <a:pt x="3382" y="34150"/>
                  </a:lnTo>
                  <a:cubicBezTo>
                    <a:pt x="3382" y="34150"/>
                    <a:pt x="3471" y="34105"/>
                    <a:pt x="3498" y="34096"/>
                  </a:cubicBezTo>
                  <a:lnTo>
                    <a:pt x="3614" y="34043"/>
                  </a:lnTo>
                  <a:lnTo>
                    <a:pt x="3739" y="33981"/>
                  </a:lnTo>
                  <a:lnTo>
                    <a:pt x="3774" y="33963"/>
                  </a:lnTo>
                  <a:cubicBezTo>
                    <a:pt x="3917" y="33891"/>
                    <a:pt x="4060" y="33820"/>
                    <a:pt x="4212" y="33740"/>
                  </a:cubicBezTo>
                  <a:lnTo>
                    <a:pt x="4310" y="33686"/>
                  </a:lnTo>
                  <a:lnTo>
                    <a:pt x="4452" y="33606"/>
                  </a:lnTo>
                  <a:lnTo>
                    <a:pt x="4577" y="33534"/>
                  </a:lnTo>
                  <a:lnTo>
                    <a:pt x="4693" y="33472"/>
                  </a:lnTo>
                  <a:lnTo>
                    <a:pt x="4907" y="33347"/>
                  </a:lnTo>
                  <a:lnTo>
                    <a:pt x="5041" y="33267"/>
                  </a:lnTo>
                  <a:lnTo>
                    <a:pt x="5130" y="33213"/>
                  </a:lnTo>
                  <a:lnTo>
                    <a:pt x="5273" y="33124"/>
                  </a:lnTo>
                  <a:lnTo>
                    <a:pt x="5407" y="33044"/>
                  </a:lnTo>
                  <a:lnTo>
                    <a:pt x="5559" y="32946"/>
                  </a:lnTo>
                  <a:lnTo>
                    <a:pt x="5693" y="32856"/>
                  </a:lnTo>
                  <a:lnTo>
                    <a:pt x="5844" y="32767"/>
                  </a:lnTo>
                  <a:lnTo>
                    <a:pt x="5987" y="32669"/>
                  </a:lnTo>
                  <a:lnTo>
                    <a:pt x="6130" y="32580"/>
                  </a:lnTo>
                  <a:lnTo>
                    <a:pt x="6281" y="32482"/>
                  </a:lnTo>
                  <a:lnTo>
                    <a:pt x="6433" y="32375"/>
                  </a:lnTo>
                  <a:lnTo>
                    <a:pt x="6585" y="32277"/>
                  </a:lnTo>
                  <a:lnTo>
                    <a:pt x="6736" y="32170"/>
                  </a:lnTo>
                  <a:lnTo>
                    <a:pt x="6879" y="32071"/>
                  </a:lnTo>
                  <a:cubicBezTo>
                    <a:pt x="6879" y="32071"/>
                    <a:pt x="6995" y="31991"/>
                    <a:pt x="7031" y="31964"/>
                  </a:cubicBezTo>
                  <a:lnTo>
                    <a:pt x="7191" y="31848"/>
                  </a:lnTo>
                  <a:cubicBezTo>
                    <a:pt x="7191" y="31848"/>
                    <a:pt x="7352" y="31741"/>
                    <a:pt x="7352" y="31741"/>
                  </a:cubicBezTo>
                  <a:cubicBezTo>
                    <a:pt x="8030" y="31260"/>
                    <a:pt x="8744" y="30724"/>
                    <a:pt x="9475" y="30153"/>
                  </a:cubicBezTo>
                  <a:cubicBezTo>
                    <a:pt x="9475" y="30153"/>
                    <a:pt x="9493" y="30144"/>
                    <a:pt x="9493" y="30144"/>
                  </a:cubicBezTo>
                  <a:cubicBezTo>
                    <a:pt x="9939" y="29788"/>
                    <a:pt x="10394" y="29431"/>
                    <a:pt x="10840" y="29056"/>
                  </a:cubicBezTo>
                  <a:lnTo>
                    <a:pt x="10849" y="29056"/>
                  </a:lnTo>
                  <a:cubicBezTo>
                    <a:pt x="10947" y="28967"/>
                    <a:pt x="11045" y="28887"/>
                    <a:pt x="11143" y="28806"/>
                  </a:cubicBezTo>
                  <a:lnTo>
                    <a:pt x="11161" y="28797"/>
                  </a:lnTo>
                  <a:cubicBezTo>
                    <a:pt x="11250" y="28717"/>
                    <a:pt x="11348" y="28637"/>
                    <a:pt x="11438" y="28557"/>
                  </a:cubicBezTo>
                  <a:lnTo>
                    <a:pt x="11464" y="28539"/>
                  </a:lnTo>
                  <a:cubicBezTo>
                    <a:pt x="11563" y="28458"/>
                    <a:pt x="11652" y="28378"/>
                    <a:pt x="11750" y="28298"/>
                  </a:cubicBezTo>
                  <a:lnTo>
                    <a:pt x="11777" y="28280"/>
                  </a:lnTo>
                  <a:cubicBezTo>
                    <a:pt x="11866" y="28200"/>
                    <a:pt x="11955" y="28119"/>
                    <a:pt x="12053" y="28039"/>
                  </a:cubicBezTo>
                  <a:lnTo>
                    <a:pt x="12071" y="28021"/>
                  </a:lnTo>
                  <a:cubicBezTo>
                    <a:pt x="12169" y="27941"/>
                    <a:pt x="12258" y="27861"/>
                    <a:pt x="12348" y="27789"/>
                  </a:cubicBezTo>
                  <a:lnTo>
                    <a:pt x="12374" y="27763"/>
                  </a:lnTo>
                  <a:cubicBezTo>
                    <a:pt x="12464" y="27682"/>
                    <a:pt x="12553" y="27602"/>
                    <a:pt x="12651" y="27531"/>
                  </a:cubicBezTo>
                  <a:lnTo>
                    <a:pt x="12660" y="27513"/>
                  </a:lnTo>
                  <a:cubicBezTo>
                    <a:pt x="12758" y="27432"/>
                    <a:pt x="12847" y="27343"/>
                    <a:pt x="12936" y="27272"/>
                  </a:cubicBezTo>
                  <a:cubicBezTo>
                    <a:pt x="12945" y="27263"/>
                    <a:pt x="12945" y="27263"/>
                    <a:pt x="12954" y="27254"/>
                  </a:cubicBezTo>
                  <a:cubicBezTo>
                    <a:pt x="13240" y="27004"/>
                    <a:pt x="13516" y="26754"/>
                    <a:pt x="13793" y="26505"/>
                  </a:cubicBezTo>
                  <a:lnTo>
                    <a:pt x="13793" y="26496"/>
                  </a:lnTo>
                  <a:cubicBezTo>
                    <a:pt x="13882" y="26415"/>
                    <a:pt x="13971" y="26335"/>
                    <a:pt x="14052" y="26255"/>
                  </a:cubicBezTo>
                  <a:lnTo>
                    <a:pt x="14078" y="26237"/>
                  </a:lnTo>
                  <a:cubicBezTo>
                    <a:pt x="14159" y="26166"/>
                    <a:pt x="14239" y="26085"/>
                    <a:pt x="14319" y="26014"/>
                  </a:cubicBezTo>
                  <a:lnTo>
                    <a:pt x="14346" y="25987"/>
                  </a:lnTo>
                  <a:cubicBezTo>
                    <a:pt x="14426" y="25907"/>
                    <a:pt x="14507" y="25836"/>
                    <a:pt x="14587" y="25764"/>
                  </a:cubicBezTo>
                  <a:lnTo>
                    <a:pt x="14614" y="25738"/>
                  </a:lnTo>
                  <a:cubicBezTo>
                    <a:pt x="14685" y="25657"/>
                    <a:pt x="14765" y="25586"/>
                    <a:pt x="14846" y="25514"/>
                  </a:cubicBezTo>
                  <a:lnTo>
                    <a:pt x="14872" y="25488"/>
                  </a:lnTo>
                  <a:cubicBezTo>
                    <a:pt x="14944" y="25416"/>
                    <a:pt x="15024" y="25345"/>
                    <a:pt x="15095" y="25274"/>
                  </a:cubicBezTo>
                  <a:lnTo>
                    <a:pt x="15122" y="25247"/>
                  </a:lnTo>
                  <a:cubicBezTo>
                    <a:pt x="15193" y="25175"/>
                    <a:pt x="15265" y="25095"/>
                    <a:pt x="15336" y="25033"/>
                  </a:cubicBezTo>
                  <a:lnTo>
                    <a:pt x="15363" y="25006"/>
                  </a:lnTo>
                  <a:cubicBezTo>
                    <a:pt x="15434" y="24935"/>
                    <a:pt x="15506" y="24863"/>
                    <a:pt x="15586" y="24783"/>
                  </a:cubicBezTo>
                  <a:lnTo>
                    <a:pt x="15595" y="24774"/>
                  </a:lnTo>
                  <a:cubicBezTo>
                    <a:pt x="15666" y="24694"/>
                    <a:pt x="15747" y="24622"/>
                    <a:pt x="15818" y="24551"/>
                  </a:cubicBezTo>
                  <a:lnTo>
                    <a:pt x="15818" y="24542"/>
                  </a:lnTo>
                  <a:cubicBezTo>
                    <a:pt x="15970" y="24390"/>
                    <a:pt x="16112" y="24248"/>
                    <a:pt x="16246" y="24105"/>
                  </a:cubicBezTo>
                  <a:lnTo>
                    <a:pt x="16255" y="24087"/>
                  </a:lnTo>
                  <a:cubicBezTo>
                    <a:pt x="16317" y="24025"/>
                    <a:pt x="16380" y="23953"/>
                    <a:pt x="16442" y="23891"/>
                  </a:cubicBezTo>
                  <a:lnTo>
                    <a:pt x="16460" y="23864"/>
                  </a:lnTo>
                  <a:cubicBezTo>
                    <a:pt x="16523" y="23802"/>
                    <a:pt x="16585" y="23739"/>
                    <a:pt x="16639" y="23668"/>
                  </a:cubicBezTo>
                  <a:lnTo>
                    <a:pt x="16665" y="23650"/>
                  </a:lnTo>
                  <a:cubicBezTo>
                    <a:pt x="16719" y="23588"/>
                    <a:pt x="16772" y="23525"/>
                    <a:pt x="16826" y="23463"/>
                  </a:cubicBezTo>
                  <a:lnTo>
                    <a:pt x="16853" y="23436"/>
                  </a:lnTo>
                  <a:cubicBezTo>
                    <a:pt x="16906" y="23373"/>
                    <a:pt x="16960" y="23311"/>
                    <a:pt x="17004" y="23257"/>
                  </a:cubicBezTo>
                  <a:lnTo>
                    <a:pt x="17031" y="23231"/>
                  </a:lnTo>
                  <a:cubicBezTo>
                    <a:pt x="17085" y="23168"/>
                    <a:pt x="17129" y="23106"/>
                    <a:pt x="17183" y="23052"/>
                  </a:cubicBezTo>
                  <a:lnTo>
                    <a:pt x="17201" y="23026"/>
                  </a:lnTo>
                  <a:cubicBezTo>
                    <a:pt x="17245" y="22963"/>
                    <a:pt x="17290" y="22910"/>
                    <a:pt x="17343" y="22847"/>
                  </a:cubicBezTo>
                  <a:lnTo>
                    <a:pt x="17361" y="22829"/>
                  </a:lnTo>
                  <a:cubicBezTo>
                    <a:pt x="17406" y="22776"/>
                    <a:pt x="17450" y="22713"/>
                    <a:pt x="17495" y="22660"/>
                  </a:cubicBezTo>
                  <a:lnTo>
                    <a:pt x="17504" y="22642"/>
                  </a:lnTo>
                  <a:cubicBezTo>
                    <a:pt x="17549" y="22579"/>
                    <a:pt x="17593" y="22526"/>
                    <a:pt x="17629" y="22472"/>
                  </a:cubicBezTo>
                  <a:lnTo>
                    <a:pt x="17638" y="22463"/>
                  </a:lnTo>
                  <a:cubicBezTo>
                    <a:pt x="17682" y="22401"/>
                    <a:pt x="17727" y="22348"/>
                    <a:pt x="17763" y="22285"/>
                  </a:cubicBezTo>
                  <a:cubicBezTo>
                    <a:pt x="17807" y="22232"/>
                    <a:pt x="17843" y="22169"/>
                    <a:pt x="17879" y="22116"/>
                  </a:cubicBezTo>
                  <a:cubicBezTo>
                    <a:pt x="17888" y="22098"/>
                    <a:pt x="17923" y="22053"/>
                    <a:pt x="17923" y="22053"/>
                  </a:cubicBezTo>
                  <a:cubicBezTo>
                    <a:pt x="17941" y="22017"/>
                    <a:pt x="17968" y="21982"/>
                    <a:pt x="17995" y="21937"/>
                  </a:cubicBezTo>
                  <a:cubicBezTo>
                    <a:pt x="18004" y="21919"/>
                    <a:pt x="18039" y="21866"/>
                    <a:pt x="18039" y="21866"/>
                  </a:cubicBezTo>
                  <a:cubicBezTo>
                    <a:pt x="18066" y="21830"/>
                    <a:pt x="18084" y="21803"/>
                    <a:pt x="18102" y="21768"/>
                  </a:cubicBezTo>
                  <a:cubicBezTo>
                    <a:pt x="18120" y="21741"/>
                    <a:pt x="18137" y="21714"/>
                    <a:pt x="18155" y="21687"/>
                  </a:cubicBezTo>
                  <a:cubicBezTo>
                    <a:pt x="18173" y="21652"/>
                    <a:pt x="18191" y="21625"/>
                    <a:pt x="18209" y="21589"/>
                  </a:cubicBezTo>
                  <a:cubicBezTo>
                    <a:pt x="18227" y="21562"/>
                    <a:pt x="18244" y="21536"/>
                    <a:pt x="18262" y="21500"/>
                  </a:cubicBezTo>
                  <a:cubicBezTo>
                    <a:pt x="18280" y="21473"/>
                    <a:pt x="18289" y="21447"/>
                    <a:pt x="18307" y="21420"/>
                  </a:cubicBezTo>
                  <a:cubicBezTo>
                    <a:pt x="18325" y="21384"/>
                    <a:pt x="18343" y="21357"/>
                    <a:pt x="18360" y="21322"/>
                  </a:cubicBezTo>
                  <a:cubicBezTo>
                    <a:pt x="18378" y="21304"/>
                    <a:pt x="18387" y="21277"/>
                    <a:pt x="18405" y="21250"/>
                  </a:cubicBezTo>
                  <a:cubicBezTo>
                    <a:pt x="18423" y="21215"/>
                    <a:pt x="18441" y="21179"/>
                    <a:pt x="18459" y="21143"/>
                  </a:cubicBezTo>
                  <a:cubicBezTo>
                    <a:pt x="18467" y="21125"/>
                    <a:pt x="18494" y="21081"/>
                    <a:pt x="18494" y="21081"/>
                  </a:cubicBezTo>
                  <a:cubicBezTo>
                    <a:pt x="18512" y="21045"/>
                    <a:pt x="18530" y="21009"/>
                    <a:pt x="18557" y="20965"/>
                  </a:cubicBezTo>
                  <a:lnTo>
                    <a:pt x="18566" y="20938"/>
                  </a:lnTo>
                  <a:cubicBezTo>
                    <a:pt x="18673" y="20724"/>
                    <a:pt x="18771" y="20510"/>
                    <a:pt x="18860" y="20296"/>
                  </a:cubicBezTo>
                  <a:cubicBezTo>
                    <a:pt x="18869" y="20287"/>
                    <a:pt x="18869" y="20287"/>
                    <a:pt x="18869" y="20287"/>
                  </a:cubicBezTo>
                  <a:cubicBezTo>
                    <a:pt x="18887" y="20233"/>
                    <a:pt x="18914" y="20180"/>
                    <a:pt x="18931" y="20126"/>
                  </a:cubicBezTo>
                  <a:cubicBezTo>
                    <a:pt x="18931" y="20126"/>
                    <a:pt x="18940" y="20108"/>
                    <a:pt x="18940" y="20108"/>
                  </a:cubicBezTo>
                  <a:cubicBezTo>
                    <a:pt x="18958" y="20064"/>
                    <a:pt x="18976" y="20010"/>
                    <a:pt x="18994" y="19957"/>
                  </a:cubicBezTo>
                  <a:lnTo>
                    <a:pt x="19003" y="19939"/>
                  </a:lnTo>
                  <a:cubicBezTo>
                    <a:pt x="19021" y="19885"/>
                    <a:pt x="19047" y="19832"/>
                    <a:pt x="19065" y="19778"/>
                  </a:cubicBezTo>
                  <a:lnTo>
                    <a:pt x="19065" y="19769"/>
                  </a:lnTo>
                  <a:cubicBezTo>
                    <a:pt x="19083" y="19716"/>
                    <a:pt x="19101" y="19662"/>
                    <a:pt x="19119" y="19609"/>
                  </a:cubicBezTo>
                  <a:cubicBezTo>
                    <a:pt x="19190" y="19413"/>
                    <a:pt x="19244" y="19216"/>
                    <a:pt x="19297" y="19020"/>
                  </a:cubicBezTo>
                  <a:cubicBezTo>
                    <a:pt x="19297" y="19020"/>
                    <a:pt x="19297" y="19011"/>
                    <a:pt x="19297" y="19011"/>
                  </a:cubicBezTo>
                  <a:cubicBezTo>
                    <a:pt x="19529" y="18128"/>
                    <a:pt x="19618" y="17245"/>
                    <a:pt x="19556" y="16397"/>
                  </a:cubicBezTo>
                  <a:cubicBezTo>
                    <a:pt x="19556" y="16397"/>
                    <a:pt x="19556" y="16388"/>
                    <a:pt x="19556" y="16388"/>
                  </a:cubicBezTo>
                  <a:cubicBezTo>
                    <a:pt x="19538" y="16139"/>
                    <a:pt x="19511" y="15898"/>
                    <a:pt x="19467" y="15657"/>
                  </a:cubicBezTo>
                  <a:lnTo>
                    <a:pt x="19467" y="15639"/>
                  </a:lnTo>
                  <a:cubicBezTo>
                    <a:pt x="19431" y="15478"/>
                    <a:pt x="19404" y="15318"/>
                    <a:pt x="19360" y="15166"/>
                  </a:cubicBezTo>
                  <a:cubicBezTo>
                    <a:pt x="19342" y="15095"/>
                    <a:pt x="19324" y="15014"/>
                    <a:pt x="19297" y="14934"/>
                  </a:cubicBezTo>
                  <a:lnTo>
                    <a:pt x="19297" y="14916"/>
                  </a:lnTo>
                  <a:cubicBezTo>
                    <a:pt x="19253" y="14765"/>
                    <a:pt x="19199" y="14613"/>
                    <a:pt x="19145" y="14470"/>
                  </a:cubicBezTo>
                  <a:lnTo>
                    <a:pt x="19137" y="14444"/>
                  </a:lnTo>
                  <a:cubicBezTo>
                    <a:pt x="19119" y="14408"/>
                    <a:pt x="19101" y="14363"/>
                    <a:pt x="19092" y="14319"/>
                  </a:cubicBezTo>
                  <a:cubicBezTo>
                    <a:pt x="20662" y="13150"/>
                    <a:pt x="23169" y="11616"/>
                    <a:pt x="26809" y="10349"/>
                  </a:cubicBezTo>
                  <a:cubicBezTo>
                    <a:pt x="27585" y="10081"/>
                    <a:pt x="27995" y="9225"/>
                    <a:pt x="27719" y="8449"/>
                  </a:cubicBezTo>
                  <a:cubicBezTo>
                    <a:pt x="27513" y="7851"/>
                    <a:pt x="26951" y="7449"/>
                    <a:pt x="26318" y="7449"/>
                  </a:cubicBezTo>
                  <a:cubicBezTo>
                    <a:pt x="26148" y="7449"/>
                    <a:pt x="25979" y="7476"/>
                    <a:pt x="25827" y="7539"/>
                  </a:cubicBezTo>
                  <a:cubicBezTo>
                    <a:pt x="25792" y="7548"/>
                    <a:pt x="25756" y="7557"/>
                    <a:pt x="25720" y="7574"/>
                  </a:cubicBezTo>
                  <a:cubicBezTo>
                    <a:pt x="25774" y="7218"/>
                    <a:pt x="25702" y="6834"/>
                    <a:pt x="25488" y="6513"/>
                  </a:cubicBezTo>
                  <a:cubicBezTo>
                    <a:pt x="25203" y="6102"/>
                    <a:pt x="24748" y="5862"/>
                    <a:pt x="24248" y="5862"/>
                  </a:cubicBezTo>
                  <a:cubicBezTo>
                    <a:pt x="24186" y="5862"/>
                    <a:pt x="24132" y="5862"/>
                    <a:pt x="24079" y="5870"/>
                  </a:cubicBezTo>
                  <a:cubicBezTo>
                    <a:pt x="24168" y="5415"/>
                    <a:pt x="24052" y="4934"/>
                    <a:pt x="23722" y="4568"/>
                  </a:cubicBezTo>
                  <a:cubicBezTo>
                    <a:pt x="23445" y="4256"/>
                    <a:pt x="23035" y="4077"/>
                    <a:pt x="22616" y="4077"/>
                  </a:cubicBezTo>
                  <a:cubicBezTo>
                    <a:pt x="22250" y="4077"/>
                    <a:pt x="21893" y="4211"/>
                    <a:pt x="21617" y="4461"/>
                  </a:cubicBezTo>
                  <a:cubicBezTo>
                    <a:pt x="21197" y="4836"/>
                    <a:pt x="20787" y="5219"/>
                    <a:pt x="20377" y="5594"/>
                  </a:cubicBezTo>
                  <a:cubicBezTo>
                    <a:pt x="20582" y="5076"/>
                    <a:pt x="20796" y="4559"/>
                    <a:pt x="21001" y="4033"/>
                  </a:cubicBezTo>
                  <a:cubicBezTo>
                    <a:pt x="21144" y="3658"/>
                    <a:pt x="21135" y="3257"/>
                    <a:pt x="20974" y="2891"/>
                  </a:cubicBezTo>
                  <a:cubicBezTo>
                    <a:pt x="20823" y="2525"/>
                    <a:pt x="20528" y="2240"/>
                    <a:pt x="20154" y="2097"/>
                  </a:cubicBezTo>
                  <a:cubicBezTo>
                    <a:pt x="19984" y="2025"/>
                    <a:pt x="19797" y="1999"/>
                    <a:pt x="19609" y="1999"/>
                  </a:cubicBezTo>
                  <a:cubicBezTo>
                    <a:pt x="19422" y="1999"/>
                    <a:pt x="19235" y="2034"/>
                    <a:pt x="19065" y="2097"/>
                  </a:cubicBezTo>
                  <a:cubicBezTo>
                    <a:pt x="18869" y="1776"/>
                    <a:pt x="18548" y="1535"/>
                    <a:pt x="18155" y="1437"/>
                  </a:cubicBezTo>
                  <a:cubicBezTo>
                    <a:pt x="18039" y="1410"/>
                    <a:pt x="17923" y="1401"/>
                    <a:pt x="17807" y="1401"/>
                  </a:cubicBezTo>
                  <a:cubicBezTo>
                    <a:pt x="17531" y="1401"/>
                    <a:pt x="17272" y="1472"/>
                    <a:pt x="17040" y="1606"/>
                  </a:cubicBezTo>
                  <a:cubicBezTo>
                    <a:pt x="17040" y="1579"/>
                    <a:pt x="17049" y="1553"/>
                    <a:pt x="17049" y="1526"/>
                  </a:cubicBezTo>
                  <a:cubicBezTo>
                    <a:pt x="17058" y="1133"/>
                    <a:pt x="16906" y="750"/>
                    <a:pt x="16639" y="464"/>
                  </a:cubicBezTo>
                  <a:cubicBezTo>
                    <a:pt x="16362" y="179"/>
                    <a:pt x="15996" y="9"/>
                    <a:pt x="15595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4"/>
            <p:cNvSpPr/>
            <p:nvPr/>
          </p:nvSpPr>
          <p:spPr>
            <a:xfrm>
              <a:off x="5563075" y="1301375"/>
              <a:ext cx="269000" cy="207600"/>
            </a:xfrm>
            <a:custGeom>
              <a:avLst/>
              <a:gdLst/>
              <a:ahLst/>
              <a:cxnLst/>
              <a:rect l="l" t="t" r="r" b="b"/>
              <a:pathLst>
                <a:path w="10760" h="8304" extrusionOk="0">
                  <a:moveTo>
                    <a:pt x="10014" y="1"/>
                  </a:moveTo>
                  <a:cubicBezTo>
                    <a:pt x="9887" y="1"/>
                    <a:pt x="9758" y="37"/>
                    <a:pt x="9645" y="114"/>
                  </a:cubicBezTo>
                  <a:cubicBezTo>
                    <a:pt x="3632" y="4164"/>
                    <a:pt x="429" y="7028"/>
                    <a:pt x="295" y="7144"/>
                  </a:cubicBezTo>
                  <a:cubicBezTo>
                    <a:pt x="28" y="7394"/>
                    <a:pt x="1" y="7813"/>
                    <a:pt x="251" y="8081"/>
                  </a:cubicBezTo>
                  <a:cubicBezTo>
                    <a:pt x="384" y="8232"/>
                    <a:pt x="563" y="8304"/>
                    <a:pt x="741" y="8304"/>
                  </a:cubicBezTo>
                  <a:cubicBezTo>
                    <a:pt x="902" y="8304"/>
                    <a:pt x="1062" y="8250"/>
                    <a:pt x="1187" y="8134"/>
                  </a:cubicBezTo>
                  <a:cubicBezTo>
                    <a:pt x="1214" y="8107"/>
                    <a:pt x="4452" y="5208"/>
                    <a:pt x="10385" y="1212"/>
                  </a:cubicBezTo>
                  <a:cubicBezTo>
                    <a:pt x="10688" y="1006"/>
                    <a:pt x="10760" y="596"/>
                    <a:pt x="10563" y="293"/>
                  </a:cubicBezTo>
                  <a:cubicBezTo>
                    <a:pt x="10435" y="103"/>
                    <a:pt x="10227" y="1"/>
                    <a:pt x="100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4"/>
            <p:cNvSpPr/>
            <p:nvPr/>
          </p:nvSpPr>
          <p:spPr>
            <a:xfrm>
              <a:off x="5526275" y="1155000"/>
              <a:ext cx="86575" cy="324550"/>
            </a:xfrm>
            <a:custGeom>
              <a:avLst/>
              <a:gdLst/>
              <a:ahLst/>
              <a:cxnLst/>
              <a:rect l="l" t="t" r="r" b="b"/>
              <a:pathLst>
                <a:path w="3463" h="12982" extrusionOk="0">
                  <a:moveTo>
                    <a:pt x="2794" y="1"/>
                  </a:moveTo>
                  <a:cubicBezTo>
                    <a:pt x="2427" y="1"/>
                    <a:pt x="2133" y="283"/>
                    <a:pt x="2124" y="643"/>
                  </a:cubicBezTo>
                  <a:cubicBezTo>
                    <a:pt x="1955" y="7521"/>
                    <a:pt x="161" y="12018"/>
                    <a:pt x="144" y="12071"/>
                  </a:cubicBezTo>
                  <a:cubicBezTo>
                    <a:pt x="1" y="12410"/>
                    <a:pt x="161" y="12794"/>
                    <a:pt x="500" y="12937"/>
                  </a:cubicBezTo>
                  <a:cubicBezTo>
                    <a:pt x="590" y="12972"/>
                    <a:pt x="670" y="12981"/>
                    <a:pt x="750" y="12981"/>
                  </a:cubicBezTo>
                  <a:cubicBezTo>
                    <a:pt x="1018" y="12981"/>
                    <a:pt x="1259" y="12829"/>
                    <a:pt x="1366" y="12571"/>
                  </a:cubicBezTo>
                  <a:cubicBezTo>
                    <a:pt x="1446" y="12383"/>
                    <a:pt x="3266" y="7825"/>
                    <a:pt x="3453" y="679"/>
                  </a:cubicBezTo>
                  <a:cubicBezTo>
                    <a:pt x="3462" y="313"/>
                    <a:pt x="3177" y="10"/>
                    <a:pt x="2811" y="1"/>
                  </a:cubicBezTo>
                  <a:cubicBezTo>
                    <a:pt x="2805" y="1"/>
                    <a:pt x="2800" y="1"/>
                    <a:pt x="27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4"/>
            <p:cNvSpPr/>
            <p:nvPr/>
          </p:nvSpPr>
          <p:spPr>
            <a:xfrm>
              <a:off x="5591625" y="1341250"/>
              <a:ext cx="291975" cy="183350"/>
            </a:xfrm>
            <a:custGeom>
              <a:avLst/>
              <a:gdLst/>
              <a:ahLst/>
              <a:cxnLst/>
              <a:rect l="l" t="t" r="r" b="b"/>
              <a:pathLst>
                <a:path w="11679" h="7334" extrusionOk="0">
                  <a:moveTo>
                    <a:pt x="10931" y="1"/>
                  </a:moveTo>
                  <a:cubicBezTo>
                    <a:pt x="10859" y="1"/>
                    <a:pt x="10787" y="12"/>
                    <a:pt x="10715" y="36"/>
                  </a:cubicBezTo>
                  <a:cubicBezTo>
                    <a:pt x="3435" y="2578"/>
                    <a:pt x="367" y="6093"/>
                    <a:pt x="233" y="6236"/>
                  </a:cubicBezTo>
                  <a:cubicBezTo>
                    <a:pt x="1" y="6521"/>
                    <a:pt x="28" y="6932"/>
                    <a:pt x="304" y="7173"/>
                  </a:cubicBezTo>
                  <a:cubicBezTo>
                    <a:pt x="429" y="7280"/>
                    <a:pt x="590" y="7333"/>
                    <a:pt x="741" y="7333"/>
                  </a:cubicBezTo>
                  <a:cubicBezTo>
                    <a:pt x="929" y="7333"/>
                    <a:pt x="1107" y="7253"/>
                    <a:pt x="1241" y="7101"/>
                  </a:cubicBezTo>
                  <a:cubicBezTo>
                    <a:pt x="1268" y="7066"/>
                    <a:pt x="4238" y="3702"/>
                    <a:pt x="11152" y="1285"/>
                  </a:cubicBezTo>
                  <a:cubicBezTo>
                    <a:pt x="11500" y="1169"/>
                    <a:pt x="11678" y="794"/>
                    <a:pt x="11562" y="446"/>
                  </a:cubicBezTo>
                  <a:cubicBezTo>
                    <a:pt x="11463" y="170"/>
                    <a:pt x="11207" y="1"/>
                    <a:pt x="109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4"/>
            <p:cNvSpPr/>
            <p:nvPr/>
          </p:nvSpPr>
          <p:spPr>
            <a:xfrm>
              <a:off x="5549025" y="1256850"/>
              <a:ext cx="242025" cy="238300"/>
            </a:xfrm>
            <a:custGeom>
              <a:avLst/>
              <a:gdLst/>
              <a:ahLst/>
              <a:cxnLst/>
              <a:rect l="l" t="t" r="r" b="b"/>
              <a:pathLst>
                <a:path w="9681" h="9532" extrusionOk="0">
                  <a:moveTo>
                    <a:pt x="8940" y="1"/>
                  </a:moveTo>
                  <a:cubicBezTo>
                    <a:pt x="8782" y="1"/>
                    <a:pt x="8622" y="57"/>
                    <a:pt x="8494" y="173"/>
                  </a:cubicBezTo>
                  <a:cubicBezTo>
                    <a:pt x="3114" y="5018"/>
                    <a:pt x="349" y="8301"/>
                    <a:pt x="233" y="8443"/>
                  </a:cubicBezTo>
                  <a:cubicBezTo>
                    <a:pt x="1" y="8720"/>
                    <a:pt x="37" y="9139"/>
                    <a:pt x="313" y="9371"/>
                  </a:cubicBezTo>
                  <a:cubicBezTo>
                    <a:pt x="438" y="9478"/>
                    <a:pt x="590" y="9532"/>
                    <a:pt x="741" y="9532"/>
                  </a:cubicBezTo>
                  <a:cubicBezTo>
                    <a:pt x="929" y="9532"/>
                    <a:pt x="1116" y="9451"/>
                    <a:pt x="1250" y="9291"/>
                  </a:cubicBezTo>
                  <a:cubicBezTo>
                    <a:pt x="1277" y="9264"/>
                    <a:pt x="4078" y="5936"/>
                    <a:pt x="9386" y="1155"/>
                  </a:cubicBezTo>
                  <a:cubicBezTo>
                    <a:pt x="9653" y="914"/>
                    <a:pt x="9680" y="495"/>
                    <a:pt x="9430" y="218"/>
                  </a:cubicBezTo>
                  <a:cubicBezTo>
                    <a:pt x="9302" y="75"/>
                    <a:pt x="9122" y="1"/>
                    <a:pt x="8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4"/>
            <p:cNvSpPr/>
            <p:nvPr/>
          </p:nvSpPr>
          <p:spPr>
            <a:xfrm>
              <a:off x="5551925" y="1189850"/>
              <a:ext cx="118675" cy="311550"/>
            </a:xfrm>
            <a:custGeom>
              <a:avLst/>
              <a:gdLst/>
              <a:ahLst/>
              <a:cxnLst/>
              <a:rect l="l" t="t" r="r" b="b"/>
              <a:pathLst>
                <a:path w="4747" h="12462" extrusionOk="0">
                  <a:moveTo>
                    <a:pt x="4020" y="0"/>
                  </a:moveTo>
                  <a:cubicBezTo>
                    <a:pt x="3717" y="0"/>
                    <a:pt x="3442" y="208"/>
                    <a:pt x="3373" y="516"/>
                  </a:cubicBezTo>
                  <a:cubicBezTo>
                    <a:pt x="1723" y="7457"/>
                    <a:pt x="144" y="11516"/>
                    <a:pt x="126" y="11551"/>
                  </a:cubicBezTo>
                  <a:cubicBezTo>
                    <a:pt x="1" y="11890"/>
                    <a:pt x="161" y="12283"/>
                    <a:pt x="509" y="12417"/>
                  </a:cubicBezTo>
                  <a:cubicBezTo>
                    <a:pt x="581" y="12444"/>
                    <a:pt x="670" y="12461"/>
                    <a:pt x="750" y="12461"/>
                  </a:cubicBezTo>
                  <a:cubicBezTo>
                    <a:pt x="1009" y="12461"/>
                    <a:pt x="1259" y="12301"/>
                    <a:pt x="1366" y="12033"/>
                  </a:cubicBezTo>
                  <a:cubicBezTo>
                    <a:pt x="1428" y="11873"/>
                    <a:pt x="2980" y="7867"/>
                    <a:pt x="4658" y="819"/>
                  </a:cubicBezTo>
                  <a:cubicBezTo>
                    <a:pt x="4747" y="463"/>
                    <a:pt x="4524" y="106"/>
                    <a:pt x="4167" y="17"/>
                  </a:cubicBezTo>
                  <a:cubicBezTo>
                    <a:pt x="4118" y="6"/>
                    <a:pt x="4069" y="0"/>
                    <a:pt x="4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4"/>
            <p:cNvSpPr/>
            <p:nvPr/>
          </p:nvSpPr>
          <p:spPr>
            <a:xfrm>
              <a:off x="5558625" y="1204925"/>
              <a:ext cx="157475" cy="297150"/>
            </a:xfrm>
            <a:custGeom>
              <a:avLst/>
              <a:gdLst/>
              <a:ahLst/>
              <a:cxnLst/>
              <a:rect l="l" t="t" r="r" b="b"/>
              <a:pathLst>
                <a:path w="6299" h="11886" extrusionOk="0">
                  <a:moveTo>
                    <a:pt x="5545" y="0"/>
                  </a:moveTo>
                  <a:cubicBezTo>
                    <a:pt x="5283" y="0"/>
                    <a:pt x="5036" y="156"/>
                    <a:pt x="4934" y="422"/>
                  </a:cubicBezTo>
                  <a:cubicBezTo>
                    <a:pt x="2329" y="7068"/>
                    <a:pt x="206" y="10859"/>
                    <a:pt x="179" y="10895"/>
                  </a:cubicBezTo>
                  <a:cubicBezTo>
                    <a:pt x="0" y="11216"/>
                    <a:pt x="116" y="11618"/>
                    <a:pt x="429" y="11796"/>
                  </a:cubicBezTo>
                  <a:cubicBezTo>
                    <a:pt x="536" y="11858"/>
                    <a:pt x="652" y="11885"/>
                    <a:pt x="759" y="11885"/>
                  </a:cubicBezTo>
                  <a:cubicBezTo>
                    <a:pt x="991" y="11885"/>
                    <a:pt x="1214" y="11760"/>
                    <a:pt x="1339" y="11546"/>
                  </a:cubicBezTo>
                  <a:cubicBezTo>
                    <a:pt x="1428" y="11394"/>
                    <a:pt x="3524" y="7639"/>
                    <a:pt x="6165" y="903"/>
                  </a:cubicBezTo>
                  <a:cubicBezTo>
                    <a:pt x="6299" y="564"/>
                    <a:pt x="6138" y="181"/>
                    <a:pt x="5790" y="47"/>
                  </a:cubicBezTo>
                  <a:cubicBezTo>
                    <a:pt x="5710" y="15"/>
                    <a:pt x="5627" y="0"/>
                    <a:pt x="55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4"/>
            <p:cNvSpPr/>
            <p:nvPr/>
          </p:nvSpPr>
          <p:spPr>
            <a:xfrm>
              <a:off x="5192425" y="1408625"/>
              <a:ext cx="504275" cy="570400"/>
            </a:xfrm>
            <a:custGeom>
              <a:avLst/>
              <a:gdLst/>
              <a:ahLst/>
              <a:cxnLst/>
              <a:rect l="l" t="t" r="r" b="b"/>
              <a:pathLst>
                <a:path w="20171" h="22816" extrusionOk="0">
                  <a:moveTo>
                    <a:pt x="13529" y="0"/>
                  </a:moveTo>
                  <a:cubicBezTo>
                    <a:pt x="11292" y="0"/>
                    <a:pt x="8998" y="1298"/>
                    <a:pt x="7342" y="3693"/>
                  </a:cubicBezTo>
                  <a:cubicBezTo>
                    <a:pt x="4871" y="7252"/>
                    <a:pt x="0" y="21454"/>
                    <a:pt x="1802" y="22703"/>
                  </a:cubicBezTo>
                  <a:cubicBezTo>
                    <a:pt x="1912" y="22779"/>
                    <a:pt x="2058" y="22815"/>
                    <a:pt x="2236" y="22815"/>
                  </a:cubicBezTo>
                  <a:cubicBezTo>
                    <a:pt x="4987" y="22815"/>
                    <a:pt x="15352" y="14190"/>
                    <a:pt x="17673" y="10838"/>
                  </a:cubicBezTo>
                  <a:cubicBezTo>
                    <a:pt x="20171" y="7225"/>
                    <a:pt x="19823" y="3148"/>
                    <a:pt x="16825" y="1052"/>
                  </a:cubicBezTo>
                  <a:cubicBezTo>
                    <a:pt x="16825" y="1043"/>
                    <a:pt x="16816" y="1043"/>
                    <a:pt x="16816" y="1043"/>
                  </a:cubicBezTo>
                  <a:cubicBezTo>
                    <a:pt x="16807" y="1043"/>
                    <a:pt x="16807" y="1043"/>
                    <a:pt x="16807" y="1034"/>
                  </a:cubicBezTo>
                  <a:cubicBezTo>
                    <a:pt x="15791" y="336"/>
                    <a:pt x="14667" y="0"/>
                    <a:pt x="135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5542350" y="1514025"/>
              <a:ext cx="130275" cy="103800"/>
            </a:xfrm>
            <a:custGeom>
              <a:avLst/>
              <a:gdLst/>
              <a:ahLst/>
              <a:cxnLst/>
              <a:rect l="l" t="t" r="r" b="b"/>
              <a:pathLst>
                <a:path w="5211" h="4152" extrusionOk="0">
                  <a:moveTo>
                    <a:pt x="590" y="0"/>
                  </a:moveTo>
                  <a:cubicBezTo>
                    <a:pt x="427" y="0"/>
                    <a:pt x="265" y="78"/>
                    <a:pt x="161" y="226"/>
                  </a:cubicBezTo>
                  <a:cubicBezTo>
                    <a:pt x="0" y="458"/>
                    <a:pt x="63" y="788"/>
                    <a:pt x="295" y="949"/>
                  </a:cubicBezTo>
                  <a:lnTo>
                    <a:pt x="4925" y="4151"/>
                  </a:lnTo>
                  <a:cubicBezTo>
                    <a:pt x="5050" y="3794"/>
                    <a:pt x="5139" y="3437"/>
                    <a:pt x="5210" y="3081"/>
                  </a:cubicBezTo>
                  <a:lnTo>
                    <a:pt x="883" y="92"/>
                  </a:lnTo>
                  <a:cubicBezTo>
                    <a:pt x="794" y="30"/>
                    <a:pt x="692" y="0"/>
                    <a:pt x="590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5303925" y="1628275"/>
              <a:ext cx="119350" cy="94425"/>
            </a:xfrm>
            <a:custGeom>
              <a:avLst/>
              <a:gdLst/>
              <a:ahLst/>
              <a:cxnLst/>
              <a:rect l="l" t="t" r="r" b="b"/>
              <a:pathLst>
                <a:path w="4774" h="3777" extrusionOk="0">
                  <a:moveTo>
                    <a:pt x="393" y="0"/>
                  </a:moveTo>
                  <a:cubicBezTo>
                    <a:pt x="259" y="322"/>
                    <a:pt x="134" y="661"/>
                    <a:pt x="1" y="991"/>
                  </a:cubicBezTo>
                  <a:lnTo>
                    <a:pt x="3890" y="3685"/>
                  </a:lnTo>
                  <a:cubicBezTo>
                    <a:pt x="3979" y="3747"/>
                    <a:pt x="4083" y="3777"/>
                    <a:pt x="4186" y="3777"/>
                  </a:cubicBezTo>
                  <a:cubicBezTo>
                    <a:pt x="4351" y="3777"/>
                    <a:pt x="4514" y="3699"/>
                    <a:pt x="4613" y="3551"/>
                  </a:cubicBezTo>
                  <a:cubicBezTo>
                    <a:pt x="4773" y="3319"/>
                    <a:pt x="4720" y="2998"/>
                    <a:pt x="4479" y="2828"/>
                  </a:cubicBezTo>
                  <a:lnTo>
                    <a:pt x="393" y="0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5361025" y="1820000"/>
              <a:ext cx="81200" cy="59875"/>
            </a:xfrm>
            <a:custGeom>
              <a:avLst/>
              <a:gdLst/>
              <a:ahLst/>
              <a:cxnLst/>
              <a:rect l="l" t="t" r="r" b="b"/>
              <a:pathLst>
                <a:path w="3248" h="2395" extrusionOk="0">
                  <a:moveTo>
                    <a:pt x="592" y="1"/>
                  </a:moveTo>
                  <a:cubicBezTo>
                    <a:pt x="427" y="1"/>
                    <a:pt x="265" y="78"/>
                    <a:pt x="161" y="227"/>
                  </a:cubicBezTo>
                  <a:cubicBezTo>
                    <a:pt x="0" y="458"/>
                    <a:pt x="63" y="789"/>
                    <a:pt x="295" y="949"/>
                  </a:cubicBezTo>
                  <a:lnTo>
                    <a:pt x="2391" y="2394"/>
                  </a:lnTo>
                  <a:cubicBezTo>
                    <a:pt x="2677" y="2180"/>
                    <a:pt x="2962" y="1957"/>
                    <a:pt x="3248" y="1725"/>
                  </a:cubicBezTo>
                  <a:lnTo>
                    <a:pt x="893" y="93"/>
                  </a:lnTo>
                  <a:cubicBezTo>
                    <a:pt x="800" y="31"/>
                    <a:pt x="696" y="1"/>
                    <a:pt x="592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5237900" y="1839700"/>
              <a:ext cx="100625" cy="83825"/>
            </a:xfrm>
            <a:custGeom>
              <a:avLst/>
              <a:gdLst/>
              <a:ahLst/>
              <a:cxnLst/>
              <a:rect l="l" t="t" r="r" b="b"/>
              <a:pathLst>
                <a:path w="4025" h="3353" extrusionOk="0">
                  <a:moveTo>
                    <a:pt x="251" y="1"/>
                  </a:moveTo>
                  <a:cubicBezTo>
                    <a:pt x="162" y="375"/>
                    <a:pt x="72" y="732"/>
                    <a:pt x="1" y="1089"/>
                  </a:cubicBezTo>
                  <a:lnTo>
                    <a:pt x="3141" y="3257"/>
                  </a:lnTo>
                  <a:cubicBezTo>
                    <a:pt x="3230" y="3321"/>
                    <a:pt x="3332" y="3352"/>
                    <a:pt x="3433" y="3352"/>
                  </a:cubicBezTo>
                  <a:cubicBezTo>
                    <a:pt x="3597" y="3352"/>
                    <a:pt x="3759" y="3272"/>
                    <a:pt x="3864" y="3123"/>
                  </a:cubicBezTo>
                  <a:cubicBezTo>
                    <a:pt x="4024" y="2891"/>
                    <a:pt x="3962" y="2570"/>
                    <a:pt x="3730" y="2400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46" name="Google Shape;546;p4"/>
          <p:cNvSpPr/>
          <p:nvPr/>
        </p:nvSpPr>
        <p:spPr>
          <a:xfrm rot="-3287884">
            <a:off x="222902" y="2103681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7" name="Google Shape;547;p4"/>
          <p:cNvSpPr/>
          <p:nvPr/>
        </p:nvSpPr>
        <p:spPr>
          <a:xfrm>
            <a:off x="11625201" y="3881682"/>
            <a:ext cx="339568" cy="359165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19101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3/23/2026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74848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87263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09366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2620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15659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36030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77359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12677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0312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075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5"/>
          <p:cNvSpPr/>
          <p:nvPr/>
        </p:nvSpPr>
        <p:spPr>
          <a:xfrm>
            <a:off x="7239201" y="5314149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50" name="Google Shape;550;p5"/>
          <p:cNvGrpSpPr/>
          <p:nvPr/>
        </p:nvGrpSpPr>
        <p:grpSpPr>
          <a:xfrm rot="10800000">
            <a:off x="7378072" y="5497127"/>
            <a:ext cx="5115997" cy="2931076"/>
            <a:chOff x="-9376871" y="-61513"/>
            <a:chExt cx="3836998" cy="2198307"/>
          </a:xfrm>
        </p:grpSpPr>
        <p:sp>
          <p:nvSpPr>
            <p:cNvPr id="551" name="Google Shape;551;p5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5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5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5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5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5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5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5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5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5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5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5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5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5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5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5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5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5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5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5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5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5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5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5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5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5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5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5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5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5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5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5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5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5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5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5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5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5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5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5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5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5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5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5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5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5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5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5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5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5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5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5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5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5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1" name="Google Shape;611;p5"/>
          <p:cNvSpPr/>
          <p:nvPr/>
        </p:nvSpPr>
        <p:spPr>
          <a:xfrm>
            <a:off x="-2025846" y="-697199"/>
            <a:ext cx="4938692" cy="2829297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70" y="1"/>
                </a:moveTo>
                <a:lnTo>
                  <a:pt x="1" y="545"/>
                </a:lnTo>
                <a:lnTo>
                  <a:pt x="1" y="545"/>
                </a:lnTo>
                <a:lnTo>
                  <a:pt x="1" y="22268"/>
                </a:lnTo>
                <a:cubicBezTo>
                  <a:pt x="7218" y="22161"/>
                  <a:pt x="13257" y="16897"/>
                  <a:pt x="20198" y="14917"/>
                </a:cubicBezTo>
                <a:cubicBezTo>
                  <a:pt x="22598" y="14221"/>
                  <a:pt x="25122" y="13926"/>
                  <a:pt x="27469" y="13052"/>
                </a:cubicBezTo>
                <a:cubicBezTo>
                  <a:pt x="32687" y="11107"/>
                  <a:pt x="36604" y="5086"/>
                  <a:pt x="388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12" name="Google Shape;612;p5"/>
          <p:cNvGrpSpPr/>
          <p:nvPr/>
        </p:nvGrpSpPr>
        <p:grpSpPr>
          <a:xfrm>
            <a:off x="-2025846" y="-909399"/>
            <a:ext cx="4938692" cy="2829297"/>
            <a:chOff x="-1389150" y="804800"/>
            <a:chExt cx="971750" cy="556700"/>
          </a:xfrm>
        </p:grpSpPr>
        <p:sp>
          <p:nvSpPr>
            <p:cNvPr id="613" name="Google Shape;613;p5"/>
            <p:cNvSpPr/>
            <p:nvPr/>
          </p:nvSpPr>
          <p:spPr>
            <a:xfrm>
              <a:off x="-1389150" y="804800"/>
              <a:ext cx="971750" cy="556700"/>
            </a:xfrm>
            <a:custGeom>
              <a:avLst/>
              <a:gdLst/>
              <a:ahLst/>
              <a:cxnLst/>
              <a:rect l="l" t="t" r="r" b="b"/>
              <a:pathLst>
                <a:path w="38870" h="22268" extrusionOk="0">
                  <a:moveTo>
                    <a:pt x="38870" y="1"/>
                  </a:moveTo>
                  <a:lnTo>
                    <a:pt x="1" y="545"/>
                  </a:lnTo>
                  <a:lnTo>
                    <a:pt x="1" y="545"/>
                  </a:lnTo>
                  <a:lnTo>
                    <a:pt x="1" y="22268"/>
                  </a:lnTo>
                  <a:cubicBezTo>
                    <a:pt x="7218" y="22161"/>
                    <a:pt x="13257" y="16897"/>
                    <a:pt x="20198" y="14917"/>
                  </a:cubicBezTo>
                  <a:cubicBezTo>
                    <a:pt x="22598" y="14221"/>
                    <a:pt x="25122" y="13926"/>
                    <a:pt x="27469" y="13052"/>
                  </a:cubicBezTo>
                  <a:cubicBezTo>
                    <a:pt x="32687" y="11107"/>
                    <a:pt x="36604" y="5086"/>
                    <a:pt x="38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4" name="Google Shape;614;p5"/>
            <p:cNvSpPr/>
            <p:nvPr/>
          </p:nvSpPr>
          <p:spPr>
            <a:xfrm>
              <a:off x="-437050" y="805025"/>
              <a:ext cx="2475" cy="41525"/>
            </a:xfrm>
            <a:custGeom>
              <a:avLst/>
              <a:gdLst/>
              <a:ahLst/>
              <a:cxnLst/>
              <a:rect l="l" t="t" r="r" b="b"/>
              <a:pathLst>
                <a:path w="99" h="1661" extrusionOk="0">
                  <a:moveTo>
                    <a:pt x="1" y="1"/>
                  </a:moveTo>
                  <a:lnTo>
                    <a:pt x="1" y="1660"/>
                  </a:lnTo>
                  <a:cubicBezTo>
                    <a:pt x="36" y="1589"/>
                    <a:pt x="63" y="1526"/>
                    <a:pt x="99" y="1455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5" name="Google Shape;615;p5"/>
            <p:cNvSpPr/>
            <p:nvPr/>
          </p:nvSpPr>
          <p:spPr>
            <a:xfrm>
              <a:off x="-524700" y="806375"/>
              <a:ext cx="2475" cy="76750"/>
            </a:xfrm>
            <a:custGeom>
              <a:avLst/>
              <a:gdLst/>
              <a:ahLst/>
              <a:cxnLst/>
              <a:rect l="l" t="t" r="r" b="b"/>
              <a:pathLst>
                <a:path w="99" h="3070" extrusionOk="0">
                  <a:moveTo>
                    <a:pt x="1" y="0"/>
                  </a:moveTo>
                  <a:lnTo>
                    <a:pt x="1" y="3069"/>
                  </a:lnTo>
                  <a:lnTo>
                    <a:pt x="99" y="3069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5"/>
            <p:cNvSpPr/>
            <p:nvPr/>
          </p:nvSpPr>
          <p:spPr>
            <a:xfrm>
              <a:off x="-524700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7" name="Google Shape;617;p5"/>
            <p:cNvSpPr/>
            <p:nvPr/>
          </p:nvSpPr>
          <p:spPr>
            <a:xfrm>
              <a:off x="-524700" y="973200"/>
              <a:ext cx="2475" cy="14725"/>
            </a:xfrm>
            <a:custGeom>
              <a:avLst/>
              <a:gdLst/>
              <a:ahLst/>
              <a:cxnLst/>
              <a:rect l="l" t="t" r="r" b="b"/>
              <a:pathLst>
                <a:path w="99" h="589" extrusionOk="0">
                  <a:moveTo>
                    <a:pt x="1" y="0"/>
                  </a:moveTo>
                  <a:lnTo>
                    <a:pt x="1" y="589"/>
                  </a:lnTo>
                  <a:cubicBezTo>
                    <a:pt x="27" y="544"/>
                    <a:pt x="63" y="500"/>
                    <a:pt x="99" y="455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8" name="Google Shape;618;p5"/>
            <p:cNvSpPr/>
            <p:nvPr/>
          </p:nvSpPr>
          <p:spPr>
            <a:xfrm>
              <a:off x="-612575" y="8855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9" name="Google Shape;619;p5"/>
            <p:cNvSpPr/>
            <p:nvPr/>
          </p:nvSpPr>
          <p:spPr>
            <a:xfrm>
              <a:off x="-612575" y="807475"/>
              <a:ext cx="2700" cy="75650"/>
            </a:xfrm>
            <a:custGeom>
              <a:avLst/>
              <a:gdLst/>
              <a:ahLst/>
              <a:cxnLst/>
              <a:rect l="l" t="t" r="r" b="b"/>
              <a:pathLst>
                <a:path w="108" h="3026" extrusionOk="0">
                  <a:moveTo>
                    <a:pt x="1" y="1"/>
                  </a:moveTo>
                  <a:lnTo>
                    <a:pt x="1" y="3025"/>
                  </a:lnTo>
                  <a:lnTo>
                    <a:pt x="108" y="3025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0" name="Google Shape;620;p5"/>
            <p:cNvSpPr/>
            <p:nvPr/>
          </p:nvSpPr>
          <p:spPr>
            <a:xfrm>
              <a:off x="-612575" y="973200"/>
              <a:ext cx="2700" cy="85200"/>
            </a:xfrm>
            <a:custGeom>
              <a:avLst/>
              <a:gdLst/>
              <a:ahLst/>
              <a:cxnLst/>
              <a:rect l="l" t="t" r="r" b="b"/>
              <a:pathLst>
                <a:path w="108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1" name="Google Shape;621;p5"/>
            <p:cNvSpPr/>
            <p:nvPr/>
          </p:nvSpPr>
          <p:spPr>
            <a:xfrm>
              <a:off x="-612575" y="1061075"/>
              <a:ext cx="2700" cy="17625"/>
            </a:xfrm>
            <a:custGeom>
              <a:avLst/>
              <a:gdLst/>
              <a:ahLst/>
              <a:cxnLst/>
              <a:rect l="l" t="t" r="r" b="b"/>
              <a:pathLst>
                <a:path w="108" h="705" extrusionOk="0">
                  <a:moveTo>
                    <a:pt x="1" y="0"/>
                  </a:moveTo>
                  <a:lnTo>
                    <a:pt x="1" y="705"/>
                  </a:lnTo>
                  <a:cubicBezTo>
                    <a:pt x="36" y="678"/>
                    <a:pt x="72" y="651"/>
                    <a:pt x="108" y="625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2" name="Google Shape;622;p5"/>
            <p:cNvSpPr/>
            <p:nvPr/>
          </p:nvSpPr>
          <p:spPr>
            <a:xfrm>
              <a:off x="-700225" y="808825"/>
              <a:ext cx="2475" cy="74300"/>
            </a:xfrm>
            <a:custGeom>
              <a:avLst/>
              <a:gdLst/>
              <a:ahLst/>
              <a:cxnLst/>
              <a:rect l="l" t="t" r="r" b="b"/>
              <a:pathLst>
                <a:path w="99" h="2972" extrusionOk="0">
                  <a:moveTo>
                    <a:pt x="1" y="0"/>
                  </a:moveTo>
                  <a:lnTo>
                    <a:pt x="1" y="2971"/>
                  </a:lnTo>
                  <a:lnTo>
                    <a:pt x="99" y="2971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3" name="Google Shape;623;p5"/>
            <p:cNvSpPr/>
            <p:nvPr/>
          </p:nvSpPr>
          <p:spPr>
            <a:xfrm>
              <a:off x="-7002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5"/>
            <p:cNvSpPr/>
            <p:nvPr/>
          </p:nvSpPr>
          <p:spPr>
            <a:xfrm>
              <a:off x="-7002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5"/>
            <p:cNvSpPr/>
            <p:nvPr/>
          </p:nvSpPr>
          <p:spPr>
            <a:xfrm>
              <a:off x="-700225" y="1061075"/>
              <a:ext cx="2475" cy="69150"/>
            </a:xfrm>
            <a:custGeom>
              <a:avLst/>
              <a:gdLst/>
              <a:ahLst/>
              <a:cxnLst/>
              <a:rect l="l" t="t" r="r" b="b"/>
              <a:pathLst>
                <a:path w="99" h="2766" extrusionOk="0">
                  <a:moveTo>
                    <a:pt x="1" y="0"/>
                  </a:moveTo>
                  <a:lnTo>
                    <a:pt x="1" y="2766"/>
                  </a:lnTo>
                  <a:cubicBezTo>
                    <a:pt x="36" y="2757"/>
                    <a:pt x="72" y="2739"/>
                    <a:pt x="99" y="2730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6" name="Google Shape;626;p5"/>
            <p:cNvSpPr/>
            <p:nvPr/>
          </p:nvSpPr>
          <p:spPr>
            <a:xfrm>
              <a:off x="-7878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7" name="Google Shape;627;p5"/>
            <p:cNvSpPr/>
            <p:nvPr/>
          </p:nvSpPr>
          <p:spPr>
            <a:xfrm>
              <a:off x="-7878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8" name="Google Shape;628;p5"/>
            <p:cNvSpPr/>
            <p:nvPr/>
          </p:nvSpPr>
          <p:spPr>
            <a:xfrm>
              <a:off x="-787875" y="809950"/>
              <a:ext cx="2475" cy="73175"/>
            </a:xfrm>
            <a:custGeom>
              <a:avLst/>
              <a:gdLst/>
              <a:ahLst/>
              <a:cxnLst/>
              <a:rect l="l" t="t" r="r" b="b"/>
              <a:pathLst>
                <a:path w="99" h="2927" extrusionOk="0">
                  <a:moveTo>
                    <a:pt x="1" y="0"/>
                  </a:moveTo>
                  <a:lnTo>
                    <a:pt x="1" y="2926"/>
                  </a:lnTo>
                  <a:lnTo>
                    <a:pt x="99" y="2926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9" name="Google Shape;629;p5"/>
            <p:cNvSpPr/>
            <p:nvPr/>
          </p:nvSpPr>
          <p:spPr>
            <a:xfrm>
              <a:off x="-7878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0" name="Google Shape;630;p5"/>
            <p:cNvSpPr/>
            <p:nvPr/>
          </p:nvSpPr>
          <p:spPr>
            <a:xfrm>
              <a:off x="-787875" y="1148700"/>
              <a:ext cx="2475" cy="6275"/>
            </a:xfrm>
            <a:custGeom>
              <a:avLst/>
              <a:gdLst/>
              <a:ahLst/>
              <a:cxnLst/>
              <a:rect l="l" t="t" r="r" b="b"/>
              <a:pathLst>
                <a:path w="99" h="251" extrusionOk="0">
                  <a:moveTo>
                    <a:pt x="1" y="1"/>
                  </a:moveTo>
                  <a:lnTo>
                    <a:pt x="1" y="251"/>
                  </a:lnTo>
                  <a:cubicBezTo>
                    <a:pt x="37" y="242"/>
                    <a:pt x="63" y="242"/>
                    <a:pt x="99" y="233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1" name="Google Shape;631;p5"/>
            <p:cNvSpPr/>
            <p:nvPr/>
          </p:nvSpPr>
          <p:spPr>
            <a:xfrm>
              <a:off x="-875525" y="1148700"/>
              <a:ext cx="2475" cy="26575"/>
            </a:xfrm>
            <a:custGeom>
              <a:avLst/>
              <a:gdLst/>
              <a:ahLst/>
              <a:cxnLst/>
              <a:rect l="l" t="t" r="r" b="b"/>
              <a:pathLst>
                <a:path w="99" h="1063" extrusionOk="0">
                  <a:moveTo>
                    <a:pt x="1" y="1"/>
                  </a:moveTo>
                  <a:lnTo>
                    <a:pt x="1" y="1063"/>
                  </a:lnTo>
                  <a:cubicBezTo>
                    <a:pt x="28" y="1054"/>
                    <a:pt x="63" y="1045"/>
                    <a:pt x="99" y="1036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2" name="Google Shape;632;p5"/>
            <p:cNvSpPr/>
            <p:nvPr/>
          </p:nvSpPr>
          <p:spPr>
            <a:xfrm>
              <a:off x="-8755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3" name="Google Shape;633;p5"/>
            <p:cNvSpPr/>
            <p:nvPr/>
          </p:nvSpPr>
          <p:spPr>
            <a:xfrm>
              <a:off x="-875525" y="811050"/>
              <a:ext cx="2475" cy="72075"/>
            </a:xfrm>
            <a:custGeom>
              <a:avLst/>
              <a:gdLst/>
              <a:ahLst/>
              <a:cxnLst/>
              <a:rect l="l" t="t" r="r" b="b"/>
              <a:pathLst>
                <a:path w="99" h="2883" extrusionOk="0">
                  <a:moveTo>
                    <a:pt x="99" y="1"/>
                  </a:moveTo>
                  <a:lnTo>
                    <a:pt x="1" y="10"/>
                  </a:lnTo>
                  <a:lnTo>
                    <a:pt x="1" y="2882"/>
                  </a:lnTo>
                  <a:lnTo>
                    <a:pt x="99" y="2882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4" name="Google Shape;634;p5"/>
            <p:cNvSpPr/>
            <p:nvPr/>
          </p:nvSpPr>
          <p:spPr>
            <a:xfrm>
              <a:off x="-8755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5" name="Google Shape;635;p5"/>
            <p:cNvSpPr/>
            <p:nvPr/>
          </p:nvSpPr>
          <p:spPr>
            <a:xfrm>
              <a:off x="-8755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6" name="Google Shape;636;p5"/>
            <p:cNvSpPr/>
            <p:nvPr/>
          </p:nvSpPr>
          <p:spPr>
            <a:xfrm>
              <a:off x="-963175" y="812400"/>
              <a:ext cx="2500" cy="70725"/>
            </a:xfrm>
            <a:custGeom>
              <a:avLst/>
              <a:gdLst/>
              <a:ahLst/>
              <a:cxnLst/>
              <a:rect l="l" t="t" r="r" b="b"/>
              <a:pathLst>
                <a:path w="100" h="2829" extrusionOk="0">
                  <a:moveTo>
                    <a:pt x="1" y="0"/>
                  </a:moveTo>
                  <a:lnTo>
                    <a:pt x="1" y="2828"/>
                  </a:lnTo>
                  <a:lnTo>
                    <a:pt x="99" y="282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7" name="Google Shape;637;p5"/>
            <p:cNvSpPr/>
            <p:nvPr/>
          </p:nvSpPr>
          <p:spPr>
            <a:xfrm>
              <a:off x="-963175" y="8855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8" name="Google Shape;638;p5"/>
            <p:cNvSpPr/>
            <p:nvPr/>
          </p:nvSpPr>
          <p:spPr>
            <a:xfrm>
              <a:off x="-963175" y="1061075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9" name="Google Shape;639;p5"/>
            <p:cNvSpPr/>
            <p:nvPr/>
          </p:nvSpPr>
          <p:spPr>
            <a:xfrm>
              <a:off x="-963175" y="1148700"/>
              <a:ext cx="2500" cy="57125"/>
            </a:xfrm>
            <a:custGeom>
              <a:avLst/>
              <a:gdLst/>
              <a:ahLst/>
              <a:cxnLst/>
              <a:rect l="l" t="t" r="r" b="b"/>
              <a:pathLst>
                <a:path w="100" h="2285" extrusionOk="0">
                  <a:moveTo>
                    <a:pt x="1" y="1"/>
                  </a:moveTo>
                  <a:lnTo>
                    <a:pt x="1" y="2285"/>
                  </a:lnTo>
                  <a:cubicBezTo>
                    <a:pt x="28" y="2267"/>
                    <a:pt x="63" y="2258"/>
                    <a:pt x="99" y="2240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0" name="Google Shape;640;p5"/>
            <p:cNvSpPr/>
            <p:nvPr/>
          </p:nvSpPr>
          <p:spPr>
            <a:xfrm>
              <a:off x="-963175" y="973200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1" name="Google Shape;641;p5"/>
            <p:cNvSpPr/>
            <p:nvPr/>
          </p:nvSpPr>
          <p:spPr>
            <a:xfrm>
              <a:off x="-1051050" y="813500"/>
              <a:ext cx="2725" cy="69625"/>
            </a:xfrm>
            <a:custGeom>
              <a:avLst/>
              <a:gdLst/>
              <a:ahLst/>
              <a:cxnLst/>
              <a:rect l="l" t="t" r="r" b="b"/>
              <a:pathLst>
                <a:path w="109" h="2785" extrusionOk="0">
                  <a:moveTo>
                    <a:pt x="108" y="1"/>
                  </a:moveTo>
                  <a:lnTo>
                    <a:pt x="1" y="10"/>
                  </a:lnTo>
                  <a:lnTo>
                    <a:pt x="1" y="2784"/>
                  </a:lnTo>
                  <a:lnTo>
                    <a:pt x="108" y="2784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5"/>
            <p:cNvSpPr/>
            <p:nvPr/>
          </p:nvSpPr>
          <p:spPr>
            <a:xfrm>
              <a:off x="-1051050" y="114870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1"/>
                  </a:moveTo>
                  <a:lnTo>
                    <a:pt x="1" y="3409"/>
                  </a:lnTo>
                  <a:lnTo>
                    <a:pt x="108" y="34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5"/>
            <p:cNvSpPr/>
            <p:nvPr/>
          </p:nvSpPr>
          <p:spPr>
            <a:xfrm>
              <a:off x="-1051050" y="1061075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5"/>
            <p:cNvSpPr/>
            <p:nvPr/>
          </p:nvSpPr>
          <p:spPr>
            <a:xfrm>
              <a:off x="-1051050" y="1236350"/>
              <a:ext cx="2725" cy="9850"/>
            </a:xfrm>
            <a:custGeom>
              <a:avLst/>
              <a:gdLst/>
              <a:ahLst/>
              <a:cxnLst/>
              <a:rect l="l" t="t" r="r" b="b"/>
              <a:pathLst>
                <a:path w="109" h="394" extrusionOk="0">
                  <a:moveTo>
                    <a:pt x="1" y="1"/>
                  </a:moveTo>
                  <a:lnTo>
                    <a:pt x="1" y="393"/>
                  </a:lnTo>
                  <a:cubicBezTo>
                    <a:pt x="37" y="376"/>
                    <a:pt x="72" y="358"/>
                    <a:pt x="108" y="349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5" name="Google Shape;645;p5"/>
            <p:cNvSpPr/>
            <p:nvPr/>
          </p:nvSpPr>
          <p:spPr>
            <a:xfrm>
              <a:off x="-1051050" y="973200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6" name="Google Shape;646;p5"/>
            <p:cNvSpPr/>
            <p:nvPr/>
          </p:nvSpPr>
          <p:spPr>
            <a:xfrm>
              <a:off x="-1051050" y="88555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5"/>
            <p:cNvSpPr/>
            <p:nvPr/>
          </p:nvSpPr>
          <p:spPr>
            <a:xfrm>
              <a:off x="-11386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5"/>
            <p:cNvSpPr/>
            <p:nvPr/>
          </p:nvSpPr>
          <p:spPr>
            <a:xfrm>
              <a:off x="-1138675" y="814850"/>
              <a:ext cx="2475" cy="68275"/>
            </a:xfrm>
            <a:custGeom>
              <a:avLst/>
              <a:gdLst/>
              <a:ahLst/>
              <a:cxnLst/>
              <a:rect l="l" t="t" r="r" b="b"/>
              <a:pathLst>
                <a:path w="99" h="2731" extrusionOk="0">
                  <a:moveTo>
                    <a:pt x="0" y="0"/>
                  </a:moveTo>
                  <a:lnTo>
                    <a:pt x="0" y="2730"/>
                  </a:lnTo>
                  <a:lnTo>
                    <a:pt x="98" y="273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5"/>
            <p:cNvSpPr/>
            <p:nvPr/>
          </p:nvSpPr>
          <p:spPr>
            <a:xfrm>
              <a:off x="-1138675" y="1236350"/>
              <a:ext cx="2475" cy="53125"/>
            </a:xfrm>
            <a:custGeom>
              <a:avLst/>
              <a:gdLst/>
              <a:ahLst/>
              <a:cxnLst/>
              <a:rect l="l" t="t" r="r" b="b"/>
              <a:pathLst>
                <a:path w="99" h="2125" extrusionOk="0">
                  <a:moveTo>
                    <a:pt x="0" y="1"/>
                  </a:moveTo>
                  <a:lnTo>
                    <a:pt x="0" y="2124"/>
                  </a:lnTo>
                  <a:cubicBezTo>
                    <a:pt x="36" y="2106"/>
                    <a:pt x="71" y="2088"/>
                    <a:pt x="98" y="207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0" name="Google Shape;650;p5"/>
            <p:cNvSpPr/>
            <p:nvPr/>
          </p:nvSpPr>
          <p:spPr>
            <a:xfrm>
              <a:off x="-11386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1" name="Google Shape;651;p5"/>
            <p:cNvSpPr/>
            <p:nvPr/>
          </p:nvSpPr>
          <p:spPr>
            <a:xfrm>
              <a:off x="-11386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5"/>
            <p:cNvSpPr/>
            <p:nvPr/>
          </p:nvSpPr>
          <p:spPr>
            <a:xfrm>
              <a:off x="-11386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5"/>
            <p:cNvSpPr/>
            <p:nvPr/>
          </p:nvSpPr>
          <p:spPr>
            <a:xfrm>
              <a:off x="-122632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5"/>
            <p:cNvSpPr/>
            <p:nvPr/>
          </p:nvSpPr>
          <p:spPr>
            <a:xfrm>
              <a:off x="-1226325" y="1324000"/>
              <a:ext cx="2475" cy="3375"/>
            </a:xfrm>
            <a:custGeom>
              <a:avLst/>
              <a:gdLst/>
              <a:ahLst/>
              <a:cxnLst/>
              <a:rect l="l" t="t" r="r" b="b"/>
              <a:pathLst>
                <a:path w="99" h="135" extrusionOk="0">
                  <a:moveTo>
                    <a:pt x="0" y="1"/>
                  </a:moveTo>
                  <a:lnTo>
                    <a:pt x="0" y="135"/>
                  </a:lnTo>
                  <a:cubicBezTo>
                    <a:pt x="36" y="126"/>
                    <a:pt x="62" y="108"/>
                    <a:pt x="98" y="99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5" name="Google Shape;655;p5"/>
            <p:cNvSpPr/>
            <p:nvPr/>
          </p:nvSpPr>
          <p:spPr>
            <a:xfrm>
              <a:off x="-12263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5"/>
            <p:cNvSpPr/>
            <p:nvPr/>
          </p:nvSpPr>
          <p:spPr>
            <a:xfrm>
              <a:off x="-122632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5"/>
            <p:cNvSpPr/>
            <p:nvPr/>
          </p:nvSpPr>
          <p:spPr>
            <a:xfrm>
              <a:off x="-1226325" y="815950"/>
              <a:ext cx="2475" cy="67175"/>
            </a:xfrm>
            <a:custGeom>
              <a:avLst/>
              <a:gdLst/>
              <a:ahLst/>
              <a:cxnLst/>
              <a:rect l="l" t="t" r="r" b="b"/>
              <a:pathLst>
                <a:path w="99" h="2687" extrusionOk="0">
                  <a:moveTo>
                    <a:pt x="0" y="1"/>
                  </a:moveTo>
                  <a:lnTo>
                    <a:pt x="0" y="2686"/>
                  </a:lnTo>
                  <a:lnTo>
                    <a:pt x="98" y="2686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5"/>
            <p:cNvSpPr/>
            <p:nvPr/>
          </p:nvSpPr>
          <p:spPr>
            <a:xfrm>
              <a:off x="-12263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5"/>
            <p:cNvSpPr/>
            <p:nvPr/>
          </p:nvSpPr>
          <p:spPr>
            <a:xfrm>
              <a:off x="-12263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0" name="Google Shape;660;p5"/>
            <p:cNvSpPr/>
            <p:nvPr/>
          </p:nvSpPr>
          <p:spPr>
            <a:xfrm>
              <a:off x="-131397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1" name="Google Shape;661;p5"/>
            <p:cNvSpPr/>
            <p:nvPr/>
          </p:nvSpPr>
          <p:spPr>
            <a:xfrm>
              <a:off x="-13139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5"/>
            <p:cNvSpPr/>
            <p:nvPr/>
          </p:nvSpPr>
          <p:spPr>
            <a:xfrm>
              <a:off x="-13139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5"/>
            <p:cNvSpPr/>
            <p:nvPr/>
          </p:nvSpPr>
          <p:spPr>
            <a:xfrm>
              <a:off x="-1313975" y="817300"/>
              <a:ext cx="2475" cy="65825"/>
            </a:xfrm>
            <a:custGeom>
              <a:avLst/>
              <a:gdLst/>
              <a:ahLst/>
              <a:cxnLst/>
              <a:rect l="l" t="t" r="r" b="b"/>
              <a:pathLst>
                <a:path w="99" h="2633" extrusionOk="0">
                  <a:moveTo>
                    <a:pt x="0" y="0"/>
                  </a:moveTo>
                  <a:lnTo>
                    <a:pt x="0" y="2632"/>
                  </a:lnTo>
                  <a:lnTo>
                    <a:pt x="98" y="263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5"/>
            <p:cNvSpPr/>
            <p:nvPr/>
          </p:nvSpPr>
          <p:spPr>
            <a:xfrm>
              <a:off x="-13139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5" name="Google Shape;665;p5"/>
            <p:cNvSpPr/>
            <p:nvPr/>
          </p:nvSpPr>
          <p:spPr>
            <a:xfrm>
              <a:off x="-13139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6" name="Google Shape;666;p5"/>
            <p:cNvSpPr/>
            <p:nvPr/>
          </p:nvSpPr>
          <p:spPr>
            <a:xfrm>
              <a:off x="-1313975" y="1324000"/>
              <a:ext cx="2475" cy="29250"/>
            </a:xfrm>
            <a:custGeom>
              <a:avLst/>
              <a:gdLst/>
              <a:ahLst/>
              <a:cxnLst/>
              <a:rect l="l" t="t" r="r" b="b"/>
              <a:pathLst>
                <a:path w="99" h="1170" extrusionOk="0">
                  <a:moveTo>
                    <a:pt x="0" y="1"/>
                  </a:moveTo>
                  <a:lnTo>
                    <a:pt x="0" y="1170"/>
                  </a:lnTo>
                  <a:cubicBezTo>
                    <a:pt x="27" y="1161"/>
                    <a:pt x="63" y="1152"/>
                    <a:pt x="98" y="1152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5"/>
            <p:cNvSpPr/>
            <p:nvPr/>
          </p:nvSpPr>
          <p:spPr>
            <a:xfrm>
              <a:off x="-1389150" y="1321550"/>
              <a:ext cx="178000" cy="2475"/>
            </a:xfrm>
            <a:custGeom>
              <a:avLst/>
              <a:gdLst/>
              <a:ahLst/>
              <a:cxnLst/>
              <a:rect l="l" t="t" r="r" b="b"/>
              <a:pathLst>
                <a:path w="7120" h="99" extrusionOk="0">
                  <a:moveTo>
                    <a:pt x="1" y="1"/>
                  </a:moveTo>
                  <a:lnTo>
                    <a:pt x="1" y="99"/>
                  </a:lnTo>
                  <a:lnTo>
                    <a:pt x="6861" y="99"/>
                  </a:lnTo>
                  <a:cubicBezTo>
                    <a:pt x="6950" y="63"/>
                    <a:pt x="7030" y="36"/>
                    <a:pt x="7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5"/>
            <p:cNvSpPr/>
            <p:nvPr/>
          </p:nvSpPr>
          <p:spPr>
            <a:xfrm>
              <a:off x="-1389150" y="1233900"/>
              <a:ext cx="363550" cy="2475"/>
            </a:xfrm>
            <a:custGeom>
              <a:avLst/>
              <a:gdLst/>
              <a:ahLst/>
              <a:cxnLst/>
              <a:rect l="l" t="t" r="r" b="b"/>
              <a:pathLst>
                <a:path w="14542" h="99" extrusionOk="0">
                  <a:moveTo>
                    <a:pt x="1" y="1"/>
                  </a:moveTo>
                  <a:lnTo>
                    <a:pt x="1" y="99"/>
                  </a:lnTo>
                  <a:lnTo>
                    <a:pt x="14337" y="99"/>
                  </a:lnTo>
                  <a:cubicBezTo>
                    <a:pt x="14408" y="63"/>
                    <a:pt x="14471" y="28"/>
                    <a:pt x="145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5"/>
            <p:cNvSpPr/>
            <p:nvPr/>
          </p:nvSpPr>
          <p:spPr>
            <a:xfrm>
              <a:off x="-1389150" y="1146250"/>
              <a:ext cx="638325" cy="2475"/>
            </a:xfrm>
            <a:custGeom>
              <a:avLst/>
              <a:gdLst/>
              <a:ahLst/>
              <a:cxnLst/>
              <a:rect l="l" t="t" r="r" b="b"/>
              <a:pathLst>
                <a:path w="25533" h="99" extrusionOk="0">
                  <a:moveTo>
                    <a:pt x="1" y="1"/>
                  </a:moveTo>
                  <a:lnTo>
                    <a:pt x="1" y="99"/>
                  </a:lnTo>
                  <a:lnTo>
                    <a:pt x="25140" y="99"/>
                  </a:lnTo>
                  <a:cubicBezTo>
                    <a:pt x="25274" y="63"/>
                    <a:pt x="25408" y="28"/>
                    <a:pt x="255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0" name="Google Shape;670;p5"/>
            <p:cNvSpPr/>
            <p:nvPr/>
          </p:nvSpPr>
          <p:spPr>
            <a:xfrm>
              <a:off x="-1389150" y="1058375"/>
              <a:ext cx="800250" cy="2725"/>
            </a:xfrm>
            <a:custGeom>
              <a:avLst/>
              <a:gdLst/>
              <a:ahLst/>
              <a:cxnLst/>
              <a:rect l="l" t="t" r="r" b="b"/>
              <a:pathLst>
                <a:path w="32010" h="109" extrusionOk="0">
                  <a:moveTo>
                    <a:pt x="1" y="1"/>
                  </a:moveTo>
                  <a:lnTo>
                    <a:pt x="1" y="108"/>
                  </a:lnTo>
                  <a:lnTo>
                    <a:pt x="31902" y="108"/>
                  </a:lnTo>
                  <a:cubicBezTo>
                    <a:pt x="31938" y="72"/>
                    <a:pt x="31974" y="37"/>
                    <a:pt x="32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5"/>
            <p:cNvSpPr/>
            <p:nvPr/>
          </p:nvSpPr>
          <p:spPr>
            <a:xfrm>
              <a:off x="-1389150" y="970750"/>
              <a:ext cx="877200" cy="2475"/>
            </a:xfrm>
            <a:custGeom>
              <a:avLst/>
              <a:gdLst/>
              <a:ahLst/>
              <a:cxnLst/>
              <a:rect l="l" t="t" r="r" b="b"/>
              <a:pathLst>
                <a:path w="35088" h="99" extrusionOk="0">
                  <a:moveTo>
                    <a:pt x="1" y="0"/>
                  </a:moveTo>
                  <a:lnTo>
                    <a:pt x="1" y="98"/>
                  </a:lnTo>
                  <a:lnTo>
                    <a:pt x="35016" y="98"/>
                  </a:lnTo>
                  <a:cubicBezTo>
                    <a:pt x="35043" y="71"/>
                    <a:pt x="35060" y="36"/>
                    <a:pt x="35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5"/>
            <p:cNvSpPr/>
            <p:nvPr/>
          </p:nvSpPr>
          <p:spPr>
            <a:xfrm>
              <a:off x="-1389150" y="883100"/>
              <a:ext cx="932725" cy="2475"/>
            </a:xfrm>
            <a:custGeom>
              <a:avLst/>
              <a:gdLst/>
              <a:ahLst/>
              <a:cxnLst/>
              <a:rect l="l" t="t" r="r" b="b"/>
              <a:pathLst>
                <a:path w="37309" h="99" extrusionOk="0">
                  <a:moveTo>
                    <a:pt x="1" y="0"/>
                  </a:moveTo>
                  <a:lnTo>
                    <a:pt x="1" y="98"/>
                  </a:lnTo>
                  <a:lnTo>
                    <a:pt x="37255" y="98"/>
                  </a:lnTo>
                  <a:cubicBezTo>
                    <a:pt x="37273" y="63"/>
                    <a:pt x="37291" y="36"/>
                    <a:pt x="37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3" name="Google Shape;673;p5"/>
          <p:cNvGrpSpPr/>
          <p:nvPr/>
        </p:nvGrpSpPr>
        <p:grpSpPr>
          <a:xfrm>
            <a:off x="144231" y="247021"/>
            <a:ext cx="1869175" cy="1869175"/>
            <a:chOff x="298130" y="942694"/>
            <a:chExt cx="1628579" cy="1628579"/>
          </a:xfrm>
        </p:grpSpPr>
        <p:sp>
          <p:nvSpPr>
            <p:cNvPr id="674" name="Google Shape;674;p5"/>
            <p:cNvSpPr/>
            <p:nvPr/>
          </p:nvSpPr>
          <p:spPr>
            <a:xfrm rot="-2700000">
              <a:off x="334730" y="1383094"/>
              <a:ext cx="1555379" cy="747779"/>
            </a:xfrm>
            <a:custGeom>
              <a:avLst/>
              <a:gdLst/>
              <a:ahLst/>
              <a:cxnLst/>
              <a:rect l="l" t="t" r="r" b="b"/>
              <a:pathLst>
                <a:path w="25340" h="12182" extrusionOk="0">
                  <a:moveTo>
                    <a:pt x="15064" y="1129"/>
                  </a:moveTo>
                  <a:cubicBezTo>
                    <a:pt x="15640" y="1129"/>
                    <a:pt x="16166" y="1103"/>
                    <a:pt x="16643" y="1078"/>
                  </a:cubicBezTo>
                  <a:cubicBezTo>
                    <a:pt x="17119" y="1028"/>
                    <a:pt x="16718" y="1053"/>
                    <a:pt x="16843" y="1053"/>
                  </a:cubicBezTo>
                  <a:cubicBezTo>
                    <a:pt x="17044" y="1028"/>
                    <a:pt x="17269" y="1003"/>
                    <a:pt x="17495" y="978"/>
                  </a:cubicBezTo>
                  <a:cubicBezTo>
                    <a:pt x="17971" y="677"/>
                    <a:pt x="18497" y="427"/>
                    <a:pt x="19049" y="327"/>
                  </a:cubicBezTo>
                  <a:cubicBezTo>
                    <a:pt x="19725" y="226"/>
                    <a:pt x="20402" y="276"/>
                    <a:pt x="21054" y="577"/>
                  </a:cubicBezTo>
                  <a:cubicBezTo>
                    <a:pt x="21505" y="778"/>
                    <a:pt x="21981" y="1129"/>
                    <a:pt x="22307" y="1404"/>
                  </a:cubicBezTo>
                  <a:cubicBezTo>
                    <a:pt x="22332" y="1404"/>
                    <a:pt x="22332" y="1404"/>
                    <a:pt x="22357" y="1404"/>
                  </a:cubicBezTo>
                  <a:cubicBezTo>
                    <a:pt x="22532" y="1304"/>
                    <a:pt x="22683" y="1179"/>
                    <a:pt x="22858" y="978"/>
                  </a:cubicBezTo>
                  <a:lnTo>
                    <a:pt x="22858" y="978"/>
                  </a:lnTo>
                  <a:cubicBezTo>
                    <a:pt x="22933" y="903"/>
                    <a:pt x="22984" y="853"/>
                    <a:pt x="23059" y="803"/>
                  </a:cubicBezTo>
                  <a:cubicBezTo>
                    <a:pt x="23560" y="477"/>
                    <a:pt x="24212" y="602"/>
                    <a:pt x="24512" y="1103"/>
                  </a:cubicBezTo>
                  <a:lnTo>
                    <a:pt x="25014" y="1805"/>
                  </a:lnTo>
                  <a:cubicBezTo>
                    <a:pt x="25339" y="2206"/>
                    <a:pt x="25314" y="2808"/>
                    <a:pt x="24938" y="3184"/>
                  </a:cubicBezTo>
                  <a:cubicBezTo>
                    <a:pt x="24562" y="3585"/>
                    <a:pt x="24212" y="3860"/>
                    <a:pt x="23760" y="4036"/>
                  </a:cubicBezTo>
                  <a:cubicBezTo>
                    <a:pt x="23560" y="4136"/>
                    <a:pt x="23385" y="4186"/>
                    <a:pt x="23159" y="4236"/>
                  </a:cubicBezTo>
                  <a:cubicBezTo>
                    <a:pt x="23034" y="4938"/>
                    <a:pt x="22833" y="5464"/>
                    <a:pt x="22156" y="6266"/>
                  </a:cubicBezTo>
                  <a:cubicBezTo>
                    <a:pt x="21304" y="7269"/>
                    <a:pt x="20076" y="7845"/>
                    <a:pt x="19725" y="7996"/>
                  </a:cubicBezTo>
                  <a:cubicBezTo>
                    <a:pt x="19575" y="8071"/>
                    <a:pt x="19374" y="8121"/>
                    <a:pt x="19199" y="8121"/>
                  </a:cubicBezTo>
                  <a:cubicBezTo>
                    <a:pt x="18598" y="8472"/>
                    <a:pt x="17946" y="8848"/>
                    <a:pt x="17269" y="9224"/>
                  </a:cubicBezTo>
                  <a:cubicBezTo>
                    <a:pt x="16342" y="9700"/>
                    <a:pt x="15339" y="10126"/>
                    <a:pt x="14362" y="10502"/>
                  </a:cubicBezTo>
                  <a:cubicBezTo>
                    <a:pt x="12633" y="11154"/>
                    <a:pt x="9851" y="11855"/>
                    <a:pt x="7344" y="12031"/>
                  </a:cubicBezTo>
                  <a:cubicBezTo>
                    <a:pt x="5339" y="12181"/>
                    <a:pt x="3460" y="12006"/>
                    <a:pt x="2206" y="11279"/>
                  </a:cubicBezTo>
                  <a:cubicBezTo>
                    <a:pt x="1605" y="10903"/>
                    <a:pt x="1129" y="10402"/>
                    <a:pt x="778" y="9775"/>
                  </a:cubicBezTo>
                  <a:cubicBezTo>
                    <a:pt x="227" y="8823"/>
                    <a:pt x="1" y="7570"/>
                    <a:pt x="76" y="6367"/>
                  </a:cubicBezTo>
                  <a:cubicBezTo>
                    <a:pt x="126" y="5164"/>
                    <a:pt x="452" y="3961"/>
                    <a:pt x="1003" y="3008"/>
                  </a:cubicBezTo>
                  <a:cubicBezTo>
                    <a:pt x="1404" y="2332"/>
                    <a:pt x="1931" y="1780"/>
                    <a:pt x="2557" y="1429"/>
                  </a:cubicBezTo>
                  <a:cubicBezTo>
                    <a:pt x="5114" y="1"/>
                    <a:pt x="8222" y="377"/>
                    <a:pt x="12758" y="953"/>
                  </a:cubicBezTo>
                  <a:lnTo>
                    <a:pt x="13184" y="1003"/>
                  </a:lnTo>
                  <a:cubicBezTo>
                    <a:pt x="13836" y="1078"/>
                    <a:pt x="14462" y="1129"/>
                    <a:pt x="15064" y="11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5"/>
            <p:cNvSpPr/>
            <p:nvPr/>
          </p:nvSpPr>
          <p:spPr>
            <a:xfrm rot="-2700000">
              <a:off x="392361" y="1502876"/>
              <a:ext cx="1347668" cy="661596"/>
            </a:xfrm>
            <a:custGeom>
              <a:avLst/>
              <a:gdLst/>
              <a:ahLst/>
              <a:cxnLst/>
              <a:rect l="l" t="t" r="r" b="b"/>
              <a:pathLst>
                <a:path w="21956" h="10778" extrusionOk="0">
                  <a:moveTo>
                    <a:pt x="16467" y="1053"/>
                  </a:moveTo>
                  <a:cubicBezTo>
                    <a:pt x="15439" y="1153"/>
                    <a:pt x="14211" y="1178"/>
                    <a:pt x="12758" y="978"/>
                  </a:cubicBezTo>
                  <a:cubicBezTo>
                    <a:pt x="8196" y="426"/>
                    <a:pt x="5113" y="0"/>
                    <a:pt x="2808" y="1304"/>
                  </a:cubicBezTo>
                  <a:cubicBezTo>
                    <a:pt x="502" y="2607"/>
                    <a:pt x="1" y="7845"/>
                    <a:pt x="2457" y="9299"/>
                  </a:cubicBezTo>
                  <a:cubicBezTo>
                    <a:pt x="4938" y="10777"/>
                    <a:pt x="10828" y="9524"/>
                    <a:pt x="13735" y="8472"/>
                  </a:cubicBezTo>
                  <a:cubicBezTo>
                    <a:pt x="16642" y="7394"/>
                    <a:pt x="19625" y="5489"/>
                    <a:pt x="20753" y="4386"/>
                  </a:cubicBezTo>
                  <a:cubicBezTo>
                    <a:pt x="21956" y="3208"/>
                    <a:pt x="21705" y="2431"/>
                    <a:pt x="21505" y="1905"/>
                  </a:cubicBezTo>
                  <a:cubicBezTo>
                    <a:pt x="21003" y="527"/>
                    <a:pt x="17469" y="978"/>
                    <a:pt x="16467" y="10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6" name="Google Shape;676;p5"/>
            <p:cNvSpPr/>
            <p:nvPr/>
          </p:nvSpPr>
          <p:spPr>
            <a:xfrm rot="-2700000">
              <a:off x="1161420" y="1130007"/>
              <a:ext cx="423095" cy="373890"/>
            </a:xfrm>
            <a:custGeom>
              <a:avLst/>
              <a:gdLst/>
              <a:ahLst/>
              <a:cxnLst/>
              <a:rect l="l" t="t" r="r" b="b"/>
              <a:pathLst>
                <a:path w="6893" h="6091" extrusionOk="0">
                  <a:moveTo>
                    <a:pt x="4060" y="4612"/>
                  </a:moveTo>
                  <a:cubicBezTo>
                    <a:pt x="3233" y="5564"/>
                    <a:pt x="1955" y="6090"/>
                    <a:pt x="1955" y="6090"/>
                  </a:cubicBezTo>
                  <a:lnTo>
                    <a:pt x="2732" y="4737"/>
                  </a:lnTo>
                  <a:cubicBezTo>
                    <a:pt x="2732" y="4737"/>
                    <a:pt x="1579" y="4712"/>
                    <a:pt x="1078" y="4411"/>
                  </a:cubicBezTo>
                  <a:cubicBezTo>
                    <a:pt x="602" y="4110"/>
                    <a:pt x="326" y="3785"/>
                    <a:pt x="326" y="3785"/>
                  </a:cubicBezTo>
                  <a:cubicBezTo>
                    <a:pt x="326" y="3785"/>
                    <a:pt x="1028" y="3659"/>
                    <a:pt x="1579" y="3083"/>
                  </a:cubicBezTo>
                  <a:cubicBezTo>
                    <a:pt x="2131" y="2506"/>
                    <a:pt x="2181" y="2080"/>
                    <a:pt x="2181" y="2080"/>
                  </a:cubicBezTo>
                  <a:cubicBezTo>
                    <a:pt x="2181" y="2080"/>
                    <a:pt x="1705" y="1704"/>
                    <a:pt x="1028" y="1679"/>
                  </a:cubicBezTo>
                  <a:cubicBezTo>
                    <a:pt x="351" y="1654"/>
                    <a:pt x="0" y="1855"/>
                    <a:pt x="0" y="1855"/>
                  </a:cubicBezTo>
                  <a:cubicBezTo>
                    <a:pt x="502" y="677"/>
                    <a:pt x="2106" y="0"/>
                    <a:pt x="3309" y="552"/>
                  </a:cubicBezTo>
                  <a:cubicBezTo>
                    <a:pt x="3960" y="827"/>
                    <a:pt x="4712" y="1554"/>
                    <a:pt x="4712" y="1554"/>
                  </a:cubicBezTo>
                  <a:cubicBezTo>
                    <a:pt x="5188" y="1579"/>
                    <a:pt x="5815" y="1303"/>
                    <a:pt x="6366" y="702"/>
                  </a:cubicBezTo>
                  <a:lnTo>
                    <a:pt x="6893" y="1479"/>
                  </a:lnTo>
                  <a:cubicBezTo>
                    <a:pt x="6316" y="2080"/>
                    <a:pt x="5865" y="2256"/>
                    <a:pt x="4938" y="2331"/>
                  </a:cubicBezTo>
                  <a:cubicBezTo>
                    <a:pt x="4812" y="3283"/>
                    <a:pt x="4787" y="3760"/>
                    <a:pt x="4060" y="461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7" name="Google Shape;677;p5"/>
          <p:cNvGrpSpPr/>
          <p:nvPr/>
        </p:nvGrpSpPr>
        <p:grpSpPr>
          <a:xfrm>
            <a:off x="10779816" y="357033"/>
            <a:ext cx="922755" cy="1048440"/>
            <a:chOff x="440103" y="4123300"/>
            <a:chExt cx="546008" cy="620379"/>
          </a:xfrm>
        </p:grpSpPr>
        <p:sp>
          <p:nvSpPr>
            <p:cNvPr id="678" name="Google Shape;678;p5"/>
            <p:cNvSpPr/>
            <p:nvPr/>
          </p:nvSpPr>
          <p:spPr>
            <a:xfrm>
              <a:off x="440103" y="4123300"/>
              <a:ext cx="546008" cy="620379"/>
            </a:xfrm>
            <a:custGeom>
              <a:avLst/>
              <a:gdLst/>
              <a:ahLst/>
              <a:cxnLst/>
              <a:rect l="l" t="t" r="r" b="b"/>
              <a:pathLst>
                <a:path w="11064" h="12571" extrusionOk="0">
                  <a:moveTo>
                    <a:pt x="3596" y="0"/>
                  </a:moveTo>
                  <a:cubicBezTo>
                    <a:pt x="3320" y="0"/>
                    <a:pt x="3061" y="134"/>
                    <a:pt x="2900" y="375"/>
                  </a:cubicBezTo>
                  <a:cubicBezTo>
                    <a:pt x="2856" y="455"/>
                    <a:pt x="2552" y="937"/>
                    <a:pt x="2392" y="1597"/>
                  </a:cubicBezTo>
                  <a:cubicBezTo>
                    <a:pt x="1723" y="1669"/>
                    <a:pt x="1205" y="1901"/>
                    <a:pt x="1143" y="1927"/>
                  </a:cubicBezTo>
                  <a:cubicBezTo>
                    <a:pt x="786" y="2088"/>
                    <a:pt x="590" y="2480"/>
                    <a:pt x="679" y="2855"/>
                  </a:cubicBezTo>
                  <a:cubicBezTo>
                    <a:pt x="697" y="2962"/>
                    <a:pt x="866" y="3649"/>
                    <a:pt x="1312" y="4291"/>
                  </a:cubicBezTo>
                  <a:cubicBezTo>
                    <a:pt x="1" y="5754"/>
                    <a:pt x="233" y="6878"/>
                    <a:pt x="634" y="8092"/>
                  </a:cubicBezTo>
                  <a:cubicBezTo>
                    <a:pt x="1535" y="10786"/>
                    <a:pt x="4988" y="12570"/>
                    <a:pt x="6879" y="12570"/>
                  </a:cubicBezTo>
                  <a:cubicBezTo>
                    <a:pt x="7138" y="12570"/>
                    <a:pt x="7379" y="12534"/>
                    <a:pt x="7584" y="12463"/>
                  </a:cubicBezTo>
                  <a:cubicBezTo>
                    <a:pt x="8610" y="12124"/>
                    <a:pt x="9529" y="10679"/>
                    <a:pt x="10037" y="9439"/>
                  </a:cubicBezTo>
                  <a:cubicBezTo>
                    <a:pt x="10456" y="8431"/>
                    <a:pt x="11063" y="6468"/>
                    <a:pt x="10448" y="4621"/>
                  </a:cubicBezTo>
                  <a:cubicBezTo>
                    <a:pt x="9984" y="3239"/>
                    <a:pt x="9065" y="2471"/>
                    <a:pt x="7584" y="2248"/>
                  </a:cubicBezTo>
                  <a:cubicBezTo>
                    <a:pt x="7566" y="1446"/>
                    <a:pt x="7272" y="768"/>
                    <a:pt x="7227" y="669"/>
                  </a:cubicBezTo>
                  <a:cubicBezTo>
                    <a:pt x="7093" y="366"/>
                    <a:pt x="6799" y="188"/>
                    <a:pt x="6478" y="188"/>
                  </a:cubicBezTo>
                  <a:cubicBezTo>
                    <a:pt x="6415" y="188"/>
                    <a:pt x="6362" y="188"/>
                    <a:pt x="6299" y="206"/>
                  </a:cubicBezTo>
                  <a:cubicBezTo>
                    <a:pt x="6210" y="223"/>
                    <a:pt x="5630" y="357"/>
                    <a:pt x="5041" y="723"/>
                  </a:cubicBezTo>
                  <a:cubicBezTo>
                    <a:pt x="4515" y="295"/>
                    <a:pt x="3971" y="81"/>
                    <a:pt x="3891" y="45"/>
                  </a:cubicBezTo>
                  <a:cubicBezTo>
                    <a:pt x="3792" y="18"/>
                    <a:pt x="3694" y="0"/>
                    <a:pt x="359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5"/>
            <p:cNvSpPr/>
            <p:nvPr/>
          </p:nvSpPr>
          <p:spPr>
            <a:xfrm>
              <a:off x="513191" y="4241889"/>
              <a:ext cx="166507" cy="110297"/>
            </a:xfrm>
            <a:custGeom>
              <a:avLst/>
              <a:gdLst/>
              <a:ahLst/>
              <a:cxnLst/>
              <a:rect l="l" t="t" r="r" b="b"/>
              <a:pathLst>
                <a:path w="3374" h="2235" extrusionOk="0">
                  <a:moveTo>
                    <a:pt x="1300" y="1"/>
                  </a:moveTo>
                  <a:cubicBezTo>
                    <a:pt x="613" y="1"/>
                    <a:pt x="1" y="283"/>
                    <a:pt x="1" y="283"/>
                  </a:cubicBezTo>
                  <a:cubicBezTo>
                    <a:pt x="1" y="283"/>
                    <a:pt x="295" y="1585"/>
                    <a:pt x="1223" y="2049"/>
                  </a:cubicBezTo>
                  <a:cubicBezTo>
                    <a:pt x="1497" y="2186"/>
                    <a:pt x="1797" y="2234"/>
                    <a:pt x="2083" y="2234"/>
                  </a:cubicBezTo>
                  <a:cubicBezTo>
                    <a:pt x="2766" y="2234"/>
                    <a:pt x="3373" y="1960"/>
                    <a:pt x="3373" y="1960"/>
                  </a:cubicBezTo>
                  <a:cubicBezTo>
                    <a:pt x="3373" y="1960"/>
                    <a:pt x="3079" y="648"/>
                    <a:pt x="2151" y="184"/>
                  </a:cubicBezTo>
                  <a:cubicBezTo>
                    <a:pt x="1880" y="49"/>
                    <a:pt x="1584" y="1"/>
                    <a:pt x="13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5"/>
            <p:cNvSpPr/>
            <p:nvPr/>
          </p:nvSpPr>
          <p:spPr>
            <a:xfrm>
              <a:off x="649249" y="4173045"/>
              <a:ext cx="138279" cy="166458"/>
            </a:xfrm>
            <a:custGeom>
              <a:avLst/>
              <a:gdLst/>
              <a:ahLst/>
              <a:cxnLst/>
              <a:rect l="l" t="t" r="r" b="b"/>
              <a:pathLst>
                <a:path w="2802" h="3373" extrusionOk="0">
                  <a:moveTo>
                    <a:pt x="2240" y="0"/>
                  </a:moveTo>
                  <a:cubicBezTo>
                    <a:pt x="2240" y="0"/>
                    <a:pt x="928" y="295"/>
                    <a:pt x="464" y="1223"/>
                  </a:cubicBezTo>
                  <a:cubicBezTo>
                    <a:pt x="0" y="2150"/>
                    <a:pt x="562" y="3373"/>
                    <a:pt x="562" y="3373"/>
                  </a:cubicBezTo>
                  <a:cubicBezTo>
                    <a:pt x="562" y="3373"/>
                    <a:pt x="1874" y="3078"/>
                    <a:pt x="2338" y="2150"/>
                  </a:cubicBezTo>
                  <a:cubicBezTo>
                    <a:pt x="2802" y="1223"/>
                    <a:pt x="2240" y="0"/>
                    <a:pt x="22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5"/>
            <p:cNvSpPr/>
            <p:nvPr/>
          </p:nvSpPr>
          <p:spPr>
            <a:xfrm>
              <a:off x="581886" y="4163817"/>
              <a:ext cx="130383" cy="176130"/>
            </a:xfrm>
            <a:custGeom>
              <a:avLst/>
              <a:gdLst/>
              <a:ahLst/>
              <a:cxnLst/>
              <a:rect l="l" t="t" r="r" b="b"/>
              <a:pathLst>
                <a:path w="2642" h="3569" extrusionOk="0">
                  <a:moveTo>
                    <a:pt x="723" y="0"/>
                  </a:moveTo>
                  <a:cubicBezTo>
                    <a:pt x="723" y="0"/>
                    <a:pt x="1" y="1133"/>
                    <a:pt x="331" y="2114"/>
                  </a:cubicBezTo>
                  <a:cubicBezTo>
                    <a:pt x="661" y="3105"/>
                    <a:pt x="1919" y="3568"/>
                    <a:pt x="1919" y="3568"/>
                  </a:cubicBezTo>
                  <a:cubicBezTo>
                    <a:pt x="1919" y="3568"/>
                    <a:pt x="2641" y="2444"/>
                    <a:pt x="2311" y="1454"/>
                  </a:cubicBezTo>
                  <a:cubicBezTo>
                    <a:pt x="1981" y="473"/>
                    <a:pt x="723" y="0"/>
                    <a:pt x="7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2" name="Google Shape;682;p5"/>
            <p:cNvSpPr/>
            <p:nvPr/>
          </p:nvSpPr>
          <p:spPr>
            <a:xfrm>
              <a:off x="485900" y="4271993"/>
              <a:ext cx="474648" cy="430677"/>
            </a:xfrm>
            <a:custGeom>
              <a:avLst/>
              <a:gdLst/>
              <a:ahLst/>
              <a:cxnLst/>
              <a:rect l="l" t="t" r="r" b="b"/>
              <a:pathLst>
                <a:path w="9618" h="8727" extrusionOk="0">
                  <a:moveTo>
                    <a:pt x="5766" y="0"/>
                  </a:moveTo>
                  <a:cubicBezTo>
                    <a:pt x="4408" y="0"/>
                    <a:pt x="2016" y="772"/>
                    <a:pt x="1169" y="1653"/>
                  </a:cubicBezTo>
                  <a:cubicBezTo>
                    <a:pt x="1" y="2848"/>
                    <a:pt x="99" y="3625"/>
                    <a:pt x="491" y="4811"/>
                  </a:cubicBezTo>
                  <a:cubicBezTo>
                    <a:pt x="1284" y="7189"/>
                    <a:pt x="4441" y="8726"/>
                    <a:pt x="5950" y="8726"/>
                  </a:cubicBezTo>
                  <a:cubicBezTo>
                    <a:pt x="6123" y="8726"/>
                    <a:pt x="6274" y="8706"/>
                    <a:pt x="6397" y="8665"/>
                  </a:cubicBezTo>
                  <a:cubicBezTo>
                    <a:pt x="7593" y="8264"/>
                    <a:pt x="9618" y="4517"/>
                    <a:pt x="8734" y="1876"/>
                  </a:cubicBezTo>
                  <a:cubicBezTo>
                    <a:pt x="8333" y="681"/>
                    <a:pt x="7566" y="56"/>
                    <a:pt x="5898" y="3"/>
                  </a:cubicBezTo>
                  <a:cubicBezTo>
                    <a:pt x="5855" y="1"/>
                    <a:pt x="5811" y="0"/>
                    <a:pt x="5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3" name="Google Shape;683;p5"/>
          <p:cNvGrpSpPr/>
          <p:nvPr/>
        </p:nvGrpSpPr>
        <p:grpSpPr>
          <a:xfrm rot="1048067">
            <a:off x="10560069" y="5043301"/>
            <a:ext cx="1097153" cy="1614311"/>
            <a:chOff x="1304650" y="3588250"/>
            <a:chExt cx="592750" cy="872150"/>
          </a:xfrm>
        </p:grpSpPr>
        <p:sp>
          <p:nvSpPr>
            <p:cNvPr id="684" name="Google Shape;684;p5"/>
            <p:cNvSpPr/>
            <p:nvPr/>
          </p:nvSpPr>
          <p:spPr>
            <a:xfrm>
              <a:off x="1304650" y="3588250"/>
              <a:ext cx="592750" cy="872150"/>
            </a:xfrm>
            <a:custGeom>
              <a:avLst/>
              <a:gdLst/>
              <a:ahLst/>
              <a:cxnLst/>
              <a:rect l="l" t="t" r="r" b="b"/>
              <a:pathLst>
                <a:path w="23710" h="34886" extrusionOk="0">
                  <a:moveTo>
                    <a:pt x="15707" y="1"/>
                  </a:moveTo>
                  <a:cubicBezTo>
                    <a:pt x="15211" y="1"/>
                    <a:pt x="14693" y="312"/>
                    <a:pt x="14437" y="733"/>
                  </a:cubicBezTo>
                  <a:cubicBezTo>
                    <a:pt x="14111" y="1234"/>
                    <a:pt x="14261" y="1860"/>
                    <a:pt x="14311" y="2412"/>
                  </a:cubicBezTo>
                  <a:cubicBezTo>
                    <a:pt x="14361" y="2788"/>
                    <a:pt x="14386" y="3139"/>
                    <a:pt x="14437" y="3515"/>
                  </a:cubicBezTo>
                  <a:cubicBezTo>
                    <a:pt x="14262" y="3505"/>
                    <a:pt x="14085" y="3500"/>
                    <a:pt x="13905" y="3500"/>
                  </a:cubicBezTo>
                  <a:cubicBezTo>
                    <a:pt x="13593" y="3500"/>
                    <a:pt x="13276" y="3517"/>
                    <a:pt x="12958" y="3565"/>
                  </a:cubicBezTo>
                  <a:cubicBezTo>
                    <a:pt x="12181" y="3715"/>
                    <a:pt x="11329" y="4216"/>
                    <a:pt x="11003" y="4943"/>
                  </a:cubicBezTo>
                  <a:cubicBezTo>
                    <a:pt x="8246" y="6322"/>
                    <a:pt x="7244" y="9404"/>
                    <a:pt x="6391" y="12186"/>
                  </a:cubicBezTo>
                  <a:cubicBezTo>
                    <a:pt x="5940" y="13665"/>
                    <a:pt x="5414" y="14993"/>
                    <a:pt x="4562" y="16297"/>
                  </a:cubicBezTo>
                  <a:cubicBezTo>
                    <a:pt x="3660" y="17625"/>
                    <a:pt x="2607" y="18853"/>
                    <a:pt x="1755" y="20256"/>
                  </a:cubicBezTo>
                  <a:cubicBezTo>
                    <a:pt x="25" y="23164"/>
                    <a:pt x="0" y="26622"/>
                    <a:pt x="1880" y="29505"/>
                  </a:cubicBezTo>
                  <a:cubicBezTo>
                    <a:pt x="3860" y="32512"/>
                    <a:pt x="7168" y="33765"/>
                    <a:pt x="10527" y="34542"/>
                  </a:cubicBezTo>
                  <a:cubicBezTo>
                    <a:pt x="10577" y="34567"/>
                    <a:pt x="10627" y="34567"/>
                    <a:pt x="10677" y="34567"/>
                  </a:cubicBezTo>
                  <a:cubicBezTo>
                    <a:pt x="11690" y="34773"/>
                    <a:pt x="12719" y="34886"/>
                    <a:pt x="13739" y="34886"/>
                  </a:cubicBezTo>
                  <a:cubicBezTo>
                    <a:pt x="16203" y="34886"/>
                    <a:pt x="18609" y="34226"/>
                    <a:pt x="20577" y="32612"/>
                  </a:cubicBezTo>
                  <a:cubicBezTo>
                    <a:pt x="20627" y="32587"/>
                    <a:pt x="20677" y="32562"/>
                    <a:pt x="20727" y="32512"/>
                  </a:cubicBezTo>
                  <a:cubicBezTo>
                    <a:pt x="20878" y="32387"/>
                    <a:pt x="21028" y="32262"/>
                    <a:pt x="21153" y="32111"/>
                  </a:cubicBezTo>
                  <a:cubicBezTo>
                    <a:pt x="22457" y="30758"/>
                    <a:pt x="23209" y="29179"/>
                    <a:pt x="23509" y="27299"/>
                  </a:cubicBezTo>
                  <a:cubicBezTo>
                    <a:pt x="23710" y="25394"/>
                    <a:pt x="23284" y="23515"/>
                    <a:pt x="22908" y="21660"/>
                  </a:cubicBezTo>
                  <a:cubicBezTo>
                    <a:pt x="22532" y="19755"/>
                    <a:pt x="22457" y="18026"/>
                    <a:pt x="22732" y="16121"/>
                  </a:cubicBezTo>
                  <a:cubicBezTo>
                    <a:pt x="22983" y="14266"/>
                    <a:pt x="23284" y="12487"/>
                    <a:pt x="23058" y="10607"/>
                  </a:cubicBezTo>
                  <a:cubicBezTo>
                    <a:pt x="22833" y="8853"/>
                    <a:pt x="21930" y="7399"/>
                    <a:pt x="20627" y="6271"/>
                  </a:cubicBezTo>
                  <a:cubicBezTo>
                    <a:pt x="20351" y="5369"/>
                    <a:pt x="19374" y="4642"/>
                    <a:pt x="18472" y="4266"/>
                  </a:cubicBezTo>
                  <a:cubicBezTo>
                    <a:pt x="18296" y="4166"/>
                    <a:pt x="18071" y="4091"/>
                    <a:pt x="17845" y="4016"/>
                  </a:cubicBezTo>
                  <a:cubicBezTo>
                    <a:pt x="17920" y="3339"/>
                    <a:pt x="17996" y="2662"/>
                    <a:pt x="18096" y="1986"/>
                  </a:cubicBezTo>
                  <a:cubicBezTo>
                    <a:pt x="18146" y="1409"/>
                    <a:pt x="18021" y="1033"/>
                    <a:pt x="17670" y="582"/>
                  </a:cubicBezTo>
                  <a:cubicBezTo>
                    <a:pt x="17294" y="56"/>
                    <a:pt x="16391" y="81"/>
                    <a:pt x="15815" y="6"/>
                  </a:cubicBezTo>
                  <a:cubicBezTo>
                    <a:pt x="15779" y="2"/>
                    <a:pt x="15743" y="1"/>
                    <a:pt x="15707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5"/>
            <p:cNvSpPr/>
            <p:nvPr/>
          </p:nvSpPr>
          <p:spPr>
            <a:xfrm>
              <a:off x="1335350" y="3722650"/>
              <a:ext cx="541375" cy="708275"/>
            </a:xfrm>
            <a:custGeom>
              <a:avLst/>
              <a:gdLst/>
              <a:ahLst/>
              <a:cxnLst/>
              <a:rect l="l" t="t" r="r" b="b"/>
              <a:pathLst>
                <a:path w="21655" h="28331" extrusionOk="0">
                  <a:moveTo>
                    <a:pt x="13306" y="1"/>
                  </a:moveTo>
                  <a:cubicBezTo>
                    <a:pt x="11943" y="1"/>
                    <a:pt x="10561" y="350"/>
                    <a:pt x="9474" y="1171"/>
                  </a:cubicBezTo>
                  <a:cubicBezTo>
                    <a:pt x="8246" y="2124"/>
                    <a:pt x="7519" y="3577"/>
                    <a:pt x="6993" y="5031"/>
                  </a:cubicBezTo>
                  <a:cubicBezTo>
                    <a:pt x="6467" y="6484"/>
                    <a:pt x="5991" y="8590"/>
                    <a:pt x="5289" y="9993"/>
                  </a:cubicBezTo>
                  <a:cubicBezTo>
                    <a:pt x="3885" y="12800"/>
                    <a:pt x="1178" y="14956"/>
                    <a:pt x="527" y="18013"/>
                  </a:cubicBezTo>
                  <a:cubicBezTo>
                    <a:pt x="1" y="20444"/>
                    <a:pt x="978" y="23076"/>
                    <a:pt x="2757" y="24805"/>
                  </a:cubicBezTo>
                  <a:cubicBezTo>
                    <a:pt x="4437" y="26409"/>
                    <a:pt x="6692" y="27462"/>
                    <a:pt x="9048" y="27863"/>
                  </a:cubicBezTo>
                  <a:cubicBezTo>
                    <a:pt x="10157" y="28168"/>
                    <a:pt x="11314" y="28330"/>
                    <a:pt x="12463" y="28330"/>
                  </a:cubicBezTo>
                  <a:cubicBezTo>
                    <a:pt x="13677" y="28330"/>
                    <a:pt x="14883" y="28149"/>
                    <a:pt x="16016" y="27763"/>
                  </a:cubicBezTo>
                  <a:cubicBezTo>
                    <a:pt x="18372" y="26986"/>
                    <a:pt x="20377" y="25031"/>
                    <a:pt x="20953" y="22600"/>
                  </a:cubicBezTo>
                  <a:cubicBezTo>
                    <a:pt x="21655" y="19542"/>
                    <a:pt x="20126" y="16434"/>
                    <a:pt x="20076" y="13302"/>
                  </a:cubicBezTo>
                  <a:cubicBezTo>
                    <a:pt x="20051" y="11748"/>
                    <a:pt x="20502" y="9642"/>
                    <a:pt x="20652" y="8088"/>
                  </a:cubicBezTo>
                  <a:cubicBezTo>
                    <a:pt x="20803" y="6560"/>
                    <a:pt x="20753" y="4931"/>
                    <a:pt x="20051" y="3552"/>
                  </a:cubicBezTo>
                  <a:cubicBezTo>
                    <a:pt x="19349" y="2199"/>
                    <a:pt x="18046" y="1196"/>
                    <a:pt x="16617" y="645"/>
                  </a:cubicBezTo>
                  <a:cubicBezTo>
                    <a:pt x="16266" y="494"/>
                    <a:pt x="15915" y="394"/>
                    <a:pt x="15539" y="294"/>
                  </a:cubicBezTo>
                  <a:cubicBezTo>
                    <a:pt x="15514" y="294"/>
                    <a:pt x="15489" y="294"/>
                    <a:pt x="15439" y="269"/>
                  </a:cubicBezTo>
                  <a:cubicBezTo>
                    <a:pt x="15389" y="269"/>
                    <a:pt x="15314" y="244"/>
                    <a:pt x="15239" y="219"/>
                  </a:cubicBezTo>
                  <a:cubicBezTo>
                    <a:pt x="15163" y="219"/>
                    <a:pt x="15113" y="194"/>
                    <a:pt x="15038" y="194"/>
                  </a:cubicBezTo>
                  <a:cubicBezTo>
                    <a:pt x="15013" y="169"/>
                    <a:pt x="14963" y="169"/>
                    <a:pt x="14938" y="169"/>
                  </a:cubicBezTo>
                  <a:cubicBezTo>
                    <a:pt x="14562" y="93"/>
                    <a:pt x="14211" y="43"/>
                    <a:pt x="13835" y="18"/>
                  </a:cubicBezTo>
                  <a:cubicBezTo>
                    <a:pt x="13659" y="7"/>
                    <a:pt x="13483" y="1"/>
                    <a:pt x="133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5"/>
            <p:cNvSpPr/>
            <p:nvPr/>
          </p:nvSpPr>
          <p:spPr>
            <a:xfrm>
              <a:off x="1450000" y="3722475"/>
              <a:ext cx="218700" cy="658550"/>
            </a:xfrm>
            <a:custGeom>
              <a:avLst/>
              <a:gdLst/>
              <a:ahLst/>
              <a:cxnLst/>
              <a:rect l="l" t="t" r="r" b="b"/>
              <a:pathLst>
                <a:path w="8748" h="26342" extrusionOk="0">
                  <a:moveTo>
                    <a:pt x="8598" y="0"/>
                  </a:moveTo>
                  <a:cubicBezTo>
                    <a:pt x="8422" y="226"/>
                    <a:pt x="8247" y="476"/>
                    <a:pt x="8071" y="752"/>
                  </a:cubicBezTo>
                  <a:cubicBezTo>
                    <a:pt x="7695" y="1354"/>
                    <a:pt x="7319" y="2105"/>
                    <a:pt x="7019" y="2958"/>
                  </a:cubicBezTo>
                  <a:cubicBezTo>
                    <a:pt x="6718" y="3810"/>
                    <a:pt x="6492" y="4787"/>
                    <a:pt x="6317" y="5840"/>
                  </a:cubicBezTo>
                  <a:cubicBezTo>
                    <a:pt x="6116" y="6867"/>
                    <a:pt x="5991" y="7995"/>
                    <a:pt x="5816" y="9173"/>
                  </a:cubicBezTo>
                  <a:cubicBezTo>
                    <a:pt x="5665" y="10351"/>
                    <a:pt x="5465" y="11579"/>
                    <a:pt x="5089" y="12807"/>
                  </a:cubicBezTo>
                  <a:cubicBezTo>
                    <a:pt x="4713" y="14035"/>
                    <a:pt x="4161" y="15263"/>
                    <a:pt x="3510" y="16466"/>
                  </a:cubicBezTo>
                  <a:cubicBezTo>
                    <a:pt x="2883" y="17695"/>
                    <a:pt x="2232" y="18847"/>
                    <a:pt x="1655" y="20025"/>
                  </a:cubicBezTo>
                  <a:cubicBezTo>
                    <a:pt x="1079" y="21178"/>
                    <a:pt x="603" y="22356"/>
                    <a:pt x="327" y="23534"/>
                  </a:cubicBezTo>
                  <a:cubicBezTo>
                    <a:pt x="101" y="24436"/>
                    <a:pt x="1" y="25339"/>
                    <a:pt x="1" y="26191"/>
                  </a:cubicBezTo>
                  <a:cubicBezTo>
                    <a:pt x="76" y="26241"/>
                    <a:pt x="151" y="26291"/>
                    <a:pt x="227" y="26341"/>
                  </a:cubicBezTo>
                  <a:cubicBezTo>
                    <a:pt x="227" y="25464"/>
                    <a:pt x="327" y="24537"/>
                    <a:pt x="552" y="23584"/>
                  </a:cubicBezTo>
                  <a:cubicBezTo>
                    <a:pt x="853" y="22431"/>
                    <a:pt x="1304" y="21279"/>
                    <a:pt x="1881" y="20126"/>
                  </a:cubicBezTo>
                  <a:cubicBezTo>
                    <a:pt x="2457" y="18973"/>
                    <a:pt x="3109" y="17820"/>
                    <a:pt x="3760" y="16592"/>
                  </a:cubicBezTo>
                  <a:cubicBezTo>
                    <a:pt x="4387" y="15364"/>
                    <a:pt x="4963" y="14136"/>
                    <a:pt x="5339" y="12882"/>
                  </a:cubicBezTo>
                  <a:cubicBezTo>
                    <a:pt x="5715" y="11629"/>
                    <a:pt x="5916" y="10376"/>
                    <a:pt x="6066" y="9198"/>
                  </a:cubicBezTo>
                  <a:cubicBezTo>
                    <a:pt x="6217" y="8020"/>
                    <a:pt x="6342" y="6892"/>
                    <a:pt x="6517" y="5865"/>
                  </a:cubicBezTo>
                  <a:cubicBezTo>
                    <a:pt x="6693" y="4812"/>
                    <a:pt x="6918" y="3860"/>
                    <a:pt x="7194" y="3033"/>
                  </a:cubicBezTo>
                  <a:cubicBezTo>
                    <a:pt x="7495" y="2181"/>
                    <a:pt x="7821" y="1429"/>
                    <a:pt x="8197" y="827"/>
                  </a:cubicBezTo>
                  <a:cubicBezTo>
                    <a:pt x="8372" y="527"/>
                    <a:pt x="8572" y="251"/>
                    <a:pt x="87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5"/>
            <p:cNvSpPr/>
            <p:nvPr/>
          </p:nvSpPr>
          <p:spPr>
            <a:xfrm>
              <a:off x="1388600" y="3733750"/>
              <a:ext cx="216200" cy="602150"/>
            </a:xfrm>
            <a:custGeom>
              <a:avLst/>
              <a:gdLst/>
              <a:ahLst/>
              <a:cxnLst/>
              <a:rect l="l" t="t" r="r" b="b"/>
              <a:pathLst>
                <a:path w="8648" h="24086" extrusionOk="0">
                  <a:moveTo>
                    <a:pt x="8648" y="0"/>
                  </a:moveTo>
                  <a:cubicBezTo>
                    <a:pt x="8547" y="50"/>
                    <a:pt x="8472" y="76"/>
                    <a:pt x="8372" y="126"/>
                  </a:cubicBezTo>
                  <a:cubicBezTo>
                    <a:pt x="8121" y="451"/>
                    <a:pt x="7871" y="827"/>
                    <a:pt x="7670" y="1228"/>
                  </a:cubicBezTo>
                  <a:cubicBezTo>
                    <a:pt x="7269" y="1905"/>
                    <a:pt x="6968" y="2707"/>
                    <a:pt x="6693" y="3584"/>
                  </a:cubicBezTo>
                  <a:cubicBezTo>
                    <a:pt x="6442" y="4461"/>
                    <a:pt x="6216" y="5414"/>
                    <a:pt x="6041" y="6416"/>
                  </a:cubicBezTo>
                  <a:cubicBezTo>
                    <a:pt x="5840" y="7419"/>
                    <a:pt x="5665" y="8472"/>
                    <a:pt x="5414" y="9549"/>
                  </a:cubicBezTo>
                  <a:cubicBezTo>
                    <a:pt x="5164" y="10627"/>
                    <a:pt x="4838" y="11705"/>
                    <a:pt x="4312" y="12757"/>
                  </a:cubicBezTo>
                  <a:cubicBezTo>
                    <a:pt x="3810" y="13810"/>
                    <a:pt x="3109" y="14712"/>
                    <a:pt x="2432" y="15589"/>
                  </a:cubicBezTo>
                  <a:cubicBezTo>
                    <a:pt x="2081" y="16041"/>
                    <a:pt x="1755" y="16467"/>
                    <a:pt x="1454" y="16918"/>
                  </a:cubicBezTo>
                  <a:cubicBezTo>
                    <a:pt x="1179" y="17369"/>
                    <a:pt x="928" y="17845"/>
                    <a:pt x="728" y="18321"/>
                  </a:cubicBezTo>
                  <a:cubicBezTo>
                    <a:pt x="327" y="19299"/>
                    <a:pt x="151" y="20276"/>
                    <a:pt x="76" y="21178"/>
                  </a:cubicBezTo>
                  <a:cubicBezTo>
                    <a:pt x="1" y="22081"/>
                    <a:pt x="26" y="22933"/>
                    <a:pt x="126" y="23710"/>
                  </a:cubicBezTo>
                  <a:cubicBezTo>
                    <a:pt x="151" y="23760"/>
                    <a:pt x="151" y="23810"/>
                    <a:pt x="151" y="23835"/>
                  </a:cubicBezTo>
                  <a:cubicBezTo>
                    <a:pt x="226" y="23935"/>
                    <a:pt x="302" y="24010"/>
                    <a:pt x="377" y="24086"/>
                  </a:cubicBezTo>
                  <a:cubicBezTo>
                    <a:pt x="352" y="23960"/>
                    <a:pt x="327" y="23835"/>
                    <a:pt x="327" y="23685"/>
                  </a:cubicBezTo>
                  <a:cubicBezTo>
                    <a:pt x="226" y="22933"/>
                    <a:pt x="201" y="22081"/>
                    <a:pt x="302" y="21203"/>
                  </a:cubicBezTo>
                  <a:cubicBezTo>
                    <a:pt x="377" y="20301"/>
                    <a:pt x="552" y="19349"/>
                    <a:pt x="953" y="18421"/>
                  </a:cubicBezTo>
                  <a:cubicBezTo>
                    <a:pt x="1329" y="17494"/>
                    <a:pt x="1956" y="16617"/>
                    <a:pt x="2632" y="15740"/>
                  </a:cubicBezTo>
                  <a:cubicBezTo>
                    <a:pt x="3309" y="14863"/>
                    <a:pt x="4036" y="13960"/>
                    <a:pt x="4562" y="12883"/>
                  </a:cubicBezTo>
                  <a:cubicBezTo>
                    <a:pt x="5089" y="11805"/>
                    <a:pt x="5414" y="10677"/>
                    <a:pt x="5665" y="9599"/>
                  </a:cubicBezTo>
                  <a:cubicBezTo>
                    <a:pt x="5916" y="8522"/>
                    <a:pt x="6091" y="7444"/>
                    <a:pt x="6267" y="6441"/>
                  </a:cubicBezTo>
                  <a:cubicBezTo>
                    <a:pt x="6467" y="5439"/>
                    <a:pt x="6668" y="4512"/>
                    <a:pt x="6918" y="3634"/>
                  </a:cubicBezTo>
                  <a:cubicBezTo>
                    <a:pt x="7169" y="2782"/>
                    <a:pt x="7470" y="1980"/>
                    <a:pt x="7820" y="1304"/>
                  </a:cubicBezTo>
                  <a:cubicBezTo>
                    <a:pt x="8071" y="827"/>
                    <a:pt x="8372" y="376"/>
                    <a:pt x="86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5"/>
            <p:cNvSpPr/>
            <p:nvPr/>
          </p:nvSpPr>
          <p:spPr>
            <a:xfrm>
              <a:off x="1577200" y="3726225"/>
              <a:ext cx="129725" cy="698025"/>
            </a:xfrm>
            <a:custGeom>
              <a:avLst/>
              <a:gdLst/>
              <a:ahLst/>
              <a:cxnLst/>
              <a:rect l="l" t="t" r="r" b="b"/>
              <a:pathLst>
                <a:path w="5189" h="27921" extrusionOk="0">
                  <a:moveTo>
                    <a:pt x="5088" y="1"/>
                  </a:moveTo>
                  <a:cubicBezTo>
                    <a:pt x="5088" y="1"/>
                    <a:pt x="5088" y="26"/>
                    <a:pt x="5088" y="26"/>
                  </a:cubicBezTo>
                  <a:cubicBezTo>
                    <a:pt x="4988" y="427"/>
                    <a:pt x="4863" y="928"/>
                    <a:pt x="4713" y="1479"/>
                  </a:cubicBezTo>
                  <a:cubicBezTo>
                    <a:pt x="4612" y="2056"/>
                    <a:pt x="4462" y="2707"/>
                    <a:pt x="4337" y="3409"/>
                  </a:cubicBezTo>
                  <a:cubicBezTo>
                    <a:pt x="4086" y="4863"/>
                    <a:pt x="3835" y="6592"/>
                    <a:pt x="3610" y="8497"/>
                  </a:cubicBezTo>
                  <a:cubicBezTo>
                    <a:pt x="3359" y="10427"/>
                    <a:pt x="3134" y="12532"/>
                    <a:pt x="2808" y="14737"/>
                  </a:cubicBezTo>
                  <a:cubicBezTo>
                    <a:pt x="2708" y="15289"/>
                    <a:pt x="2632" y="15840"/>
                    <a:pt x="2532" y="16367"/>
                  </a:cubicBezTo>
                  <a:cubicBezTo>
                    <a:pt x="2482" y="16617"/>
                    <a:pt x="2432" y="16893"/>
                    <a:pt x="2382" y="17144"/>
                  </a:cubicBezTo>
                  <a:cubicBezTo>
                    <a:pt x="2332" y="17419"/>
                    <a:pt x="2281" y="17670"/>
                    <a:pt x="2206" y="17920"/>
                  </a:cubicBezTo>
                  <a:cubicBezTo>
                    <a:pt x="2006" y="18948"/>
                    <a:pt x="1755" y="19925"/>
                    <a:pt x="1479" y="20853"/>
                  </a:cubicBezTo>
                  <a:cubicBezTo>
                    <a:pt x="1204" y="21780"/>
                    <a:pt x="953" y="22657"/>
                    <a:pt x="728" y="23509"/>
                  </a:cubicBezTo>
                  <a:cubicBezTo>
                    <a:pt x="502" y="24337"/>
                    <a:pt x="327" y="25113"/>
                    <a:pt x="201" y="25840"/>
                  </a:cubicBezTo>
                  <a:cubicBezTo>
                    <a:pt x="76" y="26567"/>
                    <a:pt x="26" y="27219"/>
                    <a:pt x="1" y="27820"/>
                  </a:cubicBezTo>
                  <a:lnTo>
                    <a:pt x="1" y="27870"/>
                  </a:lnTo>
                  <a:cubicBezTo>
                    <a:pt x="51" y="27895"/>
                    <a:pt x="101" y="27895"/>
                    <a:pt x="126" y="27921"/>
                  </a:cubicBezTo>
                  <a:cubicBezTo>
                    <a:pt x="126" y="27870"/>
                    <a:pt x="126" y="27845"/>
                    <a:pt x="151" y="27820"/>
                  </a:cubicBezTo>
                  <a:cubicBezTo>
                    <a:pt x="176" y="27244"/>
                    <a:pt x="251" y="26592"/>
                    <a:pt x="377" y="25865"/>
                  </a:cubicBezTo>
                  <a:cubicBezTo>
                    <a:pt x="502" y="25164"/>
                    <a:pt x="703" y="24387"/>
                    <a:pt x="928" y="23560"/>
                  </a:cubicBezTo>
                  <a:cubicBezTo>
                    <a:pt x="1154" y="22733"/>
                    <a:pt x="1429" y="21855"/>
                    <a:pt x="1705" y="20928"/>
                  </a:cubicBezTo>
                  <a:cubicBezTo>
                    <a:pt x="1981" y="20001"/>
                    <a:pt x="2231" y="19023"/>
                    <a:pt x="2457" y="17996"/>
                  </a:cubicBezTo>
                  <a:cubicBezTo>
                    <a:pt x="2532" y="17720"/>
                    <a:pt x="2582" y="17469"/>
                    <a:pt x="2632" y="17194"/>
                  </a:cubicBezTo>
                  <a:cubicBezTo>
                    <a:pt x="2682" y="16943"/>
                    <a:pt x="2733" y="16667"/>
                    <a:pt x="2783" y="16417"/>
                  </a:cubicBezTo>
                  <a:cubicBezTo>
                    <a:pt x="2883" y="15865"/>
                    <a:pt x="2983" y="15339"/>
                    <a:pt x="3058" y="14788"/>
                  </a:cubicBezTo>
                  <a:cubicBezTo>
                    <a:pt x="3409" y="12557"/>
                    <a:pt x="3610" y="10452"/>
                    <a:pt x="3835" y="8522"/>
                  </a:cubicBezTo>
                  <a:cubicBezTo>
                    <a:pt x="4061" y="6617"/>
                    <a:pt x="4286" y="4888"/>
                    <a:pt x="4512" y="3459"/>
                  </a:cubicBezTo>
                  <a:cubicBezTo>
                    <a:pt x="4637" y="2732"/>
                    <a:pt x="4763" y="2081"/>
                    <a:pt x="4863" y="1504"/>
                  </a:cubicBezTo>
                  <a:cubicBezTo>
                    <a:pt x="4988" y="953"/>
                    <a:pt x="5088" y="452"/>
                    <a:pt x="5189" y="51"/>
                  </a:cubicBezTo>
                  <a:cubicBezTo>
                    <a:pt x="5189" y="51"/>
                    <a:pt x="5189" y="26"/>
                    <a:pt x="51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5"/>
            <p:cNvSpPr/>
            <p:nvPr/>
          </p:nvSpPr>
          <p:spPr>
            <a:xfrm>
              <a:off x="1694375" y="3741275"/>
              <a:ext cx="75225" cy="686100"/>
            </a:xfrm>
            <a:custGeom>
              <a:avLst/>
              <a:gdLst/>
              <a:ahLst/>
              <a:cxnLst/>
              <a:rect l="l" t="t" r="r" b="b"/>
              <a:pathLst>
                <a:path w="3009" h="27444" extrusionOk="0">
                  <a:moveTo>
                    <a:pt x="2482" y="0"/>
                  </a:moveTo>
                  <a:cubicBezTo>
                    <a:pt x="2507" y="100"/>
                    <a:pt x="2532" y="201"/>
                    <a:pt x="2557" y="326"/>
                  </a:cubicBezTo>
                  <a:cubicBezTo>
                    <a:pt x="2732" y="1103"/>
                    <a:pt x="2858" y="2281"/>
                    <a:pt x="2757" y="3709"/>
                  </a:cubicBezTo>
                  <a:cubicBezTo>
                    <a:pt x="2707" y="4436"/>
                    <a:pt x="2607" y="5213"/>
                    <a:pt x="2457" y="6040"/>
                  </a:cubicBezTo>
                  <a:cubicBezTo>
                    <a:pt x="2306" y="6867"/>
                    <a:pt x="2106" y="7770"/>
                    <a:pt x="1880" y="8697"/>
                  </a:cubicBezTo>
                  <a:cubicBezTo>
                    <a:pt x="1655" y="9624"/>
                    <a:pt x="1404" y="10577"/>
                    <a:pt x="1178" y="11604"/>
                  </a:cubicBezTo>
                  <a:cubicBezTo>
                    <a:pt x="953" y="12632"/>
                    <a:pt x="777" y="13684"/>
                    <a:pt x="702" y="14812"/>
                  </a:cubicBezTo>
                  <a:cubicBezTo>
                    <a:pt x="602" y="15915"/>
                    <a:pt x="627" y="16993"/>
                    <a:pt x="702" y="18045"/>
                  </a:cubicBezTo>
                  <a:cubicBezTo>
                    <a:pt x="752" y="19073"/>
                    <a:pt x="828" y="20075"/>
                    <a:pt x="878" y="21028"/>
                  </a:cubicBezTo>
                  <a:cubicBezTo>
                    <a:pt x="903" y="21980"/>
                    <a:pt x="928" y="22882"/>
                    <a:pt x="853" y="23735"/>
                  </a:cubicBezTo>
                  <a:cubicBezTo>
                    <a:pt x="802" y="24562"/>
                    <a:pt x="652" y="25339"/>
                    <a:pt x="477" y="26040"/>
                  </a:cubicBezTo>
                  <a:cubicBezTo>
                    <a:pt x="351" y="26542"/>
                    <a:pt x="176" y="27018"/>
                    <a:pt x="0" y="27444"/>
                  </a:cubicBezTo>
                  <a:cubicBezTo>
                    <a:pt x="51" y="27419"/>
                    <a:pt x="126" y="27419"/>
                    <a:pt x="176" y="27394"/>
                  </a:cubicBezTo>
                  <a:cubicBezTo>
                    <a:pt x="351" y="27018"/>
                    <a:pt x="527" y="26567"/>
                    <a:pt x="652" y="26090"/>
                  </a:cubicBezTo>
                  <a:cubicBezTo>
                    <a:pt x="853" y="25389"/>
                    <a:pt x="1003" y="24587"/>
                    <a:pt x="1078" y="23735"/>
                  </a:cubicBezTo>
                  <a:cubicBezTo>
                    <a:pt x="1153" y="22882"/>
                    <a:pt x="1153" y="21980"/>
                    <a:pt x="1103" y="21028"/>
                  </a:cubicBezTo>
                  <a:cubicBezTo>
                    <a:pt x="1078" y="20050"/>
                    <a:pt x="1003" y="19048"/>
                    <a:pt x="953" y="18020"/>
                  </a:cubicBezTo>
                  <a:cubicBezTo>
                    <a:pt x="903" y="16993"/>
                    <a:pt x="878" y="15915"/>
                    <a:pt x="953" y="14812"/>
                  </a:cubicBezTo>
                  <a:cubicBezTo>
                    <a:pt x="1128" y="12632"/>
                    <a:pt x="1680" y="10602"/>
                    <a:pt x="2106" y="8747"/>
                  </a:cubicBezTo>
                  <a:cubicBezTo>
                    <a:pt x="2331" y="7820"/>
                    <a:pt x="2532" y="6917"/>
                    <a:pt x="2682" y="6090"/>
                  </a:cubicBezTo>
                  <a:cubicBezTo>
                    <a:pt x="2833" y="5238"/>
                    <a:pt x="2908" y="4436"/>
                    <a:pt x="2958" y="3734"/>
                  </a:cubicBezTo>
                  <a:cubicBezTo>
                    <a:pt x="3008" y="2281"/>
                    <a:pt x="2858" y="1078"/>
                    <a:pt x="2657" y="301"/>
                  </a:cubicBezTo>
                  <a:cubicBezTo>
                    <a:pt x="2632" y="201"/>
                    <a:pt x="2607" y="125"/>
                    <a:pt x="2582" y="25"/>
                  </a:cubicBezTo>
                  <a:cubicBezTo>
                    <a:pt x="2557" y="25"/>
                    <a:pt x="2507" y="0"/>
                    <a:pt x="24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5"/>
            <p:cNvSpPr/>
            <p:nvPr/>
          </p:nvSpPr>
          <p:spPr>
            <a:xfrm>
              <a:off x="1783975" y="3780750"/>
              <a:ext cx="42625" cy="597750"/>
            </a:xfrm>
            <a:custGeom>
              <a:avLst/>
              <a:gdLst/>
              <a:ahLst/>
              <a:cxnLst/>
              <a:rect l="l" t="t" r="r" b="b"/>
              <a:pathLst>
                <a:path w="1705" h="23910" extrusionOk="0">
                  <a:moveTo>
                    <a:pt x="1229" y="0"/>
                  </a:moveTo>
                  <a:lnTo>
                    <a:pt x="1229" y="0"/>
                  </a:lnTo>
                  <a:cubicBezTo>
                    <a:pt x="1304" y="226"/>
                    <a:pt x="1354" y="476"/>
                    <a:pt x="1379" y="727"/>
                  </a:cubicBezTo>
                  <a:cubicBezTo>
                    <a:pt x="1479" y="1328"/>
                    <a:pt x="1529" y="2005"/>
                    <a:pt x="1479" y="2782"/>
                  </a:cubicBezTo>
                  <a:cubicBezTo>
                    <a:pt x="1454" y="3534"/>
                    <a:pt x="1329" y="4361"/>
                    <a:pt x="1153" y="5238"/>
                  </a:cubicBezTo>
                  <a:cubicBezTo>
                    <a:pt x="978" y="6140"/>
                    <a:pt x="727" y="7068"/>
                    <a:pt x="527" y="8070"/>
                  </a:cubicBezTo>
                  <a:cubicBezTo>
                    <a:pt x="301" y="9048"/>
                    <a:pt x="101" y="10125"/>
                    <a:pt x="26" y="11228"/>
                  </a:cubicBezTo>
                  <a:cubicBezTo>
                    <a:pt x="0" y="11780"/>
                    <a:pt x="26" y="12356"/>
                    <a:pt x="76" y="12932"/>
                  </a:cubicBezTo>
                  <a:cubicBezTo>
                    <a:pt x="126" y="13509"/>
                    <a:pt x="226" y="14085"/>
                    <a:pt x="326" y="14662"/>
                  </a:cubicBezTo>
                  <a:cubicBezTo>
                    <a:pt x="552" y="15815"/>
                    <a:pt x="828" y="16942"/>
                    <a:pt x="1028" y="18020"/>
                  </a:cubicBezTo>
                  <a:cubicBezTo>
                    <a:pt x="1128" y="18546"/>
                    <a:pt x="1203" y="19098"/>
                    <a:pt x="1229" y="19624"/>
                  </a:cubicBezTo>
                  <a:cubicBezTo>
                    <a:pt x="1254" y="19875"/>
                    <a:pt x="1254" y="20125"/>
                    <a:pt x="1279" y="20401"/>
                  </a:cubicBezTo>
                  <a:cubicBezTo>
                    <a:pt x="1254" y="20652"/>
                    <a:pt x="1254" y="20902"/>
                    <a:pt x="1254" y="21153"/>
                  </a:cubicBezTo>
                  <a:cubicBezTo>
                    <a:pt x="1178" y="22130"/>
                    <a:pt x="1003" y="23058"/>
                    <a:pt x="752" y="23910"/>
                  </a:cubicBezTo>
                  <a:cubicBezTo>
                    <a:pt x="853" y="23835"/>
                    <a:pt x="953" y="23734"/>
                    <a:pt x="1053" y="23634"/>
                  </a:cubicBezTo>
                  <a:cubicBezTo>
                    <a:pt x="1254" y="22857"/>
                    <a:pt x="1429" y="22055"/>
                    <a:pt x="1479" y="21178"/>
                  </a:cubicBezTo>
                  <a:cubicBezTo>
                    <a:pt x="1504" y="20927"/>
                    <a:pt x="1504" y="20652"/>
                    <a:pt x="1504" y="20401"/>
                  </a:cubicBezTo>
                  <a:cubicBezTo>
                    <a:pt x="1504" y="20125"/>
                    <a:pt x="1504" y="19875"/>
                    <a:pt x="1479" y="19599"/>
                  </a:cubicBezTo>
                  <a:cubicBezTo>
                    <a:pt x="1454" y="19048"/>
                    <a:pt x="1379" y="18521"/>
                    <a:pt x="1279" y="17970"/>
                  </a:cubicBezTo>
                  <a:cubicBezTo>
                    <a:pt x="1078" y="16867"/>
                    <a:pt x="802" y="15765"/>
                    <a:pt x="577" y="14612"/>
                  </a:cubicBezTo>
                  <a:cubicBezTo>
                    <a:pt x="477" y="14035"/>
                    <a:pt x="376" y="13484"/>
                    <a:pt x="326" y="12907"/>
                  </a:cubicBezTo>
                  <a:cubicBezTo>
                    <a:pt x="276" y="12356"/>
                    <a:pt x="276" y="11780"/>
                    <a:pt x="301" y="11253"/>
                  </a:cubicBezTo>
                  <a:cubicBezTo>
                    <a:pt x="351" y="10150"/>
                    <a:pt x="527" y="9098"/>
                    <a:pt x="752" y="8120"/>
                  </a:cubicBezTo>
                  <a:cubicBezTo>
                    <a:pt x="978" y="7118"/>
                    <a:pt x="1203" y="6191"/>
                    <a:pt x="1354" y="5288"/>
                  </a:cubicBezTo>
                  <a:cubicBezTo>
                    <a:pt x="1529" y="4411"/>
                    <a:pt x="1630" y="3559"/>
                    <a:pt x="1655" y="2782"/>
                  </a:cubicBezTo>
                  <a:cubicBezTo>
                    <a:pt x="1705" y="2005"/>
                    <a:pt x="1630" y="1303"/>
                    <a:pt x="1529" y="702"/>
                  </a:cubicBezTo>
                  <a:cubicBezTo>
                    <a:pt x="1504" y="526"/>
                    <a:pt x="1454" y="376"/>
                    <a:pt x="1429" y="226"/>
                  </a:cubicBezTo>
                  <a:cubicBezTo>
                    <a:pt x="1379" y="150"/>
                    <a:pt x="1304" y="75"/>
                    <a:pt x="12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5"/>
            <p:cNvSpPr/>
            <p:nvPr/>
          </p:nvSpPr>
          <p:spPr>
            <a:xfrm>
              <a:off x="1605400" y="3618400"/>
              <a:ext cx="189875" cy="165050"/>
            </a:xfrm>
            <a:custGeom>
              <a:avLst/>
              <a:gdLst/>
              <a:ahLst/>
              <a:cxnLst/>
              <a:rect l="l" t="t" r="r" b="b"/>
              <a:pathLst>
                <a:path w="7595" h="6602" extrusionOk="0">
                  <a:moveTo>
                    <a:pt x="3697" y="0"/>
                  </a:moveTo>
                  <a:cubicBezTo>
                    <a:pt x="3516" y="0"/>
                    <a:pt x="3386" y="166"/>
                    <a:pt x="3409" y="354"/>
                  </a:cubicBezTo>
                  <a:cubicBezTo>
                    <a:pt x="3509" y="1281"/>
                    <a:pt x="3660" y="2835"/>
                    <a:pt x="3760" y="3762"/>
                  </a:cubicBezTo>
                  <a:cubicBezTo>
                    <a:pt x="3183" y="3631"/>
                    <a:pt x="2510" y="3479"/>
                    <a:pt x="1863" y="3479"/>
                  </a:cubicBezTo>
                  <a:cubicBezTo>
                    <a:pt x="1273" y="3479"/>
                    <a:pt x="705" y="3605"/>
                    <a:pt x="251" y="3988"/>
                  </a:cubicBezTo>
                  <a:cubicBezTo>
                    <a:pt x="126" y="4088"/>
                    <a:pt x="26" y="4213"/>
                    <a:pt x="26" y="4364"/>
                  </a:cubicBezTo>
                  <a:cubicBezTo>
                    <a:pt x="1" y="4614"/>
                    <a:pt x="326" y="4790"/>
                    <a:pt x="577" y="4840"/>
                  </a:cubicBezTo>
                  <a:cubicBezTo>
                    <a:pt x="796" y="4892"/>
                    <a:pt x="1020" y="4918"/>
                    <a:pt x="1244" y="4918"/>
                  </a:cubicBezTo>
                  <a:cubicBezTo>
                    <a:pt x="1558" y="4918"/>
                    <a:pt x="1874" y="4867"/>
                    <a:pt x="2181" y="4765"/>
                  </a:cubicBezTo>
                  <a:lnTo>
                    <a:pt x="2181" y="4765"/>
                  </a:lnTo>
                  <a:cubicBezTo>
                    <a:pt x="1955" y="5216"/>
                    <a:pt x="2056" y="5792"/>
                    <a:pt x="2382" y="6168"/>
                  </a:cubicBezTo>
                  <a:cubicBezTo>
                    <a:pt x="2623" y="6447"/>
                    <a:pt x="3003" y="6602"/>
                    <a:pt x="3367" y="6602"/>
                  </a:cubicBezTo>
                  <a:cubicBezTo>
                    <a:pt x="3493" y="6602"/>
                    <a:pt x="3618" y="6583"/>
                    <a:pt x="3735" y="6544"/>
                  </a:cubicBezTo>
                  <a:cubicBezTo>
                    <a:pt x="4209" y="6370"/>
                    <a:pt x="4583" y="5922"/>
                    <a:pt x="4612" y="5424"/>
                  </a:cubicBezTo>
                  <a:lnTo>
                    <a:pt x="4612" y="5424"/>
                  </a:lnTo>
                  <a:cubicBezTo>
                    <a:pt x="4610" y="5674"/>
                    <a:pt x="5667" y="5993"/>
                    <a:pt x="5840" y="6043"/>
                  </a:cubicBezTo>
                  <a:cubicBezTo>
                    <a:pt x="6031" y="6077"/>
                    <a:pt x="6237" y="6100"/>
                    <a:pt x="6443" y="6100"/>
                  </a:cubicBezTo>
                  <a:cubicBezTo>
                    <a:pt x="6696" y="6100"/>
                    <a:pt x="6947" y="6064"/>
                    <a:pt x="7169" y="5968"/>
                  </a:cubicBezTo>
                  <a:cubicBezTo>
                    <a:pt x="7319" y="5893"/>
                    <a:pt x="7444" y="5792"/>
                    <a:pt x="7494" y="5642"/>
                  </a:cubicBezTo>
                  <a:cubicBezTo>
                    <a:pt x="7595" y="5341"/>
                    <a:pt x="7194" y="5015"/>
                    <a:pt x="6993" y="4840"/>
                  </a:cubicBezTo>
                  <a:cubicBezTo>
                    <a:pt x="6742" y="4564"/>
                    <a:pt x="6442" y="4389"/>
                    <a:pt x="6116" y="4213"/>
                  </a:cubicBezTo>
                  <a:cubicBezTo>
                    <a:pt x="6013" y="4172"/>
                    <a:pt x="4989" y="3829"/>
                    <a:pt x="4605" y="3829"/>
                  </a:cubicBezTo>
                  <a:cubicBezTo>
                    <a:pt x="4520" y="3829"/>
                    <a:pt x="4467" y="3846"/>
                    <a:pt x="4462" y="3887"/>
                  </a:cubicBezTo>
                  <a:lnTo>
                    <a:pt x="4462" y="3887"/>
                  </a:lnTo>
                  <a:cubicBezTo>
                    <a:pt x="4587" y="2834"/>
                    <a:pt x="4763" y="1556"/>
                    <a:pt x="4888" y="479"/>
                  </a:cubicBezTo>
                  <a:cubicBezTo>
                    <a:pt x="4888" y="304"/>
                    <a:pt x="4788" y="153"/>
                    <a:pt x="4612" y="128"/>
                  </a:cubicBezTo>
                  <a:cubicBezTo>
                    <a:pt x="4311" y="78"/>
                    <a:pt x="4036" y="53"/>
                    <a:pt x="3735" y="3"/>
                  </a:cubicBezTo>
                  <a:cubicBezTo>
                    <a:pt x="3722" y="1"/>
                    <a:pt x="3709" y="0"/>
                    <a:pt x="36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2" name="Google Shape;692;p5"/>
          <p:cNvGrpSpPr/>
          <p:nvPr/>
        </p:nvGrpSpPr>
        <p:grpSpPr>
          <a:xfrm>
            <a:off x="314449" y="5402224"/>
            <a:ext cx="1078044" cy="1140864"/>
            <a:chOff x="2276450" y="3715925"/>
            <a:chExt cx="689875" cy="730075"/>
          </a:xfrm>
        </p:grpSpPr>
        <p:sp>
          <p:nvSpPr>
            <p:cNvPr id="693" name="Google Shape;693;p5"/>
            <p:cNvSpPr/>
            <p:nvPr/>
          </p:nvSpPr>
          <p:spPr>
            <a:xfrm>
              <a:off x="2276450" y="3715925"/>
              <a:ext cx="689875" cy="730075"/>
            </a:xfrm>
            <a:custGeom>
              <a:avLst/>
              <a:gdLst/>
              <a:ahLst/>
              <a:cxnLst/>
              <a:rect l="l" t="t" r="r" b="b"/>
              <a:pathLst>
                <a:path w="27595" h="29203" extrusionOk="0">
                  <a:moveTo>
                    <a:pt x="11163" y="0"/>
                  </a:moveTo>
                  <a:cubicBezTo>
                    <a:pt x="11059" y="0"/>
                    <a:pt x="10955" y="12"/>
                    <a:pt x="10853" y="37"/>
                  </a:cubicBezTo>
                  <a:cubicBezTo>
                    <a:pt x="10302" y="162"/>
                    <a:pt x="9750" y="287"/>
                    <a:pt x="9224" y="438"/>
                  </a:cubicBezTo>
                  <a:cubicBezTo>
                    <a:pt x="8647" y="588"/>
                    <a:pt x="8121" y="1315"/>
                    <a:pt x="8372" y="1916"/>
                  </a:cubicBezTo>
                  <a:cubicBezTo>
                    <a:pt x="8798" y="2994"/>
                    <a:pt x="9249" y="4072"/>
                    <a:pt x="9675" y="5124"/>
                  </a:cubicBezTo>
                  <a:cubicBezTo>
                    <a:pt x="9575" y="5200"/>
                    <a:pt x="9449" y="5275"/>
                    <a:pt x="9324" y="5375"/>
                  </a:cubicBezTo>
                  <a:cubicBezTo>
                    <a:pt x="8920" y="5265"/>
                    <a:pt x="8512" y="5208"/>
                    <a:pt x="8104" y="5208"/>
                  </a:cubicBezTo>
                  <a:cubicBezTo>
                    <a:pt x="7398" y="5208"/>
                    <a:pt x="6689" y="5377"/>
                    <a:pt x="5991" y="5726"/>
                  </a:cubicBezTo>
                  <a:cubicBezTo>
                    <a:pt x="4888" y="6277"/>
                    <a:pt x="4061" y="7480"/>
                    <a:pt x="3810" y="8683"/>
                  </a:cubicBezTo>
                  <a:cubicBezTo>
                    <a:pt x="1" y="12493"/>
                    <a:pt x="2256" y="19134"/>
                    <a:pt x="4337" y="23270"/>
                  </a:cubicBezTo>
                  <a:cubicBezTo>
                    <a:pt x="5414" y="25400"/>
                    <a:pt x="6943" y="27531"/>
                    <a:pt x="9149" y="28558"/>
                  </a:cubicBezTo>
                  <a:cubicBezTo>
                    <a:pt x="10047" y="28983"/>
                    <a:pt x="11006" y="29203"/>
                    <a:pt x="11953" y="29203"/>
                  </a:cubicBezTo>
                  <a:cubicBezTo>
                    <a:pt x="13015" y="29203"/>
                    <a:pt x="14061" y="28927"/>
                    <a:pt x="14988" y="28358"/>
                  </a:cubicBezTo>
                  <a:cubicBezTo>
                    <a:pt x="15479" y="28488"/>
                    <a:pt x="15988" y="28551"/>
                    <a:pt x="16499" y="28551"/>
                  </a:cubicBezTo>
                  <a:cubicBezTo>
                    <a:pt x="18052" y="28551"/>
                    <a:pt x="19628" y="27972"/>
                    <a:pt x="20778" y="26954"/>
                  </a:cubicBezTo>
                  <a:cubicBezTo>
                    <a:pt x="20795" y="26954"/>
                    <a:pt x="20812" y="26954"/>
                    <a:pt x="20829" y="26954"/>
                  </a:cubicBezTo>
                  <a:cubicBezTo>
                    <a:pt x="23811" y="26954"/>
                    <a:pt x="26071" y="24758"/>
                    <a:pt x="27019" y="21942"/>
                  </a:cubicBezTo>
                  <a:cubicBezTo>
                    <a:pt x="27545" y="20312"/>
                    <a:pt x="27595" y="18508"/>
                    <a:pt x="27520" y="16804"/>
                  </a:cubicBezTo>
                  <a:cubicBezTo>
                    <a:pt x="27445" y="14899"/>
                    <a:pt x="27119" y="12969"/>
                    <a:pt x="26592" y="11114"/>
                  </a:cubicBezTo>
                  <a:cubicBezTo>
                    <a:pt x="25790" y="8282"/>
                    <a:pt x="24312" y="5550"/>
                    <a:pt x="21455" y="4473"/>
                  </a:cubicBezTo>
                  <a:cubicBezTo>
                    <a:pt x="20427" y="3282"/>
                    <a:pt x="19049" y="2725"/>
                    <a:pt x="17658" y="2725"/>
                  </a:cubicBezTo>
                  <a:cubicBezTo>
                    <a:pt x="16267" y="2725"/>
                    <a:pt x="14863" y="3282"/>
                    <a:pt x="13785" y="4322"/>
                  </a:cubicBezTo>
                  <a:cubicBezTo>
                    <a:pt x="13585" y="4297"/>
                    <a:pt x="13384" y="4247"/>
                    <a:pt x="13184" y="4247"/>
                  </a:cubicBezTo>
                  <a:cubicBezTo>
                    <a:pt x="12883" y="3119"/>
                    <a:pt x="12607" y="1992"/>
                    <a:pt x="12357" y="864"/>
                  </a:cubicBezTo>
                  <a:cubicBezTo>
                    <a:pt x="12231" y="318"/>
                    <a:pt x="11700" y="0"/>
                    <a:pt x="11163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5"/>
            <p:cNvSpPr/>
            <p:nvPr/>
          </p:nvSpPr>
          <p:spPr>
            <a:xfrm>
              <a:off x="2399275" y="3813275"/>
              <a:ext cx="417300" cy="139175"/>
            </a:xfrm>
            <a:custGeom>
              <a:avLst/>
              <a:gdLst/>
              <a:ahLst/>
              <a:cxnLst/>
              <a:rect l="l" t="t" r="r" b="b"/>
              <a:pathLst>
                <a:path w="16692" h="5567" extrusionOk="0">
                  <a:moveTo>
                    <a:pt x="12701" y="0"/>
                  </a:moveTo>
                  <a:cubicBezTo>
                    <a:pt x="11296" y="0"/>
                    <a:pt x="9878" y="741"/>
                    <a:pt x="9148" y="1957"/>
                  </a:cubicBezTo>
                  <a:cubicBezTo>
                    <a:pt x="8678" y="1644"/>
                    <a:pt x="8121" y="1497"/>
                    <a:pt x="7558" y="1497"/>
                  </a:cubicBezTo>
                  <a:cubicBezTo>
                    <a:pt x="6499" y="1497"/>
                    <a:pt x="5419" y="2018"/>
                    <a:pt x="4862" y="2935"/>
                  </a:cubicBezTo>
                  <a:cubicBezTo>
                    <a:pt x="4364" y="2633"/>
                    <a:pt x="3784" y="2483"/>
                    <a:pt x="3205" y="2483"/>
                  </a:cubicBezTo>
                  <a:cubicBezTo>
                    <a:pt x="2675" y="2483"/>
                    <a:pt x="2146" y="2608"/>
                    <a:pt x="1679" y="2859"/>
                  </a:cubicBezTo>
                  <a:cubicBezTo>
                    <a:pt x="727" y="3411"/>
                    <a:pt x="50" y="4463"/>
                    <a:pt x="0" y="5566"/>
                  </a:cubicBezTo>
                  <a:lnTo>
                    <a:pt x="16692" y="3987"/>
                  </a:lnTo>
                  <a:cubicBezTo>
                    <a:pt x="16667" y="2233"/>
                    <a:pt x="15389" y="579"/>
                    <a:pt x="13684" y="128"/>
                  </a:cubicBezTo>
                  <a:cubicBezTo>
                    <a:pt x="13363" y="41"/>
                    <a:pt x="13032" y="0"/>
                    <a:pt x="127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5"/>
            <p:cNvSpPr/>
            <p:nvPr/>
          </p:nvSpPr>
          <p:spPr>
            <a:xfrm>
              <a:off x="2478850" y="3745650"/>
              <a:ext cx="214925" cy="195125"/>
            </a:xfrm>
            <a:custGeom>
              <a:avLst/>
              <a:gdLst/>
              <a:ahLst/>
              <a:cxnLst/>
              <a:rect l="l" t="t" r="r" b="b"/>
              <a:pathLst>
                <a:path w="8597" h="7805" extrusionOk="0">
                  <a:moveTo>
                    <a:pt x="3083" y="1"/>
                  </a:moveTo>
                  <a:cubicBezTo>
                    <a:pt x="2531" y="126"/>
                    <a:pt x="1980" y="276"/>
                    <a:pt x="1429" y="427"/>
                  </a:cubicBezTo>
                  <a:lnTo>
                    <a:pt x="3208" y="4712"/>
                  </a:lnTo>
                  <a:cubicBezTo>
                    <a:pt x="1654" y="4988"/>
                    <a:pt x="326" y="6266"/>
                    <a:pt x="0" y="7795"/>
                  </a:cubicBezTo>
                  <a:cubicBezTo>
                    <a:pt x="211" y="7801"/>
                    <a:pt x="423" y="7804"/>
                    <a:pt x="634" y="7804"/>
                  </a:cubicBezTo>
                  <a:cubicBezTo>
                    <a:pt x="2126" y="7804"/>
                    <a:pt x="3614" y="7648"/>
                    <a:pt x="5063" y="7319"/>
                  </a:cubicBezTo>
                  <a:cubicBezTo>
                    <a:pt x="5038" y="7269"/>
                    <a:pt x="5038" y="7219"/>
                    <a:pt x="5013" y="7168"/>
                  </a:cubicBezTo>
                  <a:cubicBezTo>
                    <a:pt x="6241" y="6968"/>
                    <a:pt x="7444" y="6667"/>
                    <a:pt x="8597" y="6216"/>
                  </a:cubicBezTo>
                  <a:cubicBezTo>
                    <a:pt x="8171" y="5389"/>
                    <a:pt x="7394" y="4737"/>
                    <a:pt x="6491" y="4487"/>
                  </a:cubicBezTo>
                  <a:cubicBezTo>
                    <a:pt x="6188" y="4393"/>
                    <a:pt x="5872" y="4347"/>
                    <a:pt x="5556" y="4347"/>
                  </a:cubicBezTo>
                  <a:cubicBezTo>
                    <a:pt x="5113" y="4347"/>
                    <a:pt x="4670" y="4437"/>
                    <a:pt x="4261" y="4612"/>
                  </a:cubicBezTo>
                  <a:cubicBezTo>
                    <a:pt x="3835" y="3083"/>
                    <a:pt x="3434" y="1554"/>
                    <a:pt x="30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5"/>
            <p:cNvSpPr/>
            <p:nvPr/>
          </p:nvSpPr>
          <p:spPr>
            <a:xfrm>
              <a:off x="2344750" y="3914150"/>
              <a:ext cx="304550" cy="502025"/>
            </a:xfrm>
            <a:custGeom>
              <a:avLst/>
              <a:gdLst/>
              <a:ahLst/>
              <a:cxnLst/>
              <a:rect l="l" t="t" r="r" b="b"/>
              <a:pathLst>
                <a:path w="12182" h="20081" extrusionOk="0">
                  <a:moveTo>
                    <a:pt x="5853" y="0"/>
                  </a:moveTo>
                  <a:cubicBezTo>
                    <a:pt x="3936" y="0"/>
                    <a:pt x="2025" y="1046"/>
                    <a:pt x="1078" y="2734"/>
                  </a:cubicBezTo>
                  <a:cubicBezTo>
                    <a:pt x="1" y="4614"/>
                    <a:pt x="151" y="6945"/>
                    <a:pt x="602" y="9050"/>
                  </a:cubicBezTo>
                  <a:cubicBezTo>
                    <a:pt x="1078" y="11105"/>
                    <a:pt x="1805" y="13110"/>
                    <a:pt x="2783" y="14990"/>
                  </a:cubicBezTo>
                  <a:cubicBezTo>
                    <a:pt x="3685" y="16744"/>
                    <a:pt x="4888" y="18449"/>
                    <a:pt x="6642" y="19401"/>
                  </a:cubicBezTo>
                  <a:cubicBezTo>
                    <a:pt x="7437" y="19838"/>
                    <a:pt x="8368" y="20080"/>
                    <a:pt x="9282" y="20080"/>
                  </a:cubicBezTo>
                  <a:cubicBezTo>
                    <a:pt x="10358" y="20080"/>
                    <a:pt x="11409" y="19745"/>
                    <a:pt x="12181" y="19000"/>
                  </a:cubicBezTo>
                  <a:lnTo>
                    <a:pt x="7093" y="153"/>
                  </a:lnTo>
                  <a:cubicBezTo>
                    <a:pt x="6686" y="50"/>
                    <a:pt x="6269" y="0"/>
                    <a:pt x="5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5"/>
            <p:cNvSpPr/>
            <p:nvPr/>
          </p:nvSpPr>
          <p:spPr>
            <a:xfrm>
              <a:off x="2664300" y="3847925"/>
              <a:ext cx="271325" cy="512775"/>
            </a:xfrm>
            <a:custGeom>
              <a:avLst/>
              <a:gdLst/>
              <a:ahLst/>
              <a:cxnLst/>
              <a:rect l="l" t="t" r="r" b="b"/>
              <a:pathLst>
                <a:path w="10853" h="20511" extrusionOk="0">
                  <a:moveTo>
                    <a:pt x="3682" y="0"/>
                  </a:moveTo>
                  <a:cubicBezTo>
                    <a:pt x="2347" y="0"/>
                    <a:pt x="1005" y="469"/>
                    <a:pt x="1" y="1373"/>
                  </a:cubicBezTo>
                  <a:lnTo>
                    <a:pt x="4412" y="20371"/>
                  </a:lnTo>
                  <a:cubicBezTo>
                    <a:pt x="4744" y="20466"/>
                    <a:pt x="5081" y="20510"/>
                    <a:pt x="5416" y="20510"/>
                  </a:cubicBezTo>
                  <a:cubicBezTo>
                    <a:pt x="7028" y="20510"/>
                    <a:pt x="8607" y="19484"/>
                    <a:pt x="9499" y="18115"/>
                  </a:cubicBezTo>
                  <a:cubicBezTo>
                    <a:pt x="10577" y="16461"/>
                    <a:pt x="10853" y="14381"/>
                    <a:pt x="10828" y="12401"/>
                  </a:cubicBezTo>
                  <a:cubicBezTo>
                    <a:pt x="10803" y="10296"/>
                    <a:pt x="10502" y="8190"/>
                    <a:pt x="9926" y="6160"/>
                  </a:cubicBezTo>
                  <a:cubicBezTo>
                    <a:pt x="9324" y="4055"/>
                    <a:pt x="8372" y="1950"/>
                    <a:pt x="6517" y="797"/>
                  </a:cubicBezTo>
                  <a:cubicBezTo>
                    <a:pt x="5671" y="261"/>
                    <a:pt x="4678" y="0"/>
                    <a:pt x="36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5"/>
            <p:cNvSpPr/>
            <p:nvPr/>
          </p:nvSpPr>
          <p:spPr>
            <a:xfrm>
              <a:off x="2472575" y="3873350"/>
              <a:ext cx="348400" cy="526400"/>
            </a:xfrm>
            <a:custGeom>
              <a:avLst/>
              <a:gdLst/>
              <a:ahLst/>
              <a:cxnLst/>
              <a:rect l="l" t="t" r="r" b="b"/>
              <a:pathLst>
                <a:path w="13936" h="21056" extrusionOk="0">
                  <a:moveTo>
                    <a:pt x="7561" y="0"/>
                  </a:moveTo>
                  <a:cubicBezTo>
                    <a:pt x="7213" y="0"/>
                    <a:pt x="6849" y="32"/>
                    <a:pt x="6467" y="81"/>
                  </a:cubicBezTo>
                  <a:cubicBezTo>
                    <a:pt x="5915" y="156"/>
                    <a:pt x="5389" y="281"/>
                    <a:pt x="4863" y="431"/>
                  </a:cubicBezTo>
                  <a:cubicBezTo>
                    <a:pt x="4311" y="557"/>
                    <a:pt x="3785" y="682"/>
                    <a:pt x="3259" y="883"/>
                  </a:cubicBezTo>
                  <a:cubicBezTo>
                    <a:pt x="1980" y="1384"/>
                    <a:pt x="1003" y="1960"/>
                    <a:pt x="452" y="3314"/>
                  </a:cubicBezTo>
                  <a:cubicBezTo>
                    <a:pt x="0" y="4441"/>
                    <a:pt x="0" y="5695"/>
                    <a:pt x="201" y="6898"/>
                  </a:cubicBezTo>
                  <a:cubicBezTo>
                    <a:pt x="627" y="9228"/>
                    <a:pt x="1304" y="11534"/>
                    <a:pt x="2231" y="13715"/>
                  </a:cubicBezTo>
                  <a:cubicBezTo>
                    <a:pt x="3108" y="15795"/>
                    <a:pt x="4236" y="18527"/>
                    <a:pt x="5940" y="20081"/>
                  </a:cubicBezTo>
                  <a:cubicBezTo>
                    <a:pt x="6672" y="20752"/>
                    <a:pt x="7659" y="21056"/>
                    <a:pt x="8673" y="21056"/>
                  </a:cubicBezTo>
                  <a:cubicBezTo>
                    <a:pt x="10576" y="21056"/>
                    <a:pt x="12579" y="19984"/>
                    <a:pt x="13184" y="18251"/>
                  </a:cubicBezTo>
                  <a:cubicBezTo>
                    <a:pt x="13935" y="16096"/>
                    <a:pt x="13660" y="13138"/>
                    <a:pt x="13459" y="10908"/>
                  </a:cubicBezTo>
                  <a:cubicBezTo>
                    <a:pt x="13234" y="8527"/>
                    <a:pt x="12732" y="6196"/>
                    <a:pt x="12006" y="3915"/>
                  </a:cubicBezTo>
                  <a:cubicBezTo>
                    <a:pt x="11630" y="2787"/>
                    <a:pt x="11028" y="1659"/>
                    <a:pt x="10076" y="883"/>
                  </a:cubicBezTo>
                  <a:cubicBezTo>
                    <a:pt x="9279" y="213"/>
                    <a:pt x="8469" y="0"/>
                    <a:pt x="75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99" name="Google Shape;699;p5"/>
          <p:cNvSpPr/>
          <p:nvPr/>
        </p:nvSpPr>
        <p:spPr>
          <a:xfrm rot="-4275760">
            <a:off x="441411" y="3707817"/>
            <a:ext cx="339572" cy="359169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0" name="Google Shape;700;p5"/>
          <p:cNvSpPr/>
          <p:nvPr/>
        </p:nvSpPr>
        <p:spPr>
          <a:xfrm rot="2528799">
            <a:off x="5698000" y="6145050"/>
            <a:ext cx="339568" cy="359164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1" name="Google Shape;701;p5"/>
          <p:cNvSpPr/>
          <p:nvPr/>
        </p:nvSpPr>
        <p:spPr>
          <a:xfrm rot="692789">
            <a:off x="11458031" y="2613051"/>
            <a:ext cx="339563" cy="359159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2" name="Google Shape;702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5"/>
          <p:cNvSpPr txBox="1">
            <a:spLocks noGrp="1"/>
          </p:cNvSpPr>
          <p:nvPr>
            <p:ph type="title" idx="2"/>
          </p:nvPr>
        </p:nvSpPr>
        <p:spPr>
          <a:xfrm>
            <a:off x="2249617" y="3632200"/>
            <a:ext cx="3476400" cy="5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933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5"/>
          <p:cNvSpPr txBox="1">
            <a:spLocks noGrp="1"/>
          </p:cNvSpPr>
          <p:nvPr>
            <p:ph type="title" idx="3"/>
          </p:nvPr>
        </p:nvSpPr>
        <p:spPr>
          <a:xfrm>
            <a:off x="6465989" y="3632200"/>
            <a:ext cx="3476400" cy="5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933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5"/>
          <p:cNvSpPr txBox="1">
            <a:spLocks noGrp="1"/>
          </p:cNvSpPr>
          <p:nvPr>
            <p:ph type="subTitle" idx="1"/>
          </p:nvPr>
        </p:nvSpPr>
        <p:spPr>
          <a:xfrm>
            <a:off x="6465989" y="4142600"/>
            <a:ext cx="3476400" cy="12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06" name="Google Shape;706;p5"/>
          <p:cNvSpPr txBox="1">
            <a:spLocks noGrp="1"/>
          </p:cNvSpPr>
          <p:nvPr>
            <p:ph type="subTitle" idx="4"/>
          </p:nvPr>
        </p:nvSpPr>
        <p:spPr>
          <a:xfrm>
            <a:off x="2249617" y="4142600"/>
            <a:ext cx="3476400" cy="12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45671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63084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26705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08389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70460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18686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60865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08546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75243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08169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6923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6"/>
          <p:cNvSpPr/>
          <p:nvPr/>
        </p:nvSpPr>
        <p:spPr>
          <a:xfrm>
            <a:off x="-2025846" y="-697199"/>
            <a:ext cx="4938692" cy="2829297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70" y="1"/>
                </a:moveTo>
                <a:lnTo>
                  <a:pt x="1" y="545"/>
                </a:lnTo>
                <a:lnTo>
                  <a:pt x="1" y="545"/>
                </a:lnTo>
                <a:lnTo>
                  <a:pt x="1" y="22268"/>
                </a:lnTo>
                <a:cubicBezTo>
                  <a:pt x="7218" y="22161"/>
                  <a:pt x="13257" y="16897"/>
                  <a:pt x="20198" y="14917"/>
                </a:cubicBezTo>
                <a:cubicBezTo>
                  <a:pt x="22598" y="14221"/>
                  <a:pt x="25122" y="13926"/>
                  <a:pt x="27469" y="13052"/>
                </a:cubicBezTo>
                <a:cubicBezTo>
                  <a:pt x="32687" y="11107"/>
                  <a:pt x="36604" y="5086"/>
                  <a:pt x="388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09" name="Google Shape;709;p6"/>
          <p:cNvGrpSpPr/>
          <p:nvPr/>
        </p:nvGrpSpPr>
        <p:grpSpPr>
          <a:xfrm>
            <a:off x="-2025846" y="-909399"/>
            <a:ext cx="4938692" cy="2829297"/>
            <a:chOff x="-1389150" y="804800"/>
            <a:chExt cx="971750" cy="556700"/>
          </a:xfrm>
        </p:grpSpPr>
        <p:sp>
          <p:nvSpPr>
            <p:cNvPr id="710" name="Google Shape;710;p6"/>
            <p:cNvSpPr/>
            <p:nvPr/>
          </p:nvSpPr>
          <p:spPr>
            <a:xfrm>
              <a:off x="-1389150" y="804800"/>
              <a:ext cx="971750" cy="556700"/>
            </a:xfrm>
            <a:custGeom>
              <a:avLst/>
              <a:gdLst/>
              <a:ahLst/>
              <a:cxnLst/>
              <a:rect l="l" t="t" r="r" b="b"/>
              <a:pathLst>
                <a:path w="38870" h="22268" extrusionOk="0">
                  <a:moveTo>
                    <a:pt x="38870" y="1"/>
                  </a:moveTo>
                  <a:lnTo>
                    <a:pt x="1" y="545"/>
                  </a:lnTo>
                  <a:lnTo>
                    <a:pt x="1" y="545"/>
                  </a:lnTo>
                  <a:lnTo>
                    <a:pt x="1" y="22268"/>
                  </a:lnTo>
                  <a:cubicBezTo>
                    <a:pt x="7218" y="22161"/>
                    <a:pt x="13257" y="16897"/>
                    <a:pt x="20198" y="14917"/>
                  </a:cubicBezTo>
                  <a:cubicBezTo>
                    <a:pt x="22598" y="14221"/>
                    <a:pt x="25122" y="13926"/>
                    <a:pt x="27469" y="13052"/>
                  </a:cubicBezTo>
                  <a:cubicBezTo>
                    <a:pt x="32687" y="11107"/>
                    <a:pt x="36604" y="5086"/>
                    <a:pt x="38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6"/>
            <p:cNvSpPr/>
            <p:nvPr/>
          </p:nvSpPr>
          <p:spPr>
            <a:xfrm>
              <a:off x="-437050" y="805025"/>
              <a:ext cx="2475" cy="41525"/>
            </a:xfrm>
            <a:custGeom>
              <a:avLst/>
              <a:gdLst/>
              <a:ahLst/>
              <a:cxnLst/>
              <a:rect l="l" t="t" r="r" b="b"/>
              <a:pathLst>
                <a:path w="99" h="1661" extrusionOk="0">
                  <a:moveTo>
                    <a:pt x="1" y="1"/>
                  </a:moveTo>
                  <a:lnTo>
                    <a:pt x="1" y="1660"/>
                  </a:lnTo>
                  <a:cubicBezTo>
                    <a:pt x="36" y="1589"/>
                    <a:pt x="63" y="1526"/>
                    <a:pt x="99" y="1455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6"/>
            <p:cNvSpPr/>
            <p:nvPr/>
          </p:nvSpPr>
          <p:spPr>
            <a:xfrm>
              <a:off x="-524700" y="806375"/>
              <a:ext cx="2475" cy="76750"/>
            </a:xfrm>
            <a:custGeom>
              <a:avLst/>
              <a:gdLst/>
              <a:ahLst/>
              <a:cxnLst/>
              <a:rect l="l" t="t" r="r" b="b"/>
              <a:pathLst>
                <a:path w="99" h="3070" extrusionOk="0">
                  <a:moveTo>
                    <a:pt x="1" y="0"/>
                  </a:moveTo>
                  <a:lnTo>
                    <a:pt x="1" y="3069"/>
                  </a:lnTo>
                  <a:lnTo>
                    <a:pt x="99" y="3069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6"/>
            <p:cNvSpPr/>
            <p:nvPr/>
          </p:nvSpPr>
          <p:spPr>
            <a:xfrm>
              <a:off x="-524700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6"/>
            <p:cNvSpPr/>
            <p:nvPr/>
          </p:nvSpPr>
          <p:spPr>
            <a:xfrm>
              <a:off x="-524700" y="973200"/>
              <a:ext cx="2475" cy="14725"/>
            </a:xfrm>
            <a:custGeom>
              <a:avLst/>
              <a:gdLst/>
              <a:ahLst/>
              <a:cxnLst/>
              <a:rect l="l" t="t" r="r" b="b"/>
              <a:pathLst>
                <a:path w="99" h="589" extrusionOk="0">
                  <a:moveTo>
                    <a:pt x="1" y="0"/>
                  </a:moveTo>
                  <a:lnTo>
                    <a:pt x="1" y="589"/>
                  </a:lnTo>
                  <a:cubicBezTo>
                    <a:pt x="27" y="544"/>
                    <a:pt x="63" y="500"/>
                    <a:pt x="99" y="455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5" name="Google Shape;715;p6"/>
            <p:cNvSpPr/>
            <p:nvPr/>
          </p:nvSpPr>
          <p:spPr>
            <a:xfrm>
              <a:off x="-612575" y="8855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6" name="Google Shape;716;p6"/>
            <p:cNvSpPr/>
            <p:nvPr/>
          </p:nvSpPr>
          <p:spPr>
            <a:xfrm>
              <a:off x="-612575" y="807475"/>
              <a:ext cx="2700" cy="75650"/>
            </a:xfrm>
            <a:custGeom>
              <a:avLst/>
              <a:gdLst/>
              <a:ahLst/>
              <a:cxnLst/>
              <a:rect l="l" t="t" r="r" b="b"/>
              <a:pathLst>
                <a:path w="108" h="3026" extrusionOk="0">
                  <a:moveTo>
                    <a:pt x="1" y="1"/>
                  </a:moveTo>
                  <a:lnTo>
                    <a:pt x="1" y="3025"/>
                  </a:lnTo>
                  <a:lnTo>
                    <a:pt x="108" y="3025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6"/>
            <p:cNvSpPr/>
            <p:nvPr/>
          </p:nvSpPr>
          <p:spPr>
            <a:xfrm>
              <a:off x="-612575" y="973200"/>
              <a:ext cx="2700" cy="85200"/>
            </a:xfrm>
            <a:custGeom>
              <a:avLst/>
              <a:gdLst/>
              <a:ahLst/>
              <a:cxnLst/>
              <a:rect l="l" t="t" r="r" b="b"/>
              <a:pathLst>
                <a:path w="108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8" name="Google Shape;718;p6"/>
            <p:cNvSpPr/>
            <p:nvPr/>
          </p:nvSpPr>
          <p:spPr>
            <a:xfrm>
              <a:off x="-612575" y="1061075"/>
              <a:ext cx="2700" cy="17625"/>
            </a:xfrm>
            <a:custGeom>
              <a:avLst/>
              <a:gdLst/>
              <a:ahLst/>
              <a:cxnLst/>
              <a:rect l="l" t="t" r="r" b="b"/>
              <a:pathLst>
                <a:path w="108" h="705" extrusionOk="0">
                  <a:moveTo>
                    <a:pt x="1" y="0"/>
                  </a:moveTo>
                  <a:lnTo>
                    <a:pt x="1" y="705"/>
                  </a:lnTo>
                  <a:cubicBezTo>
                    <a:pt x="36" y="678"/>
                    <a:pt x="72" y="651"/>
                    <a:pt x="108" y="625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9" name="Google Shape;719;p6"/>
            <p:cNvSpPr/>
            <p:nvPr/>
          </p:nvSpPr>
          <p:spPr>
            <a:xfrm>
              <a:off x="-700225" y="808825"/>
              <a:ext cx="2475" cy="74300"/>
            </a:xfrm>
            <a:custGeom>
              <a:avLst/>
              <a:gdLst/>
              <a:ahLst/>
              <a:cxnLst/>
              <a:rect l="l" t="t" r="r" b="b"/>
              <a:pathLst>
                <a:path w="99" h="2972" extrusionOk="0">
                  <a:moveTo>
                    <a:pt x="1" y="0"/>
                  </a:moveTo>
                  <a:lnTo>
                    <a:pt x="1" y="2971"/>
                  </a:lnTo>
                  <a:lnTo>
                    <a:pt x="99" y="2971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0" name="Google Shape;720;p6"/>
            <p:cNvSpPr/>
            <p:nvPr/>
          </p:nvSpPr>
          <p:spPr>
            <a:xfrm>
              <a:off x="-7002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1" name="Google Shape;721;p6"/>
            <p:cNvSpPr/>
            <p:nvPr/>
          </p:nvSpPr>
          <p:spPr>
            <a:xfrm>
              <a:off x="-7002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2" name="Google Shape;722;p6"/>
            <p:cNvSpPr/>
            <p:nvPr/>
          </p:nvSpPr>
          <p:spPr>
            <a:xfrm>
              <a:off x="-700225" y="1061075"/>
              <a:ext cx="2475" cy="69150"/>
            </a:xfrm>
            <a:custGeom>
              <a:avLst/>
              <a:gdLst/>
              <a:ahLst/>
              <a:cxnLst/>
              <a:rect l="l" t="t" r="r" b="b"/>
              <a:pathLst>
                <a:path w="99" h="2766" extrusionOk="0">
                  <a:moveTo>
                    <a:pt x="1" y="0"/>
                  </a:moveTo>
                  <a:lnTo>
                    <a:pt x="1" y="2766"/>
                  </a:lnTo>
                  <a:cubicBezTo>
                    <a:pt x="36" y="2757"/>
                    <a:pt x="72" y="2739"/>
                    <a:pt x="99" y="2730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3" name="Google Shape;723;p6"/>
            <p:cNvSpPr/>
            <p:nvPr/>
          </p:nvSpPr>
          <p:spPr>
            <a:xfrm>
              <a:off x="-7878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4" name="Google Shape;724;p6"/>
            <p:cNvSpPr/>
            <p:nvPr/>
          </p:nvSpPr>
          <p:spPr>
            <a:xfrm>
              <a:off x="-7878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5" name="Google Shape;725;p6"/>
            <p:cNvSpPr/>
            <p:nvPr/>
          </p:nvSpPr>
          <p:spPr>
            <a:xfrm>
              <a:off x="-787875" y="809950"/>
              <a:ext cx="2475" cy="73175"/>
            </a:xfrm>
            <a:custGeom>
              <a:avLst/>
              <a:gdLst/>
              <a:ahLst/>
              <a:cxnLst/>
              <a:rect l="l" t="t" r="r" b="b"/>
              <a:pathLst>
                <a:path w="99" h="2927" extrusionOk="0">
                  <a:moveTo>
                    <a:pt x="1" y="0"/>
                  </a:moveTo>
                  <a:lnTo>
                    <a:pt x="1" y="2926"/>
                  </a:lnTo>
                  <a:lnTo>
                    <a:pt x="99" y="2926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6" name="Google Shape;726;p6"/>
            <p:cNvSpPr/>
            <p:nvPr/>
          </p:nvSpPr>
          <p:spPr>
            <a:xfrm>
              <a:off x="-7878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7" name="Google Shape;727;p6"/>
            <p:cNvSpPr/>
            <p:nvPr/>
          </p:nvSpPr>
          <p:spPr>
            <a:xfrm>
              <a:off x="-787875" y="1148700"/>
              <a:ext cx="2475" cy="6275"/>
            </a:xfrm>
            <a:custGeom>
              <a:avLst/>
              <a:gdLst/>
              <a:ahLst/>
              <a:cxnLst/>
              <a:rect l="l" t="t" r="r" b="b"/>
              <a:pathLst>
                <a:path w="99" h="251" extrusionOk="0">
                  <a:moveTo>
                    <a:pt x="1" y="1"/>
                  </a:moveTo>
                  <a:lnTo>
                    <a:pt x="1" y="251"/>
                  </a:lnTo>
                  <a:cubicBezTo>
                    <a:pt x="37" y="242"/>
                    <a:pt x="63" y="242"/>
                    <a:pt x="99" y="233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8" name="Google Shape;728;p6"/>
            <p:cNvSpPr/>
            <p:nvPr/>
          </p:nvSpPr>
          <p:spPr>
            <a:xfrm>
              <a:off x="-875525" y="1148700"/>
              <a:ext cx="2475" cy="26575"/>
            </a:xfrm>
            <a:custGeom>
              <a:avLst/>
              <a:gdLst/>
              <a:ahLst/>
              <a:cxnLst/>
              <a:rect l="l" t="t" r="r" b="b"/>
              <a:pathLst>
                <a:path w="99" h="1063" extrusionOk="0">
                  <a:moveTo>
                    <a:pt x="1" y="1"/>
                  </a:moveTo>
                  <a:lnTo>
                    <a:pt x="1" y="1063"/>
                  </a:lnTo>
                  <a:cubicBezTo>
                    <a:pt x="28" y="1054"/>
                    <a:pt x="63" y="1045"/>
                    <a:pt x="99" y="1036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9" name="Google Shape;729;p6"/>
            <p:cNvSpPr/>
            <p:nvPr/>
          </p:nvSpPr>
          <p:spPr>
            <a:xfrm>
              <a:off x="-8755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0" name="Google Shape;730;p6"/>
            <p:cNvSpPr/>
            <p:nvPr/>
          </p:nvSpPr>
          <p:spPr>
            <a:xfrm>
              <a:off x="-875525" y="811050"/>
              <a:ext cx="2475" cy="72075"/>
            </a:xfrm>
            <a:custGeom>
              <a:avLst/>
              <a:gdLst/>
              <a:ahLst/>
              <a:cxnLst/>
              <a:rect l="l" t="t" r="r" b="b"/>
              <a:pathLst>
                <a:path w="99" h="2883" extrusionOk="0">
                  <a:moveTo>
                    <a:pt x="99" y="1"/>
                  </a:moveTo>
                  <a:lnTo>
                    <a:pt x="1" y="10"/>
                  </a:lnTo>
                  <a:lnTo>
                    <a:pt x="1" y="2882"/>
                  </a:lnTo>
                  <a:lnTo>
                    <a:pt x="99" y="2882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1" name="Google Shape;731;p6"/>
            <p:cNvSpPr/>
            <p:nvPr/>
          </p:nvSpPr>
          <p:spPr>
            <a:xfrm>
              <a:off x="-8755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2" name="Google Shape;732;p6"/>
            <p:cNvSpPr/>
            <p:nvPr/>
          </p:nvSpPr>
          <p:spPr>
            <a:xfrm>
              <a:off x="-8755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6"/>
            <p:cNvSpPr/>
            <p:nvPr/>
          </p:nvSpPr>
          <p:spPr>
            <a:xfrm>
              <a:off x="-963175" y="812400"/>
              <a:ext cx="2500" cy="70725"/>
            </a:xfrm>
            <a:custGeom>
              <a:avLst/>
              <a:gdLst/>
              <a:ahLst/>
              <a:cxnLst/>
              <a:rect l="l" t="t" r="r" b="b"/>
              <a:pathLst>
                <a:path w="100" h="2829" extrusionOk="0">
                  <a:moveTo>
                    <a:pt x="1" y="0"/>
                  </a:moveTo>
                  <a:lnTo>
                    <a:pt x="1" y="2828"/>
                  </a:lnTo>
                  <a:lnTo>
                    <a:pt x="99" y="282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4" name="Google Shape;734;p6"/>
            <p:cNvSpPr/>
            <p:nvPr/>
          </p:nvSpPr>
          <p:spPr>
            <a:xfrm>
              <a:off x="-963175" y="8855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5" name="Google Shape;735;p6"/>
            <p:cNvSpPr/>
            <p:nvPr/>
          </p:nvSpPr>
          <p:spPr>
            <a:xfrm>
              <a:off x="-963175" y="1061075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6" name="Google Shape;736;p6"/>
            <p:cNvSpPr/>
            <p:nvPr/>
          </p:nvSpPr>
          <p:spPr>
            <a:xfrm>
              <a:off x="-963175" y="1148700"/>
              <a:ext cx="2500" cy="57125"/>
            </a:xfrm>
            <a:custGeom>
              <a:avLst/>
              <a:gdLst/>
              <a:ahLst/>
              <a:cxnLst/>
              <a:rect l="l" t="t" r="r" b="b"/>
              <a:pathLst>
                <a:path w="100" h="2285" extrusionOk="0">
                  <a:moveTo>
                    <a:pt x="1" y="1"/>
                  </a:moveTo>
                  <a:lnTo>
                    <a:pt x="1" y="2285"/>
                  </a:lnTo>
                  <a:cubicBezTo>
                    <a:pt x="28" y="2267"/>
                    <a:pt x="63" y="2258"/>
                    <a:pt x="99" y="2240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7" name="Google Shape;737;p6"/>
            <p:cNvSpPr/>
            <p:nvPr/>
          </p:nvSpPr>
          <p:spPr>
            <a:xfrm>
              <a:off x="-963175" y="973200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6"/>
            <p:cNvSpPr/>
            <p:nvPr/>
          </p:nvSpPr>
          <p:spPr>
            <a:xfrm>
              <a:off x="-1051050" y="813500"/>
              <a:ext cx="2725" cy="69625"/>
            </a:xfrm>
            <a:custGeom>
              <a:avLst/>
              <a:gdLst/>
              <a:ahLst/>
              <a:cxnLst/>
              <a:rect l="l" t="t" r="r" b="b"/>
              <a:pathLst>
                <a:path w="109" h="2785" extrusionOk="0">
                  <a:moveTo>
                    <a:pt x="108" y="1"/>
                  </a:moveTo>
                  <a:lnTo>
                    <a:pt x="1" y="10"/>
                  </a:lnTo>
                  <a:lnTo>
                    <a:pt x="1" y="2784"/>
                  </a:lnTo>
                  <a:lnTo>
                    <a:pt x="108" y="2784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6"/>
            <p:cNvSpPr/>
            <p:nvPr/>
          </p:nvSpPr>
          <p:spPr>
            <a:xfrm>
              <a:off x="-1051050" y="114870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1"/>
                  </a:moveTo>
                  <a:lnTo>
                    <a:pt x="1" y="3409"/>
                  </a:lnTo>
                  <a:lnTo>
                    <a:pt x="108" y="34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0" name="Google Shape;740;p6"/>
            <p:cNvSpPr/>
            <p:nvPr/>
          </p:nvSpPr>
          <p:spPr>
            <a:xfrm>
              <a:off x="-1051050" y="1061075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1" name="Google Shape;741;p6"/>
            <p:cNvSpPr/>
            <p:nvPr/>
          </p:nvSpPr>
          <p:spPr>
            <a:xfrm>
              <a:off x="-1051050" y="1236350"/>
              <a:ext cx="2725" cy="9850"/>
            </a:xfrm>
            <a:custGeom>
              <a:avLst/>
              <a:gdLst/>
              <a:ahLst/>
              <a:cxnLst/>
              <a:rect l="l" t="t" r="r" b="b"/>
              <a:pathLst>
                <a:path w="109" h="394" extrusionOk="0">
                  <a:moveTo>
                    <a:pt x="1" y="1"/>
                  </a:moveTo>
                  <a:lnTo>
                    <a:pt x="1" y="393"/>
                  </a:lnTo>
                  <a:cubicBezTo>
                    <a:pt x="37" y="376"/>
                    <a:pt x="72" y="358"/>
                    <a:pt x="108" y="349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2" name="Google Shape;742;p6"/>
            <p:cNvSpPr/>
            <p:nvPr/>
          </p:nvSpPr>
          <p:spPr>
            <a:xfrm>
              <a:off x="-1051050" y="973200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6"/>
            <p:cNvSpPr/>
            <p:nvPr/>
          </p:nvSpPr>
          <p:spPr>
            <a:xfrm>
              <a:off x="-1051050" y="88555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6"/>
            <p:cNvSpPr/>
            <p:nvPr/>
          </p:nvSpPr>
          <p:spPr>
            <a:xfrm>
              <a:off x="-11386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6"/>
            <p:cNvSpPr/>
            <p:nvPr/>
          </p:nvSpPr>
          <p:spPr>
            <a:xfrm>
              <a:off x="-1138675" y="814850"/>
              <a:ext cx="2475" cy="68275"/>
            </a:xfrm>
            <a:custGeom>
              <a:avLst/>
              <a:gdLst/>
              <a:ahLst/>
              <a:cxnLst/>
              <a:rect l="l" t="t" r="r" b="b"/>
              <a:pathLst>
                <a:path w="99" h="2731" extrusionOk="0">
                  <a:moveTo>
                    <a:pt x="0" y="0"/>
                  </a:moveTo>
                  <a:lnTo>
                    <a:pt x="0" y="2730"/>
                  </a:lnTo>
                  <a:lnTo>
                    <a:pt x="98" y="273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6"/>
            <p:cNvSpPr/>
            <p:nvPr/>
          </p:nvSpPr>
          <p:spPr>
            <a:xfrm>
              <a:off x="-1138675" y="1236350"/>
              <a:ext cx="2475" cy="53125"/>
            </a:xfrm>
            <a:custGeom>
              <a:avLst/>
              <a:gdLst/>
              <a:ahLst/>
              <a:cxnLst/>
              <a:rect l="l" t="t" r="r" b="b"/>
              <a:pathLst>
                <a:path w="99" h="2125" extrusionOk="0">
                  <a:moveTo>
                    <a:pt x="0" y="1"/>
                  </a:moveTo>
                  <a:lnTo>
                    <a:pt x="0" y="2124"/>
                  </a:lnTo>
                  <a:cubicBezTo>
                    <a:pt x="36" y="2106"/>
                    <a:pt x="71" y="2088"/>
                    <a:pt x="98" y="207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6"/>
            <p:cNvSpPr/>
            <p:nvPr/>
          </p:nvSpPr>
          <p:spPr>
            <a:xfrm>
              <a:off x="-11386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6"/>
            <p:cNvSpPr/>
            <p:nvPr/>
          </p:nvSpPr>
          <p:spPr>
            <a:xfrm>
              <a:off x="-11386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9" name="Google Shape;749;p6"/>
            <p:cNvSpPr/>
            <p:nvPr/>
          </p:nvSpPr>
          <p:spPr>
            <a:xfrm>
              <a:off x="-11386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0" name="Google Shape;750;p6"/>
            <p:cNvSpPr/>
            <p:nvPr/>
          </p:nvSpPr>
          <p:spPr>
            <a:xfrm>
              <a:off x="-122632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1" name="Google Shape;751;p6"/>
            <p:cNvSpPr/>
            <p:nvPr/>
          </p:nvSpPr>
          <p:spPr>
            <a:xfrm>
              <a:off x="-1226325" y="1324000"/>
              <a:ext cx="2475" cy="3375"/>
            </a:xfrm>
            <a:custGeom>
              <a:avLst/>
              <a:gdLst/>
              <a:ahLst/>
              <a:cxnLst/>
              <a:rect l="l" t="t" r="r" b="b"/>
              <a:pathLst>
                <a:path w="99" h="135" extrusionOk="0">
                  <a:moveTo>
                    <a:pt x="0" y="1"/>
                  </a:moveTo>
                  <a:lnTo>
                    <a:pt x="0" y="135"/>
                  </a:lnTo>
                  <a:cubicBezTo>
                    <a:pt x="36" y="126"/>
                    <a:pt x="62" y="108"/>
                    <a:pt x="98" y="99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2" name="Google Shape;752;p6"/>
            <p:cNvSpPr/>
            <p:nvPr/>
          </p:nvSpPr>
          <p:spPr>
            <a:xfrm>
              <a:off x="-12263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3" name="Google Shape;753;p6"/>
            <p:cNvSpPr/>
            <p:nvPr/>
          </p:nvSpPr>
          <p:spPr>
            <a:xfrm>
              <a:off x="-122632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4" name="Google Shape;754;p6"/>
            <p:cNvSpPr/>
            <p:nvPr/>
          </p:nvSpPr>
          <p:spPr>
            <a:xfrm>
              <a:off x="-1226325" y="815950"/>
              <a:ext cx="2475" cy="67175"/>
            </a:xfrm>
            <a:custGeom>
              <a:avLst/>
              <a:gdLst/>
              <a:ahLst/>
              <a:cxnLst/>
              <a:rect l="l" t="t" r="r" b="b"/>
              <a:pathLst>
                <a:path w="99" h="2687" extrusionOk="0">
                  <a:moveTo>
                    <a:pt x="0" y="1"/>
                  </a:moveTo>
                  <a:lnTo>
                    <a:pt x="0" y="2686"/>
                  </a:lnTo>
                  <a:lnTo>
                    <a:pt x="98" y="2686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5" name="Google Shape;755;p6"/>
            <p:cNvSpPr/>
            <p:nvPr/>
          </p:nvSpPr>
          <p:spPr>
            <a:xfrm>
              <a:off x="-12263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6" name="Google Shape;756;p6"/>
            <p:cNvSpPr/>
            <p:nvPr/>
          </p:nvSpPr>
          <p:spPr>
            <a:xfrm>
              <a:off x="-12263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7" name="Google Shape;757;p6"/>
            <p:cNvSpPr/>
            <p:nvPr/>
          </p:nvSpPr>
          <p:spPr>
            <a:xfrm>
              <a:off x="-131397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8" name="Google Shape;758;p6"/>
            <p:cNvSpPr/>
            <p:nvPr/>
          </p:nvSpPr>
          <p:spPr>
            <a:xfrm>
              <a:off x="-13139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9" name="Google Shape;759;p6"/>
            <p:cNvSpPr/>
            <p:nvPr/>
          </p:nvSpPr>
          <p:spPr>
            <a:xfrm>
              <a:off x="-13139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0" name="Google Shape;760;p6"/>
            <p:cNvSpPr/>
            <p:nvPr/>
          </p:nvSpPr>
          <p:spPr>
            <a:xfrm>
              <a:off x="-1313975" y="817300"/>
              <a:ext cx="2475" cy="65825"/>
            </a:xfrm>
            <a:custGeom>
              <a:avLst/>
              <a:gdLst/>
              <a:ahLst/>
              <a:cxnLst/>
              <a:rect l="l" t="t" r="r" b="b"/>
              <a:pathLst>
                <a:path w="99" h="2633" extrusionOk="0">
                  <a:moveTo>
                    <a:pt x="0" y="0"/>
                  </a:moveTo>
                  <a:lnTo>
                    <a:pt x="0" y="2632"/>
                  </a:lnTo>
                  <a:lnTo>
                    <a:pt x="98" y="263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1" name="Google Shape;761;p6"/>
            <p:cNvSpPr/>
            <p:nvPr/>
          </p:nvSpPr>
          <p:spPr>
            <a:xfrm>
              <a:off x="-13139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2" name="Google Shape;762;p6"/>
            <p:cNvSpPr/>
            <p:nvPr/>
          </p:nvSpPr>
          <p:spPr>
            <a:xfrm>
              <a:off x="-13139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3" name="Google Shape;763;p6"/>
            <p:cNvSpPr/>
            <p:nvPr/>
          </p:nvSpPr>
          <p:spPr>
            <a:xfrm>
              <a:off x="-1313975" y="1324000"/>
              <a:ext cx="2475" cy="29250"/>
            </a:xfrm>
            <a:custGeom>
              <a:avLst/>
              <a:gdLst/>
              <a:ahLst/>
              <a:cxnLst/>
              <a:rect l="l" t="t" r="r" b="b"/>
              <a:pathLst>
                <a:path w="99" h="1170" extrusionOk="0">
                  <a:moveTo>
                    <a:pt x="0" y="1"/>
                  </a:moveTo>
                  <a:lnTo>
                    <a:pt x="0" y="1170"/>
                  </a:lnTo>
                  <a:cubicBezTo>
                    <a:pt x="27" y="1161"/>
                    <a:pt x="63" y="1152"/>
                    <a:pt x="98" y="1152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4" name="Google Shape;764;p6"/>
            <p:cNvSpPr/>
            <p:nvPr/>
          </p:nvSpPr>
          <p:spPr>
            <a:xfrm>
              <a:off x="-1389150" y="1321550"/>
              <a:ext cx="178000" cy="2475"/>
            </a:xfrm>
            <a:custGeom>
              <a:avLst/>
              <a:gdLst/>
              <a:ahLst/>
              <a:cxnLst/>
              <a:rect l="l" t="t" r="r" b="b"/>
              <a:pathLst>
                <a:path w="7120" h="99" extrusionOk="0">
                  <a:moveTo>
                    <a:pt x="1" y="1"/>
                  </a:moveTo>
                  <a:lnTo>
                    <a:pt x="1" y="99"/>
                  </a:lnTo>
                  <a:lnTo>
                    <a:pt x="6861" y="99"/>
                  </a:lnTo>
                  <a:cubicBezTo>
                    <a:pt x="6950" y="63"/>
                    <a:pt x="7030" y="36"/>
                    <a:pt x="7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5" name="Google Shape;765;p6"/>
            <p:cNvSpPr/>
            <p:nvPr/>
          </p:nvSpPr>
          <p:spPr>
            <a:xfrm>
              <a:off x="-1389150" y="1233900"/>
              <a:ext cx="363550" cy="2475"/>
            </a:xfrm>
            <a:custGeom>
              <a:avLst/>
              <a:gdLst/>
              <a:ahLst/>
              <a:cxnLst/>
              <a:rect l="l" t="t" r="r" b="b"/>
              <a:pathLst>
                <a:path w="14542" h="99" extrusionOk="0">
                  <a:moveTo>
                    <a:pt x="1" y="1"/>
                  </a:moveTo>
                  <a:lnTo>
                    <a:pt x="1" y="99"/>
                  </a:lnTo>
                  <a:lnTo>
                    <a:pt x="14337" y="99"/>
                  </a:lnTo>
                  <a:cubicBezTo>
                    <a:pt x="14408" y="63"/>
                    <a:pt x="14471" y="28"/>
                    <a:pt x="145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6" name="Google Shape;766;p6"/>
            <p:cNvSpPr/>
            <p:nvPr/>
          </p:nvSpPr>
          <p:spPr>
            <a:xfrm>
              <a:off x="-1389150" y="1146250"/>
              <a:ext cx="638325" cy="2475"/>
            </a:xfrm>
            <a:custGeom>
              <a:avLst/>
              <a:gdLst/>
              <a:ahLst/>
              <a:cxnLst/>
              <a:rect l="l" t="t" r="r" b="b"/>
              <a:pathLst>
                <a:path w="25533" h="99" extrusionOk="0">
                  <a:moveTo>
                    <a:pt x="1" y="1"/>
                  </a:moveTo>
                  <a:lnTo>
                    <a:pt x="1" y="99"/>
                  </a:lnTo>
                  <a:lnTo>
                    <a:pt x="25140" y="99"/>
                  </a:lnTo>
                  <a:cubicBezTo>
                    <a:pt x="25274" y="63"/>
                    <a:pt x="25408" y="28"/>
                    <a:pt x="255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" name="Google Shape;767;p6"/>
            <p:cNvSpPr/>
            <p:nvPr/>
          </p:nvSpPr>
          <p:spPr>
            <a:xfrm>
              <a:off x="-1389150" y="1058375"/>
              <a:ext cx="800250" cy="2725"/>
            </a:xfrm>
            <a:custGeom>
              <a:avLst/>
              <a:gdLst/>
              <a:ahLst/>
              <a:cxnLst/>
              <a:rect l="l" t="t" r="r" b="b"/>
              <a:pathLst>
                <a:path w="32010" h="109" extrusionOk="0">
                  <a:moveTo>
                    <a:pt x="1" y="1"/>
                  </a:moveTo>
                  <a:lnTo>
                    <a:pt x="1" y="108"/>
                  </a:lnTo>
                  <a:lnTo>
                    <a:pt x="31902" y="108"/>
                  </a:lnTo>
                  <a:cubicBezTo>
                    <a:pt x="31938" y="72"/>
                    <a:pt x="31974" y="37"/>
                    <a:pt x="32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8" name="Google Shape;768;p6"/>
            <p:cNvSpPr/>
            <p:nvPr/>
          </p:nvSpPr>
          <p:spPr>
            <a:xfrm>
              <a:off x="-1389150" y="970750"/>
              <a:ext cx="877200" cy="2475"/>
            </a:xfrm>
            <a:custGeom>
              <a:avLst/>
              <a:gdLst/>
              <a:ahLst/>
              <a:cxnLst/>
              <a:rect l="l" t="t" r="r" b="b"/>
              <a:pathLst>
                <a:path w="35088" h="99" extrusionOk="0">
                  <a:moveTo>
                    <a:pt x="1" y="0"/>
                  </a:moveTo>
                  <a:lnTo>
                    <a:pt x="1" y="98"/>
                  </a:lnTo>
                  <a:lnTo>
                    <a:pt x="35016" y="98"/>
                  </a:lnTo>
                  <a:cubicBezTo>
                    <a:pt x="35043" y="71"/>
                    <a:pt x="35060" y="36"/>
                    <a:pt x="35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9" name="Google Shape;769;p6"/>
            <p:cNvSpPr/>
            <p:nvPr/>
          </p:nvSpPr>
          <p:spPr>
            <a:xfrm>
              <a:off x="-1389150" y="883100"/>
              <a:ext cx="932725" cy="2475"/>
            </a:xfrm>
            <a:custGeom>
              <a:avLst/>
              <a:gdLst/>
              <a:ahLst/>
              <a:cxnLst/>
              <a:rect l="l" t="t" r="r" b="b"/>
              <a:pathLst>
                <a:path w="37309" h="99" extrusionOk="0">
                  <a:moveTo>
                    <a:pt x="1" y="0"/>
                  </a:moveTo>
                  <a:lnTo>
                    <a:pt x="1" y="98"/>
                  </a:lnTo>
                  <a:lnTo>
                    <a:pt x="37255" y="98"/>
                  </a:lnTo>
                  <a:cubicBezTo>
                    <a:pt x="37273" y="63"/>
                    <a:pt x="37291" y="36"/>
                    <a:pt x="37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70" name="Google Shape;770;p6"/>
          <p:cNvSpPr/>
          <p:nvPr/>
        </p:nvSpPr>
        <p:spPr>
          <a:xfrm rot="10800000" flipH="1">
            <a:off x="8523284" y="-1493029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71" name="Google Shape;771;p6"/>
          <p:cNvGrpSpPr/>
          <p:nvPr/>
        </p:nvGrpSpPr>
        <p:grpSpPr>
          <a:xfrm flipH="1">
            <a:off x="8662156" y="-1493050"/>
            <a:ext cx="5115997" cy="2931076"/>
            <a:chOff x="-9376871" y="-61513"/>
            <a:chExt cx="3836998" cy="2198307"/>
          </a:xfrm>
        </p:grpSpPr>
        <p:sp>
          <p:nvSpPr>
            <p:cNvPr id="772" name="Google Shape;772;p6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3" name="Google Shape;773;p6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4" name="Google Shape;774;p6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5" name="Google Shape;775;p6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6" name="Google Shape;776;p6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7" name="Google Shape;777;p6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8" name="Google Shape;778;p6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9" name="Google Shape;779;p6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0" name="Google Shape;780;p6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1" name="Google Shape;781;p6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2" name="Google Shape;782;p6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3" name="Google Shape;783;p6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" name="Google Shape;784;p6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" name="Google Shape;785;p6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6" name="Google Shape;786;p6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7" name="Google Shape;787;p6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8" name="Google Shape;788;p6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9" name="Google Shape;789;p6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" name="Google Shape;790;p6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" name="Google Shape;791;p6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2" name="Google Shape;792;p6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3" name="Google Shape;793;p6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4" name="Google Shape;794;p6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5" name="Google Shape;795;p6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6" name="Google Shape;796;p6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7" name="Google Shape;797;p6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8" name="Google Shape;798;p6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9" name="Google Shape;799;p6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" name="Google Shape;800;p6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6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6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6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6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6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" name="Google Shape;806;p6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" name="Google Shape;807;p6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" name="Google Shape;810;p6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1" name="Google Shape;811;p6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2" name="Google Shape;812;p6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3" name="Google Shape;813;p6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" name="Google Shape;814;p6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" name="Google Shape;815;p6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6" name="Google Shape;816;p6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7" name="Google Shape;817;p6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8" name="Google Shape;818;p6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9" name="Google Shape;819;p6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0" name="Google Shape;820;p6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1" name="Google Shape;821;p6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" name="Google Shape;822;p6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" name="Google Shape;823;p6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" name="Google Shape;824;p6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5" name="Google Shape;825;p6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6" name="Google Shape;826;p6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7" name="Google Shape;827;p6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8" name="Google Shape;828;p6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9" name="Google Shape;829;p6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0" name="Google Shape;830;p6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1" name="Google Shape;831;p6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32" name="Google Shape;832;p6"/>
          <p:cNvGrpSpPr/>
          <p:nvPr/>
        </p:nvGrpSpPr>
        <p:grpSpPr>
          <a:xfrm rot="505614">
            <a:off x="10824227" y="264640"/>
            <a:ext cx="1215452" cy="1090208"/>
            <a:chOff x="5215375" y="2178475"/>
            <a:chExt cx="273025" cy="244900"/>
          </a:xfrm>
        </p:grpSpPr>
        <p:sp>
          <p:nvSpPr>
            <p:cNvPr id="833" name="Google Shape;833;p6"/>
            <p:cNvSpPr/>
            <p:nvPr/>
          </p:nvSpPr>
          <p:spPr>
            <a:xfrm>
              <a:off x="5215375" y="2178475"/>
              <a:ext cx="273025" cy="244900"/>
            </a:xfrm>
            <a:custGeom>
              <a:avLst/>
              <a:gdLst/>
              <a:ahLst/>
              <a:cxnLst/>
              <a:rect l="l" t="t" r="r" b="b"/>
              <a:pathLst>
                <a:path w="10921" h="9796" extrusionOk="0">
                  <a:moveTo>
                    <a:pt x="8217" y="1"/>
                  </a:moveTo>
                  <a:cubicBezTo>
                    <a:pt x="8021" y="1"/>
                    <a:pt x="7825" y="63"/>
                    <a:pt x="7664" y="206"/>
                  </a:cubicBezTo>
                  <a:lnTo>
                    <a:pt x="295" y="6673"/>
                  </a:lnTo>
                  <a:cubicBezTo>
                    <a:pt x="135" y="6816"/>
                    <a:pt x="28" y="7021"/>
                    <a:pt x="19" y="7244"/>
                  </a:cubicBezTo>
                  <a:cubicBezTo>
                    <a:pt x="1" y="7458"/>
                    <a:pt x="72" y="7673"/>
                    <a:pt x="215" y="7842"/>
                  </a:cubicBezTo>
                  <a:cubicBezTo>
                    <a:pt x="1303" y="9082"/>
                    <a:pt x="2882" y="9796"/>
                    <a:pt x="4533" y="9796"/>
                  </a:cubicBezTo>
                  <a:cubicBezTo>
                    <a:pt x="5916" y="9796"/>
                    <a:pt x="7263" y="9287"/>
                    <a:pt x="8306" y="8368"/>
                  </a:cubicBezTo>
                  <a:cubicBezTo>
                    <a:pt x="10679" y="6281"/>
                    <a:pt x="10920" y="2659"/>
                    <a:pt x="8833" y="277"/>
                  </a:cubicBezTo>
                  <a:cubicBezTo>
                    <a:pt x="8672" y="90"/>
                    <a:pt x="8440" y="1"/>
                    <a:pt x="8217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4" name="Google Shape;834;p6"/>
            <p:cNvSpPr/>
            <p:nvPr/>
          </p:nvSpPr>
          <p:spPr>
            <a:xfrm>
              <a:off x="5236350" y="2199000"/>
              <a:ext cx="229075" cy="203550"/>
            </a:xfrm>
            <a:custGeom>
              <a:avLst/>
              <a:gdLst/>
              <a:ahLst/>
              <a:cxnLst/>
              <a:rect l="l" t="t" r="r" b="b"/>
              <a:pathLst>
                <a:path w="9163" h="8142" extrusionOk="0">
                  <a:moveTo>
                    <a:pt x="7378" y="0"/>
                  </a:moveTo>
                  <a:lnTo>
                    <a:pt x="7111" y="232"/>
                  </a:lnTo>
                  <a:cubicBezTo>
                    <a:pt x="8645" y="2123"/>
                    <a:pt x="8422" y="4907"/>
                    <a:pt x="6575" y="6530"/>
                  </a:cubicBezTo>
                  <a:cubicBezTo>
                    <a:pt x="5709" y="7288"/>
                    <a:pt x="4637" y="7660"/>
                    <a:pt x="3570" y="7660"/>
                  </a:cubicBezTo>
                  <a:cubicBezTo>
                    <a:pt x="2361" y="7660"/>
                    <a:pt x="1159" y="7183"/>
                    <a:pt x="268" y="6245"/>
                  </a:cubicBezTo>
                  <a:lnTo>
                    <a:pt x="1" y="6477"/>
                  </a:lnTo>
                  <a:cubicBezTo>
                    <a:pt x="968" y="7579"/>
                    <a:pt x="2322" y="8142"/>
                    <a:pt x="3685" y="8142"/>
                  </a:cubicBezTo>
                  <a:cubicBezTo>
                    <a:pt x="4836" y="8142"/>
                    <a:pt x="5992" y="7740"/>
                    <a:pt x="6923" y="6923"/>
                  </a:cubicBezTo>
                  <a:cubicBezTo>
                    <a:pt x="8957" y="5139"/>
                    <a:pt x="9162" y="2043"/>
                    <a:pt x="7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5" name="Google Shape;835;p6"/>
            <p:cNvSpPr/>
            <p:nvPr/>
          </p:nvSpPr>
          <p:spPr>
            <a:xfrm>
              <a:off x="5243050" y="2204800"/>
              <a:ext cx="209450" cy="185725"/>
            </a:xfrm>
            <a:custGeom>
              <a:avLst/>
              <a:gdLst/>
              <a:ahLst/>
              <a:cxnLst/>
              <a:rect l="l" t="t" r="r" b="b"/>
              <a:pathLst>
                <a:path w="8378" h="7429" extrusionOk="0">
                  <a:moveTo>
                    <a:pt x="6843" y="0"/>
                  </a:moveTo>
                  <a:lnTo>
                    <a:pt x="0" y="6013"/>
                  </a:lnTo>
                  <a:cubicBezTo>
                    <a:pt x="891" y="6951"/>
                    <a:pt x="2093" y="7428"/>
                    <a:pt x="3302" y="7428"/>
                  </a:cubicBezTo>
                  <a:cubicBezTo>
                    <a:pt x="4369" y="7428"/>
                    <a:pt x="5441" y="7056"/>
                    <a:pt x="6307" y="6298"/>
                  </a:cubicBezTo>
                  <a:cubicBezTo>
                    <a:pt x="8154" y="4675"/>
                    <a:pt x="8377" y="1891"/>
                    <a:pt x="6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6" name="Google Shape;836;p6"/>
            <p:cNvSpPr/>
            <p:nvPr/>
          </p:nvSpPr>
          <p:spPr>
            <a:xfrm>
              <a:off x="5345850" y="2279425"/>
              <a:ext cx="33050" cy="9850"/>
            </a:xfrm>
            <a:custGeom>
              <a:avLst/>
              <a:gdLst/>
              <a:ahLst/>
              <a:cxnLst/>
              <a:rect l="l" t="t" r="r" b="b"/>
              <a:pathLst>
                <a:path w="1322" h="394" extrusionOk="0">
                  <a:moveTo>
                    <a:pt x="551" y="1"/>
                  </a:moveTo>
                  <a:cubicBezTo>
                    <a:pt x="250" y="1"/>
                    <a:pt x="18" y="61"/>
                    <a:pt x="10" y="155"/>
                  </a:cubicBezTo>
                  <a:cubicBezTo>
                    <a:pt x="1" y="262"/>
                    <a:pt x="286" y="361"/>
                    <a:pt x="652" y="387"/>
                  </a:cubicBezTo>
                  <a:cubicBezTo>
                    <a:pt x="703" y="391"/>
                    <a:pt x="753" y="393"/>
                    <a:pt x="802" y="393"/>
                  </a:cubicBezTo>
                  <a:cubicBezTo>
                    <a:pt x="1088" y="393"/>
                    <a:pt x="1305" y="329"/>
                    <a:pt x="1312" y="245"/>
                  </a:cubicBezTo>
                  <a:cubicBezTo>
                    <a:pt x="1321" y="138"/>
                    <a:pt x="1036" y="31"/>
                    <a:pt x="670" y="4"/>
                  </a:cubicBezTo>
                  <a:cubicBezTo>
                    <a:pt x="629" y="2"/>
                    <a:pt x="589" y="1"/>
                    <a:pt x="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7" name="Google Shape;837;p6"/>
            <p:cNvSpPr/>
            <p:nvPr/>
          </p:nvSpPr>
          <p:spPr>
            <a:xfrm>
              <a:off x="5323100" y="2297800"/>
              <a:ext cx="10750" cy="32575"/>
            </a:xfrm>
            <a:custGeom>
              <a:avLst/>
              <a:gdLst/>
              <a:ahLst/>
              <a:cxnLst/>
              <a:rect l="l" t="t" r="r" b="b"/>
              <a:pathLst>
                <a:path w="430" h="1303" extrusionOk="0">
                  <a:moveTo>
                    <a:pt x="255" y="0"/>
                  </a:moveTo>
                  <a:cubicBezTo>
                    <a:pt x="150" y="0"/>
                    <a:pt x="54" y="282"/>
                    <a:pt x="28" y="643"/>
                  </a:cubicBezTo>
                  <a:cubicBezTo>
                    <a:pt x="1" y="999"/>
                    <a:pt x="72" y="1294"/>
                    <a:pt x="170" y="1303"/>
                  </a:cubicBezTo>
                  <a:cubicBezTo>
                    <a:pt x="172" y="1303"/>
                    <a:pt x="174" y="1303"/>
                    <a:pt x="175" y="1303"/>
                  </a:cubicBezTo>
                  <a:cubicBezTo>
                    <a:pt x="281" y="1303"/>
                    <a:pt x="385" y="1021"/>
                    <a:pt x="411" y="660"/>
                  </a:cubicBezTo>
                  <a:cubicBezTo>
                    <a:pt x="429" y="304"/>
                    <a:pt x="367" y="9"/>
                    <a:pt x="260" y="0"/>
                  </a:cubicBezTo>
                  <a:cubicBezTo>
                    <a:pt x="258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38" name="Google Shape;838;p6"/>
          <p:cNvSpPr/>
          <p:nvPr/>
        </p:nvSpPr>
        <p:spPr>
          <a:xfrm rot="-3287884">
            <a:off x="222902" y="2604415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39" name="Google Shape;839;p6"/>
          <p:cNvGrpSpPr/>
          <p:nvPr/>
        </p:nvGrpSpPr>
        <p:grpSpPr>
          <a:xfrm>
            <a:off x="285820" y="528295"/>
            <a:ext cx="979195" cy="893741"/>
            <a:chOff x="6878645" y="4321800"/>
            <a:chExt cx="521329" cy="475799"/>
          </a:xfrm>
        </p:grpSpPr>
        <p:sp>
          <p:nvSpPr>
            <p:cNvPr id="840" name="Google Shape;840;p6"/>
            <p:cNvSpPr/>
            <p:nvPr/>
          </p:nvSpPr>
          <p:spPr>
            <a:xfrm>
              <a:off x="6878645" y="4321800"/>
              <a:ext cx="521329" cy="475799"/>
            </a:xfrm>
            <a:custGeom>
              <a:avLst/>
              <a:gdLst/>
              <a:ahLst/>
              <a:cxnLst/>
              <a:rect l="l" t="t" r="r" b="b"/>
              <a:pathLst>
                <a:path w="7958" h="7263" extrusionOk="0">
                  <a:moveTo>
                    <a:pt x="3765" y="0"/>
                  </a:moveTo>
                  <a:cubicBezTo>
                    <a:pt x="3337" y="0"/>
                    <a:pt x="2917" y="81"/>
                    <a:pt x="2507" y="232"/>
                  </a:cubicBezTo>
                  <a:cubicBezTo>
                    <a:pt x="1900" y="464"/>
                    <a:pt x="1481" y="982"/>
                    <a:pt x="1374" y="1615"/>
                  </a:cubicBezTo>
                  <a:cubicBezTo>
                    <a:pt x="1294" y="2106"/>
                    <a:pt x="1410" y="2579"/>
                    <a:pt x="1686" y="2962"/>
                  </a:cubicBezTo>
                  <a:lnTo>
                    <a:pt x="384" y="4113"/>
                  </a:lnTo>
                  <a:cubicBezTo>
                    <a:pt x="170" y="4309"/>
                    <a:pt x="36" y="4577"/>
                    <a:pt x="18" y="4862"/>
                  </a:cubicBezTo>
                  <a:cubicBezTo>
                    <a:pt x="0" y="5157"/>
                    <a:pt x="98" y="5433"/>
                    <a:pt x="295" y="5656"/>
                  </a:cubicBezTo>
                  <a:lnTo>
                    <a:pt x="1392" y="6896"/>
                  </a:lnTo>
                  <a:cubicBezTo>
                    <a:pt x="1597" y="7128"/>
                    <a:pt x="1892" y="7262"/>
                    <a:pt x="2204" y="7262"/>
                  </a:cubicBezTo>
                  <a:cubicBezTo>
                    <a:pt x="2471" y="7262"/>
                    <a:pt x="2730" y="7164"/>
                    <a:pt x="2926" y="6994"/>
                  </a:cubicBezTo>
                  <a:lnTo>
                    <a:pt x="4229" y="5844"/>
                  </a:lnTo>
                  <a:cubicBezTo>
                    <a:pt x="4559" y="6147"/>
                    <a:pt x="4996" y="6325"/>
                    <a:pt x="5460" y="6325"/>
                  </a:cubicBezTo>
                  <a:cubicBezTo>
                    <a:pt x="6129" y="6325"/>
                    <a:pt x="6736" y="5960"/>
                    <a:pt x="7048" y="5362"/>
                  </a:cubicBezTo>
                  <a:cubicBezTo>
                    <a:pt x="7958" y="3622"/>
                    <a:pt x="7146" y="1972"/>
                    <a:pt x="6522" y="1258"/>
                  </a:cubicBezTo>
                  <a:lnTo>
                    <a:pt x="6513" y="1258"/>
                  </a:lnTo>
                  <a:cubicBezTo>
                    <a:pt x="6334" y="1044"/>
                    <a:pt x="5326" y="0"/>
                    <a:pt x="3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1" name="Google Shape;841;p6"/>
            <p:cNvSpPr/>
            <p:nvPr/>
          </p:nvSpPr>
          <p:spPr>
            <a:xfrm>
              <a:off x="6931840" y="4376108"/>
              <a:ext cx="409110" cy="367511"/>
            </a:xfrm>
            <a:custGeom>
              <a:avLst/>
              <a:gdLst/>
              <a:ahLst/>
              <a:cxnLst/>
              <a:rect l="l" t="t" r="r" b="b"/>
              <a:pathLst>
                <a:path w="6245" h="5610" extrusionOk="0">
                  <a:moveTo>
                    <a:pt x="2946" y="1"/>
                  </a:moveTo>
                  <a:cubicBezTo>
                    <a:pt x="2646" y="1"/>
                    <a:pt x="2325" y="53"/>
                    <a:pt x="1989" y="180"/>
                  </a:cubicBezTo>
                  <a:cubicBezTo>
                    <a:pt x="1294" y="447"/>
                    <a:pt x="1142" y="1357"/>
                    <a:pt x="1713" y="1830"/>
                  </a:cubicBezTo>
                  <a:cubicBezTo>
                    <a:pt x="1838" y="1937"/>
                    <a:pt x="1972" y="2044"/>
                    <a:pt x="2097" y="2160"/>
                  </a:cubicBezTo>
                  <a:lnTo>
                    <a:pt x="125" y="3908"/>
                  </a:lnTo>
                  <a:cubicBezTo>
                    <a:pt x="18" y="4007"/>
                    <a:pt x="0" y="4167"/>
                    <a:pt x="98" y="4274"/>
                  </a:cubicBezTo>
                  <a:lnTo>
                    <a:pt x="1196" y="5523"/>
                  </a:lnTo>
                  <a:cubicBezTo>
                    <a:pt x="1248" y="5580"/>
                    <a:pt x="1320" y="5609"/>
                    <a:pt x="1393" y="5609"/>
                  </a:cubicBezTo>
                  <a:cubicBezTo>
                    <a:pt x="1456" y="5609"/>
                    <a:pt x="1520" y="5587"/>
                    <a:pt x="1570" y="5541"/>
                  </a:cubicBezTo>
                  <a:lnTo>
                    <a:pt x="3551" y="3793"/>
                  </a:lnTo>
                  <a:cubicBezTo>
                    <a:pt x="3640" y="3935"/>
                    <a:pt x="3738" y="4078"/>
                    <a:pt x="3827" y="4221"/>
                  </a:cubicBezTo>
                  <a:cubicBezTo>
                    <a:pt x="4024" y="4520"/>
                    <a:pt x="4337" y="4668"/>
                    <a:pt x="4649" y="4668"/>
                  </a:cubicBezTo>
                  <a:cubicBezTo>
                    <a:pt x="4987" y="4668"/>
                    <a:pt x="5323" y="4493"/>
                    <a:pt x="5504" y="4149"/>
                  </a:cubicBezTo>
                  <a:cubicBezTo>
                    <a:pt x="6245" y="2740"/>
                    <a:pt x="5495" y="1437"/>
                    <a:pt x="5094" y="982"/>
                  </a:cubicBezTo>
                  <a:cubicBezTo>
                    <a:pt x="5094" y="982"/>
                    <a:pt x="5085" y="982"/>
                    <a:pt x="5085" y="973"/>
                  </a:cubicBezTo>
                  <a:cubicBezTo>
                    <a:pt x="4774" y="621"/>
                    <a:pt x="3981" y="1"/>
                    <a:pt x="2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42" name="Google Shape;842;p6"/>
          <p:cNvSpPr/>
          <p:nvPr/>
        </p:nvSpPr>
        <p:spPr>
          <a:xfrm rot="849511">
            <a:off x="324866" y="6071684"/>
            <a:ext cx="339580" cy="359177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3" name="Google Shape;843;p6"/>
          <p:cNvSpPr/>
          <p:nvPr/>
        </p:nvSpPr>
        <p:spPr>
          <a:xfrm rot="-3287884">
            <a:off x="11610435" y="3811148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4" name="Google Shape;844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6"/>
          <p:cNvSpPr/>
          <p:nvPr/>
        </p:nvSpPr>
        <p:spPr>
          <a:xfrm rot="766932">
            <a:off x="11395599" y="6233116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19273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27597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78333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84443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43168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9934329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894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7"/>
          <p:cNvSpPr/>
          <p:nvPr/>
        </p:nvSpPr>
        <p:spPr>
          <a:xfrm>
            <a:off x="5286935" y="2825801"/>
            <a:ext cx="8605300" cy="4929839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48" name="Google Shape;848;p7"/>
          <p:cNvGrpSpPr/>
          <p:nvPr/>
        </p:nvGrpSpPr>
        <p:grpSpPr>
          <a:xfrm>
            <a:off x="5472593" y="3243655"/>
            <a:ext cx="7773465" cy="4453580"/>
            <a:chOff x="-5991144" y="1964591"/>
            <a:chExt cx="5830099" cy="3340185"/>
          </a:xfrm>
        </p:grpSpPr>
        <p:sp>
          <p:nvSpPr>
            <p:cNvPr id="849" name="Google Shape;849;p7"/>
            <p:cNvSpPr/>
            <p:nvPr/>
          </p:nvSpPr>
          <p:spPr>
            <a:xfrm>
              <a:off x="-5991144" y="1964591"/>
              <a:ext cx="5830099" cy="3340185"/>
            </a:xfrm>
            <a:custGeom>
              <a:avLst/>
              <a:gdLst/>
              <a:ahLst/>
              <a:cxnLst/>
              <a:rect l="l" t="t" r="r" b="b"/>
              <a:pathLst>
                <a:path w="165522" h="94831" extrusionOk="0">
                  <a:moveTo>
                    <a:pt x="165522" y="0"/>
                  </a:moveTo>
                  <a:cubicBezTo>
                    <a:pt x="134806" y="455"/>
                    <a:pt x="109069" y="22865"/>
                    <a:pt x="79541" y="31331"/>
                  </a:cubicBezTo>
                  <a:cubicBezTo>
                    <a:pt x="69281" y="34266"/>
                    <a:pt x="58549" y="35515"/>
                    <a:pt x="48549" y="39244"/>
                  </a:cubicBezTo>
                  <a:cubicBezTo>
                    <a:pt x="26353" y="47531"/>
                    <a:pt x="9653" y="73188"/>
                    <a:pt x="1" y="94830"/>
                  </a:cubicBezTo>
                  <a:lnTo>
                    <a:pt x="165522" y="92529"/>
                  </a:lnTo>
                  <a:lnTo>
                    <a:pt x="1655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0" name="Google Shape;850;p7"/>
            <p:cNvSpPr/>
            <p:nvPr/>
          </p:nvSpPr>
          <p:spPr>
            <a:xfrm>
              <a:off x="-5887766" y="5054626"/>
              <a:ext cx="14793" cy="248565"/>
            </a:xfrm>
            <a:custGeom>
              <a:avLst/>
              <a:gdLst/>
              <a:ahLst/>
              <a:cxnLst/>
              <a:rect l="l" t="t" r="r" b="b"/>
              <a:pathLst>
                <a:path w="420" h="7057" extrusionOk="0">
                  <a:moveTo>
                    <a:pt x="420" y="0"/>
                  </a:moveTo>
                  <a:cubicBezTo>
                    <a:pt x="277" y="286"/>
                    <a:pt x="134" y="571"/>
                    <a:pt x="1" y="857"/>
                  </a:cubicBezTo>
                  <a:lnTo>
                    <a:pt x="1" y="7057"/>
                  </a:lnTo>
                  <a:lnTo>
                    <a:pt x="420" y="7048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1" name="Google Shape;851;p7"/>
            <p:cNvSpPr/>
            <p:nvPr/>
          </p:nvSpPr>
          <p:spPr>
            <a:xfrm>
              <a:off x="-5361753" y="4206221"/>
              <a:ext cx="15110" cy="88021"/>
            </a:xfrm>
            <a:custGeom>
              <a:avLst/>
              <a:gdLst/>
              <a:ahLst/>
              <a:cxnLst/>
              <a:rect l="l" t="t" r="r" b="b"/>
              <a:pathLst>
                <a:path w="429" h="2499" extrusionOk="0">
                  <a:moveTo>
                    <a:pt x="429" y="1"/>
                  </a:moveTo>
                  <a:cubicBezTo>
                    <a:pt x="286" y="188"/>
                    <a:pt x="143" y="375"/>
                    <a:pt x="0" y="554"/>
                  </a:cubicBezTo>
                  <a:lnTo>
                    <a:pt x="0" y="2499"/>
                  </a:lnTo>
                  <a:lnTo>
                    <a:pt x="429" y="249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2" name="Google Shape;852;p7"/>
            <p:cNvSpPr/>
            <p:nvPr/>
          </p:nvSpPr>
          <p:spPr>
            <a:xfrm>
              <a:off x="-5361753" y="4835295"/>
              <a:ext cx="15110" cy="460675"/>
            </a:xfrm>
            <a:custGeom>
              <a:avLst/>
              <a:gdLst/>
              <a:ahLst/>
              <a:cxnLst/>
              <a:rect l="l" t="t" r="r" b="b"/>
              <a:pathLst>
                <a:path w="429" h="13079" extrusionOk="0">
                  <a:moveTo>
                    <a:pt x="0" y="0"/>
                  </a:moveTo>
                  <a:lnTo>
                    <a:pt x="0" y="13079"/>
                  </a:lnTo>
                  <a:lnTo>
                    <a:pt x="429" y="1307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3" name="Google Shape;853;p7"/>
            <p:cNvSpPr/>
            <p:nvPr/>
          </p:nvSpPr>
          <p:spPr>
            <a:xfrm>
              <a:off x="-536175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4" name="Google Shape;854;p7"/>
            <p:cNvSpPr/>
            <p:nvPr/>
          </p:nvSpPr>
          <p:spPr>
            <a:xfrm>
              <a:off x="-4835423" y="3661047"/>
              <a:ext cx="14793" cy="106865"/>
            </a:xfrm>
            <a:custGeom>
              <a:avLst/>
              <a:gdLst/>
              <a:ahLst/>
              <a:cxnLst/>
              <a:rect l="l" t="t" r="r" b="b"/>
              <a:pathLst>
                <a:path w="420" h="3034" extrusionOk="0">
                  <a:moveTo>
                    <a:pt x="419" y="1"/>
                  </a:moveTo>
                  <a:cubicBezTo>
                    <a:pt x="277" y="108"/>
                    <a:pt x="134" y="224"/>
                    <a:pt x="0" y="340"/>
                  </a:cubicBezTo>
                  <a:lnTo>
                    <a:pt x="0" y="3034"/>
                  </a:lnTo>
                  <a:lnTo>
                    <a:pt x="419" y="3034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5" name="Google Shape;855;p7"/>
            <p:cNvSpPr/>
            <p:nvPr/>
          </p:nvSpPr>
          <p:spPr>
            <a:xfrm>
              <a:off x="-4835423" y="4835295"/>
              <a:ext cx="14793" cy="453454"/>
            </a:xfrm>
            <a:custGeom>
              <a:avLst/>
              <a:gdLst/>
              <a:ahLst/>
              <a:cxnLst/>
              <a:rect l="l" t="t" r="r" b="b"/>
              <a:pathLst>
                <a:path w="420" h="12874" extrusionOk="0">
                  <a:moveTo>
                    <a:pt x="0" y="0"/>
                  </a:moveTo>
                  <a:lnTo>
                    <a:pt x="0" y="12873"/>
                  </a:lnTo>
                  <a:lnTo>
                    <a:pt x="419" y="1286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6" name="Google Shape;856;p7"/>
            <p:cNvSpPr/>
            <p:nvPr/>
          </p:nvSpPr>
          <p:spPr>
            <a:xfrm>
              <a:off x="-483542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7" name="Google Shape;857;p7"/>
            <p:cNvSpPr/>
            <p:nvPr/>
          </p:nvSpPr>
          <p:spPr>
            <a:xfrm>
              <a:off x="-483542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8" name="Google Shape;858;p7"/>
            <p:cNvSpPr/>
            <p:nvPr/>
          </p:nvSpPr>
          <p:spPr>
            <a:xfrm>
              <a:off x="-4309445" y="3352181"/>
              <a:ext cx="15146" cy="415731"/>
            </a:xfrm>
            <a:custGeom>
              <a:avLst/>
              <a:gdLst/>
              <a:ahLst/>
              <a:cxnLst/>
              <a:rect l="l" t="t" r="r" b="b"/>
              <a:pathLst>
                <a:path w="430" h="11803" extrusionOk="0">
                  <a:moveTo>
                    <a:pt x="429" y="0"/>
                  </a:moveTo>
                  <a:cubicBezTo>
                    <a:pt x="286" y="54"/>
                    <a:pt x="144" y="107"/>
                    <a:pt x="1" y="161"/>
                  </a:cubicBezTo>
                  <a:lnTo>
                    <a:pt x="1" y="11803"/>
                  </a:lnTo>
                  <a:lnTo>
                    <a:pt x="429" y="118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9" name="Google Shape;859;p7"/>
            <p:cNvSpPr/>
            <p:nvPr/>
          </p:nvSpPr>
          <p:spPr>
            <a:xfrm>
              <a:off x="-4309445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0" name="Google Shape;860;p7"/>
            <p:cNvSpPr/>
            <p:nvPr/>
          </p:nvSpPr>
          <p:spPr>
            <a:xfrm>
              <a:off x="-4309445" y="4835295"/>
              <a:ext cx="15146" cy="445917"/>
            </a:xfrm>
            <a:custGeom>
              <a:avLst/>
              <a:gdLst/>
              <a:ahLst/>
              <a:cxnLst/>
              <a:rect l="l" t="t" r="r" b="b"/>
              <a:pathLst>
                <a:path w="430" h="12660" extrusionOk="0">
                  <a:moveTo>
                    <a:pt x="1" y="0"/>
                  </a:moveTo>
                  <a:lnTo>
                    <a:pt x="1" y="12659"/>
                  </a:lnTo>
                  <a:lnTo>
                    <a:pt x="429" y="12659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1" name="Google Shape;861;p7"/>
            <p:cNvSpPr/>
            <p:nvPr/>
          </p:nvSpPr>
          <p:spPr>
            <a:xfrm>
              <a:off x="-4309445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2" name="Google Shape;862;p7"/>
            <p:cNvSpPr/>
            <p:nvPr/>
          </p:nvSpPr>
          <p:spPr>
            <a:xfrm>
              <a:off x="-3783433" y="3203542"/>
              <a:ext cx="15110" cy="38393"/>
            </a:xfrm>
            <a:custGeom>
              <a:avLst/>
              <a:gdLst/>
              <a:ahLst/>
              <a:cxnLst/>
              <a:rect l="l" t="t" r="r" b="b"/>
              <a:pathLst>
                <a:path w="429" h="1090" extrusionOk="0">
                  <a:moveTo>
                    <a:pt x="429" y="1"/>
                  </a:moveTo>
                  <a:cubicBezTo>
                    <a:pt x="286" y="36"/>
                    <a:pt x="144" y="63"/>
                    <a:pt x="1" y="99"/>
                  </a:cubicBezTo>
                  <a:lnTo>
                    <a:pt x="1" y="1089"/>
                  </a:lnTo>
                  <a:lnTo>
                    <a:pt x="429" y="108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3" name="Google Shape;863;p7"/>
            <p:cNvSpPr/>
            <p:nvPr/>
          </p:nvSpPr>
          <p:spPr>
            <a:xfrm>
              <a:off x="-3783433" y="4835295"/>
              <a:ext cx="15110" cy="438696"/>
            </a:xfrm>
            <a:custGeom>
              <a:avLst/>
              <a:gdLst/>
              <a:ahLst/>
              <a:cxnLst/>
              <a:rect l="l" t="t" r="r" b="b"/>
              <a:pathLst>
                <a:path w="429" h="12455" extrusionOk="0">
                  <a:moveTo>
                    <a:pt x="1" y="0"/>
                  </a:moveTo>
                  <a:lnTo>
                    <a:pt x="1" y="12454"/>
                  </a:lnTo>
                  <a:lnTo>
                    <a:pt x="429" y="1244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4" name="Google Shape;864;p7"/>
            <p:cNvSpPr/>
            <p:nvPr/>
          </p:nvSpPr>
          <p:spPr>
            <a:xfrm>
              <a:off x="-378343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5" name="Google Shape;865;p7"/>
            <p:cNvSpPr/>
            <p:nvPr/>
          </p:nvSpPr>
          <p:spPr>
            <a:xfrm>
              <a:off x="-378343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6" name="Google Shape;866;p7"/>
            <p:cNvSpPr/>
            <p:nvPr/>
          </p:nvSpPr>
          <p:spPr>
            <a:xfrm>
              <a:off x="-378343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7" name="Google Shape;867;p7"/>
            <p:cNvSpPr/>
            <p:nvPr/>
          </p:nvSpPr>
          <p:spPr>
            <a:xfrm>
              <a:off x="-325710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8" name="Google Shape;868;p7"/>
            <p:cNvSpPr/>
            <p:nvPr/>
          </p:nvSpPr>
          <p:spPr>
            <a:xfrm>
              <a:off x="-325710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9" name="Google Shape;869;p7"/>
            <p:cNvSpPr/>
            <p:nvPr/>
          </p:nvSpPr>
          <p:spPr>
            <a:xfrm>
              <a:off x="-3257103" y="3082588"/>
              <a:ext cx="15110" cy="159347"/>
            </a:xfrm>
            <a:custGeom>
              <a:avLst/>
              <a:gdLst/>
              <a:ahLst/>
              <a:cxnLst/>
              <a:rect l="l" t="t" r="r" b="b"/>
              <a:pathLst>
                <a:path w="429" h="4524" extrusionOk="0">
                  <a:moveTo>
                    <a:pt x="429" y="0"/>
                  </a:moveTo>
                  <a:cubicBezTo>
                    <a:pt x="286" y="36"/>
                    <a:pt x="143" y="80"/>
                    <a:pt x="1" y="116"/>
                  </a:cubicBezTo>
                  <a:lnTo>
                    <a:pt x="1" y="4523"/>
                  </a:lnTo>
                  <a:lnTo>
                    <a:pt x="429" y="452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0" name="Google Shape;870;p7"/>
            <p:cNvSpPr/>
            <p:nvPr/>
          </p:nvSpPr>
          <p:spPr>
            <a:xfrm>
              <a:off x="-3257103" y="4835295"/>
              <a:ext cx="15110" cy="431476"/>
            </a:xfrm>
            <a:custGeom>
              <a:avLst/>
              <a:gdLst/>
              <a:ahLst/>
              <a:cxnLst/>
              <a:rect l="l" t="t" r="r" b="b"/>
              <a:pathLst>
                <a:path w="429" h="12250" extrusionOk="0">
                  <a:moveTo>
                    <a:pt x="1" y="0"/>
                  </a:moveTo>
                  <a:lnTo>
                    <a:pt x="1" y="12249"/>
                  </a:lnTo>
                  <a:lnTo>
                    <a:pt x="429" y="1224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1" name="Google Shape;871;p7"/>
            <p:cNvSpPr/>
            <p:nvPr/>
          </p:nvSpPr>
          <p:spPr>
            <a:xfrm>
              <a:off x="-325710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2" name="Google Shape;872;p7"/>
            <p:cNvSpPr/>
            <p:nvPr/>
          </p:nvSpPr>
          <p:spPr>
            <a:xfrm>
              <a:off x="-2731090" y="4835295"/>
              <a:ext cx="15110" cy="424220"/>
            </a:xfrm>
            <a:custGeom>
              <a:avLst/>
              <a:gdLst/>
              <a:ahLst/>
              <a:cxnLst/>
              <a:rect l="l" t="t" r="r" b="b"/>
              <a:pathLst>
                <a:path w="429" h="12044" extrusionOk="0">
                  <a:moveTo>
                    <a:pt x="0" y="0"/>
                  </a:moveTo>
                  <a:lnTo>
                    <a:pt x="0" y="12044"/>
                  </a:lnTo>
                  <a:lnTo>
                    <a:pt x="429" y="1203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3" name="Google Shape;873;p7"/>
            <p:cNvSpPr/>
            <p:nvPr/>
          </p:nvSpPr>
          <p:spPr>
            <a:xfrm>
              <a:off x="-273109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7"/>
            <p:cNvSpPr/>
            <p:nvPr/>
          </p:nvSpPr>
          <p:spPr>
            <a:xfrm>
              <a:off x="-273109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7"/>
            <p:cNvSpPr/>
            <p:nvPr/>
          </p:nvSpPr>
          <p:spPr>
            <a:xfrm>
              <a:off x="-2731090" y="2899396"/>
              <a:ext cx="15110" cy="342539"/>
            </a:xfrm>
            <a:custGeom>
              <a:avLst/>
              <a:gdLst/>
              <a:ahLst/>
              <a:cxnLst/>
              <a:rect l="l" t="t" r="r" b="b"/>
              <a:pathLst>
                <a:path w="429" h="9725" extrusionOk="0">
                  <a:moveTo>
                    <a:pt x="429" y="0"/>
                  </a:moveTo>
                  <a:cubicBezTo>
                    <a:pt x="286" y="63"/>
                    <a:pt x="143" y="116"/>
                    <a:pt x="0" y="179"/>
                  </a:cubicBezTo>
                  <a:lnTo>
                    <a:pt x="0" y="9724"/>
                  </a:lnTo>
                  <a:lnTo>
                    <a:pt x="429" y="9724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7"/>
            <p:cNvSpPr/>
            <p:nvPr/>
          </p:nvSpPr>
          <p:spPr>
            <a:xfrm>
              <a:off x="-273109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7"/>
            <p:cNvSpPr/>
            <p:nvPr/>
          </p:nvSpPr>
          <p:spPr>
            <a:xfrm>
              <a:off x="-220476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-220476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-220476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-220476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-2204760" y="4835295"/>
              <a:ext cx="15110" cy="416682"/>
            </a:xfrm>
            <a:custGeom>
              <a:avLst/>
              <a:gdLst/>
              <a:ahLst/>
              <a:cxnLst/>
              <a:rect l="l" t="t" r="r" b="b"/>
              <a:pathLst>
                <a:path w="429" h="11830" extrusionOk="0">
                  <a:moveTo>
                    <a:pt x="0" y="0"/>
                  </a:moveTo>
                  <a:lnTo>
                    <a:pt x="0" y="11830"/>
                  </a:lnTo>
                  <a:lnTo>
                    <a:pt x="428" y="11830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-2204760" y="2656502"/>
              <a:ext cx="15110" cy="59103"/>
            </a:xfrm>
            <a:custGeom>
              <a:avLst/>
              <a:gdLst/>
              <a:ahLst/>
              <a:cxnLst/>
              <a:rect l="l" t="t" r="r" b="b"/>
              <a:pathLst>
                <a:path w="429" h="1678" extrusionOk="0">
                  <a:moveTo>
                    <a:pt x="428" y="0"/>
                  </a:moveTo>
                  <a:cubicBezTo>
                    <a:pt x="286" y="72"/>
                    <a:pt x="143" y="143"/>
                    <a:pt x="0" y="214"/>
                  </a:cubicBezTo>
                  <a:lnTo>
                    <a:pt x="0" y="1677"/>
                  </a:lnTo>
                  <a:lnTo>
                    <a:pt x="428" y="1677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-1678782" y="2397581"/>
              <a:ext cx="15146" cy="318024"/>
            </a:xfrm>
            <a:custGeom>
              <a:avLst/>
              <a:gdLst/>
              <a:ahLst/>
              <a:cxnLst/>
              <a:rect l="l" t="t" r="r" b="b"/>
              <a:pathLst>
                <a:path w="430" h="9029" extrusionOk="0">
                  <a:moveTo>
                    <a:pt x="429" y="0"/>
                  </a:moveTo>
                  <a:cubicBezTo>
                    <a:pt x="286" y="63"/>
                    <a:pt x="144" y="134"/>
                    <a:pt x="1" y="197"/>
                  </a:cubicBezTo>
                  <a:lnTo>
                    <a:pt x="1" y="9028"/>
                  </a:lnTo>
                  <a:lnTo>
                    <a:pt x="429" y="9028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-1678782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-1678782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-1678782" y="273064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-1678782" y="325665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-1678782" y="4835295"/>
              <a:ext cx="15146" cy="409462"/>
            </a:xfrm>
            <a:custGeom>
              <a:avLst/>
              <a:gdLst/>
              <a:ahLst/>
              <a:cxnLst/>
              <a:rect l="l" t="t" r="r" b="b"/>
              <a:pathLst>
                <a:path w="430" h="11625" extrusionOk="0">
                  <a:moveTo>
                    <a:pt x="1" y="0"/>
                  </a:moveTo>
                  <a:lnTo>
                    <a:pt x="1" y="11625"/>
                  </a:lnTo>
                  <a:lnTo>
                    <a:pt x="429" y="11616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-1152453" y="4835295"/>
              <a:ext cx="14793" cy="402241"/>
            </a:xfrm>
            <a:custGeom>
              <a:avLst/>
              <a:gdLst/>
              <a:ahLst/>
              <a:cxnLst/>
              <a:rect l="l" t="t" r="r" b="b"/>
              <a:pathLst>
                <a:path w="420" h="11420" extrusionOk="0">
                  <a:moveTo>
                    <a:pt x="1" y="0"/>
                  </a:moveTo>
                  <a:lnTo>
                    <a:pt x="1" y="11419"/>
                  </a:lnTo>
                  <a:lnTo>
                    <a:pt x="420" y="11410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-115245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-1152453" y="220431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-1152453" y="325665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-1152453" y="273064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-1152453" y="2169128"/>
              <a:ext cx="14793" cy="20464"/>
            </a:xfrm>
            <a:custGeom>
              <a:avLst/>
              <a:gdLst/>
              <a:ahLst/>
              <a:cxnLst/>
              <a:rect l="l" t="t" r="r" b="b"/>
              <a:pathLst>
                <a:path w="420" h="581" extrusionOk="0">
                  <a:moveTo>
                    <a:pt x="420" y="1"/>
                  </a:moveTo>
                  <a:cubicBezTo>
                    <a:pt x="286" y="54"/>
                    <a:pt x="143" y="108"/>
                    <a:pt x="1" y="161"/>
                  </a:cubicBezTo>
                  <a:lnTo>
                    <a:pt x="1" y="581"/>
                  </a:lnTo>
                  <a:lnTo>
                    <a:pt x="420" y="581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-115245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-626440" y="4835295"/>
              <a:ext cx="15110" cy="395020"/>
            </a:xfrm>
            <a:custGeom>
              <a:avLst/>
              <a:gdLst/>
              <a:ahLst/>
              <a:cxnLst/>
              <a:rect l="l" t="t" r="r" b="b"/>
              <a:pathLst>
                <a:path w="429" h="11215" extrusionOk="0">
                  <a:moveTo>
                    <a:pt x="1" y="0"/>
                  </a:moveTo>
                  <a:lnTo>
                    <a:pt x="1" y="11214"/>
                  </a:lnTo>
                  <a:lnTo>
                    <a:pt x="429" y="1120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-62644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-62644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-626440" y="220431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-626440" y="2014537"/>
              <a:ext cx="15110" cy="175056"/>
            </a:xfrm>
            <a:custGeom>
              <a:avLst/>
              <a:gdLst/>
              <a:ahLst/>
              <a:cxnLst/>
              <a:rect l="l" t="t" r="r" b="b"/>
              <a:pathLst>
                <a:path w="429" h="4970" extrusionOk="0">
                  <a:moveTo>
                    <a:pt x="429" y="1"/>
                  </a:moveTo>
                  <a:cubicBezTo>
                    <a:pt x="286" y="27"/>
                    <a:pt x="143" y="54"/>
                    <a:pt x="1" y="81"/>
                  </a:cubicBezTo>
                  <a:lnTo>
                    <a:pt x="1" y="4970"/>
                  </a:lnTo>
                  <a:lnTo>
                    <a:pt x="429" y="497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7"/>
            <p:cNvSpPr/>
            <p:nvPr/>
          </p:nvSpPr>
          <p:spPr>
            <a:xfrm>
              <a:off x="-62644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7"/>
            <p:cNvSpPr/>
            <p:nvPr/>
          </p:nvSpPr>
          <p:spPr>
            <a:xfrm>
              <a:off x="-62644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7"/>
            <p:cNvSpPr/>
            <p:nvPr/>
          </p:nvSpPr>
          <p:spPr>
            <a:xfrm>
              <a:off x="-1228498" y="2189557"/>
              <a:ext cx="1067453" cy="14793"/>
            </a:xfrm>
            <a:custGeom>
              <a:avLst/>
              <a:gdLst/>
              <a:ahLst/>
              <a:cxnLst/>
              <a:rect l="l" t="t" r="r" b="b"/>
              <a:pathLst>
                <a:path w="30306" h="420" extrusionOk="0">
                  <a:moveTo>
                    <a:pt x="1080" y="1"/>
                  </a:moveTo>
                  <a:cubicBezTo>
                    <a:pt x="714" y="143"/>
                    <a:pt x="358" y="277"/>
                    <a:pt x="1" y="420"/>
                  </a:cubicBezTo>
                  <a:lnTo>
                    <a:pt x="30306" y="420"/>
                  </a:lnTo>
                  <a:lnTo>
                    <a:pt x="303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7"/>
            <p:cNvSpPr/>
            <p:nvPr/>
          </p:nvSpPr>
          <p:spPr>
            <a:xfrm>
              <a:off x="-2342093" y="2715570"/>
              <a:ext cx="2181048" cy="15110"/>
            </a:xfrm>
            <a:custGeom>
              <a:avLst/>
              <a:gdLst/>
              <a:ahLst/>
              <a:cxnLst/>
              <a:rect l="l" t="t" r="r" b="b"/>
              <a:pathLst>
                <a:path w="61922" h="429" extrusionOk="0">
                  <a:moveTo>
                    <a:pt x="884" y="0"/>
                  </a:moveTo>
                  <a:cubicBezTo>
                    <a:pt x="589" y="143"/>
                    <a:pt x="295" y="286"/>
                    <a:pt x="1" y="429"/>
                  </a:cubicBezTo>
                  <a:lnTo>
                    <a:pt x="61922" y="429"/>
                  </a:lnTo>
                  <a:lnTo>
                    <a:pt x="61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5" name="Google Shape;905;p7"/>
            <p:cNvSpPr/>
            <p:nvPr/>
          </p:nvSpPr>
          <p:spPr>
            <a:xfrm>
              <a:off x="-3991140" y="3241900"/>
              <a:ext cx="3830095" cy="14793"/>
            </a:xfrm>
            <a:custGeom>
              <a:avLst/>
              <a:gdLst/>
              <a:ahLst/>
              <a:cxnLst/>
              <a:rect l="l" t="t" r="r" b="b"/>
              <a:pathLst>
                <a:path w="108740" h="420" extrusionOk="0">
                  <a:moveTo>
                    <a:pt x="1669" y="0"/>
                  </a:moveTo>
                  <a:cubicBezTo>
                    <a:pt x="1116" y="134"/>
                    <a:pt x="554" y="277"/>
                    <a:pt x="1" y="419"/>
                  </a:cubicBezTo>
                  <a:lnTo>
                    <a:pt x="108740" y="419"/>
                  </a:lnTo>
                  <a:lnTo>
                    <a:pt x="1087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-4962365" y="3767877"/>
              <a:ext cx="4801320" cy="15146"/>
            </a:xfrm>
            <a:custGeom>
              <a:avLst/>
              <a:gdLst/>
              <a:ahLst/>
              <a:cxnLst/>
              <a:rect l="l" t="t" r="r" b="b"/>
              <a:pathLst>
                <a:path w="136314" h="430" extrusionOk="0">
                  <a:moveTo>
                    <a:pt x="464" y="1"/>
                  </a:moveTo>
                  <a:cubicBezTo>
                    <a:pt x="312" y="144"/>
                    <a:pt x="152" y="286"/>
                    <a:pt x="0" y="429"/>
                  </a:cubicBezTo>
                  <a:lnTo>
                    <a:pt x="136314" y="429"/>
                  </a:lnTo>
                  <a:lnTo>
                    <a:pt x="1363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-5423674" y="4294207"/>
              <a:ext cx="5262629" cy="14793"/>
            </a:xfrm>
            <a:custGeom>
              <a:avLst/>
              <a:gdLst/>
              <a:ahLst/>
              <a:cxnLst/>
              <a:rect l="l" t="t" r="r" b="b"/>
              <a:pathLst>
                <a:path w="149411" h="420" extrusionOk="0">
                  <a:moveTo>
                    <a:pt x="304" y="1"/>
                  </a:moveTo>
                  <a:cubicBezTo>
                    <a:pt x="206" y="143"/>
                    <a:pt x="99" y="277"/>
                    <a:pt x="1" y="420"/>
                  </a:cubicBezTo>
                  <a:lnTo>
                    <a:pt x="149411" y="420"/>
                  </a:lnTo>
                  <a:lnTo>
                    <a:pt x="149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-5757055" y="4820220"/>
              <a:ext cx="5596010" cy="15110"/>
            </a:xfrm>
            <a:custGeom>
              <a:avLst/>
              <a:gdLst/>
              <a:ahLst/>
              <a:cxnLst/>
              <a:rect l="l" t="t" r="r" b="b"/>
              <a:pathLst>
                <a:path w="158876" h="429" extrusionOk="0">
                  <a:moveTo>
                    <a:pt x="233" y="0"/>
                  </a:moveTo>
                  <a:cubicBezTo>
                    <a:pt x="152" y="143"/>
                    <a:pt x="72" y="286"/>
                    <a:pt x="1" y="428"/>
                  </a:cubicBezTo>
                  <a:lnTo>
                    <a:pt x="158876" y="428"/>
                  </a:lnTo>
                  <a:lnTo>
                    <a:pt x="1588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09" name="Google Shape;909;p7"/>
          <p:cNvSpPr/>
          <p:nvPr/>
        </p:nvSpPr>
        <p:spPr>
          <a:xfrm rot="-4406701">
            <a:off x="731777" y="6325806"/>
            <a:ext cx="339567" cy="359164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0" name="Google Shape;910;p7"/>
          <p:cNvSpPr/>
          <p:nvPr/>
        </p:nvSpPr>
        <p:spPr>
          <a:xfrm rot="4380959">
            <a:off x="5926214" y="324773"/>
            <a:ext cx="339567" cy="359163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1" name="Google Shape;911;p7"/>
          <p:cNvSpPr txBox="1">
            <a:spLocks noGrp="1"/>
          </p:cNvSpPr>
          <p:nvPr>
            <p:ph type="body" idx="1"/>
          </p:nvPr>
        </p:nvSpPr>
        <p:spPr>
          <a:xfrm>
            <a:off x="950800" y="2920033"/>
            <a:ext cx="5562000" cy="29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12" name="Google Shape;912;p7"/>
          <p:cNvSpPr txBox="1">
            <a:spLocks noGrp="1"/>
          </p:cNvSpPr>
          <p:nvPr>
            <p:ph type="title"/>
          </p:nvPr>
        </p:nvSpPr>
        <p:spPr>
          <a:xfrm>
            <a:off x="950800" y="1431167"/>
            <a:ext cx="5562000" cy="11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8364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8"/>
          <p:cNvSpPr/>
          <p:nvPr/>
        </p:nvSpPr>
        <p:spPr>
          <a:xfrm rot="10800000" flipH="1">
            <a:off x="5808558" y="-2165633"/>
            <a:ext cx="8605300" cy="4929839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15" name="Google Shape;915;p8"/>
          <p:cNvGrpSpPr/>
          <p:nvPr/>
        </p:nvGrpSpPr>
        <p:grpSpPr>
          <a:xfrm rot="10800000" flipH="1">
            <a:off x="5994217" y="-2107230"/>
            <a:ext cx="7773465" cy="4453580"/>
            <a:chOff x="-5991144" y="1964591"/>
            <a:chExt cx="5830099" cy="3340185"/>
          </a:xfrm>
        </p:grpSpPr>
        <p:sp>
          <p:nvSpPr>
            <p:cNvPr id="916" name="Google Shape;916;p8"/>
            <p:cNvSpPr/>
            <p:nvPr/>
          </p:nvSpPr>
          <p:spPr>
            <a:xfrm>
              <a:off x="-5991144" y="1964591"/>
              <a:ext cx="5830099" cy="3340185"/>
            </a:xfrm>
            <a:custGeom>
              <a:avLst/>
              <a:gdLst/>
              <a:ahLst/>
              <a:cxnLst/>
              <a:rect l="l" t="t" r="r" b="b"/>
              <a:pathLst>
                <a:path w="165522" h="94831" extrusionOk="0">
                  <a:moveTo>
                    <a:pt x="165522" y="0"/>
                  </a:moveTo>
                  <a:cubicBezTo>
                    <a:pt x="134806" y="455"/>
                    <a:pt x="109069" y="22865"/>
                    <a:pt x="79541" y="31331"/>
                  </a:cubicBezTo>
                  <a:cubicBezTo>
                    <a:pt x="69281" y="34266"/>
                    <a:pt x="58549" y="35515"/>
                    <a:pt x="48549" y="39244"/>
                  </a:cubicBezTo>
                  <a:cubicBezTo>
                    <a:pt x="26353" y="47531"/>
                    <a:pt x="9653" y="73188"/>
                    <a:pt x="1" y="94830"/>
                  </a:cubicBezTo>
                  <a:lnTo>
                    <a:pt x="165522" y="92529"/>
                  </a:lnTo>
                  <a:lnTo>
                    <a:pt x="1655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8"/>
            <p:cNvSpPr/>
            <p:nvPr/>
          </p:nvSpPr>
          <p:spPr>
            <a:xfrm>
              <a:off x="-5887766" y="5054626"/>
              <a:ext cx="14793" cy="248565"/>
            </a:xfrm>
            <a:custGeom>
              <a:avLst/>
              <a:gdLst/>
              <a:ahLst/>
              <a:cxnLst/>
              <a:rect l="l" t="t" r="r" b="b"/>
              <a:pathLst>
                <a:path w="420" h="7057" extrusionOk="0">
                  <a:moveTo>
                    <a:pt x="420" y="0"/>
                  </a:moveTo>
                  <a:cubicBezTo>
                    <a:pt x="277" y="286"/>
                    <a:pt x="134" y="571"/>
                    <a:pt x="1" y="857"/>
                  </a:cubicBezTo>
                  <a:lnTo>
                    <a:pt x="1" y="7057"/>
                  </a:lnTo>
                  <a:lnTo>
                    <a:pt x="420" y="7048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8"/>
            <p:cNvSpPr/>
            <p:nvPr/>
          </p:nvSpPr>
          <p:spPr>
            <a:xfrm>
              <a:off x="-5361753" y="4206221"/>
              <a:ext cx="15110" cy="88021"/>
            </a:xfrm>
            <a:custGeom>
              <a:avLst/>
              <a:gdLst/>
              <a:ahLst/>
              <a:cxnLst/>
              <a:rect l="l" t="t" r="r" b="b"/>
              <a:pathLst>
                <a:path w="429" h="2499" extrusionOk="0">
                  <a:moveTo>
                    <a:pt x="429" y="1"/>
                  </a:moveTo>
                  <a:cubicBezTo>
                    <a:pt x="286" y="188"/>
                    <a:pt x="143" y="375"/>
                    <a:pt x="0" y="554"/>
                  </a:cubicBezTo>
                  <a:lnTo>
                    <a:pt x="0" y="2499"/>
                  </a:lnTo>
                  <a:lnTo>
                    <a:pt x="429" y="249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9" name="Google Shape;919;p8"/>
            <p:cNvSpPr/>
            <p:nvPr/>
          </p:nvSpPr>
          <p:spPr>
            <a:xfrm>
              <a:off x="-5361753" y="4835295"/>
              <a:ext cx="15110" cy="460675"/>
            </a:xfrm>
            <a:custGeom>
              <a:avLst/>
              <a:gdLst/>
              <a:ahLst/>
              <a:cxnLst/>
              <a:rect l="l" t="t" r="r" b="b"/>
              <a:pathLst>
                <a:path w="429" h="13079" extrusionOk="0">
                  <a:moveTo>
                    <a:pt x="0" y="0"/>
                  </a:moveTo>
                  <a:lnTo>
                    <a:pt x="0" y="13079"/>
                  </a:lnTo>
                  <a:lnTo>
                    <a:pt x="429" y="1307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0" name="Google Shape;920;p8"/>
            <p:cNvSpPr/>
            <p:nvPr/>
          </p:nvSpPr>
          <p:spPr>
            <a:xfrm>
              <a:off x="-536175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1" name="Google Shape;921;p8"/>
            <p:cNvSpPr/>
            <p:nvPr/>
          </p:nvSpPr>
          <p:spPr>
            <a:xfrm>
              <a:off x="-4835423" y="3661047"/>
              <a:ext cx="14793" cy="106865"/>
            </a:xfrm>
            <a:custGeom>
              <a:avLst/>
              <a:gdLst/>
              <a:ahLst/>
              <a:cxnLst/>
              <a:rect l="l" t="t" r="r" b="b"/>
              <a:pathLst>
                <a:path w="420" h="3034" extrusionOk="0">
                  <a:moveTo>
                    <a:pt x="419" y="1"/>
                  </a:moveTo>
                  <a:cubicBezTo>
                    <a:pt x="277" y="108"/>
                    <a:pt x="134" y="224"/>
                    <a:pt x="0" y="340"/>
                  </a:cubicBezTo>
                  <a:lnTo>
                    <a:pt x="0" y="3034"/>
                  </a:lnTo>
                  <a:lnTo>
                    <a:pt x="419" y="3034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2" name="Google Shape;922;p8"/>
            <p:cNvSpPr/>
            <p:nvPr/>
          </p:nvSpPr>
          <p:spPr>
            <a:xfrm>
              <a:off x="-4835423" y="4835295"/>
              <a:ext cx="14793" cy="453454"/>
            </a:xfrm>
            <a:custGeom>
              <a:avLst/>
              <a:gdLst/>
              <a:ahLst/>
              <a:cxnLst/>
              <a:rect l="l" t="t" r="r" b="b"/>
              <a:pathLst>
                <a:path w="420" h="12874" extrusionOk="0">
                  <a:moveTo>
                    <a:pt x="0" y="0"/>
                  </a:moveTo>
                  <a:lnTo>
                    <a:pt x="0" y="12873"/>
                  </a:lnTo>
                  <a:lnTo>
                    <a:pt x="419" y="1286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3" name="Google Shape;923;p8"/>
            <p:cNvSpPr/>
            <p:nvPr/>
          </p:nvSpPr>
          <p:spPr>
            <a:xfrm>
              <a:off x="-483542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8"/>
            <p:cNvSpPr/>
            <p:nvPr/>
          </p:nvSpPr>
          <p:spPr>
            <a:xfrm>
              <a:off x="-483542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8"/>
            <p:cNvSpPr/>
            <p:nvPr/>
          </p:nvSpPr>
          <p:spPr>
            <a:xfrm>
              <a:off x="-4309445" y="3352181"/>
              <a:ext cx="15146" cy="415731"/>
            </a:xfrm>
            <a:custGeom>
              <a:avLst/>
              <a:gdLst/>
              <a:ahLst/>
              <a:cxnLst/>
              <a:rect l="l" t="t" r="r" b="b"/>
              <a:pathLst>
                <a:path w="430" h="11803" extrusionOk="0">
                  <a:moveTo>
                    <a:pt x="429" y="0"/>
                  </a:moveTo>
                  <a:cubicBezTo>
                    <a:pt x="286" y="54"/>
                    <a:pt x="144" y="107"/>
                    <a:pt x="1" y="161"/>
                  </a:cubicBezTo>
                  <a:lnTo>
                    <a:pt x="1" y="11803"/>
                  </a:lnTo>
                  <a:lnTo>
                    <a:pt x="429" y="118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8"/>
            <p:cNvSpPr/>
            <p:nvPr/>
          </p:nvSpPr>
          <p:spPr>
            <a:xfrm>
              <a:off x="-4309445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8"/>
            <p:cNvSpPr/>
            <p:nvPr/>
          </p:nvSpPr>
          <p:spPr>
            <a:xfrm>
              <a:off x="-4309445" y="4835295"/>
              <a:ext cx="15146" cy="445917"/>
            </a:xfrm>
            <a:custGeom>
              <a:avLst/>
              <a:gdLst/>
              <a:ahLst/>
              <a:cxnLst/>
              <a:rect l="l" t="t" r="r" b="b"/>
              <a:pathLst>
                <a:path w="430" h="12660" extrusionOk="0">
                  <a:moveTo>
                    <a:pt x="1" y="0"/>
                  </a:moveTo>
                  <a:lnTo>
                    <a:pt x="1" y="12659"/>
                  </a:lnTo>
                  <a:lnTo>
                    <a:pt x="429" y="12659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8" name="Google Shape;928;p8"/>
            <p:cNvSpPr/>
            <p:nvPr/>
          </p:nvSpPr>
          <p:spPr>
            <a:xfrm>
              <a:off x="-4309445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9" name="Google Shape;929;p8"/>
            <p:cNvSpPr/>
            <p:nvPr/>
          </p:nvSpPr>
          <p:spPr>
            <a:xfrm>
              <a:off x="-3783433" y="3203542"/>
              <a:ext cx="15110" cy="38393"/>
            </a:xfrm>
            <a:custGeom>
              <a:avLst/>
              <a:gdLst/>
              <a:ahLst/>
              <a:cxnLst/>
              <a:rect l="l" t="t" r="r" b="b"/>
              <a:pathLst>
                <a:path w="429" h="1090" extrusionOk="0">
                  <a:moveTo>
                    <a:pt x="429" y="1"/>
                  </a:moveTo>
                  <a:cubicBezTo>
                    <a:pt x="286" y="36"/>
                    <a:pt x="144" y="63"/>
                    <a:pt x="1" y="99"/>
                  </a:cubicBezTo>
                  <a:lnTo>
                    <a:pt x="1" y="1089"/>
                  </a:lnTo>
                  <a:lnTo>
                    <a:pt x="429" y="108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0" name="Google Shape;930;p8"/>
            <p:cNvSpPr/>
            <p:nvPr/>
          </p:nvSpPr>
          <p:spPr>
            <a:xfrm>
              <a:off x="-3783433" y="4835295"/>
              <a:ext cx="15110" cy="438696"/>
            </a:xfrm>
            <a:custGeom>
              <a:avLst/>
              <a:gdLst/>
              <a:ahLst/>
              <a:cxnLst/>
              <a:rect l="l" t="t" r="r" b="b"/>
              <a:pathLst>
                <a:path w="429" h="12455" extrusionOk="0">
                  <a:moveTo>
                    <a:pt x="1" y="0"/>
                  </a:moveTo>
                  <a:lnTo>
                    <a:pt x="1" y="12454"/>
                  </a:lnTo>
                  <a:lnTo>
                    <a:pt x="429" y="1244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1" name="Google Shape;931;p8"/>
            <p:cNvSpPr/>
            <p:nvPr/>
          </p:nvSpPr>
          <p:spPr>
            <a:xfrm>
              <a:off x="-378343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2" name="Google Shape;932;p8"/>
            <p:cNvSpPr/>
            <p:nvPr/>
          </p:nvSpPr>
          <p:spPr>
            <a:xfrm>
              <a:off x="-378343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8"/>
            <p:cNvSpPr/>
            <p:nvPr/>
          </p:nvSpPr>
          <p:spPr>
            <a:xfrm>
              <a:off x="-378343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8"/>
            <p:cNvSpPr/>
            <p:nvPr/>
          </p:nvSpPr>
          <p:spPr>
            <a:xfrm>
              <a:off x="-325710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8"/>
            <p:cNvSpPr/>
            <p:nvPr/>
          </p:nvSpPr>
          <p:spPr>
            <a:xfrm>
              <a:off x="-325710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8"/>
            <p:cNvSpPr/>
            <p:nvPr/>
          </p:nvSpPr>
          <p:spPr>
            <a:xfrm>
              <a:off x="-3257103" y="3082588"/>
              <a:ext cx="15110" cy="159347"/>
            </a:xfrm>
            <a:custGeom>
              <a:avLst/>
              <a:gdLst/>
              <a:ahLst/>
              <a:cxnLst/>
              <a:rect l="l" t="t" r="r" b="b"/>
              <a:pathLst>
                <a:path w="429" h="4524" extrusionOk="0">
                  <a:moveTo>
                    <a:pt x="429" y="0"/>
                  </a:moveTo>
                  <a:cubicBezTo>
                    <a:pt x="286" y="36"/>
                    <a:pt x="143" y="80"/>
                    <a:pt x="1" y="116"/>
                  </a:cubicBezTo>
                  <a:lnTo>
                    <a:pt x="1" y="4523"/>
                  </a:lnTo>
                  <a:lnTo>
                    <a:pt x="429" y="452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8"/>
            <p:cNvSpPr/>
            <p:nvPr/>
          </p:nvSpPr>
          <p:spPr>
            <a:xfrm>
              <a:off x="-3257103" y="4835295"/>
              <a:ext cx="15110" cy="431476"/>
            </a:xfrm>
            <a:custGeom>
              <a:avLst/>
              <a:gdLst/>
              <a:ahLst/>
              <a:cxnLst/>
              <a:rect l="l" t="t" r="r" b="b"/>
              <a:pathLst>
                <a:path w="429" h="12250" extrusionOk="0">
                  <a:moveTo>
                    <a:pt x="1" y="0"/>
                  </a:moveTo>
                  <a:lnTo>
                    <a:pt x="1" y="12249"/>
                  </a:lnTo>
                  <a:lnTo>
                    <a:pt x="429" y="1224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8"/>
            <p:cNvSpPr/>
            <p:nvPr/>
          </p:nvSpPr>
          <p:spPr>
            <a:xfrm>
              <a:off x="-325710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8"/>
            <p:cNvSpPr/>
            <p:nvPr/>
          </p:nvSpPr>
          <p:spPr>
            <a:xfrm>
              <a:off x="-2731090" y="4835295"/>
              <a:ext cx="15110" cy="424220"/>
            </a:xfrm>
            <a:custGeom>
              <a:avLst/>
              <a:gdLst/>
              <a:ahLst/>
              <a:cxnLst/>
              <a:rect l="l" t="t" r="r" b="b"/>
              <a:pathLst>
                <a:path w="429" h="12044" extrusionOk="0">
                  <a:moveTo>
                    <a:pt x="0" y="0"/>
                  </a:moveTo>
                  <a:lnTo>
                    <a:pt x="0" y="12044"/>
                  </a:lnTo>
                  <a:lnTo>
                    <a:pt x="429" y="1203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8"/>
            <p:cNvSpPr/>
            <p:nvPr/>
          </p:nvSpPr>
          <p:spPr>
            <a:xfrm>
              <a:off x="-273109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8"/>
            <p:cNvSpPr/>
            <p:nvPr/>
          </p:nvSpPr>
          <p:spPr>
            <a:xfrm>
              <a:off x="-273109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2" name="Google Shape;942;p8"/>
            <p:cNvSpPr/>
            <p:nvPr/>
          </p:nvSpPr>
          <p:spPr>
            <a:xfrm>
              <a:off x="-2731090" y="2899396"/>
              <a:ext cx="15110" cy="342539"/>
            </a:xfrm>
            <a:custGeom>
              <a:avLst/>
              <a:gdLst/>
              <a:ahLst/>
              <a:cxnLst/>
              <a:rect l="l" t="t" r="r" b="b"/>
              <a:pathLst>
                <a:path w="429" h="9725" extrusionOk="0">
                  <a:moveTo>
                    <a:pt x="429" y="0"/>
                  </a:moveTo>
                  <a:cubicBezTo>
                    <a:pt x="286" y="63"/>
                    <a:pt x="143" y="116"/>
                    <a:pt x="0" y="179"/>
                  </a:cubicBezTo>
                  <a:lnTo>
                    <a:pt x="0" y="9724"/>
                  </a:lnTo>
                  <a:lnTo>
                    <a:pt x="429" y="9724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3" name="Google Shape;943;p8"/>
            <p:cNvSpPr/>
            <p:nvPr/>
          </p:nvSpPr>
          <p:spPr>
            <a:xfrm>
              <a:off x="-273109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4" name="Google Shape;944;p8"/>
            <p:cNvSpPr/>
            <p:nvPr/>
          </p:nvSpPr>
          <p:spPr>
            <a:xfrm>
              <a:off x="-220476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8"/>
            <p:cNvSpPr/>
            <p:nvPr/>
          </p:nvSpPr>
          <p:spPr>
            <a:xfrm>
              <a:off x="-220476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8"/>
            <p:cNvSpPr/>
            <p:nvPr/>
          </p:nvSpPr>
          <p:spPr>
            <a:xfrm>
              <a:off x="-220476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8"/>
            <p:cNvSpPr/>
            <p:nvPr/>
          </p:nvSpPr>
          <p:spPr>
            <a:xfrm>
              <a:off x="-220476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8"/>
            <p:cNvSpPr/>
            <p:nvPr/>
          </p:nvSpPr>
          <p:spPr>
            <a:xfrm>
              <a:off x="-2204760" y="4835295"/>
              <a:ext cx="15110" cy="416682"/>
            </a:xfrm>
            <a:custGeom>
              <a:avLst/>
              <a:gdLst/>
              <a:ahLst/>
              <a:cxnLst/>
              <a:rect l="l" t="t" r="r" b="b"/>
              <a:pathLst>
                <a:path w="429" h="11830" extrusionOk="0">
                  <a:moveTo>
                    <a:pt x="0" y="0"/>
                  </a:moveTo>
                  <a:lnTo>
                    <a:pt x="0" y="11830"/>
                  </a:lnTo>
                  <a:lnTo>
                    <a:pt x="428" y="11830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9" name="Google Shape;949;p8"/>
            <p:cNvSpPr/>
            <p:nvPr/>
          </p:nvSpPr>
          <p:spPr>
            <a:xfrm>
              <a:off x="-2204760" y="2656502"/>
              <a:ext cx="15110" cy="59103"/>
            </a:xfrm>
            <a:custGeom>
              <a:avLst/>
              <a:gdLst/>
              <a:ahLst/>
              <a:cxnLst/>
              <a:rect l="l" t="t" r="r" b="b"/>
              <a:pathLst>
                <a:path w="429" h="1678" extrusionOk="0">
                  <a:moveTo>
                    <a:pt x="428" y="0"/>
                  </a:moveTo>
                  <a:cubicBezTo>
                    <a:pt x="286" y="72"/>
                    <a:pt x="143" y="143"/>
                    <a:pt x="0" y="214"/>
                  </a:cubicBezTo>
                  <a:lnTo>
                    <a:pt x="0" y="1677"/>
                  </a:lnTo>
                  <a:lnTo>
                    <a:pt x="428" y="1677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0" name="Google Shape;950;p8"/>
            <p:cNvSpPr/>
            <p:nvPr/>
          </p:nvSpPr>
          <p:spPr>
            <a:xfrm>
              <a:off x="-1678782" y="2397581"/>
              <a:ext cx="15146" cy="318024"/>
            </a:xfrm>
            <a:custGeom>
              <a:avLst/>
              <a:gdLst/>
              <a:ahLst/>
              <a:cxnLst/>
              <a:rect l="l" t="t" r="r" b="b"/>
              <a:pathLst>
                <a:path w="430" h="9029" extrusionOk="0">
                  <a:moveTo>
                    <a:pt x="429" y="0"/>
                  </a:moveTo>
                  <a:cubicBezTo>
                    <a:pt x="286" y="63"/>
                    <a:pt x="144" y="134"/>
                    <a:pt x="1" y="197"/>
                  </a:cubicBezTo>
                  <a:lnTo>
                    <a:pt x="1" y="9028"/>
                  </a:lnTo>
                  <a:lnTo>
                    <a:pt x="429" y="9028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8"/>
            <p:cNvSpPr/>
            <p:nvPr/>
          </p:nvSpPr>
          <p:spPr>
            <a:xfrm>
              <a:off x="-1678782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8"/>
            <p:cNvSpPr/>
            <p:nvPr/>
          </p:nvSpPr>
          <p:spPr>
            <a:xfrm>
              <a:off x="-1678782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3" name="Google Shape;953;p8"/>
            <p:cNvSpPr/>
            <p:nvPr/>
          </p:nvSpPr>
          <p:spPr>
            <a:xfrm>
              <a:off x="-1678782" y="273064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4" name="Google Shape;954;p8"/>
            <p:cNvSpPr/>
            <p:nvPr/>
          </p:nvSpPr>
          <p:spPr>
            <a:xfrm>
              <a:off x="-1678782" y="325665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5" name="Google Shape;955;p8"/>
            <p:cNvSpPr/>
            <p:nvPr/>
          </p:nvSpPr>
          <p:spPr>
            <a:xfrm>
              <a:off x="-1678782" y="4835295"/>
              <a:ext cx="15146" cy="409462"/>
            </a:xfrm>
            <a:custGeom>
              <a:avLst/>
              <a:gdLst/>
              <a:ahLst/>
              <a:cxnLst/>
              <a:rect l="l" t="t" r="r" b="b"/>
              <a:pathLst>
                <a:path w="430" h="11625" extrusionOk="0">
                  <a:moveTo>
                    <a:pt x="1" y="0"/>
                  </a:moveTo>
                  <a:lnTo>
                    <a:pt x="1" y="11625"/>
                  </a:lnTo>
                  <a:lnTo>
                    <a:pt x="429" y="11616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6" name="Google Shape;956;p8"/>
            <p:cNvSpPr/>
            <p:nvPr/>
          </p:nvSpPr>
          <p:spPr>
            <a:xfrm>
              <a:off x="-1152453" y="4835295"/>
              <a:ext cx="14793" cy="402241"/>
            </a:xfrm>
            <a:custGeom>
              <a:avLst/>
              <a:gdLst/>
              <a:ahLst/>
              <a:cxnLst/>
              <a:rect l="l" t="t" r="r" b="b"/>
              <a:pathLst>
                <a:path w="420" h="11420" extrusionOk="0">
                  <a:moveTo>
                    <a:pt x="1" y="0"/>
                  </a:moveTo>
                  <a:lnTo>
                    <a:pt x="1" y="11419"/>
                  </a:lnTo>
                  <a:lnTo>
                    <a:pt x="420" y="11410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7" name="Google Shape;957;p8"/>
            <p:cNvSpPr/>
            <p:nvPr/>
          </p:nvSpPr>
          <p:spPr>
            <a:xfrm>
              <a:off x="-115245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8" name="Google Shape;958;p8"/>
            <p:cNvSpPr/>
            <p:nvPr/>
          </p:nvSpPr>
          <p:spPr>
            <a:xfrm>
              <a:off x="-1152453" y="220431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9" name="Google Shape;959;p8"/>
            <p:cNvSpPr/>
            <p:nvPr/>
          </p:nvSpPr>
          <p:spPr>
            <a:xfrm>
              <a:off x="-1152453" y="325665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0" name="Google Shape;960;p8"/>
            <p:cNvSpPr/>
            <p:nvPr/>
          </p:nvSpPr>
          <p:spPr>
            <a:xfrm>
              <a:off x="-1152453" y="273064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1" name="Google Shape;961;p8"/>
            <p:cNvSpPr/>
            <p:nvPr/>
          </p:nvSpPr>
          <p:spPr>
            <a:xfrm>
              <a:off x="-1152453" y="2169128"/>
              <a:ext cx="14793" cy="20464"/>
            </a:xfrm>
            <a:custGeom>
              <a:avLst/>
              <a:gdLst/>
              <a:ahLst/>
              <a:cxnLst/>
              <a:rect l="l" t="t" r="r" b="b"/>
              <a:pathLst>
                <a:path w="420" h="581" extrusionOk="0">
                  <a:moveTo>
                    <a:pt x="420" y="1"/>
                  </a:moveTo>
                  <a:cubicBezTo>
                    <a:pt x="286" y="54"/>
                    <a:pt x="143" y="108"/>
                    <a:pt x="1" y="161"/>
                  </a:cubicBezTo>
                  <a:lnTo>
                    <a:pt x="1" y="581"/>
                  </a:lnTo>
                  <a:lnTo>
                    <a:pt x="420" y="581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2" name="Google Shape;962;p8"/>
            <p:cNvSpPr/>
            <p:nvPr/>
          </p:nvSpPr>
          <p:spPr>
            <a:xfrm>
              <a:off x="-115245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3" name="Google Shape;963;p8"/>
            <p:cNvSpPr/>
            <p:nvPr/>
          </p:nvSpPr>
          <p:spPr>
            <a:xfrm>
              <a:off x="-626440" y="4835295"/>
              <a:ext cx="15110" cy="395020"/>
            </a:xfrm>
            <a:custGeom>
              <a:avLst/>
              <a:gdLst/>
              <a:ahLst/>
              <a:cxnLst/>
              <a:rect l="l" t="t" r="r" b="b"/>
              <a:pathLst>
                <a:path w="429" h="11215" extrusionOk="0">
                  <a:moveTo>
                    <a:pt x="1" y="0"/>
                  </a:moveTo>
                  <a:lnTo>
                    <a:pt x="1" y="11214"/>
                  </a:lnTo>
                  <a:lnTo>
                    <a:pt x="429" y="1120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8"/>
            <p:cNvSpPr/>
            <p:nvPr/>
          </p:nvSpPr>
          <p:spPr>
            <a:xfrm>
              <a:off x="-62644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8"/>
            <p:cNvSpPr/>
            <p:nvPr/>
          </p:nvSpPr>
          <p:spPr>
            <a:xfrm>
              <a:off x="-62644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8"/>
            <p:cNvSpPr/>
            <p:nvPr/>
          </p:nvSpPr>
          <p:spPr>
            <a:xfrm>
              <a:off x="-626440" y="220431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8"/>
            <p:cNvSpPr/>
            <p:nvPr/>
          </p:nvSpPr>
          <p:spPr>
            <a:xfrm>
              <a:off x="-626440" y="2014537"/>
              <a:ext cx="15110" cy="175056"/>
            </a:xfrm>
            <a:custGeom>
              <a:avLst/>
              <a:gdLst/>
              <a:ahLst/>
              <a:cxnLst/>
              <a:rect l="l" t="t" r="r" b="b"/>
              <a:pathLst>
                <a:path w="429" h="4970" extrusionOk="0">
                  <a:moveTo>
                    <a:pt x="429" y="1"/>
                  </a:moveTo>
                  <a:cubicBezTo>
                    <a:pt x="286" y="27"/>
                    <a:pt x="143" y="54"/>
                    <a:pt x="1" y="81"/>
                  </a:cubicBezTo>
                  <a:lnTo>
                    <a:pt x="1" y="4970"/>
                  </a:lnTo>
                  <a:lnTo>
                    <a:pt x="429" y="497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8"/>
            <p:cNvSpPr/>
            <p:nvPr/>
          </p:nvSpPr>
          <p:spPr>
            <a:xfrm>
              <a:off x="-62644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8"/>
            <p:cNvSpPr/>
            <p:nvPr/>
          </p:nvSpPr>
          <p:spPr>
            <a:xfrm>
              <a:off x="-62644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8"/>
            <p:cNvSpPr/>
            <p:nvPr/>
          </p:nvSpPr>
          <p:spPr>
            <a:xfrm>
              <a:off x="-1228498" y="2189557"/>
              <a:ext cx="1067453" cy="14793"/>
            </a:xfrm>
            <a:custGeom>
              <a:avLst/>
              <a:gdLst/>
              <a:ahLst/>
              <a:cxnLst/>
              <a:rect l="l" t="t" r="r" b="b"/>
              <a:pathLst>
                <a:path w="30306" h="420" extrusionOk="0">
                  <a:moveTo>
                    <a:pt x="1080" y="1"/>
                  </a:moveTo>
                  <a:cubicBezTo>
                    <a:pt x="714" y="143"/>
                    <a:pt x="358" y="277"/>
                    <a:pt x="1" y="420"/>
                  </a:cubicBezTo>
                  <a:lnTo>
                    <a:pt x="30306" y="420"/>
                  </a:lnTo>
                  <a:lnTo>
                    <a:pt x="303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8"/>
            <p:cNvSpPr/>
            <p:nvPr/>
          </p:nvSpPr>
          <p:spPr>
            <a:xfrm>
              <a:off x="-2342093" y="2715570"/>
              <a:ext cx="2181048" cy="15110"/>
            </a:xfrm>
            <a:custGeom>
              <a:avLst/>
              <a:gdLst/>
              <a:ahLst/>
              <a:cxnLst/>
              <a:rect l="l" t="t" r="r" b="b"/>
              <a:pathLst>
                <a:path w="61922" h="429" extrusionOk="0">
                  <a:moveTo>
                    <a:pt x="884" y="0"/>
                  </a:moveTo>
                  <a:cubicBezTo>
                    <a:pt x="589" y="143"/>
                    <a:pt x="295" y="286"/>
                    <a:pt x="1" y="429"/>
                  </a:cubicBezTo>
                  <a:lnTo>
                    <a:pt x="61922" y="429"/>
                  </a:lnTo>
                  <a:lnTo>
                    <a:pt x="61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8"/>
            <p:cNvSpPr/>
            <p:nvPr/>
          </p:nvSpPr>
          <p:spPr>
            <a:xfrm>
              <a:off x="-3991140" y="3241900"/>
              <a:ext cx="3830095" cy="14793"/>
            </a:xfrm>
            <a:custGeom>
              <a:avLst/>
              <a:gdLst/>
              <a:ahLst/>
              <a:cxnLst/>
              <a:rect l="l" t="t" r="r" b="b"/>
              <a:pathLst>
                <a:path w="108740" h="420" extrusionOk="0">
                  <a:moveTo>
                    <a:pt x="1669" y="0"/>
                  </a:moveTo>
                  <a:cubicBezTo>
                    <a:pt x="1116" y="134"/>
                    <a:pt x="554" y="277"/>
                    <a:pt x="1" y="419"/>
                  </a:cubicBezTo>
                  <a:lnTo>
                    <a:pt x="108740" y="419"/>
                  </a:lnTo>
                  <a:lnTo>
                    <a:pt x="1087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8"/>
            <p:cNvSpPr/>
            <p:nvPr/>
          </p:nvSpPr>
          <p:spPr>
            <a:xfrm>
              <a:off x="-4962365" y="3767877"/>
              <a:ext cx="4801320" cy="15146"/>
            </a:xfrm>
            <a:custGeom>
              <a:avLst/>
              <a:gdLst/>
              <a:ahLst/>
              <a:cxnLst/>
              <a:rect l="l" t="t" r="r" b="b"/>
              <a:pathLst>
                <a:path w="136314" h="430" extrusionOk="0">
                  <a:moveTo>
                    <a:pt x="464" y="1"/>
                  </a:moveTo>
                  <a:cubicBezTo>
                    <a:pt x="312" y="144"/>
                    <a:pt x="152" y="286"/>
                    <a:pt x="0" y="429"/>
                  </a:cubicBezTo>
                  <a:lnTo>
                    <a:pt x="136314" y="429"/>
                  </a:lnTo>
                  <a:lnTo>
                    <a:pt x="1363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8"/>
            <p:cNvSpPr/>
            <p:nvPr/>
          </p:nvSpPr>
          <p:spPr>
            <a:xfrm>
              <a:off x="-5423674" y="4294207"/>
              <a:ext cx="5262629" cy="14793"/>
            </a:xfrm>
            <a:custGeom>
              <a:avLst/>
              <a:gdLst/>
              <a:ahLst/>
              <a:cxnLst/>
              <a:rect l="l" t="t" r="r" b="b"/>
              <a:pathLst>
                <a:path w="149411" h="420" extrusionOk="0">
                  <a:moveTo>
                    <a:pt x="304" y="1"/>
                  </a:moveTo>
                  <a:cubicBezTo>
                    <a:pt x="206" y="143"/>
                    <a:pt x="99" y="277"/>
                    <a:pt x="1" y="420"/>
                  </a:cubicBezTo>
                  <a:lnTo>
                    <a:pt x="149411" y="420"/>
                  </a:lnTo>
                  <a:lnTo>
                    <a:pt x="149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8"/>
            <p:cNvSpPr/>
            <p:nvPr/>
          </p:nvSpPr>
          <p:spPr>
            <a:xfrm>
              <a:off x="-5757055" y="4820220"/>
              <a:ext cx="5596010" cy="15110"/>
            </a:xfrm>
            <a:custGeom>
              <a:avLst/>
              <a:gdLst/>
              <a:ahLst/>
              <a:cxnLst/>
              <a:rect l="l" t="t" r="r" b="b"/>
              <a:pathLst>
                <a:path w="158876" h="429" extrusionOk="0">
                  <a:moveTo>
                    <a:pt x="233" y="0"/>
                  </a:moveTo>
                  <a:cubicBezTo>
                    <a:pt x="152" y="143"/>
                    <a:pt x="72" y="286"/>
                    <a:pt x="1" y="428"/>
                  </a:cubicBezTo>
                  <a:lnTo>
                    <a:pt x="158876" y="428"/>
                  </a:lnTo>
                  <a:lnTo>
                    <a:pt x="1588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76" name="Google Shape;976;p8"/>
          <p:cNvSpPr/>
          <p:nvPr/>
        </p:nvSpPr>
        <p:spPr>
          <a:xfrm flipH="1">
            <a:off x="-455999" y="4544616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77" name="Google Shape;977;p8"/>
          <p:cNvGrpSpPr/>
          <p:nvPr/>
        </p:nvGrpSpPr>
        <p:grpSpPr>
          <a:xfrm rot="10800000" flipH="1">
            <a:off x="-275028" y="4727594"/>
            <a:ext cx="5115997" cy="2931076"/>
            <a:chOff x="-9376871" y="-61513"/>
            <a:chExt cx="3836998" cy="2198307"/>
          </a:xfrm>
        </p:grpSpPr>
        <p:sp>
          <p:nvSpPr>
            <p:cNvPr id="978" name="Google Shape;978;p8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8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8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8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8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8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8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8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8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8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8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8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8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8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8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8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4" name="Google Shape;994;p8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5" name="Google Shape;995;p8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8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8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8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8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8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1" name="Google Shape;1001;p8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2" name="Google Shape;1002;p8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3" name="Google Shape;1003;p8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4" name="Google Shape;1004;p8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5" name="Google Shape;1005;p8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6" name="Google Shape;1006;p8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7" name="Google Shape;1007;p8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8" name="Google Shape;1008;p8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9" name="Google Shape;1009;p8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0" name="Google Shape;1010;p8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1" name="Google Shape;1011;p8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2" name="Google Shape;1012;p8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3" name="Google Shape;1013;p8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4" name="Google Shape;1014;p8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5" name="Google Shape;1015;p8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6" name="Google Shape;1016;p8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7" name="Google Shape;1017;p8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8" name="Google Shape;1018;p8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9" name="Google Shape;1019;p8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0" name="Google Shape;1020;p8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1" name="Google Shape;1021;p8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2" name="Google Shape;1022;p8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3" name="Google Shape;1023;p8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4" name="Google Shape;1024;p8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5" name="Google Shape;1025;p8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6" name="Google Shape;1026;p8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7" name="Google Shape;1027;p8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8" name="Google Shape;1028;p8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9" name="Google Shape;1029;p8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0" name="Google Shape;1030;p8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1" name="Google Shape;1031;p8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2" name="Google Shape;1032;p8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3" name="Google Shape;1033;p8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4" name="Google Shape;1034;p8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5" name="Google Shape;1035;p8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6" name="Google Shape;1036;p8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7" name="Google Shape;1037;p8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38" name="Google Shape;1038;p8"/>
          <p:cNvGrpSpPr/>
          <p:nvPr/>
        </p:nvGrpSpPr>
        <p:grpSpPr>
          <a:xfrm rot="1011334" flipH="1">
            <a:off x="10541178" y="5041143"/>
            <a:ext cx="1327621" cy="1669379"/>
            <a:chOff x="1793375" y="2799700"/>
            <a:chExt cx="805800" cy="1013175"/>
          </a:xfrm>
        </p:grpSpPr>
        <p:sp>
          <p:nvSpPr>
            <p:cNvPr id="1039" name="Google Shape;1039;p8"/>
            <p:cNvSpPr/>
            <p:nvPr/>
          </p:nvSpPr>
          <p:spPr>
            <a:xfrm>
              <a:off x="1793375" y="2799700"/>
              <a:ext cx="805800" cy="1013175"/>
            </a:xfrm>
            <a:custGeom>
              <a:avLst/>
              <a:gdLst/>
              <a:ahLst/>
              <a:cxnLst/>
              <a:rect l="l" t="t" r="r" b="b"/>
              <a:pathLst>
                <a:path w="32232" h="40527" extrusionOk="0">
                  <a:moveTo>
                    <a:pt x="21858" y="1"/>
                  </a:moveTo>
                  <a:cubicBezTo>
                    <a:pt x="21419" y="1"/>
                    <a:pt x="20968" y="99"/>
                    <a:pt x="20527" y="294"/>
                  </a:cubicBezTo>
                  <a:cubicBezTo>
                    <a:pt x="19424" y="796"/>
                    <a:pt x="19048" y="2299"/>
                    <a:pt x="19073" y="3377"/>
                  </a:cubicBezTo>
                  <a:cubicBezTo>
                    <a:pt x="19098" y="3954"/>
                    <a:pt x="19249" y="4505"/>
                    <a:pt x="19474" y="5006"/>
                  </a:cubicBezTo>
                  <a:cubicBezTo>
                    <a:pt x="19449" y="5031"/>
                    <a:pt x="19399" y="5081"/>
                    <a:pt x="19374" y="5107"/>
                  </a:cubicBezTo>
                  <a:cubicBezTo>
                    <a:pt x="19338" y="5105"/>
                    <a:pt x="19301" y="5104"/>
                    <a:pt x="19265" y="5104"/>
                  </a:cubicBezTo>
                  <a:cubicBezTo>
                    <a:pt x="18658" y="5104"/>
                    <a:pt x="18121" y="5303"/>
                    <a:pt x="17695" y="5658"/>
                  </a:cubicBezTo>
                  <a:cubicBezTo>
                    <a:pt x="16767" y="4856"/>
                    <a:pt x="15564" y="4355"/>
                    <a:pt x="14286" y="4254"/>
                  </a:cubicBezTo>
                  <a:cubicBezTo>
                    <a:pt x="14249" y="4252"/>
                    <a:pt x="14211" y="4252"/>
                    <a:pt x="14173" y="4252"/>
                  </a:cubicBezTo>
                  <a:cubicBezTo>
                    <a:pt x="13202" y="4252"/>
                    <a:pt x="12169" y="4867"/>
                    <a:pt x="11855" y="5808"/>
                  </a:cubicBezTo>
                  <a:cubicBezTo>
                    <a:pt x="11730" y="6209"/>
                    <a:pt x="11730" y="6585"/>
                    <a:pt x="11805" y="6961"/>
                  </a:cubicBezTo>
                  <a:cubicBezTo>
                    <a:pt x="10176" y="7337"/>
                    <a:pt x="8747" y="8490"/>
                    <a:pt x="8898" y="10269"/>
                  </a:cubicBezTo>
                  <a:cubicBezTo>
                    <a:pt x="9045" y="12137"/>
                    <a:pt x="10758" y="12751"/>
                    <a:pt x="12501" y="12751"/>
                  </a:cubicBezTo>
                  <a:cubicBezTo>
                    <a:pt x="12537" y="12751"/>
                    <a:pt x="12572" y="12751"/>
                    <a:pt x="12607" y="12751"/>
                  </a:cubicBezTo>
                  <a:cubicBezTo>
                    <a:pt x="12632" y="13102"/>
                    <a:pt x="12757" y="13477"/>
                    <a:pt x="13008" y="13778"/>
                  </a:cubicBezTo>
                  <a:cubicBezTo>
                    <a:pt x="11429" y="14254"/>
                    <a:pt x="9975" y="15031"/>
                    <a:pt x="8848" y="16184"/>
                  </a:cubicBezTo>
                  <a:cubicBezTo>
                    <a:pt x="8346" y="15708"/>
                    <a:pt x="7745" y="15332"/>
                    <a:pt x="7093" y="15081"/>
                  </a:cubicBezTo>
                  <a:cubicBezTo>
                    <a:pt x="6894" y="15008"/>
                    <a:pt x="6682" y="14971"/>
                    <a:pt x="6472" y="14971"/>
                  </a:cubicBezTo>
                  <a:cubicBezTo>
                    <a:pt x="5967" y="14971"/>
                    <a:pt x="5471" y="15183"/>
                    <a:pt x="5188" y="15608"/>
                  </a:cubicBezTo>
                  <a:cubicBezTo>
                    <a:pt x="3860" y="15683"/>
                    <a:pt x="2607" y="16259"/>
                    <a:pt x="1629" y="17287"/>
                  </a:cubicBezTo>
                  <a:cubicBezTo>
                    <a:pt x="376" y="18640"/>
                    <a:pt x="0" y="20445"/>
                    <a:pt x="201" y="22224"/>
                  </a:cubicBezTo>
                  <a:cubicBezTo>
                    <a:pt x="226" y="22275"/>
                    <a:pt x="226" y="22325"/>
                    <a:pt x="226" y="22400"/>
                  </a:cubicBezTo>
                  <a:cubicBezTo>
                    <a:pt x="777" y="25182"/>
                    <a:pt x="3033" y="27087"/>
                    <a:pt x="5564" y="28114"/>
                  </a:cubicBezTo>
                  <a:cubicBezTo>
                    <a:pt x="6091" y="28340"/>
                    <a:pt x="6642" y="28490"/>
                    <a:pt x="7218" y="28565"/>
                  </a:cubicBezTo>
                  <a:cubicBezTo>
                    <a:pt x="7193" y="28666"/>
                    <a:pt x="7168" y="28766"/>
                    <a:pt x="7193" y="28866"/>
                  </a:cubicBezTo>
                  <a:cubicBezTo>
                    <a:pt x="4036" y="31122"/>
                    <a:pt x="4111" y="36109"/>
                    <a:pt x="7244" y="38691"/>
                  </a:cubicBezTo>
                  <a:cubicBezTo>
                    <a:pt x="8714" y="39899"/>
                    <a:pt x="10780" y="40526"/>
                    <a:pt x="12844" y="40526"/>
                  </a:cubicBezTo>
                  <a:cubicBezTo>
                    <a:pt x="15318" y="40526"/>
                    <a:pt x="17789" y="39624"/>
                    <a:pt x="19224" y="37738"/>
                  </a:cubicBezTo>
                  <a:cubicBezTo>
                    <a:pt x="19274" y="37688"/>
                    <a:pt x="19324" y="37613"/>
                    <a:pt x="19349" y="37563"/>
                  </a:cubicBezTo>
                  <a:cubicBezTo>
                    <a:pt x="19399" y="37513"/>
                    <a:pt x="19424" y="37438"/>
                    <a:pt x="19449" y="37387"/>
                  </a:cubicBezTo>
                  <a:cubicBezTo>
                    <a:pt x="21254" y="34380"/>
                    <a:pt x="20727" y="30219"/>
                    <a:pt x="17569" y="28565"/>
                  </a:cubicBezTo>
                  <a:cubicBezTo>
                    <a:pt x="17244" y="27964"/>
                    <a:pt x="16492" y="27563"/>
                    <a:pt x="15815" y="27362"/>
                  </a:cubicBezTo>
                  <a:cubicBezTo>
                    <a:pt x="15406" y="27269"/>
                    <a:pt x="14970" y="27218"/>
                    <a:pt x="14536" y="27218"/>
                  </a:cubicBezTo>
                  <a:cubicBezTo>
                    <a:pt x="14385" y="27218"/>
                    <a:pt x="14235" y="27224"/>
                    <a:pt x="14086" y="27237"/>
                  </a:cubicBezTo>
                  <a:cubicBezTo>
                    <a:pt x="14311" y="22275"/>
                    <a:pt x="16642" y="17538"/>
                    <a:pt x="20402" y="14154"/>
                  </a:cubicBezTo>
                  <a:cubicBezTo>
                    <a:pt x="21003" y="15006"/>
                    <a:pt x="21429" y="15984"/>
                    <a:pt x="21655" y="17011"/>
                  </a:cubicBezTo>
                  <a:cubicBezTo>
                    <a:pt x="21341" y="16959"/>
                    <a:pt x="21028" y="16933"/>
                    <a:pt x="20717" y="16933"/>
                  </a:cubicBezTo>
                  <a:cubicBezTo>
                    <a:pt x="20281" y="16933"/>
                    <a:pt x="19848" y="16984"/>
                    <a:pt x="19424" y="17087"/>
                  </a:cubicBezTo>
                  <a:cubicBezTo>
                    <a:pt x="18697" y="17287"/>
                    <a:pt x="18046" y="17863"/>
                    <a:pt x="18046" y="18665"/>
                  </a:cubicBezTo>
                  <a:cubicBezTo>
                    <a:pt x="18046" y="18716"/>
                    <a:pt x="18046" y="18766"/>
                    <a:pt x="18046" y="18816"/>
                  </a:cubicBezTo>
                  <a:cubicBezTo>
                    <a:pt x="16066" y="20370"/>
                    <a:pt x="15314" y="23051"/>
                    <a:pt x="16216" y="25608"/>
                  </a:cubicBezTo>
                  <a:cubicBezTo>
                    <a:pt x="17303" y="28755"/>
                    <a:pt x="20517" y="30245"/>
                    <a:pt x="23677" y="30245"/>
                  </a:cubicBezTo>
                  <a:cubicBezTo>
                    <a:pt x="24016" y="30245"/>
                    <a:pt x="24353" y="30228"/>
                    <a:pt x="24687" y="30194"/>
                  </a:cubicBezTo>
                  <a:cubicBezTo>
                    <a:pt x="26216" y="30044"/>
                    <a:pt x="27845" y="29618"/>
                    <a:pt x="29123" y="28691"/>
                  </a:cubicBezTo>
                  <a:cubicBezTo>
                    <a:pt x="30226" y="27889"/>
                    <a:pt x="30878" y="26736"/>
                    <a:pt x="31304" y="25483"/>
                  </a:cubicBezTo>
                  <a:cubicBezTo>
                    <a:pt x="32231" y="22625"/>
                    <a:pt x="31128" y="19367"/>
                    <a:pt x="28422" y="18089"/>
                  </a:cubicBezTo>
                  <a:cubicBezTo>
                    <a:pt x="28121" y="17538"/>
                    <a:pt x="27394" y="17162"/>
                    <a:pt x="26692" y="16986"/>
                  </a:cubicBezTo>
                  <a:cubicBezTo>
                    <a:pt x="26332" y="16908"/>
                    <a:pt x="25942" y="16869"/>
                    <a:pt x="25542" y="16869"/>
                  </a:cubicBezTo>
                  <a:cubicBezTo>
                    <a:pt x="25301" y="16869"/>
                    <a:pt x="25057" y="16883"/>
                    <a:pt x="24813" y="16911"/>
                  </a:cubicBezTo>
                  <a:cubicBezTo>
                    <a:pt x="24612" y="15232"/>
                    <a:pt x="24061" y="13578"/>
                    <a:pt x="23058" y="12174"/>
                  </a:cubicBezTo>
                  <a:cubicBezTo>
                    <a:pt x="23986" y="11598"/>
                    <a:pt x="24938" y="11097"/>
                    <a:pt x="25915" y="10645"/>
                  </a:cubicBezTo>
                  <a:cubicBezTo>
                    <a:pt x="26417" y="10420"/>
                    <a:pt x="26617" y="9743"/>
                    <a:pt x="26467" y="9267"/>
                  </a:cubicBezTo>
                  <a:cubicBezTo>
                    <a:pt x="26392" y="8916"/>
                    <a:pt x="26241" y="8590"/>
                    <a:pt x="26091" y="8264"/>
                  </a:cubicBezTo>
                  <a:cubicBezTo>
                    <a:pt x="26667" y="7663"/>
                    <a:pt x="26993" y="6936"/>
                    <a:pt x="27118" y="6059"/>
                  </a:cubicBezTo>
                  <a:cubicBezTo>
                    <a:pt x="27269" y="4655"/>
                    <a:pt x="26166" y="3653"/>
                    <a:pt x="24913" y="3477"/>
                  </a:cubicBezTo>
                  <a:cubicBezTo>
                    <a:pt x="24863" y="2700"/>
                    <a:pt x="24687" y="1924"/>
                    <a:pt x="24211" y="1247"/>
                  </a:cubicBezTo>
                  <a:cubicBezTo>
                    <a:pt x="23620" y="419"/>
                    <a:pt x="22766" y="1"/>
                    <a:pt x="21858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0" name="Google Shape;1040;p8"/>
            <p:cNvSpPr/>
            <p:nvPr/>
          </p:nvSpPr>
          <p:spPr>
            <a:xfrm>
              <a:off x="1822200" y="3219375"/>
              <a:ext cx="297650" cy="266325"/>
            </a:xfrm>
            <a:custGeom>
              <a:avLst/>
              <a:gdLst/>
              <a:ahLst/>
              <a:cxnLst/>
              <a:rect l="l" t="t" r="r" b="b"/>
              <a:pathLst>
                <a:path w="11906" h="10653" extrusionOk="0">
                  <a:moveTo>
                    <a:pt x="4260" y="1"/>
                  </a:moveTo>
                  <a:cubicBezTo>
                    <a:pt x="3876" y="1"/>
                    <a:pt x="3494" y="58"/>
                    <a:pt x="3133" y="174"/>
                  </a:cubicBezTo>
                  <a:cubicBezTo>
                    <a:pt x="1529" y="675"/>
                    <a:pt x="376" y="2254"/>
                    <a:pt x="201" y="3934"/>
                  </a:cubicBezTo>
                  <a:cubicBezTo>
                    <a:pt x="0" y="5713"/>
                    <a:pt x="777" y="7267"/>
                    <a:pt x="1980" y="8420"/>
                  </a:cubicBezTo>
                  <a:cubicBezTo>
                    <a:pt x="2707" y="9122"/>
                    <a:pt x="3559" y="9673"/>
                    <a:pt x="4461" y="10049"/>
                  </a:cubicBezTo>
                  <a:cubicBezTo>
                    <a:pt x="5246" y="10377"/>
                    <a:pt x="6110" y="10652"/>
                    <a:pt x="6976" y="10652"/>
                  </a:cubicBezTo>
                  <a:cubicBezTo>
                    <a:pt x="7300" y="10652"/>
                    <a:pt x="7624" y="10614"/>
                    <a:pt x="7945" y="10525"/>
                  </a:cubicBezTo>
                  <a:cubicBezTo>
                    <a:pt x="9223" y="10149"/>
                    <a:pt x="10527" y="9021"/>
                    <a:pt x="11103" y="7818"/>
                  </a:cubicBezTo>
                  <a:cubicBezTo>
                    <a:pt x="11905" y="6064"/>
                    <a:pt x="11429" y="3984"/>
                    <a:pt x="9750" y="3006"/>
                  </a:cubicBezTo>
                  <a:cubicBezTo>
                    <a:pt x="9048" y="2580"/>
                    <a:pt x="8221" y="2405"/>
                    <a:pt x="7519" y="2004"/>
                  </a:cubicBezTo>
                  <a:cubicBezTo>
                    <a:pt x="6717" y="1528"/>
                    <a:pt x="6366" y="550"/>
                    <a:pt x="5564" y="224"/>
                  </a:cubicBezTo>
                  <a:cubicBezTo>
                    <a:pt x="5148" y="77"/>
                    <a:pt x="4703" y="1"/>
                    <a:pt x="4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1" name="Google Shape;1041;p8"/>
            <p:cNvSpPr/>
            <p:nvPr/>
          </p:nvSpPr>
          <p:spPr>
            <a:xfrm>
              <a:off x="1936225" y="3527975"/>
              <a:ext cx="344650" cy="253650"/>
            </a:xfrm>
            <a:custGeom>
              <a:avLst/>
              <a:gdLst/>
              <a:ahLst/>
              <a:cxnLst/>
              <a:rect l="l" t="t" r="r" b="b"/>
              <a:pathLst>
                <a:path w="13786" h="10146" extrusionOk="0">
                  <a:moveTo>
                    <a:pt x="3983" y="1"/>
                  </a:moveTo>
                  <a:cubicBezTo>
                    <a:pt x="3867" y="1"/>
                    <a:pt x="3751" y="11"/>
                    <a:pt x="3635" y="36"/>
                  </a:cubicBezTo>
                  <a:cubicBezTo>
                    <a:pt x="2733" y="236"/>
                    <a:pt x="1880" y="763"/>
                    <a:pt x="1304" y="1489"/>
                  </a:cubicBezTo>
                  <a:cubicBezTo>
                    <a:pt x="101" y="2968"/>
                    <a:pt x="1" y="5174"/>
                    <a:pt x="853" y="6853"/>
                  </a:cubicBezTo>
                  <a:cubicBezTo>
                    <a:pt x="1780" y="8632"/>
                    <a:pt x="3484" y="9635"/>
                    <a:pt x="5339" y="9986"/>
                  </a:cubicBezTo>
                  <a:cubicBezTo>
                    <a:pt x="5874" y="10095"/>
                    <a:pt x="6421" y="10146"/>
                    <a:pt x="6969" y="10146"/>
                  </a:cubicBezTo>
                  <a:cubicBezTo>
                    <a:pt x="7549" y="10146"/>
                    <a:pt x="8130" y="10089"/>
                    <a:pt x="8698" y="9986"/>
                  </a:cubicBezTo>
                  <a:cubicBezTo>
                    <a:pt x="10001" y="9735"/>
                    <a:pt x="11379" y="9309"/>
                    <a:pt x="12256" y="8281"/>
                  </a:cubicBezTo>
                  <a:cubicBezTo>
                    <a:pt x="13234" y="7129"/>
                    <a:pt x="13785" y="5249"/>
                    <a:pt x="13560" y="3745"/>
                  </a:cubicBezTo>
                  <a:cubicBezTo>
                    <a:pt x="13270" y="1690"/>
                    <a:pt x="11626" y="54"/>
                    <a:pt x="9530" y="54"/>
                  </a:cubicBezTo>
                  <a:cubicBezTo>
                    <a:pt x="9454" y="54"/>
                    <a:pt x="9377" y="56"/>
                    <a:pt x="9299" y="61"/>
                  </a:cubicBezTo>
                  <a:cubicBezTo>
                    <a:pt x="8372" y="111"/>
                    <a:pt x="7495" y="437"/>
                    <a:pt x="6567" y="487"/>
                  </a:cubicBezTo>
                  <a:cubicBezTo>
                    <a:pt x="6516" y="491"/>
                    <a:pt x="6466" y="492"/>
                    <a:pt x="6415" y="492"/>
                  </a:cubicBezTo>
                  <a:cubicBezTo>
                    <a:pt x="5570" y="492"/>
                    <a:pt x="4773" y="1"/>
                    <a:pt x="39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2" name="Google Shape;1042;p8"/>
            <p:cNvSpPr/>
            <p:nvPr/>
          </p:nvSpPr>
          <p:spPr>
            <a:xfrm>
              <a:off x="2211925" y="3269750"/>
              <a:ext cx="346525" cy="256225"/>
            </a:xfrm>
            <a:custGeom>
              <a:avLst/>
              <a:gdLst/>
              <a:ahLst/>
              <a:cxnLst/>
              <a:rect l="l" t="t" r="r" b="b"/>
              <a:pathLst>
                <a:path w="13861" h="10249" extrusionOk="0">
                  <a:moveTo>
                    <a:pt x="9506" y="1"/>
                  </a:moveTo>
                  <a:cubicBezTo>
                    <a:pt x="9396" y="1"/>
                    <a:pt x="9285" y="5"/>
                    <a:pt x="9173" y="14"/>
                  </a:cubicBezTo>
                  <a:cubicBezTo>
                    <a:pt x="8246" y="89"/>
                    <a:pt x="7369" y="490"/>
                    <a:pt x="6467" y="565"/>
                  </a:cubicBezTo>
                  <a:cubicBezTo>
                    <a:pt x="6396" y="572"/>
                    <a:pt x="6325" y="575"/>
                    <a:pt x="6254" y="575"/>
                  </a:cubicBezTo>
                  <a:cubicBezTo>
                    <a:pt x="5442" y="575"/>
                    <a:pt x="4673" y="160"/>
                    <a:pt x="3924" y="160"/>
                  </a:cubicBezTo>
                  <a:cubicBezTo>
                    <a:pt x="3776" y="160"/>
                    <a:pt x="3630" y="176"/>
                    <a:pt x="3484" y="214"/>
                  </a:cubicBezTo>
                  <a:cubicBezTo>
                    <a:pt x="2582" y="440"/>
                    <a:pt x="1730" y="1016"/>
                    <a:pt x="1178" y="1768"/>
                  </a:cubicBezTo>
                  <a:cubicBezTo>
                    <a:pt x="50" y="3297"/>
                    <a:pt x="0" y="5503"/>
                    <a:pt x="953" y="7157"/>
                  </a:cubicBezTo>
                  <a:cubicBezTo>
                    <a:pt x="1955" y="8936"/>
                    <a:pt x="3685" y="9864"/>
                    <a:pt x="5564" y="10164"/>
                  </a:cubicBezTo>
                  <a:cubicBezTo>
                    <a:pt x="5987" y="10221"/>
                    <a:pt x="6414" y="10249"/>
                    <a:pt x="6838" y="10249"/>
                  </a:cubicBezTo>
                  <a:cubicBezTo>
                    <a:pt x="7546" y="10249"/>
                    <a:pt x="8249" y="10171"/>
                    <a:pt x="8923" y="10014"/>
                  </a:cubicBezTo>
                  <a:cubicBezTo>
                    <a:pt x="10226" y="9738"/>
                    <a:pt x="11604" y="9262"/>
                    <a:pt x="12457" y="8184"/>
                  </a:cubicBezTo>
                  <a:cubicBezTo>
                    <a:pt x="13409" y="6981"/>
                    <a:pt x="13860" y="5077"/>
                    <a:pt x="13609" y="3573"/>
                  </a:cubicBezTo>
                  <a:cubicBezTo>
                    <a:pt x="13229" y="1549"/>
                    <a:pt x="11582" y="1"/>
                    <a:pt x="9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3" name="Google Shape;1043;p8"/>
            <p:cNvSpPr/>
            <p:nvPr/>
          </p:nvSpPr>
          <p:spPr>
            <a:xfrm>
              <a:off x="2286475" y="2829175"/>
              <a:ext cx="157925" cy="205350"/>
            </a:xfrm>
            <a:custGeom>
              <a:avLst/>
              <a:gdLst/>
              <a:ahLst/>
              <a:cxnLst/>
              <a:rect l="l" t="t" r="r" b="b"/>
              <a:pathLst>
                <a:path w="6317" h="8214" extrusionOk="0">
                  <a:moveTo>
                    <a:pt x="2088" y="0"/>
                  </a:moveTo>
                  <a:cubicBezTo>
                    <a:pt x="1859" y="0"/>
                    <a:pt x="1631" y="53"/>
                    <a:pt x="1429" y="168"/>
                  </a:cubicBezTo>
                  <a:cubicBezTo>
                    <a:pt x="978" y="394"/>
                    <a:pt x="728" y="895"/>
                    <a:pt x="627" y="1371"/>
                  </a:cubicBezTo>
                  <a:cubicBezTo>
                    <a:pt x="377" y="2549"/>
                    <a:pt x="853" y="3827"/>
                    <a:pt x="1830" y="4529"/>
                  </a:cubicBezTo>
                  <a:cubicBezTo>
                    <a:pt x="1680" y="4516"/>
                    <a:pt x="1530" y="4504"/>
                    <a:pt x="1379" y="4504"/>
                  </a:cubicBezTo>
                  <a:cubicBezTo>
                    <a:pt x="1229" y="4504"/>
                    <a:pt x="1079" y="4516"/>
                    <a:pt x="928" y="4554"/>
                  </a:cubicBezTo>
                  <a:cubicBezTo>
                    <a:pt x="627" y="4629"/>
                    <a:pt x="352" y="4780"/>
                    <a:pt x="226" y="5055"/>
                  </a:cubicBezTo>
                  <a:cubicBezTo>
                    <a:pt x="1" y="5506"/>
                    <a:pt x="251" y="6083"/>
                    <a:pt x="652" y="6409"/>
                  </a:cubicBezTo>
                  <a:cubicBezTo>
                    <a:pt x="1028" y="6735"/>
                    <a:pt x="1505" y="6910"/>
                    <a:pt x="1931" y="7110"/>
                  </a:cubicBezTo>
                  <a:cubicBezTo>
                    <a:pt x="2382" y="7336"/>
                    <a:pt x="2632" y="7787"/>
                    <a:pt x="2808" y="8213"/>
                  </a:cubicBezTo>
                  <a:cubicBezTo>
                    <a:pt x="2883" y="7862"/>
                    <a:pt x="3159" y="7587"/>
                    <a:pt x="3485" y="7411"/>
                  </a:cubicBezTo>
                  <a:cubicBezTo>
                    <a:pt x="3860" y="7236"/>
                    <a:pt x="4236" y="7211"/>
                    <a:pt x="4587" y="6985"/>
                  </a:cubicBezTo>
                  <a:cubicBezTo>
                    <a:pt x="4963" y="6709"/>
                    <a:pt x="5364" y="6434"/>
                    <a:pt x="5665" y="6083"/>
                  </a:cubicBezTo>
                  <a:cubicBezTo>
                    <a:pt x="6091" y="5582"/>
                    <a:pt x="6317" y="4855"/>
                    <a:pt x="6066" y="4253"/>
                  </a:cubicBezTo>
                  <a:cubicBezTo>
                    <a:pt x="5916" y="3852"/>
                    <a:pt x="5565" y="3552"/>
                    <a:pt x="5164" y="3476"/>
                  </a:cubicBezTo>
                  <a:cubicBezTo>
                    <a:pt x="5060" y="3450"/>
                    <a:pt x="4953" y="3438"/>
                    <a:pt x="4846" y="3438"/>
                  </a:cubicBezTo>
                  <a:cubicBezTo>
                    <a:pt x="4538" y="3438"/>
                    <a:pt x="4227" y="3541"/>
                    <a:pt x="3986" y="3727"/>
                  </a:cubicBezTo>
                  <a:cubicBezTo>
                    <a:pt x="4011" y="3125"/>
                    <a:pt x="4061" y="2524"/>
                    <a:pt x="3961" y="1922"/>
                  </a:cubicBezTo>
                  <a:cubicBezTo>
                    <a:pt x="3860" y="1321"/>
                    <a:pt x="3585" y="745"/>
                    <a:pt x="3109" y="369"/>
                  </a:cubicBezTo>
                  <a:cubicBezTo>
                    <a:pt x="2830" y="137"/>
                    <a:pt x="2457" y="0"/>
                    <a:pt x="20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4" name="Google Shape;1044;p8"/>
            <p:cNvSpPr/>
            <p:nvPr/>
          </p:nvSpPr>
          <p:spPr>
            <a:xfrm>
              <a:off x="2041500" y="2936400"/>
              <a:ext cx="282600" cy="201625"/>
            </a:xfrm>
            <a:custGeom>
              <a:avLst/>
              <a:gdLst/>
              <a:ahLst/>
              <a:cxnLst/>
              <a:rect l="l" t="t" r="r" b="b"/>
              <a:pathLst>
                <a:path w="11304" h="8065" extrusionOk="0">
                  <a:moveTo>
                    <a:pt x="11295" y="4497"/>
                  </a:moveTo>
                  <a:lnTo>
                    <a:pt x="11295" y="4497"/>
                  </a:lnTo>
                  <a:cubicBezTo>
                    <a:pt x="11298" y="4498"/>
                    <a:pt x="11301" y="4500"/>
                    <a:pt x="11304" y="4501"/>
                  </a:cubicBezTo>
                  <a:cubicBezTo>
                    <a:pt x="11301" y="4500"/>
                    <a:pt x="11298" y="4498"/>
                    <a:pt x="11295" y="4497"/>
                  </a:cubicBezTo>
                  <a:close/>
                  <a:moveTo>
                    <a:pt x="4337" y="0"/>
                  </a:moveTo>
                  <a:cubicBezTo>
                    <a:pt x="3471" y="0"/>
                    <a:pt x="2763" y="567"/>
                    <a:pt x="3133" y="1568"/>
                  </a:cubicBezTo>
                  <a:cubicBezTo>
                    <a:pt x="3284" y="1944"/>
                    <a:pt x="3559" y="2270"/>
                    <a:pt x="3835" y="2596"/>
                  </a:cubicBezTo>
                  <a:cubicBezTo>
                    <a:pt x="3569" y="2524"/>
                    <a:pt x="3294" y="2490"/>
                    <a:pt x="3019" y="2490"/>
                  </a:cubicBezTo>
                  <a:cubicBezTo>
                    <a:pt x="2233" y="2490"/>
                    <a:pt x="1447" y="2771"/>
                    <a:pt x="852" y="3273"/>
                  </a:cubicBezTo>
                  <a:cubicBezTo>
                    <a:pt x="351" y="3724"/>
                    <a:pt x="0" y="4400"/>
                    <a:pt x="226" y="5027"/>
                  </a:cubicBezTo>
                  <a:cubicBezTo>
                    <a:pt x="426" y="5478"/>
                    <a:pt x="877" y="5729"/>
                    <a:pt x="1354" y="5904"/>
                  </a:cubicBezTo>
                  <a:cubicBezTo>
                    <a:pt x="1794" y="6054"/>
                    <a:pt x="2257" y="6128"/>
                    <a:pt x="2721" y="6128"/>
                  </a:cubicBezTo>
                  <a:cubicBezTo>
                    <a:pt x="3420" y="6128"/>
                    <a:pt x="4119" y="5960"/>
                    <a:pt x="4737" y="5629"/>
                  </a:cubicBezTo>
                  <a:lnTo>
                    <a:pt x="4737" y="5629"/>
                  </a:lnTo>
                  <a:cubicBezTo>
                    <a:pt x="4386" y="5829"/>
                    <a:pt x="3885" y="6531"/>
                    <a:pt x="3810" y="6932"/>
                  </a:cubicBezTo>
                  <a:cubicBezTo>
                    <a:pt x="3710" y="7558"/>
                    <a:pt x="4386" y="8009"/>
                    <a:pt x="4963" y="8060"/>
                  </a:cubicBezTo>
                  <a:cubicBezTo>
                    <a:pt x="5003" y="8063"/>
                    <a:pt x="5043" y="8064"/>
                    <a:pt x="5082" y="8064"/>
                  </a:cubicBezTo>
                  <a:cubicBezTo>
                    <a:pt x="5665" y="8064"/>
                    <a:pt x="6216" y="7728"/>
                    <a:pt x="6592" y="7283"/>
                  </a:cubicBezTo>
                  <a:cubicBezTo>
                    <a:pt x="7018" y="6806"/>
                    <a:pt x="7243" y="6205"/>
                    <a:pt x="7494" y="5629"/>
                  </a:cubicBezTo>
                  <a:lnTo>
                    <a:pt x="7494" y="5629"/>
                  </a:lnTo>
                  <a:cubicBezTo>
                    <a:pt x="7294" y="6130"/>
                    <a:pt x="7895" y="6431"/>
                    <a:pt x="8271" y="6456"/>
                  </a:cubicBezTo>
                  <a:cubicBezTo>
                    <a:pt x="8284" y="6456"/>
                    <a:pt x="8297" y="6456"/>
                    <a:pt x="8311" y="6456"/>
                  </a:cubicBezTo>
                  <a:cubicBezTo>
                    <a:pt x="8866" y="6456"/>
                    <a:pt x="9256" y="5945"/>
                    <a:pt x="9574" y="5528"/>
                  </a:cubicBezTo>
                  <a:cubicBezTo>
                    <a:pt x="9775" y="5228"/>
                    <a:pt x="9975" y="4927"/>
                    <a:pt x="10276" y="4701"/>
                  </a:cubicBezTo>
                  <a:cubicBezTo>
                    <a:pt x="10469" y="4544"/>
                    <a:pt x="10722" y="4435"/>
                    <a:pt x="10977" y="4435"/>
                  </a:cubicBezTo>
                  <a:cubicBezTo>
                    <a:pt x="11084" y="4435"/>
                    <a:pt x="11192" y="4454"/>
                    <a:pt x="11295" y="4497"/>
                  </a:cubicBezTo>
                  <a:lnTo>
                    <a:pt x="11295" y="4497"/>
                  </a:lnTo>
                  <a:cubicBezTo>
                    <a:pt x="10925" y="4333"/>
                    <a:pt x="10777" y="3170"/>
                    <a:pt x="10777" y="2821"/>
                  </a:cubicBezTo>
                  <a:cubicBezTo>
                    <a:pt x="10752" y="2245"/>
                    <a:pt x="10677" y="1769"/>
                    <a:pt x="10301" y="1318"/>
                  </a:cubicBezTo>
                  <a:cubicBezTo>
                    <a:pt x="10201" y="1192"/>
                    <a:pt x="10076" y="1092"/>
                    <a:pt x="9950" y="1017"/>
                  </a:cubicBezTo>
                  <a:cubicBezTo>
                    <a:pt x="9761" y="882"/>
                    <a:pt x="9539" y="821"/>
                    <a:pt x="9314" y="821"/>
                  </a:cubicBezTo>
                  <a:cubicBezTo>
                    <a:pt x="8913" y="821"/>
                    <a:pt x="8503" y="1013"/>
                    <a:pt x="8246" y="1318"/>
                  </a:cubicBezTo>
                  <a:cubicBezTo>
                    <a:pt x="7995" y="1644"/>
                    <a:pt x="7895" y="2095"/>
                    <a:pt x="7995" y="2496"/>
                  </a:cubicBezTo>
                  <a:cubicBezTo>
                    <a:pt x="7519" y="1142"/>
                    <a:pt x="6116" y="315"/>
                    <a:pt x="4737" y="40"/>
                  </a:cubicBezTo>
                  <a:cubicBezTo>
                    <a:pt x="4602" y="13"/>
                    <a:pt x="4468" y="0"/>
                    <a:pt x="4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5" name="Google Shape;1045;p8"/>
            <p:cNvSpPr/>
            <p:nvPr/>
          </p:nvSpPr>
          <p:spPr>
            <a:xfrm>
              <a:off x="2331600" y="2855900"/>
              <a:ext cx="35100" cy="199325"/>
            </a:xfrm>
            <a:custGeom>
              <a:avLst/>
              <a:gdLst/>
              <a:ahLst/>
              <a:cxnLst/>
              <a:rect l="l" t="t" r="r" b="b"/>
              <a:pathLst>
                <a:path w="1404" h="7973" extrusionOk="0">
                  <a:moveTo>
                    <a:pt x="30" y="0"/>
                  </a:moveTo>
                  <a:cubicBezTo>
                    <a:pt x="29" y="0"/>
                    <a:pt x="27" y="1"/>
                    <a:pt x="25" y="1"/>
                  </a:cubicBezTo>
                  <a:cubicBezTo>
                    <a:pt x="0" y="26"/>
                    <a:pt x="201" y="452"/>
                    <a:pt x="426" y="1129"/>
                  </a:cubicBezTo>
                  <a:cubicBezTo>
                    <a:pt x="502" y="1305"/>
                    <a:pt x="552" y="1505"/>
                    <a:pt x="627" y="1706"/>
                  </a:cubicBezTo>
                  <a:cubicBezTo>
                    <a:pt x="677" y="1906"/>
                    <a:pt x="727" y="2132"/>
                    <a:pt x="802" y="2382"/>
                  </a:cubicBezTo>
                  <a:cubicBezTo>
                    <a:pt x="903" y="2859"/>
                    <a:pt x="1003" y="3385"/>
                    <a:pt x="1053" y="3936"/>
                  </a:cubicBezTo>
                  <a:cubicBezTo>
                    <a:pt x="1103" y="4488"/>
                    <a:pt x="1103" y="5014"/>
                    <a:pt x="1103" y="5515"/>
                  </a:cubicBezTo>
                  <a:cubicBezTo>
                    <a:pt x="1078" y="5741"/>
                    <a:pt x="1078" y="5966"/>
                    <a:pt x="1053" y="6192"/>
                  </a:cubicBezTo>
                  <a:cubicBezTo>
                    <a:pt x="1028" y="6417"/>
                    <a:pt x="1003" y="6618"/>
                    <a:pt x="978" y="6793"/>
                  </a:cubicBezTo>
                  <a:cubicBezTo>
                    <a:pt x="878" y="7520"/>
                    <a:pt x="752" y="7971"/>
                    <a:pt x="802" y="7971"/>
                  </a:cubicBezTo>
                  <a:cubicBezTo>
                    <a:pt x="804" y="7972"/>
                    <a:pt x="805" y="7972"/>
                    <a:pt x="807" y="7972"/>
                  </a:cubicBezTo>
                  <a:cubicBezTo>
                    <a:pt x="862" y="7972"/>
                    <a:pt x="1033" y="7549"/>
                    <a:pt x="1203" y="6818"/>
                  </a:cubicBezTo>
                  <a:cubicBezTo>
                    <a:pt x="1228" y="6643"/>
                    <a:pt x="1279" y="6442"/>
                    <a:pt x="1304" y="6217"/>
                  </a:cubicBezTo>
                  <a:cubicBezTo>
                    <a:pt x="1329" y="5991"/>
                    <a:pt x="1354" y="5766"/>
                    <a:pt x="1379" y="5515"/>
                  </a:cubicBezTo>
                  <a:cubicBezTo>
                    <a:pt x="1404" y="5014"/>
                    <a:pt x="1404" y="4463"/>
                    <a:pt x="1354" y="3911"/>
                  </a:cubicBezTo>
                  <a:cubicBezTo>
                    <a:pt x="1304" y="3335"/>
                    <a:pt x="1203" y="2783"/>
                    <a:pt x="1078" y="2307"/>
                  </a:cubicBezTo>
                  <a:cubicBezTo>
                    <a:pt x="1003" y="2056"/>
                    <a:pt x="928" y="1831"/>
                    <a:pt x="852" y="1630"/>
                  </a:cubicBezTo>
                  <a:cubicBezTo>
                    <a:pt x="777" y="1430"/>
                    <a:pt x="702" y="1229"/>
                    <a:pt x="627" y="1054"/>
                  </a:cubicBezTo>
                  <a:cubicBezTo>
                    <a:pt x="335" y="397"/>
                    <a:pt x="90" y="0"/>
                    <a:pt x="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6" name="Google Shape;1046;p8"/>
            <p:cNvSpPr/>
            <p:nvPr/>
          </p:nvSpPr>
          <p:spPr>
            <a:xfrm>
              <a:off x="2312800" y="2957325"/>
              <a:ext cx="50150" cy="43475"/>
            </a:xfrm>
            <a:custGeom>
              <a:avLst/>
              <a:gdLst/>
              <a:ahLst/>
              <a:cxnLst/>
              <a:rect l="l" t="t" r="r" b="b"/>
              <a:pathLst>
                <a:path w="2006" h="1739" extrusionOk="0">
                  <a:moveTo>
                    <a:pt x="39" y="0"/>
                  </a:moveTo>
                  <a:cubicBezTo>
                    <a:pt x="33" y="0"/>
                    <a:pt x="29" y="2"/>
                    <a:pt x="26" y="5"/>
                  </a:cubicBezTo>
                  <a:cubicBezTo>
                    <a:pt x="0" y="30"/>
                    <a:pt x="376" y="481"/>
                    <a:pt x="903" y="957"/>
                  </a:cubicBezTo>
                  <a:cubicBezTo>
                    <a:pt x="1417" y="1424"/>
                    <a:pt x="1865" y="1739"/>
                    <a:pt x="1944" y="1739"/>
                  </a:cubicBezTo>
                  <a:cubicBezTo>
                    <a:pt x="1950" y="1739"/>
                    <a:pt x="1954" y="1737"/>
                    <a:pt x="1955" y="1734"/>
                  </a:cubicBezTo>
                  <a:cubicBezTo>
                    <a:pt x="2005" y="1684"/>
                    <a:pt x="1579" y="1283"/>
                    <a:pt x="1053" y="807"/>
                  </a:cubicBezTo>
                  <a:cubicBezTo>
                    <a:pt x="535" y="359"/>
                    <a:pt x="127" y="0"/>
                    <a:pt x="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7" name="Google Shape;1047;p8"/>
            <p:cNvSpPr/>
            <p:nvPr/>
          </p:nvSpPr>
          <p:spPr>
            <a:xfrm>
              <a:off x="2361050" y="2942300"/>
              <a:ext cx="63925" cy="58475"/>
            </a:xfrm>
            <a:custGeom>
              <a:avLst/>
              <a:gdLst/>
              <a:ahLst/>
              <a:cxnLst/>
              <a:rect l="l" t="t" r="r" b="b"/>
              <a:pathLst>
                <a:path w="2557" h="2339" extrusionOk="0">
                  <a:moveTo>
                    <a:pt x="2500" y="1"/>
                  </a:moveTo>
                  <a:cubicBezTo>
                    <a:pt x="2430" y="1"/>
                    <a:pt x="1875" y="508"/>
                    <a:pt x="1228" y="1107"/>
                  </a:cubicBezTo>
                  <a:cubicBezTo>
                    <a:pt x="552" y="1758"/>
                    <a:pt x="0" y="2285"/>
                    <a:pt x="50" y="2335"/>
                  </a:cubicBezTo>
                  <a:cubicBezTo>
                    <a:pt x="52" y="2337"/>
                    <a:pt x="54" y="2338"/>
                    <a:pt x="58" y="2338"/>
                  </a:cubicBezTo>
                  <a:cubicBezTo>
                    <a:pt x="136" y="2338"/>
                    <a:pt x="735" y="1877"/>
                    <a:pt x="1379" y="1257"/>
                  </a:cubicBezTo>
                  <a:cubicBezTo>
                    <a:pt x="2055" y="631"/>
                    <a:pt x="2557" y="29"/>
                    <a:pt x="2507" y="4"/>
                  </a:cubicBezTo>
                  <a:cubicBezTo>
                    <a:pt x="2505" y="2"/>
                    <a:pt x="2503" y="1"/>
                    <a:pt x="25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8" name="Google Shape;1048;p8"/>
            <p:cNvSpPr/>
            <p:nvPr/>
          </p:nvSpPr>
          <p:spPr>
            <a:xfrm>
              <a:off x="2312175" y="2886450"/>
              <a:ext cx="44500" cy="23075"/>
            </a:xfrm>
            <a:custGeom>
              <a:avLst/>
              <a:gdLst/>
              <a:ahLst/>
              <a:cxnLst/>
              <a:rect l="l" t="t" r="r" b="b"/>
              <a:pathLst>
                <a:path w="1780" h="923" extrusionOk="0">
                  <a:moveTo>
                    <a:pt x="43" y="0"/>
                  </a:moveTo>
                  <a:cubicBezTo>
                    <a:pt x="34" y="0"/>
                    <a:pt x="28" y="3"/>
                    <a:pt x="25" y="7"/>
                  </a:cubicBezTo>
                  <a:cubicBezTo>
                    <a:pt x="0" y="58"/>
                    <a:pt x="326" y="333"/>
                    <a:pt x="827" y="609"/>
                  </a:cubicBezTo>
                  <a:cubicBezTo>
                    <a:pt x="1224" y="818"/>
                    <a:pt x="1586" y="922"/>
                    <a:pt x="1710" y="922"/>
                  </a:cubicBezTo>
                  <a:cubicBezTo>
                    <a:pt x="1735" y="922"/>
                    <a:pt x="1751" y="918"/>
                    <a:pt x="1755" y="910"/>
                  </a:cubicBezTo>
                  <a:cubicBezTo>
                    <a:pt x="1780" y="860"/>
                    <a:pt x="1379" y="659"/>
                    <a:pt x="903" y="408"/>
                  </a:cubicBezTo>
                  <a:cubicBezTo>
                    <a:pt x="495" y="204"/>
                    <a:pt x="128" y="0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9" name="Google Shape;1049;p8"/>
            <p:cNvSpPr/>
            <p:nvPr/>
          </p:nvSpPr>
          <p:spPr>
            <a:xfrm>
              <a:off x="2352900" y="2867800"/>
              <a:ext cx="18200" cy="42675"/>
            </a:xfrm>
            <a:custGeom>
              <a:avLst/>
              <a:gdLst/>
              <a:ahLst/>
              <a:cxnLst/>
              <a:rect l="l" t="t" r="r" b="b"/>
              <a:pathLst>
                <a:path w="728" h="1707" extrusionOk="0">
                  <a:moveTo>
                    <a:pt x="672" y="0"/>
                  </a:moveTo>
                  <a:cubicBezTo>
                    <a:pt x="616" y="0"/>
                    <a:pt x="446" y="367"/>
                    <a:pt x="276" y="829"/>
                  </a:cubicBezTo>
                  <a:cubicBezTo>
                    <a:pt x="101" y="1305"/>
                    <a:pt x="0" y="1706"/>
                    <a:pt x="51" y="1706"/>
                  </a:cubicBezTo>
                  <a:cubicBezTo>
                    <a:pt x="53" y="1707"/>
                    <a:pt x="55" y="1707"/>
                    <a:pt x="58" y="1707"/>
                  </a:cubicBezTo>
                  <a:cubicBezTo>
                    <a:pt x="137" y="1707"/>
                    <a:pt x="307" y="1340"/>
                    <a:pt x="477" y="879"/>
                  </a:cubicBezTo>
                  <a:cubicBezTo>
                    <a:pt x="627" y="428"/>
                    <a:pt x="727" y="27"/>
                    <a:pt x="677" y="2"/>
                  </a:cubicBezTo>
                  <a:cubicBezTo>
                    <a:pt x="676" y="1"/>
                    <a:pt x="674" y="0"/>
                    <a:pt x="6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0" name="Google Shape;1050;p8"/>
            <p:cNvSpPr/>
            <p:nvPr/>
          </p:nvSpPr>
          <p:spPr>
            <a:xfrm>
              <a:off x="2106025" y="3015775"/>
              <a:ext cx="238750" cy="48325"/>
            </a:xfrm>
            <a:custGeom>
              <a:avLst/>
              <a:gdLst/>
              <a:ahLst/>
              <a:cxnLst/>
              <a:rect l="l" t="t" r="r" b="b"/>
              <a:pathLst>
                <a:path w="9550" h="1933" extrusionOk="0">
                  <a:moveTo>
                    <a:pt x="4004" y="0"/>
                  </a:moveTo>
                  <a:cubicBezTo>
                    <a:pt x="3641" y="0"/>
                    <a:pt x="3288" y="20"/>
                    <a:pt x="2958" y="47"/>
                  </a:cubicBezTo>
                  <a:cubicBezTo>
                    <a:pt x="2657" y="98"/>
                    <a:pt x="2357" y="123"/>
                    <a:pt x="2106" y="173"/>
                  </a:cubicBezTo>
                  <a:cubicBezTo>
                    <a:pt x="1981" y="198"/>
                    <a:pt x="1855" y="223"/>
                    <a:pt x="1730" y="273"/>
                  </a:cubicBezTo>
                  <a:cubicBezTo>
                    <a:pt x="1605" y="298"/>
                    <a:pt x="1479" y="323"/>
                    <a:pt x="1379" y="348"/>
                  </a:cubicBezTo>
                  <a:cubicBezTo>
                    <a:pt x="502" y="624"/>
                    <a:pt x="1" y="900"/>
                    <a:pt x="26" y="925"/>
                  </a:cubicBezTo>
                  <a:cubicBezTo>
                    <a:pt x="28" y="930"/>
                    <a:pt x="36" y="932"/>
                    <a:pt x="50" y="932"/>
                  </a:cubicBezTo>
                  <a:cubicBezTo>
                    <a:pt x="161" y="932"/>
                    <a:pt x="645" y="753"/>
                    <a:pt x="1429" y="574"/>
                  </a:cubicBezTo>
                  <a:cubicBezTo>
                    <a:pt x="1555" y="549"/>
                    <a:pt x="1655" y="524"/>
                    <a:pt x="1780" y="499"/>
                  </a:cubicBezTo>
                  <a:cubicBezTo>
                    <a:pt x="1880" y="474"/>
                    <a:pt x="2006" y="448"/>
                    <a:pt x="2156" y="423"/>
                  </a:cubicBezTo>
                  <a:cubicBezTo>
                    <a:pt x="2407" y="373"/>
                    <a:pt x="2682" y="348"/>
                    <a:pt x="2983" y="323"/>
                  </a:cubicBezTo>
                  <a:cubicBezTo>
                    <a:pt x="3222" y="313"/>
                    <a:pt x="3474" y="307"/>
                    <a:pt x="3735" y="307"/>
                  </a:cubicBezTo>
                  <a:cubicBezTo>
                    <a:pt x="4104" y="307"/>
                    <a:pt x="4492" y="319"/>
                    <a:pt x="4888" y="348"/>
                  </a:cubicBezTo>
                  <a:cubicBezTo>
                    <a:pt x="5565" y="423"/>
                    <a:pt x="6191" y="574"/>
                    <a:pt x="6768" y="724"/>
                  </a:cubicBezTo>
                  <a:cubicBezTo>
                    <a:pt x="7043" y="824"/>
                    <a:pt x="7319" y="900"/>
                    <a:pt x="7570" y="1000"/>
                  </a:cubicBezTo>
                  <a:cubicBezTo>
                    <a:pt x="7670" y="1050"/>
                    <a:pt x="7795" y="1100"/>
                    <a:pt x="7921" y="1150"/>
                  </a:cubicBezTo>
                  <a:cubicBezTo>
                    <a:pt x="8021" y="1200"/>
                    <a:pt x="8121" y="1225"/>
                    <a:pt x="8221" y="1276"/>
                  </a:cubicBezTo>
                  <a:cubicBezTo>
                    <a:pt x="8992" y="1626"/>
                    <a:pt x="9436" y="1932"/>
                    <a:pt x="9513" y="1932"/>
                  </a:cubicBezTo>
                  <a:cubicBezTo>
                    <a:pt x="9519" y="1932"/>
                    <a:pt x="9523" y="1931"/>
                    <a:pt x="9525" y="1927"/>
                  </a:cubicBezTo>
                  <a:cubicBezTo>
                    <a:pt x="9550" y="1927"/>
                    <a:pt x="9124" y="1526"/>
                    <a:pt x="8322" y="1100"/>
                  </a:cubicBezTo>
                  <a:cubicBezTo>
                    <a:pt x="8221" y="1025"/>
                    <a:pt x="8121" y="975"/>
                    <a:pt x="8021" y="925"/>
                  </a:cubicBezTo>
                  <a:cubicBezTo>
                    <a:pt x="7896" y="875"/>
                    <a:pt x="7770" y="824"/>
                    <a:pt x="7645" y="774"/>
                  </a:cubicBezTo>
                  <a:cubicBezTo>
                    <a:pt x="7419" y="649"/>
                    <a:pt x="7144" y="574"/>
                    <a:pt x="6843" y="474"/>
                  </a:cubicBezTo>
                  <a:cubicBezTo>
                    <a:pt x="6266" y="273"/>
                    <a:pt x="5615" y="123"/>
                    <a:pt x="4913" y="47"/>
                  </a:cubicBezTo>
                  <a:cubicBezTo>
                    <a:pt x="4608" y="14"/>
                    <a:pt x="4302" y="0"/>
                    <a:pt x="40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1" name="Google Shape;1051;p8"/>
            <p:cNvSpPr/>
            <p:nvPr/>
          </p:nvSpPr>
          <p:spPr>
            <a:xfrm>
              <a:off x="2265800" y="2971825"/>
              <a:ext cx="10050" cy="57675"/>
            </a:xfrm>
            <a:custGeom>
              <a:avLst/>
              <a:gdLst/>
              <a:ahLst/>
              <a:cxnLst/>
              <a:rect l="l" t="t" r="r" b="b"/>
              <a:pathLst>
                <a:path w="402" h="2307" extrusionOk="0">
                  <a:moveTo>
                    <a:pt x="126" y="1"/>
                  </a:moveTo>
                  <a:cubicBezTo>
                    <a:pt x="76" y="1"/>
                    <a:pt x="1" y="527"/>
                    <a:pt x="51" y="1179"/>
                  </a:cubicBezTo>
                  <a:cubicBezTo>
                    <a:pt x="126" y="1805"/>
                    <a:pt x="276" y="2307"/>
                    <a:pt x="352" y="2307"/>
                  </a:cubicBezTo>
                  <a:cubicBezTo>
                    <a:pt x="402" y="2282"/>
                    <a:pt x="327" y="1780"/>
                    <a:pt x="251" y="1154"/>
                  </a:cubicBezTo>
                  <a:cubicBezTo>
                    <a:pt x="201" y="527"/>
                    <a:pt x="176" y="1"/>
                    <a:pt x="1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2" name="Google Shape;1052;p8"/>
            <p:cNvSpPr/>
            <p:nvPr/>
          </p:nvSpPr>
          <p:spPr>
            <a:xfrm>
              <a:off x="2238225" y="3028750"/>
              <a:ext cx="34500" cy="42150"/>
            </a:xfrm>
            <a:custGeom>
              <a:avLst/>
              <a:gdLst/>
              <a:ahLst/>
              <a:cxnLst/>
              <a:rect l="l" t="t" r="r" b="b"/>
              <a:pathLst>
                <a:path w="1380" h="1686" extrusionOk="0">
                  <a:moveTo>
                    <a:pt x="1319" y="0"/>
                  </a:moveTo>
                  <a:cubicBezTo>
                    <a:pt x="1248" y="0"/>
                    <a:pt x="984" y="381"/>
                    <a:pt x="653" y="807"/>
                  </a:cubicBezTo>
                  <a:cubicBezTo>
                    <a:pt x="277" y="1258"/>
                    <a:pt x="1" y="1634"/>
                    <a:pt x="26" y="1684"/>
                  </a:cubicBezTo>
                  <a:cubicBezTo>
                    <a:pt x="28" y="1685"/>
                    <a:pt x="30" y="1685"/>
                    <a:pt x="33" y="1685"/>
                  </a:cubicBezTo>
                  <a:cubicBezTo>
                    <a:pt x="105" y="1685"/>
                    <a:pt x="466" y="1390"/>
                    <a:pt x="803" y="932"/>
                  </a:cubicBezTo>
                  <a:cubicBezTo>
                    <a:pt x="1179" y="456"/>
                    <a:pt x="1379" y="30"/>
                    <a:pt x="1329" y="5"/>
                  </a:cubicBezTo>
                  <a:cubicBezTo>
                    <a:pt x="1326" y="2"/>
                    <a:pt x="1323" y="0"/>
                    <a:pt x="13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3" name="Google Shape;1053;p8"/>
            <p:cNvSpPr/>
            <p:nvPr/>
          </p:nvSpPr>
          <p:spPr>
            <a:xfrm>
              <a:off x="2163675" y="3020075"/>
              <a:ext cx="63300" cy="76550"/>
            </a:xfrm>
            <a:custGeom>
              <a:avLst/>
              <a:gdLst/>
              <a:ahLst/>
              <a:cxnLst/>
              <a:rect l="l" t="t" r="r" b="b"/>
              <a:pathLst>
                <a:path w="2532" h="3062" extrusionOk="0">
                  <a:moveTo>
                    <a:pt x="2478" y="0"/>
                  </a:moveTo>
                  <a:cubicBezTo>
                    <a:pt x="2410" y="0"/>
                    <a:pt x="1843" y="643"/>
                    <a:pt x="1178" y="1480"/>
                  </a:cubicBezTo>
                  <a:cubicBezTo>
                    <a:pt x="502" y="2307"/>
                    <a:pt x="1" y="3033"/>
                    <a:pt x="51" y="3058"/>
                  </a:cubicBezTo>
                  <a:cubicBezTo>
                    <a:pt x="52" y="3060"/>
                    <a:pt x="53" y="3061"/>
                    <a:pt x="55" y="3061"/>
                  </a:cubicBezTo>
                  <a:cubicBezTo>
                    <a:pt x="118" y="3061"/>
                    <a:pt x="700" y="2403"/>
                    <a:pt x="1329" y="1605"/>
                  </a:cubicBezTo>
                  <a:cubicBezTo>
                    <a:pt x="2006" y="753"/>
                    <a:pt x="2532" y="26"/>
                    <a:pt x="2482" y="1"/>
                  </a:cubicBezTo>
                  <a:cubicBezTo>
                    <a:pt x="2481" y="0"/>
                    <a:pt x="2480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4" name="Google Shape;1054;p8"/>
            <p:cNvSpPr/>
            <p:nvPr/>
          </p:nvSpPr>
          <p:spPr>
            <a:xfrm>
              <a:off x="2169325" y="2971800"/>
              <a:ext cx="57650" cy="50275"/>
            </a:xfrm>
            <a:custGeom>
              <a:avLst/>
              <a:gdLst/>
              <a:ahLst/>
              <a:cxnLst/>
              <a:rect l="l" t="t" r="r" b="b"/>
              <a:pathLst>
                <a:path w="2306" h="2011" extrusionOk="0">
                  <a:moveTo>
                    <a:pt x="31" y="1"/>
                  </a:moveTo>
                  <a:cubicBezTo>
                    <a:pt x="29" y="1"/>
                    <a:pt x="27" y="1"/>
                    <a:pt x="25" y="2"/>
                  </a:cubicBezTo>
                  <a:cubicBezTo>
                    <a:pt x="0" y="52"/>
                    <a:pt x="476" y="528"/>
                    <a:pt x="1078" y="1080"/>
                  </a:cubicBezTo>
                  <a:cubicBezTo>
                    <a:pt x="1671" y="1601"/>
                    <a:pt x="2174" y="2011"/>
                    <a:pt x="2269" y="2011"/>
                  </a:cubicBezTo>
                  <a:cubicBezTo>
                    <a:pt x="2274" y="2011"/>
                    <a:pt x="2278" y="2010"/>
                    <a:pt x="2281" y="2007"/>
                  </a:cubicBezTo>
                  <a:cubicBezTo>
                    <a:pt x="2306" y="1957"/>
                    <a:pt x="1830" y="1481"/>
                    <a:pt x="1228" y="929"/>
                  </a:cubicBezTo>
                  <a:cubicBezTo>
                    <a:pt x="620" y="394"/>
                    <a:pt x="107" y="1"/>
                    <a:pt x="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5" name="Google Shape;1055;p8"/>
            <p:cNvSpPr/>
            <p:nvPr/>
          </p:nvSpPr>
          <p:spPr>
            <a:xfrm>
              <a:off x="2075950" y="3009425"/>
              <a:ext cx="350275" cy="531350"/>
            </a:xfrm>
            <a:custGeom>
              <a:avLst/>
              <a:gdLst/>
              <a:ahLst/>
              <a:cxnLst/>
              <a:rect l="l" t="t" r="r" b="b"/>
              <a:pathLst>
                <a:path w="14011" h="21254" extrusionOk="0">
                  <a:moveTo>
                    <a:pt x="13434" y="1"/>
                  </a:moveTo>
                  <a:cubicBezTo>
                    <a:pt x="11454" y="828"/>
                    <a:pt x="1" y="6367"/>
                    <a:pt x="853" y="21254"/>
                  </a:cubicBezTo>
                  <a:lnTo>
                    <a:pt x="1605" y="21028"/>
                  </a:lnTo>
                  <a:cubicBezTo>
                    <a:pt x="1605" y="21028"/>
                    <a:pt x="1" y="7645"/>
                    <a:pt x="14011" y="1204"/>
                  </a:cubicBezTo>
                  <a:cubicBezTo>
                    <a:pt x="13911" y="753"/>
                    <a:pt x="13710" y="352"/>
                    <a:pt x="134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6" name="Google Shape;1056;p8"/>
            <p:cNvSpPr/>
            <p:nvPr/>
          </p:nvSpPr>
          <p:spPr>
            <a:xfrm>
              <a:off x="2299025" y="3085875"/>
              <a:ext cx="100275" cy="194250"/>
            </a:xfrm>
            <a:custGeom>
              <a:avLst/>
              <a:gdLst/>
              <a:ahLst/>
              <a:cxnLst/>
              <a:rect l="l" t="t" r="r" b="b"/>
              <a:pathLst>
                <a:path w="4011" h="7770" extrusionOk="0">
                  <a:moveTo>
                    <a:pt x="501" y="0"/>
                  </a:moveTo>
                  <a:lnTo>
                    <a:pt x="0" y="702"/>
                  </a:lnTo>
                  <a:cubicBezTo>
                    <a:pt x="0" y="702"/>
                    <a:pt x="3058" y="3133"/>
                    <a:pt x="2807" y="7745"/>
                  </a:cubicBezTo>
                  <a:lnTo>
                    <a:pt x="3434" y="7770"/>
                  </a:lnTo>
                  <a:cubicBezTo>
                    <a:pt x="3434" y="7770"/>
                    <a:pt x="4010" y="2707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7" name="Google Shape;1057;p8"/>
            <p:cNvSpPr/>
            <p:nvPr/>
          </p:nvSpPr>
          <p:spPr>
            <a:xfrm>
              <a:off x="2008275" y="3162225"/>
              <a:ext cx="221225" cy="107875"/>
            </a:xfrm>
            <a:custGeom>
              <a:avLst/>
              <a:gdLst/>
              <a:ahLst/>
              <a:cxnLst/>
              <a:rect l="l" t="t" r="r" b="b"/>
              <a:pathLst>
                <a:path w="8849" h="4315" extrusionOk="0">
                  <a:moveTo>
                    <a:pt x="7930" y="0"/>
                  </a:moveTo>
                  <a:cubicBezTo>
                    <a:pt x="1736" y="0"/>
                    <a:pt x="1" y="4064"/>
                    <a:pt x="1" y="4064"/>
                  </a:cubicBezTo>
                  <a:lnTo>
                    <a:pt x="427" y="4315"/>
                  </a:lnTo>
                  <a:cubicBezTo>
                    <a:pt x="2684" y="1724"/>
                    <a:pt x="5224" y="1250"/>
                    <a:pt x="6779" y="1250"/>
                  </a:cubicBezTo>
                  <a:cubicBezTo>
                    <a:pt x="7677" y="1250"/>
                    <a:pt x="8247" y="1408"/>
                    <a:pt x="8247" y="1408"/>
                  </a:cubicBezTo>
                  <a:lnTo>
                    <a:pt x="8848" y="29"/>
                  </a:lnTo>
                  <a:cubicBezTo>
                    <a:pt x="8532" y="10"/>
                    <a:pt x="8226" y="0"/>
                    <a:pt x="79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8" name="Google Shape;1058;p8"/>
            <p:cNvSpPr/>
            <p:nvPr/>
          </p:nvSpPr>
          <p:spPr>
            <a:xfrm>
              <a:off x="2273950" y="3251850"/>
              <a:ext cx="219325" cy="101325"/>
            </a:xfrm>
            <a:custGeom>
              <a:avLst/>
              <a:gdLst/>
              <a:ahLst/>
              <a:cxnLst/>
              <a:rect l="l" t="t" r="r" b="b"/>
              <a:pathLst>
                <a:path w="8773" h="4053" extrusionOk="0">
                  <a:moveTo>
                    <a:pt x="6408" y="0"/>
                  </a:moveTo>
                  <a:cubicBezTo>
                    <a:pt x="6250" y="0"/>
                    <a:pt x="6094" y="10"/>
                    <a:pt x="5940" y="28"/>
                  </a:cubicBezTo>
                  <a:cubicBezTo>
                    <a:pt x="5314" y="103"/>
                    <a:pt x="4537" y="279"/>
                    <a:pt x="4211" y="855"/>
                  </a:cubicBezTo>
                  <a:cubicBezTo>
                    <a:pt x="3635" y="404"/>
                    <a:pt x="2757" y="153"/>
                    <a:pt x="2056" y="103"/>
                  </a:cubicBezTo>
                  <a:cubicBezTo>
                    <a:pt x="1810" y="84"/>
                    <a:pt x="1572" y="64"/>
                    <a:pt x="1339" y="64"/>
                  </a:cubicBezTo>
                  <a:cubicBezTo>
                    <a:pt x="977" y="64"/>
                    <a:pt x="627" y="111"/>
                    <a:pt x="276" y="279"/>
                  </a:cubicBezTo>
                  <a:cubicBezTo>
                    <a:pt x="151" y="329"/>
                    <a:pt x="1" y="429"/>
                    <a:pt x="26" y="579"/>
                  </a:cubicBezTo>
                  <a:cubicBezTo>
                    <a:pt x="51" y="680"/>
                    <a:pt x="126" y="755"/>
                    <a:pt x="201" y="805"/>
                  </a:cubicBezTo>
                  <a:cubicBezTo>
                    <a:pt x="577" y="1056"/>
                    <a:pt x="953" y="1106"/>
                    <a:pt x="1354" y="1256"/>
                  </a:cubicBezTo>
                  <a:cubicBezTo>
                    <a:pt x="1626" y="1341"/>
                    <a:pt x="1853" y="1392"/>
                    <a:pt x="2103" y="1392"/>
                  </a:cubicBezTo>
                  <a:cubicBezTo>
                    <a:pt x="2222" y="1392"/>
                    <a:pt x="2345" y="1381"/>
                    <a:pt x="2482" y="1356"/>
                  </a:cubicBezTo>
                  <a:lnTo>
                    <a:pt x="2482" y="1356"/>
                  </a:lnTo>
                  <a:cubicBezTo>
                    <a:pt x="2081" y="1707"/>
                    <a:pt x="1655" y="2083"/>
                    <a:pt x="1379" y="2534"/>
                  </a:cubicBezTo>
                  <a:cubicBezTo>
                    <a:pt x="1179" y="2860"/>
                    <a:pt x="853" y="3487"/>
                    <a:pt x="1103" y="3838"/>
                  </a:cubicBezTo>
                  <a:cubicBezTo>
                    <a:pt x="1199" y="3997"/>
                    <a:pt x="1353" y="4053"/>
                    <a:pt x="1522" y="4053"/>
                  </a:cubicBezTo>
                  <a:cubicBezTo>
                    <a:pt x="1751" y="4053"/>
                    <a:pt x="2008" y="3949"/>
                    <a:pt x="2181" y="3863"/>
                  </a:cubicBezTo>
                  <a:cubicBezTo>
                    <a:pt x="2582" y="3662"/>
                    <a:pt x="2958" y="3361"/>
                    <a:pt x="3234" y="2986"/>
                  </a:cubicBezTo>
                  <a:cubicBezTo>
                    <a:pt x="3384" y="2810"/>
                    <a:pt x="3484" y="2635"/>
                    <a:pt x="3610" y="2434"/>
                  </a:cubicBezTo>
                  <a:cubicBezTo>
                    <a:pt x="3659" y="2310"/>
                    <a:pt x="3882" y="1964"/>
                    <a:pt x="3836" y="1811"/>
                  </a:cubicBezTo>
                  <a:lnTo>
                    <a:pt x="3836" y="1811"/>
                  </a:lnTo>
                  <a:cubicBezTo>
                    <a:pt x="4113" y="2687"/>
                    <a:pt x="4814" y="3437"/>
                    <a:pt x="5690" y="3712"/>
                  </a:cubicBezTo>
                  <a:cubicBezTo>
                    <a:pt x="5809" y="3752"/>
                    <a:pt x="5942" y="3785"/>
                    <a:pt x="6070" y="3785"/>
                  </a:cubicBezTo>
                  <a:cubicBezTo>
                    <a:pt x="6185" y="3785"/>
                    <a:pt x="6297" y="3758"/>
                    <a:pt x="6392" y="3687"/>
                  </a:cubicBezTo>
                  <a:cubicBezTo>
                    <a:pt x="6617" y="3487"/>
                    <a:pt x="6567" y="3111"/>
                    <a:pt x="6442" y="2835"/>
                  </a:cubicBezTo>
                  <a:cubicBezTo>
                    <a:pt x="6172" y="2221"/>
                    <a:pt x="5613" y="1728"/>
                    <a:pt x="4977" y="1543"/>
                  </a:cubicBezTo>
                  <a:lnTo>
                    <a:pt x="4977" y="1543"/>
                  </a:lnTo>
                  <a:cubicBezTo>
                    <a:pt x="5296" y="1630"/>
                    <a:pt x="5625" y="1676"/>
                    <a:pt x="5952" y="1676"/>
                  </a:cubicBezTo>
                  <a:cubicBezTo>
                    <a:pt x="6333" y="1676"/>
                    <a:pt x="6711" y="1614"/>
                    <a:pt x="7068" y="1482"/>
                  </a:cubicBezTo>
                  <a:cubicBezTo>
                    <a:pt x="7519" y="1331"/>
                    <a:pt x="8773" y="680"/>
                    <a:pt x="7845" y="279"/>
                  </a:cubicBezTo>
                  <a:cubicBezTo>
                    <a:pt x="7391" y="89"/>
                    <a:pt x="6894" y="0"/>
                    <a:pt x="64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9" name="Google Shape;1059;p8"/>
            <p:cNvSpPr/>
            <p:nvPr/>
          </p:nvSpPr>
          <p:spPr>
            <a:xfrm>
              <a:off x="1925575" y="3203975"/>
              <a:ext cx="173475" cy="139450"/>
            </a:xfrm>
            <a:custGeom>
              <a:avLst/>
              <a:gdLst/>
              <a:ahLst/>
              <a:cxnLst/>
              <a:rect l="l" t="t" r="r" b="b"/>
              <a:pathLst>
                <a:path w="6939" h="5578" extrusionOk="0">
                  <a:moveTo>
                    <a:pt x="1133" y="0"/>
                  </a:moveTo>
                  <a:cubicBezTo>
                    <a:pt x="1043" y="0"/>
                    <a:pt x="955" y="27"/>
                    <a:pt x="903" y="114"/>
                  </a:cubicBezTo>
                  <a:cubicBezTo>
                    <a:pt x="878" y="189"/>
                    <a:pt x="903" y="264"/>
                    <a:pt x="928" y="364"/>
                  </a:cubicBezTo>
                  <a:cubicBezTo>
                    <a:pt x="1053" y="715"/>
                    <a:pt x="1304" y="941"/>
                    <a:pt x="1529" y="1266"/>
                  </a:cubicBezTo>
                  <a:cubicBezTo>
                    <a:pt x="1730" y="1567"/>
                    <a:pt x="1930" y="1743"/>
                    <a:pt x="2281" y="1893"/>
                  </a:cubicBezTo>
                  <a:cubicBezTo>
                    <a:pt x="1805" y="1943"/>
                    <a:pt x="1329" y="2018"/>
                    <a:pt x="878" y="2194"/>
                  </a:cubicBezTo>
                  <a:cubicBezTo>
                    <a:pt x="577" y="2319"/>
                    <a:pt x="26" y="2620"/>
                    <a:pt x="1" y="2996"/>
                  </a:cubicBezTo>
                  <a:cubicBezTo>
                    <a:pt x="1" y="3372"/>
                    <a:pt x="477" y="3522"/>
                    <a:pt x="778" y="3572"/>
                  </a:cubicBezTo>
                  <a:cubicBezTo>
                    <a:pt x="885" y="3586"/>
                    <a:pt x="993" y="3592"/>
                    <a:pt x="1100" y="3592"/>
                  </a:cubicBezTo>
                  <a:cubicBezTo>
                    <a:pt x="1394" y="3592"/>
                    <a:pt x="1687" y="3545"/>
                    <a:pt x="1981" y="3472"/>
                  </a:cubicBezTo>
                  <a:cubicBezTo>
                    <a:pt x="2156" y="3422"/>
                    <a:pt x="2357" y="3347"/>
                    <a:pt x="2532" y="3246"/>
                  </a:cubicBezTo>
                  <a:cubicBezTo>
                    <a:pt x="2630" y="3198"/>
                    <a:pt x="2965" y="3054"/>
                    <a:pt x="3005" y="2954"/>
                  </a:cubicBezTo>
                  <a:lnTo>
                    <a:pt x="3005" y="2954"/>
                  </a:lnTo>
                  <a:cubicBezTo>
                    <a:pt x="2758" y="3704"/>
                    <a:pt x="2885" y="4602"/>
                    <a:pt x="3384" y="5251"/>
                  </a:cubicBezTo>
                  <a:cubicBezTo>
                    <a:pt x="3509" y="5402"/>
                    <a:pt x="3685" y="5577"/>
                    <a:pt x="3885" y="5577"/>
                  </a:cubicBezTo>
                  <a:cubicBezTo>
                    <a:pt x="4161" y="5552"/>
                    <a:pt x="4311" y="5251"/>
                    <a:pt x="4362" y="4976"/>
                  </a:cubicBezTo>
                  <a:cubicBezTo>
                    <a:pt x="4487" y="4399"/>
                    <a:pt x="4311" y="3748"/>
                    <a:pt x="3936" y="3296"/>
                  </a:cubicBezTo>
                  <a:lnTo>
                    <a:pt x="3936" y="3296"/>
                  </a:lnTo>
                  <a:cubicBezTo>
                    <a:pt x="4337" y="3773"/>
                    <a:pt x="4888" y="4174"/>
                    <a:pt x="5514" y="4349"/>
                  </a:cubicBezTo>
                  <a:cubicBezTo>
                    <a:pt x="5665" y="4389"/>
                    <a:pt x="5952" y="4441"/>
                    <a:pt x="6213" y="4441"/>
                  </a:cubicBezTo>
                  <a:cubicBezTo>
                    <a:pt x="6604" y="4441"/>
                    <a:pt x="6938" y="4324"/>
                    <a:pt x="6667" y="3873"/>
                  </a:cubicBezTo>
                  <a:cubicBezTo>
                    <a:pt x="6367" y="3397"/>
                    <a:pt x="5915" y="2996"/>
                    <a:pt x="5414" y="2720"/>
                  </a:cubicBezTo>
                  <a:cubicBezTo>
                    <a:pt x="5062" y="2535"/>
                    <a:pt x="4614" y="2336"/>
                    <a:pt x="4192" y="2336"/>
                  </a:cubicBezTo>
                  <a:cubicBezTo>
                    <a:pt x="4043" y="2336"/>
                    <a:pt x="3897" y="2360"/>
                    <a:pt x="3760" y="2419"/>
                  </a:cubicBezTo>
                  <a:cubicBezTo>
                    <a:pt x="3585" y="1818"/>
                    <a:pt x="3083" y="1191"/>
                    <a:pt x="2607" y="790"/>
                  </a:cubicBezTo>
                  <a:cubicBezTo>
                    <a:pt x="2181" y="439"/>
                    <a:pt x="1805" y="114"/>
                    <a:pt x="1254" y="13"/>
                  </a:cubicBezTo>
                  <a:cubicBezTo>
                    <a:pt x="1215" y="6"/>
                    <a:pt x="1174" y="0"/>
                    <a:pt x="1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0" name="Google Shape;1060;p8"/>
            <p:cNvSpPr/>
            <p:nvPr/>
          </p:nvSpPr>
          <p:spPr>
            <a:xfrm>
              <a:off x="2002650" y="3507625"/>
              <a:ext cx="217450" cy="99575"/>
            </a:xfrm>
            <a:custGeom>
              <a:avLst/>
              <a:gdLst/>
              <a:ahLst/>
              <a:cxnLst/>
              <a:rect l="l" t="t" r="r" b="b"/>
              <a:pathLst>
                <a:path w="8698" h="3983" extrusionOk="0">
                  <a:moveTo>
                    <a:pt x="1191" y="1"/>
                  </a:moveTo>
                  <a:cubicBezTo>
                    <a:pt x="882" y="1"/>
                    <a:pt x="576" y="43"/>
                    <a:pt x="276" y="173"/>
                  </a:cubicBezTo>
                  <a:cubicBezTo>
                    <a:pt x="151" y="223"/>
                    <a:pt x="0" y="323"/>
                    <a:pt x="25" y="474"/>
                  </a:cubicBezTo>
                  <a:cubicBezTo>
                    <a:pt x="25" y="574"/>
                    <a:pt x="101" y="649"/>
                    <a:pt x="201" y="699"/>
                  </a:cubicBezTo>
                  <a:cubicBezTo>
                    <a:pt x="552" y="950"/>
                    <a:pt x="928" y="1025"/>
                    <a:pt x="1329" y="1176"/>
                  </a:cubicBezTo>
                  <a:cubicBezTo>
                    <a:pt x="1604" y="1286"/>
                    <a:pt x="1839" y="1355"/>
                    <a:pt x="2112" y="1355"/>
                  </a:cubicBezTo>
                  <a:cubicBezTo>
                    <a:pt x="2212" y="1355"/>
                    <a:pt x="2317" y="1346"/>
                    <a:pt x="2431" y="1326"/>
                  </a:cubicBezTo>
                  <a:lnTo>
                    <a:pt x="2431" y="1326"/>
                  </a:lnTo>
                  <a:cubicBezTo>
                    <a:pt x="2005" y="1652"/>
                    <a:pt x="1604" y="2028"/>
                    <a:pt x="1304" y="2479"/>
                  </a:cubicBezTo>
                  <a:cubicBezTo>
                    <a:pt x="1103" y="2780"/>
                    <a:pt x="752" y="3381"/>
                    <a:pt x="978" y="3757"/>
                  </a:cubicBezTo>
                  <a:cubicBezTo>
                    <a:pt x="1067" y="3924"/>
                    <a:pt x="1225" y="3982"/>
                    <a:pt x="1402" y="3982"/>
                  </a:cubicBezTo>
                  <a:cubicBezTo>
                    <a:pt x="1623" y="3982"/>
                    <a:pt x="1874" y="3891"/>
                    <a:pt x="2056" y="3807"/>
                  </a:cubicBezTo>
                  <a:cubicBezTo>
                    <a:pt x="2457" y="3632"/>
                    <a:pt x="2832" y="3331"/>
                    <a:pt x="3108" y="2980"/>
                  </a:cubicBezTo>
                  <a:cubicBezTo>
                    <a:pt x="3259" y="2805"/>
                    <a:pt x="3384" y="2629"/>
                    <a:pt x="3509" y="2454"/>
                  </a:cubicBezTo>
                  <a:cubicBezTo>
                    <a:pt x="3558" y="2333"/>
                    <a:pt x="3793" y="2002"/>
                    <a:pt x="3764" y="1844"/>
                  </a:cubicBezTo>
                  <a:lnTo>
                    <a:pt x="3764" y="1844"/>
                  </a:lnTo>
                  <a:cubicBezTo>
                    <a:pt x="3994" y="2739"/>
                    <a:pt x="4692" y="3483"/>
                    <a:pt x="5539" y="3782"/>
                  </a:cubicBezTo>
                  <a:cubicBezTo>
                    <a:pt x="5663" y="3837"/>
                    <a:pt x="5802" y="3877"/>
                    <a:pt x="5931" y="3877"/>
                  </a:cubicBezTo>
                  <a:cubicBezTo>
                    <a:pt x="6037" y="3877"/>
                    <a:pt x="6137" y="3850"/>
                    <a:pt x="6216" y="3782"/>
                  </a:cubicBezTo>
                  <a:cubicBezTo>
                    <a:pt x="6467" y="3607"/>
                    <a:pt x="6442" y="3206"/>
                    <a:pt x="6316" y="2930"/>
                  </a:cubicBezTo>
                  <a:cubicBezTo>
                    <a:pt x="6066" y="2303"/>
                    <a:pt x="5514" y="1802"/>
                    <a:pt x="4863" y="1602"/>
                  </a:cubicBezTo>
                  <a:lnTo>
                    <a:pt x="4863" y="1602"/>
                  </a:lnTo>
                  <a:cubicBezTo>
                    <a:pt x="5230" y="1711"/>
                    <a:pt x="5620" y="1775"/>
                    <a:pt x="6013" y="1775"/>
                  </a:cubicBezTo>
                  <a:cubicBezTo>
                    <a:pt x="6342" y="1775"/>
                    <a:pt x="6673" y="1730"/>
                    <a:pt x="6993" y="1627"/>
                  </a:cubicBezTo>
                  <a:cubicBezTo>
                    <a:pt x="7444" y="1476"/>
                    <a:pt x="8697" y="875"/>
                    <a:pt x="7795" y="449"/>
                  </a:cubicBezTo>
                  <a:cubicBezTo>
                    <a:pt x="7342" y="232"/>
                    <a:pt x="6827" y="124"/>
                    <a:pt x="6323" y="124"/>
                  </a:cubicBezTo>
                  <a:cubicBezTo>
                    <a:pt x="6186" y="124"/>
                    <a:pt x="6049" y="132"/>
                    <a:pt x="5915" y="148"/>
                  </a:cubicBezTo>
                  <a:cubicBezTo>
                    <a:pt x="5289" y="198"/>
                    <a:pt x="4512" y="349"/>
                    <a:pt x="4161" y="900"/>
                  </a:cubicBezTo>
                  <a:cubicBezTo>
                    <a:pt x="3609" y="424"/>
                    <a:pt x="2757" y="148"/>
                    <a:pt x="2056" y="73"/>
                  </a:cubicBezTo>
                  <a:cubicBezTo>
                    <a:pt x="1767" y="37"/>
                    <a:pt x="1478" y="1"/>
                    <a:pt x="1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61" name="Google Shape;1061;p8"/>
          <p:cNvGrpSpPr/>
          <p:nvPr/>
        </p:nvGrpSpPr>
        <p:grpSpPr>
          <a:xfrm rot="-4910243" flipH="1">
            <a:off x="432429" y="4457035"/>
            <a:ext cx="1467492" cy="1561951"/>
            <a:chOff x="7492255" y="186447"/>
            <a:chExt cx="1523093" cy="1621131"/>
          </a:xfrm>
        </p:grpSpPr>
        <p:sp>
          <p:nvSpPr>
            <p:cNvPr id="1062" name="Google Shape;1062;p8"/>
            <p:cNvSpPr/>
            <p:nvPr/>
          </p:nvSpPr>
          <p:spPr>
            <a:xfrm rot="-1222685">
              <a:off x="7683981" y="343998"/>
              <a:ext cx="1139640" cy="1306031"/>
            </a:xfrm>
            <a:custGeom>
              <a:avLst/>
              <a:gdLst/>
              <a:ahLst/>
              <a:cxnLst/>
              <a:rect l="l" t="t" r="r" b="b"/>
              <a:pathLst>
                <a:path w="27246" h="31224" extrusionOk="0">
                  <a:moveTo>
                    <a:pt x="11482" y="0"/>
                  </a:moveTo>
                  <a:cubicBezTo>
                    <a:pt x="11045" y="0"/>
                    <a:pt x="10599" y="18"/>
                    <a:pt x="10171" y="63"/>
                  </a:cubicBezTo>
                  <a:cubicBezTo>
                    <a:pt x="9047" y="170"/>
                    <a:pt x="7985" y="428"/>
                    <a:pt x="6754" y="794"/>
                  </a:cubicBezTo>
                  <a:cubicBezTo>
                    <a:pt x="5791" y="1080"/>
                    <a:pt x="4658" y="1829"/>
                    <a:pt x="3828" y="2507"/>
                  </a:cubicBezTo>
                  <a:lnTo>
                    <a:pt x="964" y="2168"/>
                  </a:lnTo>
                  <a:cubicBezTo>
                    <a:pt x="938" y="2159"/>
                    <a:pt x="902" y="2159"/>
                    <a:pt x="866" y="2159"/>
                  </a:cubicBezTo>
                  <a:cubicBezTo>
                    <a:pt x="634" y="2159"/>
                    <a:pt x="411" y="2257"/>
                    <a:pt x="251" y="2436"/>
                  </a:cubicBezTo>
                  <a:cubicBezTo>
                    <a:pt x="72" y="2632"/>
                    <a:pt x="1" y="2909"/>
                    <a:pt x="63" y="3176"/>
                  </a:cubicBezTo>
                  <a:lnTo>
                    <a:pt x="777" y="6263"/>
                  </a:lnTo>
                  <a:cubicBezTo>
                    <a:pt x="831" y="6486"/>
                    <a:pt x="973" y="6673"/>
                    <a:pt x="1170" y="6789"/>
                  </a:cubicBezTo>
                  <a:cubicBezTo>
                    <a:pt x="1294" y="6861"/>
                    <a:pt x="1446" y="6905"/>
                    <a:pt x="1589" y="6905"/>
                  </a:cubicBezTo>
                  <a:cubicBezTo>
                    <a:pt x="1669" y="6905"/>
                    <a:pt x="1749" y="6887"/>
                    <a:pt x="1821" y="6869"/>
                  </a:cubicBezTo>
                  <a:lnTo>
                    <a:pt x="4283" y="6138"/>
                  </a:lnTo>
                  <a:cubicBezTo>
                    <a:pt x="4328" y="6147"/>
                    <a:pt x="4408" y="6156"/>
                    <a:pt x="4408" y="6156"/>
                  </a:cubicBezTo>
                  <a:cubicBezTo>
                    <a:pt x="5273" y="6281"/>
                    <a:pt x="6076" y="6441"/>
                    <a:pt x="6808" y="6637"/>
                  </a:cubicBezTo>
                  <a:cubicBezTo>
                    <a:pt x="7530" y="6825"/>
                    <a:pt x="8217" y="7057"/>
                    <a:pt x="8833" y="7324"/>
                  </a:cubicBezTo>
                  <a:cubicBezTo>
                    <a:pt x="9413" y="7574"/>
                    <a:pt x="9957" y="7860"/>
                    <a:pt x="10501" y="8208"/>
                  </a:cubicBezTo>
                  <a:cubicBezTo>
                    <a:pt x="11063" y="8564"/>
                    <a:pt x="11500" y="8895"/>
                    <a:pt x="11875" y="9242"/>
                  </a:cubicBezTo>
                  <a:cubicBezTo>
                    <a:pt x="11884" y="9251"/>
                    <a:pt x="11893" y="9260"/>
                    <a:pt x="11902" y="9260"/>
                  </a:cubicBezTo>
                  <a:lnTo>
                    <a:pt x="12053" y="9385"/>
                  </a:lnTo>
                  <a:lnTo>
                    <a:pt x="12187" y="9519"/>
                  </a:lnTo>
                  <a:cubicBezTo>
                    <a:pt x="12258" y="9590"/>
                    <a:pt x="12321" y="9653"/>
                    <a:pt x="12383" y="9706"/>
                  </a:cubicBezTo>
                  <a:cubicBezTo>
                    <a:pt x="12428" y="9751"/>
                    <a:pt x="12464" y="9787"/>
                    <a:pt x="12499" y="9813"/>
                  </a:cubicBezTo>
                  <a:cubicBezTo>
                    <a:pt x="12589" y="9912"/>
                    <a:pt x="12678" y="10010"/>
                    <a:pt x="12758" y="10099"/>
                  </a:cubicBezTo>
                  <a:cubicBezTo>
                    <a:pt x="12874" y="10215"/>
                    <a:pt x="12990" y="10331"/>
                    <a:pt x="13079" y="10447"/>
                  </a:cubicBezTo>
                  <a:cubicBezTo>
                    <a:pt x="13088" y="10456"/>
                    <a:pt x="13097" y="10465"/>
                    <a:pt x="13106" y="10474"/>
                  </a:cubicBezTo>
                  <a:lnTo>
                    <a:pt x="13258" y="10643"/>
                  </a:lnTo>
                  <a:cubicBezTo>
                    <a:pt x="13284" y="10670"/>
                    <a:pt x="13311" y="10705"/>
                    <a:pt x="13338" y="10732"/>
                  </a:cubicBezTo>
                  <a:cubicBezTo>
                    <a:pt x="13347" y="10741"/>
                    <a:pt x="13356" y="10750"/>
                    <a:pt x="13356" y="10759"/>
                  </a:cubicBezTo>
                  <a:lnTo>
                    <a:pt x="13374" y="10777"/>
                  </a:lnTo>
                  <a:cubicBezTo>
                    <a:pt x="13463" y="10893"/>
                    <a:pt x="13561" y="11018"/>
                    <a:pt x="13686" y="11169"/>
                  </a:cubicBezTo>
                  <a:lnTo>
                    <a:pt x="13820" y="11330"/>
                  </a:lnTo>
                  <a:lnTo>
                    <a:pt x="13936" y="11499"/>
                  </a:lnTo>
                  <a:cubicBezTo>
                    <a:pt x="14016" y="11615"/>
                    <a:pt x="14096" y="11722"/>
                    <a:pt x="14176" y="11821"/>
                  </a:cubicBezTo>
                  <a:lnTo>
                    <a:pt x="14230" y="11892"/>
                  </a:lnTo>
                  <a:lnTo>
                    <a:pt x="14756" y="12668"/>
                  </a:lnTo>
                  <a:lnTo>
                    <a:pt x="15015" y="13087"/>
                  </a:lnTo>
                  <a:cubicBezTo>
                    <a:pt x="15015" y="13087"/>
                    <a:pt x="15167" y="13319"/>
                    <a:pt x="15167" y="13328"/>
                  </a:cubicBezTo>
                  <a:cubicBezTo>
                    <a:pt x="15202" y="13373"/>
                    <a:pt x="15229" y="13426"/>
                    <a:pt x="15256" y="13471"/>
                  </a:cubicBezTo>
                  <a:cubicBezTo>
                    <a:pt x="15256" y="13480"/>
                    <a:pt x="15265" y="13489"/>
                    <a:pt x="15274" y="13498"/>
                  </a:cubicBezTo>
                  <a:cubicBezTo>
                    <a:pt x="15961" y="14649"/>
                    <a:pt x="16496" y="15746"/>
                    <a:pt x="16906" y="16852"/>
                  </a:cubicBezTo>
                  <a:cubicBezTo>
                    <a:pt x="16906" y="16861"/>
                    <a:pt x="16915" y="16870"/>
                    <a:pt x="16915" y="16879"/>
                  </a:cubicBezTo>
                  <a:lnTo>
                    <a:pt x="16951" y="16959"/>
                  </a:lnTo>
                  <a:lnTo>
                    <a:pt x="16978" y="17039"/>
                  </a:lnTo>
                  <a:lnTo>
                    <a:pt x="17049" y="17262"/>
                  </a:lnTo>
                  <a:cubicBezTo>
                    <a:pt x="17049" y="17262"/>
                    <a:pt x="17049" y="17271"/>
                    <a:pt x="17049" y="17280"/>
                  </a:cubicBezTo>
                  <a:lnTo>
                    <a:pt x="17129" y="17494"/>
                  </a:lnTo>
                  <a:cubicBezTo>
                    <a:pt x="17138" y="17512"/>
                    <a:pt x="17156" y="17566"/>
                    <a:pt x="17156" y="17566"/>
                  </a:cubicBezTo>
                  <a:lnTo>
                    <a:pt x="17174" y="17655"/>
                  </a:lnTo>
                  <a:cubicBezTo>
                    <a:pt x="17219" y="17807"/>
                    <a:pt x="17263" y="17967"/>
                    <a:pt x="17317" y="18137"/>
                  </a:cubicBezTo>
                  <a:cubicBezTo>
                    <a:pt x="17335" y="18199"/>
                    <a:pt x="17343" y="18262"/>
                    <a:pt x="17361" y="18342"/>
                  </a:cubicBezTo>
                  <a:cubicBezTo>
                    <a:pt x="17379" y="18404"/>
                    <a:pt x="17388" y="18467"/>
                    <a:pt x="17406" y="18538"/>
                  </a:cubicBezTo>
                  <a:cubicBezTo>
                    <a:pt x="17558" y="19163"/>
                    <a:pt x="17647" y="19734"/>
                    <a:pt x="17682" y="20296"/>
                  </a:cubicBezTo>
                  <a:cubicBezTo>
                    <a:pt x="17736" y="20929"/>
                    <a:pt x="17736" y="21580"/>
                    <a:pt x="17691" y="22240"/>
                  </a:cubicBezTo>
                  <a:cubicBezTo>
                    <a:pt x="17656" y="22909"/>
                    <a:pt x="17549" y="23632"/>
                    <a:pt x="17397" y="24390"/>
                  </a:cubicBezTo>
                  <a:cubicBezTo>
                    <a:pt x="17245" y="25131"/>
                    <a:pt x="17040" y="25934"/>
                    <a:pt x="16773" y="26763"/>
                  </a:cubicBezTo>
                  <a:cubicBezTo>
                    <a:pt x="16773" y="26772"/>
                    <a:pt x="16773" y="26772"/>
                    <a:pt x="16773" y="26772"/>
                  </a:cubicBezTo>
                  <a:cubicBezTo>
                    <a:pt x="16737" y="26870"/>
                    <a:pt x="16710" y="26968"/>
                    <a:pt x="16674" y="27075"/>
                  </a:cubicBezTo>
                  <a:lnTo>
                    <a:pt x="14765" y="28556"/>
                  </a:lnTo>
                  <a:cubicBezTo>
                    <a:pt x="14542" y="28717"/>
                    <a:pt x="14426" y="28985"/>
                    <a:pt x="14444" y="29252"/>
                  </a:cubicBezTo>
                  <a:cubicBezTo>
                    <a:pt x="14453" y="29520"/>
                    <a:pt x="14605" y="29770"/>
                    <a:pt x="14828" y="29912"/>
                  </a:cubicBezTo>
                  <a:lnTo>
                    <a:pt x="16755" y="31099"/>
                  </a:lnTo>
                  <a:cubicBezTo>
                    <a:pt x="16888" y="31179"/>
                    <a:pt x="17040" y="31224"/>
                    <a:pt x="17183" y="31224"/>
                  </a:cubicBezTo>
                  <a:cubicBezTo>
                    <a:pt x="17406" y="31224"/>
                    <a:pt x="17611" y="31143"/>
                    <a:pt x="17772" y="30983"/>
                  </a:cubicBezTo>
                  <a:lnTo>
                    <a:pt x="19208" y="29538"/>
                  </a:lnTo>
                  <a:cubicBezTo>
                    <a:pt x="19449" y="29404"/>
                    <a:pt x="19681" y="29270"/>
                    <a:pt x="19913" y="29136"/>
                  </a:cubicBezTo>
                  <a:cubicBezTo>
                    <a:pt x="20876" y="28539"/>
                    <a:pt x="21777" y="27825"/>
                    <a:pt x="22580" y="27031"/>
                  </a:cubicBezTo>
                  <a:cubicBezTo>
                    <a:pt x="24266" y="25372"/>
                    <a:pt x="25551" y="23320"/>
                    <a:pt x="26291" y="21090"/>
                  </a:cubicBezTo>
                  <a:cubicBezTo>
                    <a:pt x="27041" y="18895"/>
                    <a:pt x="27246" y="16468"/>
                    <a:pt x="26889" y="14087"/>
                  </a:cubicBezTo>
                  <a:cubicBezTo>
                    <a:pt x="26559" y="11937"/>
                    <a:pt x="25810" y="9858"/>
                    <a:pt x="24650" y="7913"/>
                  </a:cubicBezTo>
                  <a:cubicBezTo>
                    <a:pt x="24436" y="7547"/>
                    <a:pt x="24195" y="7200"/>
                    <a:pt x="23972" y="6861"/>
                  </a:cubicBezTo>
                  <a:cubicBezTo>
                    <a:pt x="23909" y="6771"/>
                    <a:pt x="23856" y="6682"/>
                    <a:pt x="23793" y="6602"/>
                  </a:cubicBezTo>
                  <a:cubicBezTo>
                    <a:pt x="23784" y="6584"/>
                    <a:pt x="23776" y="6575"/>
                    <a:pt x="23767" y="6557"/>
                  </a:cubicBezTo>
                  <a:cubicBezTo>
                    <a:pt x="23401" y="6067"/>
                    <a:pt x="23080" y="5665"/>
                    <a:pt x="22776" y="5299"/>
                  </a:cubicBezTo>
                  <a:cubicBezTo>
                    <a:pt x="22767" y="5299"/>
                    <a:pt x="22767" y="5290"/>
                    <a:pt x="22759" y="5282"/>
                  </a:cubicBezTo>
                  <a:lnTo>
                    <a:pt x="22643" y="5157"/>
                  </a:lnTo>
                  <a:cubicBezTo>
                    <a:pt x="22500" y="5005"/>
                    <a:pt x="22357" y="4844"/>
                    <a:pt x="22205" y="4684"/>
                  </a:cubicBezTo>
                  <a:lnTo>
                    <a:pt x="21938" y="4398"/>
                  </a:lnTo>
                  <a:cubicBezTo>
                    <a:pt x="21929" y="4398"/>
                    <a:pt x="21929" y="4389"/>
                    <a:pt x="21920" y="4389"/>
                  </a:cubicBezTo>
                  <a:cubicBezTo>
                    <a:pt x="21840" y="4309"/>
                    <a:pt x="21768" y="4238"/>
                    <a:pt x="21688" y="4166"/>
                  </a:cubicBezTo>
                  <a:cubicBezTo>
                    <a:pt x="21661" y="4140"/>
                    <a:pt x="21634" y="4113"/>
                    <a:pt x="21608" y="4086"/>
                  </a:cubicBezTo>
                  <a:cubicBezTo>
                    <a:pt x="21376" y="3872"/>
                    <a:pt x="21180" y="3702"/>
                    <a:pt x="20992" y="3533"/>
                  </a:cubicBezTo>
                  <a:cubicBezTo>
                    <a:pt x="20823" y="3390"/>
                    <a:pt x="20653" y="3256"/>
                    <a:pt x="20484" y="3132"/>
                  </a:cubicBezTo>
                  <a:cubicBezTo>
                    <a:pt x="20430" y="3087"/>
                    <a:pt x="20377" y="3042"/>
                    <a:pt x="20323" y="2998"/>
                  </a:cubicBezTo>
                  <a:cubicBezTo>
                    <a:pt x="19913" y="2668"/>
                    <a:pt x="19467" y="2391"/>
                    <a:pt x="19038" y="2123"/>
                  </a:cubicBezTo>
                  <a:lnTo>
                    <a:pt x="18878" y="2025"/>
                  </a:lnTo>
                  <a:cubicBezTo>
                    <a:pt x="18780" y="1963"/>
                    <a:pt x="18673" y="1909"/>
                    <a:pt x="18583" y="1856"/>
                  </a:cubicBezTo>
                  <a:cubicBezTo>
                    <a:pt x="18548" y="1838"/>
                    <a:pt x="18512" y="1820"/>
                    <a:pt x="18476" y="1802"/>
                  </a:cubicBezTo>
                  <a:cubicBezTo>
                    <a:pt x="18476" y="1802"/>
                    <a:pt x="18468" y="1793"/>
                    <a:pt x="18468" y="1793"/>
                  </a:cubicBezTo>
                  <a:cubicBezTo>
                    <a:pt x="18343" y="1722"/>
                    <a:pt x="18209" y="1660"/>
                    <a:pt x="18075" y="1588"/>
                  </a:cubicBezTo>
                  <a:lnTo>
                    <a:pt x="17700" y="1401"/>
                  </a:lnTo>
                  <a:cubicBezTo>
                    <a:pt x="17682" y="1392"/>
                    <a:pt x="17674" y="1383"/>
                    <a:pt x="17656" y="1374"/>
                  </a:cubicBezTo>
                  <a:lnTo>
                    <a:pt x="17236" y="1196"/>
                  </a:lnTo>
                  <a:cubicBezTo>
                    <a:pt x="17112" y="1142"/>
                    <a:pt x="16987" y="1080"/>
                    <a:pt x="16853" y="1026"/>
                  </a:cubicBezTo>
                  <a:cubicBezTo>
                    <a:pt x="16817" y="1017"/>
                    <a:pt x="16790" y="1008"/>
                    <a:pt x="16764" y="991"/>
                  </a:cubicBezTo>
                  <a:cubicBezTo>
                    <a:pt x="16657" y="955"/>
                    <a:pt x="16541" y="901"/>
                    <a:pt x="16407" y="857"/>
                  </a:cubicBezTo>
                  <a:lnTo>
                    <a:pt x="16255" y="812"/>
                  </a:lnTo>
                  <a:cubicBezTo>
                    <a:pt x="16041" y="732"/>
                    <a:pt x="15809" y="660"/>
                    <a:pt x="15577" y="589"/>
                  </a:cubicBezTo>
                  <a:cubicBezTo>
                    <a:pt x="15577" y="589"/>
                    <a:pt x="15568" y="580"/>
                    <a:pt x="15568" y="580"/>
                  </a:cubicBezTo>
                  <a:cubicBezTo>
                    <a:pt x="15354" y="518"/>
                    <a:pt x="15140" y="464"/>
                    <a:pt x="14935" y="420"/>
                  </a:cubicBezTo>
                  <a:cubicBezTo>
                    <a:pt x="14863" y="402"/>
                    <a:pt x="14783" y="384"/>
                    <a:pt x="14712" y="366"/>
                  </a:cubicBezTo>
                  <a:cubicBezTo>
                    <a:pt x="14435" y="295"/>
                    <a:pt x="14176" y="250"/>
                    <a:pt x="13918" y="205"/>
                  </a:cubicBezTo>
                  <a:lnTo>
                    <a:pt x="13793" y="188"/>
                  </a:lnTo>
                  <a:cubicBezTo>
                    <a:pt x="13026" y="63"/>
                    <a:pt x="12250" y="0"/>
                    <a:pt x="11482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3" name="Google Shape;1063;p8"/>
            <p:cNvSpPr/>
            <p:nvPr/>
          </p:nvSpPr>
          <p:spPr>
            <a:xfrm rot="-1222685">
              <a:off x="7720162" y="378438"/>
              <a:ext cx="1067612" cy="1236848"/>
            </a:xfrm>
            <a:custGeom>
              <a:avLst/>
              <a:gdLst/>
              <a:ahLst/>
              <a:cxnLst/>
              <a:rect l="l" t="t" r="r" b="b"/>
              <a:pathLst>
                <a:path w="25524" h="29570" extrusionOk="0">
                  <a:moveTo>
                    <a:pt x="10607" y="1"/>
                  </a:moveTo>
                  <a:cubicBezTo>
                    <a:pt x="10196" y="1"/>
                    <a:pt x="9785" y="20"/>
                    <a:pt x="9376" y="58"/>
                  </a:cubicBezTo>
                  <a:cubicBezTo>
                    <a:pt x="8252" y="166"/>
                    <a:pt x="7173" y="451"/>
                    <a:pt x="6120" y="763"/>
                  </a:cubicBezTo>
                  <a:cubicBezTo>
                    <a:pt x="5273" y="1013"/>
                    <a:pt x="4113" y="1771"/>
                    <a:pt x="3221" y="2547"/>
                  </a:cubicBezTo>
                  <a:lnTo>
                    <a:pt x="0" y="2164"/>
                  </a:lnTo>
                  <a:lnTo>
                    <a:pt x="473" y="4180"/>
                  </a:lnTo>
                  <a:cubicBezTo>
                    <a:pt x="509" y="4171"/>
                    <a:pt x="544" y="4153"/>
                    <a:pt x="580" y="4144"/>
                  </a:cubicBezTo>
                  <a:cubicBezTo>
                    <a:pt x="1633" y="3832"/>
                    <a:pt x="2712" y="3547"/>
                    <a:pt x="3836" y="3440"/>
                  </a:cubicBezTo>
                  <a:cubicBezTo>
                    <a:pt x="4242" y="3404"/>
                    <a:pt x="4650" y="3386"/>
                    <a:pt x="5059" y="3386"/>
                  </a:cubicBezTo>
                  <a:cubicBezTo>
                    <a:pt x="5791" y="3386"/>
                    <a:pt x="6526" y="3444"/>
                    <a:pt x="7253" y="3564"/>
                  </a:cubicBezTo>
                  <a:cubicBezTo>
                    <a:pt x="7530" y="3609"/>
                    <a:pt x="7824" y="3645"/>
                    <a:pt x="8092" y="3725"/>
                  </a:cubicBezTo>
                  <a:cubicBezTo>
                    <a:pt x="8368" y="3787"/>
                    <a:pt x="8654" y="3850"/>
                    <a:pt x="8930" y="3930"/>
                  </a:cubicBezTo>
                  <a:cubicBezTo>
                    <a:pt x="9198" y="4019"/>
                    <a:pt x="9466" y="4109"/>
                    <a:pt x="9742" y="4207"/>
                  </a:cubicBezTo>
                  <a:cubicBezTo>
                    <a:pt x="9876" y="4242"/>
                    <a:pt x="10001" y="4305"/>
                    <a:pt x="10135" y="4358"/>
                  </a:cubicBezTo>
                  <a:cubicBezTo>
                    <a:pt x="10268" y="4412"/>
                    <a:pt x="10393" y="4465"/>
                    <a:pt x="10527" y="4519"/>
                  </a:cubicBezTo>
                  <a:lnTo>
                    <a:pt x="10920" y="4688"/>
                  </a:lnTo>
                  <a:lnTo>
                    <a:pt x="11294" y="4885"/>
                  </a:lnTo>
                  <a:cubicBezTo>
                    <a:pt x="11419" y="4947"/>
                    <a:pt x="11544" y="5010"/>
                    <a:pt x="11660" y="5081"/>
                  </a:cubicBezTo>
                  <a:cubicBezTo>
                    <a:pt x="11785" y="5143"/>
                    <a:pt x="11910" y="5206"/>
                    <a:pt x="12026" y="5286"/>
                  </a:cubicBezTo>
                  <a:cubicBezTo>
                    <a:pt x="12499" y="5581"/>
                    <a:pt x="12980" y="5866"/>
                    <a:pt x="13400" y="6205"/>
                  </a:cubicBezTo>
                  <a:cubicBezTo>
                    <a:pt x="13614" y="6375"/>
                    <a:pt x="13837" y="6535"/>
                    <a:pt x="14042" y="6714"/>
                  </a:cubicBezTo>
                  <a:cubicBezTo>
                    <a:pt x="14238" y="6892"/>
                    <a:pt x="14443" y="7070"/>
                    <a:pt x="14640" y="7249"/>
                  </a:cubicBezTo>
                  <a:cubicBezTo>
                    <a:pt x="14738" y="7347"/>
                    <a:pt x="14836" y="7436"/>
                    <a:pt x="14934" y="7525"/>
                  </a:cubicBezTo>
                  <a:lnTo>
                    <a:pt x="15202" y="7811"/>
                  </a:lnTo>
                  <a:cubicBezTo>
                    <a:pt x="15380" y="8007"/>
                    <a:pt x="15559" y="8203"/>
                    <a:pt x="15737" y="8400"/>
                  </a:cubicBezTo>
                  <a:cubicBezTo>
                    <a:pt x="16076" y="8792"/>
                    <a:pt x="16388" y="9202"/>
                    <a:pt x="16700" y="9613"/>
                  </a:cubicBezTo>
                  <a:cubicBezTo>
                    <a:pt x="16986" y="10041"/>
                    <a:pt x="17271" y="10451"/>
                    <a:pt x="17530" y="10889"/>
                  </a:cubicBezTo>
                  <a:cubicBezTo>
                    <a:pt x="18556" y="12628"/>
                    <a:pt x="19332" y="14618"/>
                    <a:pt x="19671" y="16767"/>
                  </a:cubicBezTo>
                  <a:cubicBezTo>
                    <a:pt x="19983" y="18917"/>
                    <a:pt x="19832" y="21237"/>
                    <a:pt x="19100" y="23378"/>
                  </a:cubicBezTo>
                  <a:cubicBezTo>
                    <a:pt x="18387" y="25528"/>
                    <a:pt x="17147" y="27473"/>
                    <a:pt x="15594" y="28998"/>
                  </a:cubicBezTo>
                  <a:cubicBezTo>
                    <a:pt x="15568" y="29025"/>
                    <a:pt x="15541" y="29052"/>
                    <a:pt x="15514" y="29070"/>
                  </a:cubicBezTo>
                  <a:lnTo>
                    <a:pt x="16326" y="29569"/>
                  </a:lnTo>
                  <a:lnTo>
                    <a:pt x="17842" y="28035"/>
                  </a:lnTo>
                  <a:cubicBezTo>
                    <a:pt x="18101" y="27901"/>
                    <a:pt x="18360" y="27758"/>
                    <a:pt x="18610" y="27606"/>
                  </a:cubicBezTo>
                  <a:cubicBezTo>
                    <a:pt x="19511" y="27044"/>
                    <a:pt x="20367" y="26384"/>
                    <a:pt x="21134" y="25617"/>
                  </a:cubicBezTo>
                  <a:cubicBezTo>
                    <a:pt x="22687" y="24092"/>
                    <a:pt x="23927" y="22147"/>
                    <a:pt x="24640" y="19997"/>
                  </a:cubicBezTo>
                  <a:cubicBezTo>
                    <a:pt x="25372" y="17856"/>
                    <a:pt x="25523" y="15536"/>
                    <a:pt x="25211" y="13386"/>
                  </a:cubicBezTo>
                  <a:cubicBezTo>
                    <a:pt x="24872" y="11228"/>
                    <a:pt x="24105" y="9247"/>
                    <a:pt x="23070" y="7507"/>
                  </a:cubicBezTo>
                  <a:cubicBezTo>
                    <a:pt x="22811" y="7070"/>
                    <a:pt x="22526" y="6651"/>
                    <a:pt x="22240" y="6232"/>
                  </a:cubicBezTo>
                  <a:cubicBezTo>
                    <a:pt x="21928" y="5821"/>
                    <a:pt x="21616" y="5411"/>
                    <a:pt x="21277" y="5010"/>
                  </a:cubicBezTo>
                  <a:cubicBezTo>
                    <a:pt x="21099" y="4822"/>
                    <a:pt x="20920" y="4626"/>
                    <a:pt x="20742" y="4430"/>
                  </a:cubicBezTo>
                  <a:lnTo>
                    <a:pt x="20474" y="4144"/>
                  </a:lnTo>
                  <a:cubicBezTo>
                    <a:pt x="20376" y="4055"/>
                    <a:pt x="20278" y="3966"/>
                    <a:pt x="20180" y="3868"/>
                  </a:cubicBezTo>
                  <a:cubicBezTo>
                    <a:pt x="19983" y="3689"/>
                    <a:pt x="19778" y="3511"/>
                    <a:pt x="19582" y="3332"/>
                  </a:cubicBezTo>
                  <a:cubicBezTo>
                    <a:pt x="19377" y="3154"/>
                    <a:pt x="19154" y="2993"/>
                    <a:pt x="18940" y="2824"/>
                  </a:cubicBezTo>
                  <a:cubicBezTo>
                    <a:pt x="18520" y="2485"/>
                    <a:pt x="18039" y="2191"/>
                    <a:pt x="17566" y="1905"/>
                  </a:cubicBezTo>
                  <a:cubicBezTo>
                    <a:pt x="17450" y="1825"/>
                    <a:pt x="17325" y="1762"/>
                    <a:pt x="17200" y="1700"/>
                  </a:cubicBezTo>
                  <a:cubicBezTo>
                    <a:pt x="17084" y="1629"/>
                    <a:pt x="16959" y="1566"/>
                    <a:pt x="16834" y="1504"/>
                  </a:cubicBezTo>
                  <a:lnTo>
                    <a:pt x="16460" y="1307"/>
                  </a:lnTo>
                  <a:lnTo>
                    <a:pt x="16067" y="1138"/>
                  </a:lnTo>
                  <a:cubicBezTo>
                    <a:pt x="15933" y="1084"/>
                    <a:pt x="15808" y="1022"/>
                    <a:pt x="15675" y="977"/>
                  </a:cubicBezTo>
                  <a:cubicBezTo>
                    <a:pt x="15541" y="924"/>
                    <a:pt x="15416" y="861"/>
                    <a:pt x="15282" y="817"/>
                  </a:cubicBezTo>
                  <a:cubicBezTo>
                    <a:pt x="15005" y="728"/>
                    <a:pt x="14738" y="638"/>
                    <a:pt x="14470" y="549"/>
                  </a:cubicBezTo>
                  <a:cubicBezTo>
                    <a:pt x="14194" y="469"/>
                    <a:pt x="13908" y="406"/>
                    <a:pt x="13632" y="344"/>
                  </a:cubicBezTo>
                  <a:cubicBezTo>
                    <a:pt x="13364" y="264"/>
                    <a:pt x="13070" y="228"/>
                    <a:pt x="12793" y="174"/>
                  </a:cubicBezTo>
                  <a:cubicBezTo>
                    <a:pt x="12069" y="60"/>
                    <a:pt x="11337" y="1"/>
                    <a:pt x="10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4" name="Google Shape;1064;p8"/>
            <p:cNvSpPr/>
            <p:nvPr/>
          </p:nvSpPr>
          <p:spPr>
            <a:xfrm rot="-1222685">
              <a:off x="7767596" y="553190"/>
              <a:ext cx="816102" cy="1074305"/>
            </a:xfrm>
            <a:custGeom>
              <a:avLst/>
              <a:gdLst/>
              <a:ahLst/>
              <a:cxnLst/>
              <a:rect l="l" t="t" r="r" b="b"/>
              <a:pathLst>
                <a:path w="19511" h="25684" extrusionOk="0">
                  <a:moveTo>
                    <a:pt x="4586" y="0"/>
                  </a:moveTo>
                  <a:cubicBezTo>
                    <a:pt x="4177" y="0"/>
                    <a:pt x="3769" y="18"/>
                    <a:pt x="3363" y="54"/>
                  </a:cubicBezTo>
                  <a:cubicBezTo>
                    <a:pt x="2239" y="161"/>
                    <a:pt x="1160" y="446"/>
                    <a:pt x="107" y="758"/>
                  </a:cubicBezTo>
                  <a:cubicBezTo>
                    <a:pt x="71" y="767"/>
                    <a:pt x="36" y="785"/>
                    <a:pt x="0" y="794"/>
                  </a:cubicBezTo>
                  <a:lnTo>
                    <a:pt x="250" y="1864"/>
                  </a:lnTo>
                  <a:lnTo>
                    <a:pt x="2882" y="1079"/>
                  </a:lnTo>
                  <a:cubicBezTo>
                    <a:pt x="2989" y="1097"/>
                    <a:pt x="3087" y="1115"/>
                    <a:pt x="3185" y="1124"/>
                  </a:cubicBezTo>
                  <a:cubicBezTo>
                    <a:pt x="4077" y="1249"/>
                    <a:pt x="4907" y="1418"/>
                    <a:pt x="5674" y="1624"/>
                  </a:cubicBezTo>
                  <a:cubicBezTo>
                    <a:pt x="6450" y="1829"/>
                    <a:pt x="7164" y="2070"/>
                    <a:pt x="7824" y="2346"/>
                  </a:cubicBezTo>
                  <a:cubicBezTo>
                    <a:pt x="8475" y="2632"/>
                    <a:pt x="9064" y="2953"/>
                    <a:pt x="9608" y="3292"/>
                  </a:cubicBezTo>
                  <a:cubicBezTo>
                    <a:pt x="10143" y="3640"/>
                    <a:pt x="10643" y="4006"/>
                    <a:pt x="11098" y="4416"/>
                  </a:cubicBezTo>
                  <a:lnTo>
                    <a:pt x="11267" y="4559"/>
                  </a:lnTo>
                  <a:lnTo>
                    <a:pt x="11437" y="4728"/>
                  </a:lnTo>
                  <a:cubicBezTo>
                    <a:pt x="11544" y="4835"/>
                    <a:pt x="11660" y="4924"/>
                    <a:pt x="11767" y="5040"/>
                  </a:cubicBezTo>
                  <a:cubicBezTo>
                    <a:pt x="11972" y="5272"/>
                    <a:pt x="12195" y="5469"/>
                    <a:pt x="12391" y="5718"/>
                  </a:cubicBezTo>
                  <a:lnTo>
                    <a:pt x="12543" y="5888"/>
                  </a:lnTo>
                  <a:cubicBezTo>
                    <a:pt x="12588" y="5950"/>
                    <a:pt x="12650" y="5995"/>
                    <a:pt x="12695" y="6066"/>
                  </a:cubicBezTo>
                  <a:cubicBezTo>
                    <a:pt x="12793" y="6191"/>
                    <a:pt x="12891" y="6316"/>
                    <a:pt x="12989" y="6432"/>
                  </a:cubicBezTo>
                  <a:lnTo>
                    <a:pt x="13132" y="6619"/>
                  </a:lnTo>
                  <a:lnTo>
                    <a:pt x="13275" y="6816"/>
                  </a:lnTo>
                  <a:cubicBezTo>
                    <a:pt x="13364" y="6941"/>
                    <a:pt x="13462" y="7065"/>
                    <a:pt x="13560" y="7199"/>
                  </a:cubicBezTo>
                  <a:lnTo>
                    <a:pt x="14113" y="8011"/>
                  </a:lnTo>
                  <a:lnTo>
                    <a:pt x="14381" y="8439"/>
                  </a:lnTo>
                  <a:lnTo>
                    <a:pt x="14515" y="8653"/>
                  </a:lnTo>
                  <a:cubicBezTo>
                    <a:pt x="14559" y="8725"/>
                    <a:pt x="14604" y="8796"/>
                    <a:pt x="14648" y="8867"/>
                  </a:cubicBezTo>
                  <a:cubicBezTo>
                    <a:pt x="15344" y="10036"/>
                    <a:pt x="15906" y="11187"/>
                    <a:pt x="16343" y="12356"/>
                  </a:cubicBezTo>
                  <a:lnTo>
                    <a:pt x="16388" y="12463"/>
                  </a:lnTo>
                  <a:lnTo>
                    <a:pt x="16424" y="12570"/>
                  </a:lnTo>
                  <a:lnTo>
                    <a:pt x="16495" y="12793"/>
                  </a:lnTo>
                  <a:lnTo>
                    <a:pt x="16575" y="13016"/>
                  </a:lnTo>
                  <a:cubicBezTo>
                    <a:pt x="16584" y="13051"/>
                    <a:pt x="16602" y="13087"/>
                    <a:pt x="16611" y="13123"/>
                  </a:cubicBezTo>
                  <a:lnTo>
                    <a:pt x="16638" y="13239"/>
                  </a:lnTo>
                  <a:cubicBezTo>
                    <a:pt x="16682" y="13381"/>
                    <a:pt x="16718" y="13533"/>
                    <a:pt x="16772" y="13685"/>
                  </a:cubicBezTo>
                  <a:cubicBezTo>
                    <a:pt x="16816" y="13828"/>
                    <a:pt x="16834" y="13979"/>
                    <a:pt x="16879" y="14131"/>
                  </a:cubicBezTo>
                  <a:cubicBezTo>
                    <a:pt x="17013" y="14737"/>
                    <a:pt x="17120" y="15362"/>
                    <a:pt x="17173" y="16022"/>
                  </a:cubicBezTo>
                  <a:cubicBezTo>
                    <a:pt x="17218" y="16673"/>
                    <a:pt x="17227" y="17360"/>
                    <a:pt x="17182" y="18083"/>
                  </a:cubicBezTo>
                  <a:cubicBezTo>
                    <a:pt x="17137" y="18805"/>
                    <a:pt x="17030" y="19555"/>
                    <a:pt x="16870" y="20349"/>
                  </a:cubicBezTo>
                  <a:cubicBezTo>
                    <a:pt x="16709" y="21134"/>
                    <a:pt x="16495" y="21955"/>
                    <a:pt x="16219" y="22811"/>
                  </a:cubicBezTo>
                  <a:cubicBezTo>
                    <a:pt x="16165" y="22989"/>
                    <a:pt x="16103" y="23177"/>
                    <a:pt x="16040" y="23364"/>
                  </a:cubicBezTo>
                  <a:lnTo>
                    <a:pt x="13926" y="24997"/>
                  </a:lnTo>
                  <a:lnTo>
                    <a:pt x="15041" y="25684"/>
                  </a:lnTo>
                  <a:cubicBezTo>
                    <a:pt x="15068" y="25666"/>
                    <a:pt x="15095" y="25639"/>
                    <a:pt x="15121" y="25612"/>
                  </a:cubicBezTo>
                  <a:cubicBezTo>
                    <a:pt x="16674" y="24087"/>
                    <a:pt x="17914" y="22142"/>
                    <a:pt x="18627" y="19992"/>
                  </a:cubicBezTo>
                  <a:cubicBezTo>
                    <a:pt x="19359" y="17851"/>
                    <a:pt x="19510" y="15531"/>
                    <a:pt x="19198" y="13381"/>
                  </a:cubicBezTo>
                  <a:cubicBezTo>
                    <a:pt x="18859" y="11232"/>
                    <a:pt x="18083" y="9242"/>
                    <a:pt x="17057" y="7503"/>
                  </a:cubicBezTo>
                  <a:cubicBezTo>
                    <a:pt x="16798" y="7065"/>
                    <a:pt x="16513" y="6655"/>
                    <a:pt x="16227" y="6227"/>
                  </a:cubicBezTo>
                  <a:cubicBezTo>
                    <a:pt x="15915" y="5816"/>
                    <a:pt x="15603" y="5406"/>
                    <a:pt x="15264" y="5014"/>
                  </a:cubicBezTo>
                  <a:cubicBezTo>
                    <a:pt x="15086" y="4817"/>
                    <a:pt x="14907" y="4621"/>
                    <a:pt x="14729" y="4425"/>
                  </a:cubicBezTo>
                  <a:lnTo>
                    <a:pt x="14461" y="4139"/>
                  </a:lnTo>
                  <a:cubicBezTo>
                    <a:pt x="14363" y="4050"/>
                    <a:pt x="14265" y="3961"/>
                    <a:pt x="14167" y="3863"/>
                  </a:cubicBezTo>
                  <a:cubicBezTo>
                    <a:pt x="13970" y="3684"/>
                    <a:pt x="13765" y="3506"/>
                    <a:pt x="13569" y="3328"/>
                  </a:cubicBezTo>
                  <a:cubicBezTo>
                    <a:pt x="13364" y="3149"/>
                    <a:pt x="13141" y="2989"/>
                    <a:pt x="12927" y="2819"/>
                  </a:cubicBezTo>
                  <a:cubicBezTo>
                    <a:pt x="12507" y="2480"/>
                    <a:pt x="12026" y="2195"/>
                    <a:pt x="11553" y="1900"/>
                  </a:cubicBezTo>
                  <a:cubicBezTo>
                    <a:pt x="11437" y="1820"/>
                    <a:pt x="11312" y="1757"/>
                    <a:pt x="11187" y="1695"/>
                  </a:cubicBezTo>
                  <a:cubicBezTo>
                    <a:pt x="11071" y="1624"/>
                    <a:pt x="10946" y="1561"/>
                    <a:pt x="10821" y="1499"/>
                  </a:cubicBezTo>
                  <a:lnTo>
                    <a:pt x="10447" y="1302"/>
                  </a:lnTo>
                  <a:lnTo>
                    <a:pt x="10054" y="1133"/>
                  </a:lnTo>
                  <a:cubicBezTo>
                    <a:pt x="9920" y="1079"/>
                    <a:pt x="9795" y="1026"/>
                    <a:pt x="9662" y="972"/>
                  </a:cubicBezTo>
                  <a:cubicBezTo>
                    <a:pt x="9528" y="919"/>
                    <a:pt x="9403" y="856"/>
                    <a:pt x="9269" y="821"/>
                  </a:cubicBezTo>
                  <a:cubicBezTo>
                    <a:pt x="8993" y="723"/>
                    <a:pt x="8725" y="633"/>
                    <a:pt x="8457" y="544"/>
                  </a:cubicBezTo>
                  <a:cubicBezTo>
                    <a:pt x="8181" y="464"/>
                    <a:pt x="7895" y="401"/>
                    <a:pt x="7619" y="339"/>
                  </a:cubicBezTo>
                  <a:cubicBezTo>
                    <a:pt x="7351" y="259"/>
                    <a:pt x="7057" y="223"/>
                    <a:pt x="6780" y="178"/>
                  </a:cubicBezTo>
                  <a:cubicBezTo>
                    <a:pt x="6053" y="58"/>
                    <a:pt x="5318" y="0"/>
                    <a:pt x="45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5" name="Google Shape;1065;p8"/>
            <p:cNvSpPr/>
            <p:nvPr/>
          </p:nvSpPr>
          <p:spPr>
            <a:xfrm rot="-1222685">
              <a:off x="8594511" y="802081"/>
              <a:ext cx="50779" cy="232688"/>
            </a:xfrm>
            <a:custGeom>
              <a:avLst/>
              <a:gdLst/>
              <a:ahLst/>
              <a:cxnLst/>
              <a:rect l="l" t="t" r="r" b="b"/>
              <a:pathLst>
                <a:path w="1214" h="5563" extrusionOk="0">
                  <a:moveTo>
                    <a:pt x="264" y="1"/>
                  </a:moveTo>
                  <a:cubicBezTo>
                    <a:pt x="239" y="1"/>
                    <a:pt x="213" y="5"/>
                    <a:pt x="188" y="14"/>
                  </a:cubicBezTo>
                  <a:cubicBezTo>
                    <a:pt x="72" y="50"/>
                    <a:pt x="0" y="184"/>
                    <a:pt x="36" y="300"/>
                  </a:cubicBezTo>
                  <a:cubicBezTo>
                    <a:pt x="571" y="1968"/>
                    <a:pt x="750" y="3645"/>
                    <a:pt x="562" y="5304"/>
                  </a:cubicBezTo>
                  <a:cubicBezTo>
                    <a:pt x="545" y="5429"/>
                    <a:pt x="634" y="5545"/>
                    <a:pt x="768" y="5563"/>
                  </a:cubicBezTo>
                  <a:lnTo>
                    <a:pt x="794" y="5563"/>
                  </a:lnTo>
                  <a:cubicBezTo>
                    <a:pt x="910" y="5563"/>
                    <a:pt x="1008" y="5474"/>
                    <a:pt x="1017" y="5358"/>
                  </a:cubicBezTo>
                  <a:cubicBezTo>
                    <a:pt x="1214" y="3636"/>
                    <a:pt x="1035" y="1888"/>
                    <a:pt x="482" y="157"/>
                  </a:cubicBezTo>
                  <a:cubicBezTo>
                    <a:pt x="447" y="65"/>
                    <a:pt x="360" y="1"/>
                    <a:pt x="264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6" name="Google Shape;1066;p8"/>
            <p:cNvSpPr/>
            <p:nvPr/>
          </p:nvSpPr>
          <p:spPr>
            <a:xfrm rot="-1222685">
              <a:off x="7760624" y="532499"/>
              <a:ext cx="462741" cy="136484"/>
            </a:xfrm>
            <a:custGeom>
              <a:avLst/>
              <a:gdLst/>
              <a:ahLst/>
              <a:cxnLst/>
              <a:rect l="l" t="t" r="r" b="b"/>
              <a:pathLst>
                <a:path w="11063" h="3263" extrusionOk="0">
                  <a:moveTo>
                    <a:pt x="2119" y="1"/>
                  </a:moveTo>
                  <a:cubicBezTo>
                    <a:pt x="965" y="1"/>
                    <a:pt x="233" y="128"/>
                    <a:pt x="214" y="131"/>
                  </a:cubicBezTo>
                  <a:cubicBezTo>
                    <a:pt x="89" y="158"/>
                    <a:pt x="0" y="283"/>
                    <a:pt x="27" y="408"/>
                  </a:cubicBezTo>
                  <a:cubicBezTo>
                    <a:pt x="42" y="516"/>
                    <a:pt x="139" y="591"/>
                    <a:pt x="246" y="591"/>
                  </a:cubicBezTo>
                  <a:cubicBezTo>
                    <a:pt x="262" y="591"/>
                    <a:pt x="278" y="590"/>
                    <a:pt x="294" y="586"/>
                  </a:cubicBezTo>
                  <a:cubicBezTo>
                    <a:pt x="313" y="583"/>
                    <a:pt x="1018" y="460"/>
                    <a:pt x="2130" y="460"/>
                  </a:cubicBezTo>
                  <a:cubicBezTo>
                    <a:pt x="4174" y="460"/>
                    <a:pt x="7593" y="875"/>
                    <a:pt x="10661" y="3209"/>
                  </a:cubicBezTo>
                  <a:cubicBezTo>
                    <a:pt x="10696" y="3245"/>
                    <a:pt x="10750" y="3263"/>
                    <a:pt x="10795" y="3263"/>
                  </a:cubicBezTo>
                  <a:cubicBezTo>
                    <a:pt x="10866" y="3263"/>
                    <a:pt x="10937" y="3227"/>
                    <a:pt x="10982" y="3173"/>
                  </a:cubicBezTo>
                  <a:cubicBezTo>
                    <a:pt x="11062" y="3066"/>
                    <a:pt x="11044" y="2924"/>
                    <a:pt x="10937" y="2843"/>
                  </a:cubicBezTo>
                  <a:cubicBezTo>
                    <a:pt x="7773" y="430"/>
                    <a:pt x="4235" y="1"/>
                    <a:pt x="2119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67" name="Google Shape;1067;p8"/>
          <p:cNvGrpSpPr/>
          <p:nvPr/>
        </p:nvGrpSpPr>
        <p:grpSpPr>
          <a:xfrm flipH="1">
            <a:off x="530785" y="268504"/>
            <a:ext cx="840025" cy="901376"/>
            <a:chOff x="4636200" y="2444325"/>
            <a:chExt cx="409050" cy="438925"/>
          </a:xfrm>
        </p:grpSpPr>
        <p:sp>
          <p:nvSpPr>
            <p:cNvPr id="1068" name="Google Shape;1068;p8"/>
            <p:cNvSpPr/>
            <p:nvPr/>
          </p:nvSpPr>
          <p:spPr>
            <a:xfrm>
              <a:off x="4636200" y="2444325"/>
              <a:ext cx="399450" cy="438925"/>
            </a:xfrm>
            <a:custGeom>
              <a:avLst/>
              <a:gdLst/>
              <a:ahLst/>
              <a:cxnLst/>
              <a:rect l="l" t="t" r="r" b="b"/>
              <a:pathLst>
                <a:path w="15978" h="17557" extrusionOk="0">
                  <a:moveTo>
                    <a:pt x="11374" y="0"/>
                  </a:moveTo>
                  <a:cubicBezTo>
                    <a:pt x="11330" y="0"/>
                    <a:pt x="11276" y="9"/>
                    <a:pt x="11223" y="18"/>
                  </a:cubicBezTo>
                  <a:cubicBezTo>
                    <a:pt x="8957" y="455"/>
                    <a:pt x="7654" y="1446"/>
                    <a:pt x="6905" y="2489"/>
                  </a:cubicBezTo>
                  <a:cubicBezTo>
                    <a:pt x="6869" y="2480"/>
                    <a:pt x="6825" y="2480"/>
                    <a:pt x="6780" y="2480"/>
                  </a:cubicBezTo>
                  <a:cubicBezTo>
                    <a:pt x="6726" y="2480"/>
                    <a:pt x="6673" y="2480"/>
                    <a:pt x="6619" y="2489"/>
                  </a:cubicBezTo>
                  <a:cubicBezTo>
                    <a:pt x="5924" y="2614"/>
                    <a:pt x="5558" y="2891"/>
                    <a:pt x="5460" y="2971"/>
                  </a:cubicBezTo>
                  <a:cubicBezTo>
                    <a:pt x="5210" y="3185"/>
                    <a:pt x="5112" y="3524"/>
                    <a:pt x="5210" y="3836"/>
                  </a:cubicBezTo>
                  <a:lnTo>
                    <a:pt x="5317" y="4202"/>
                  </a:lnTo>
                  <a:cubicBezTo>
                    <a:pt x="5183" y="4193"/>
                    <a:pt x="5040" y="4184"/>
                    <a:pt x="4898" y="4184"/>
                  </a:cubicBezTo>
                  <a:cubicBezTo>
                    <a:pt x="3702" y="4184"/>
                    <a:pt x="2016" y="4595"/>
                    <a:pt x="749" y="6531"/>
                  </a:cubicBezTo>
                  <a:cubicBezTo>
                    <a:pt x="178" y="7405"/>
                    <a:pt x="0" y="8743"/>
                    <a:pt x="259" y="10295"/>
                  </a:cubicBezTo>
                  <a:cubicBezTo>
                    <a:pt x="509" y="11758"/>
                    <a:pt x="1097" y="13239"/>
                    <a:pt x="1936" y="14470"/>
                  </a:cubicBezTo>
                  <a:cubicBezTo>
                    <a:pt x="2971" y="15996"/>
                    <a:pt x="4380" y="17557"/>
                    <a:pt x="6950" y="17557"/>
                  </a:cubicBezTo>
                  <a:cubicBezTo>
                    <a:pt x="7654" y="17557"/>
                    <a:pt x="8421" y="17432"/>
                    <a:pt x="9242" y="17191"/>
                  </a:cubicBezTo>
                  <a:cubicBezTo>
                    <a:pt x="9314" y="17173"/>
                    <a:pt x="9376" y="17147"/>
                    <a:pt x="9438" y="17111"/>
                  </a:cubicBezTo>
                  <a:lnTo>
                    <a:pt x="10108" y="16709"/>
                  </a:lnTo>
                  <a:cubicBezTo>
                    <a:pt x="10232" y="16727"/>
                    <a:pt x="10384" y="16745"/>
                    <a:pt x="10563" y="16745"/>
                  </a:cubicBezTo>
                  <a:cubicBezTo>
                    <a:pt x="11009" y="16745"/>
                    <a:pt x="11526" y="16665"/>
                    <a:pt x="12124" y="16513"/>
                  </a:cubicBezTo>
                  <a:cubicBezTo>
                    <a:pt x="13292" y="16201"/>
                    <a:pt x="14318" y="14345"/>
                    <a:pt x="14818" y="12641"/>
                  </a:cubicBezTo>
                  <a:cubicBezTo>
                    <a:pt x="15255" y="11134"/>
                    <a:pt x="15978" y="7289"/>
                    <a:pt x="13141" y="4238"/>
                  </a:cubicBezTo>
                  <a:cubicBezTo>
                    <a:pt x="12721" y="3783"/>
                    <a:pt x="12266" y="3444"/>
                    <a:pt x="11785" y="3212"/>
                  </a:cubicBezTo>
                  <a:cubicBezTo>
                    <a:pt x="12195" y="2034"/>
                    <a:pt x="12204" y="892"/>
                    <a:pt x="12204" y="830"/>
                  </a:cubicBezTo>
                  <a:cubicBezTo>
                    <a:pt x="12204" y="589"/>
                    <a:pt x="12097" y="348"/>
                    <a:pt x="11910" y="188"/>
                  </a:cubicBezTo>
                  <a:cubicBezTo>
                    <a:pt x="11758" y="72"/>
                    <a:pt x="11571" y="0"/>
                    <a:pt x="11374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9" name="Google Shape;1069;p8"/>
            <p:cNvSpPr/>
            <p:nvPr/>
          </p:nvSpPr>
          <p:spPr>
            <a:xfrm>
              <a:off x="4648450" y="2535925"/>
              <a:ext cx="396800" cy="326650"/>
            </a:xfrm>
            <a:custGeom>
              <a:avLst/>
              <a:gdLst/>
              <a:ahLst/>
              <a:cxnLst/>
              <a:rect l="l" t="t" r="r" b="b"/>
              <a:pathLst>
                <a:path w="15872" h="13066" extrusionOk="0">
                  <a:moveTo>
                    <a:pt x="9649" y="0"/>
                  </a:moveTo>
                  <a:cubicBezTo>
                    <a:pt x="7774" y="0"/>
                    <a:pt x="6165" y="1689"/>
                    <a:pt x="6165" y="1689"/>
                  </a:cubicBezTo>
                  <a:cubicBezTo>
                    <a:pt x="6165" y="1689"/>
                    <a:pt x="5411" y="1347"/>
                    <a:pt x="4406" y="1347"/>
                  </a:cubicBezTo>
                  <a:cubicBezTo>
                    <a:pt x="3339" y="1347"/>
                    <a:pt x="1989" y="1732"/>
                    <a:pt x="955" y="3321"/>
                  </a:cubicBezTo>
                  <a:cubicBezTo>
                    <a:pt x="1" y="4776"/>
                    <a:pt x="536" y="8005"/>
                    <a:pt x="2133" y="10342"/>
                  </a:cubicBezTo>
                  <a:cubicBezTo>
                    <a:pt x="3125" y="11807"/>
                    <a:pt x="4323" y="13066"/>
                    <a:pt x="6452" y="13066"/>
                  </a:cubicBezTo>
                  <a:cubicBezTo>
                    <a:pt x="7060" y="13066"/>
                    <a:pt x="7744" y="12963"/>
                    <a:pt x="8520" y="12733"/>
                  </a:cubicBezTo>
                  <a:lnTo>
                    <a:pt x="9484" y="12153"/>
                  </a:lnTo>
                  <a:cubicBezTo>
                    <a:pt x="9484" y="12153"/>
                    <a:pt x="9645" y="12250"/>
                    <a:pt x="10081" y="12250"/>
                  </a:cubicBezTo>
                  <a:cubicBezTo>
                    <a:pt x="10383" y="12250"/>
                    <a:pt x="10817" y="12203"/>
                    <a:pt x="11420" y="12046"/>
                  </a:cubicBezTo>
                  <a:cubicBezTo>
                    <a:pt x="12892" y="11663"/>
                    <a:pt x="15871" y="5248"/>
                    <a:pt x="12044" y="1136"/>
                  </a:cubicBezTo>
                  <a:cubicBezTo>
                    <a:pt x="11265" y="296"/>
                    <a:pt x="10434" y="0"/>
                    <a:pt x="9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0" name="Google Shape;1070;p8"/>
            <p:cNvSpPr/>
            <p:nvPr/>
          </p:nvSpPr>
          <p:spPr>
            <a:xfrm>
              <a:off x="4697925" y="2676375"/>
              <a:ext cx="13725" cy="10950"/>
            </a:xfrm>
            <a:custGeom>
              <a:avLst/>
              <a:gdLst/>
              <a:ahLst/>
              <a:cxnLst/>
              <a:rect l="l" t="t" r="r" b="b"/>
              <a:pathLst>
                <a:path w="549" h="438" extrusionOk="0">
                  <a:moveTo>
                    <a:pt x="306" y="1"/>
                  </a:moveTo>
                  <a:cubicBezTo>
                    <a:pt x="292" y="1"/>
                    <a:pt x="277" y="2"/>
                    <a:pt x="261" y="5"/>
                  </a:cubicBezTo>
                  <a:cubicBezTo>
                    <a:pt x="0" y="47"/>
                    <a:pt x="9" y="438"/>
                    <a:pt x="242" y="438"/>
                  </a:cubicBezTo>
                  <a:cubicBezTo>
                    <a:pt x="257" y="438"/>
                    <a:pt x="272" y="436"/>
                    <a:pt x="288" y="433"/>
                  </a:cubicBezTo>
                  <a:cubicBezTo>
                    <a:pt x="548" y="391"/>
                    <a:pt x="539" y="1"/>
                    <a:pt x="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1" name="Google Shape;1071;p8"/>
            <p:cNvSpPr/>
            <p:nvPr/>
          </p:nvSpPr>
          <p:spPr>
            <a:xfrm>
              <a:off x="4790025" y="2656525"/>
              <a:ext cx="13725" cy="10950"/>
            </a:xfrm>
            <a:custGeom>
              <a:avLst/>
              <a:gdLst/>
              <a:ahLst/>
              <a:cxnLst/>
              <a:rect l="l" t="t" r="r" b="b"/>
              <a:pathLst>
                <a:path w="549" h="438" extrusionOk="0">
                  <a:moveTo>
                    <a:pt x="306" y="1"/>
                  </a:moveTo>
                  <a:cubicBezTo>
                    <a:pt x="292" y="1"/>
                    <a:pt x="277" y="2"/>
                    <a:pt x="261" y="5"/>
                  </a:cubicBezTo>
                  <a:cubicBezTo>
                    <a:pt x="1" y="47"/>
                    <a:pt x="9" y="438"/>
                    <a:pt x="243" y="438"/>
                  </a:cubicBezTo>
                  <a:cubicBezTo>
                    <a:pt x="257" y="438"/>
                    <a:pt x="272" y="436"/>
                    <a:pt x="288" y="433"/>
                  </a:cubicBezTo>
                  <a:cubicBezTo>
                    <a:pt x="549" y="391"/>
                    <a:pt x="540" y="1"/>
                    <a:pt x="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2" name="Google Shape;1072;p8"/>
            <p:cNvSpPr/>
            <p:nvPr/>
          </p:nvSpPr>
          <p:spPr>
            <a:xfrm>
              <a:off x="4757625" y="2720125"/>
              <a:ext cx="13850" cy="11100"/>
            </a:xfrm>
            <a:custGeom>
              <a:avLst/>
              <a:gdLst/>
              <a:ahLst/>
              <a:cxnLst/>
              <a:rect l="l" t="t" r="r" b="b"/>
              <a:pathLst>
                <a:path w="554" h="444" extrusionOk="0">
                  <a:moveTo>
                    <a:pt x="302" y="0"/>
                  </a:moveTo>
                  <a:cubicBezTo>
                    <a:pt x="290" y="0"/>
                    <a:pt x="277" y="1"/>
                    <a:pt x="264" y="4"/>
                  </a:cubicBezTo>
                  <a:cubicBezTo>
                    <a:pt x="1" y="46"/>
                    <a:pt x="12" y="444"/>
                    <a:pt x="252" y="444"/>
                  </a:cubicBezTo>
                  <a:cubicBezTo>
                    <a:pt x="264" y="444"/>
                    <a:pt x="277" y="443"/>
                    <a:pt x="290" y="441"/>
                  </a:cubicBezTo>
                  <a:cubicBezTo>
                    <a:pt x="554" y="398"/>
                    <a:pt x="542" y="0"/>
                    <a:pt x="3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3" name="Google Shape;1073;p8"/>
            <p:cNvSpPr/>
            <p:nvPr/>
          </p:nvSpPr>
          <p:spPr>
            <a:xfrm>
              <a:off x="4786275" y="2527000"/>
              <a:ext cx="31475" cy="66100"/>
            </a:xfrm>
            <a:custGeom>
              <a:avLst/>
              <a:gdLst/>
              <a:ahLst/>
              <a:cxnLst/>
              <a:rect l="l" t="t" r="r" b="b"/>
              <a:pathLst>
                <a:path w="1259" h="2644" extrusionOk="0">
                  <a:moveTo>
                    <a:pt x="775" y="1"/>
                  </a:moveTo>
                  <a:cubicBezTo>
                    <a:pt x="767" y="1"/>
                    <a:pt x="759" y="2"/>
                    <a:pt x="750" y="3"/>
                  </a:cubicBezTo>
                  <a:cubicBezTo>
                    <a:pt x="233" y="92"/>
                    <a:pt x="1" y="289"/>
                    <a:pt x="1" y="289"/>
                  </a:cubicBezTo>
                  <a:lnTo>
                    <a:pt x="715" y="2644"/>
                  </a:lnTo>
                  <a:cubicBezTo>
                    <a:pt x="715" y="2644"/>
                    <a:pt x="1259" y="1"/>
                    <a:pt x="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4792975" y="2465075"/>
              <a:ext cx="127600" cy="125350"/>
            </a:xfrm>
            <a:custGeom>
              <a:avLst/>
              <a:gdLst/>
              <a:ahLst/>
              <a:cxnLst/>
              <a:rect l="l" t="t" r="r" b="b"/>
              <a:pathLst>
                <a:path w="5104" h="5014" extrusionOk="0">
                  <a:moveTo>
                    <a:pt x="5103" y="0"/>
                  </a:moveTo>
                  <a:lnTo>
                    <a:pt x="5103" y="0"/>
                  </a:lnTo>
                  <a:cubicBezTo>
                    <a:pt x="1" y="981"/>
                    <a:pt x="500" y="5014"/>
                    <a:pt x="500" y="5014"/>
                  </a:cubicBezTo>
                  <a:cubicBezTo>
                    <a:pt x="500" y="5014"/>
                    <a:pt x="2962" y="4755"/>
                    <a:pt x="4158" y="3203"/>
                  </a:cubicBezTo>
                  <a:cubicBezTo>
                    <a:pt x="5094" y="1972"/>
                    <a:pt x="5103" y="0"/>
                    <a:pt x="5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5" name="Google Shape;1075;p8"/>
            <p:cNvSpPr/>
            <p:nvPr/>
          </p:nvSpPr>
          <p:spPr>
            <a:xfrm>
              <a:off x="4805700" y="2501850"/>
              <a:ext cx="74950" cy="88350"/>
            </a:xfrm>
            <a:custGeom>
              <a:avLst/>
              <a:gdLst/>
              <a:ahLst/>
              <a:cxnLst/>
              <a:rect l="l" t="t" r="r" b="b"/>
              <a:pathLst>
                <a:path w="2998" h="3534" extrusionOk="0">
                  <a:moveTo>
                    <a:pt x="2997" y="1"/>
                  </a:moveTo>
                  <a:cubicBezTo>
                    <a:pt x="1918" y="884"/>
                    <a:pt x="0" y="3534"/>
                    <a:pt x="0" y="3534"/>
                  </a:cubicBezTo>
                  <a:cubicBezTo>
                    <a:pt x="0" y="3534"/>
                    <a:pt x="1276" y="2249"/>
                    <a:pt x="1668" y="1785"/>
                  </a:cubicBezTo>
                  <a:cubicBezTo>
                    <a:pt x="1989" y="1393"/>
                    <a:pt x="2997" y="1"/>
                    <a:pt x="29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76" name="Google Shape;1076;p8"/>
          <p:cNvGrpSpPr/>
          <p:nvPr/>
        </p:nvGrpSpPr>
        <p:grpSpPr>
          <a:xfrm rot="-3809683">
            <a:off x="10722833" y="670913"/>
            <a:ext cx="1266257" cy="1533383"/>
            <a:chOff x="5192425" y="1134275"/>
            <a:chExt cx="714600" cy="865350"/>
          </a:xfrm>
        </p:grpSpPr>
        <p:sp>
          <p:nvSpPr>
            <p:cNvPr id="1077" name="Google Shape;1077;p8"/>
            <p:cNvSpPr/>
            <p:nvPr/>
          </p:nvSpPr>
          <p:spPr>
            <a:xfrm>
              <a:off x="5207125" y="1134275"/>
              <a:ext cx="699900" cy="865350"/>
            </a:xfrm>
            <a:custGeom>
              <a:avLst/>
              <a:gdLst/>
              <a:ahLst/>
              <a:cxnLst/>
              <a:rect l="l" t="t" r="r" b="b"/>
              <a:pathLst>
                <a:path w="27996" h="34614" extrusionOk="0">
                  <a:moveTo>
                    <a:pt x="15550" y="0"/>
                  </a:moveTo>
                  <a:cubicBezTo>
                    <a:pt x="14738" y="0"/>
                    <a:pt x="14087" y="643"/>
                    <a:pt x="14069" y="1455"/>
                  </a:cubicBezTo>
                  <a:cubicBezTo>
                    <a:pt x="13971" y="5148"/>
                    <a:pt x="13409" y="8136"/>
                    <a:pt x="12892" y="10144"/>
                  </a:cubicBezTo>
                  <a:cubicBezTo>
                    <a:pt x="12883" y="10153"/>
                    <a:pt x="12874" y="10153"/>
                    <a:pt x="12865" y="10153"/>
                  </a:cubicBezTo>
                  <a:cubicBezTo>
                    <a:pt x="12365" y="10153"/>
                    <a:pt x="11866" y="10215"/>
                    <a:pt x="11366" y="10331"/>
                  </a:cubicBezTo>
                  <a:cubicBezTo>
                    <a:pt x="11241" y="10367"/>
                    <a:pt x="11108" y="10402"/>
                    <a:pt x="10974" y="10438"/>
                  </a:cubicBezTo>
                  <a:cubicBezTo>
                    <a:pt x="9109" y="10991"/>
                    <a:pt x="7370" y="12320"/>
                    <a:pt x="6076" y="14194"/>
                  </a:cubicBezTo>
                  <a:cubicBezTo>
                    <a:pt x="6049" y="14229"/>
                    <a:pt x="6023" y="14256"/>
                    <a:pt x="6005" y="14292"/>
                  </a:cubicBezTo>
                  <a:lnTo>
                    <a:pt x="5978" y="14328"/>
                  </a:lnTo>
                  <a:cubicBezTo>
                    <a:pt x="5969" y="14354"/>
                    <a:pt x="5951" y="14381"/>
                    <a:pt x="5933" y="14399"/>
                  </a:cubicBezTo>
                  <a:lnTo>
                    <a:pt x="5916" y="14435"/>
                  </a:lnTo>
                  <a:lnTo>
                    <a:pt x="5835" y="14559"/>
                  </a:lnTo>
                  <a:cubicBezTo>
                    <a:pt x="5817" y="14577"/>
                    <a:pt x="5808" y="14604"/>
                    <a:pt x="5791" y="14631"/>
                  </a:cubicBezTo>
                  <a:lnTo>
                    <a:pt x="5764" y="14675"/>
                  </a:lnTo>
                  <a:cubicBezTo>
                    <a:pt x="5746" y="14702"/>
                    <a:pt x="5693" y="14791"/>
                    <a:pt x="5693" y="14791"/>
                  </a:cubicBezTo>
                  <a:lnTo>
                    <a:pt x="5621" y="14916"/>
                  </a:lnTo>
                  <a:cubicBezTo>
                    <a:pt x="5568" y="14997"/>
                    <a:pt x="5523" y="15086"/>
                    <a:pt x="5469" y="15166"/>
                  </a:cubicBezTo>
                  <a:lnTo>
                    <a:pt x="5461" y="15193"/>
                  </a:lnTo>
                  <a:cubicBezTo>
                    <a:pt x="5461" y="15193"/>
                    <a:pt x="5416" y="15273"/>
                    <a:pt x="5398" y="15309"/>
                  </a:cubicBezTo>
                  <a:lnTo>
                    <a:pt x="5318" y="15443"/>
                  </a:lnTo>
                  <a:cubicBezTo>
                    <a:pt x="5318" y="15443"/>
                    <a:pt x="5264" y="15550"/>
                    <a:pt x="5246" y="15585"/>
                  </a:cubicBezTo>
                  <a:cubicBezTo>
                    <a:pt x="5246" y="15585"/>
                    <a:pt x="5184" y="15701"/>
                    <a:pt x="5166" y="15737"/>
                  </a:cubicBezTo>
                  <a:lnTo>
                    <a:pt x="5077" y="15924"/>
                  </a:lnTo>
                  <a:cubicBezTo>
                    <a:pt x="4997" y="16076"/>
                    <a:pt x="4916" y="16237"/>
                    <a:pt x="4836" y="16397"/>
                  </a:cubicBezTo>
                  <a:cubicBezTo>
                    <a:pt x="4836" y="16397"/>
                    <a:pt x="4783" y="16513"/>
                    <a:pt x="4756" y="16567"/>
                  </a:cubicBezTo>
                  <a:cubicBezTo>
                    <a:pt x="4756" y="16567"/>
                    <a:pt x="4702" y="16683"/>
                    <a:pt x="4676" y="16736"/>
                  </a:cubicBezTo>
                  <a:lnTo>
                    <a:pt x="4586" y="16932"/>
                  </a:lnTo>
                  <a:cubicBezTo>
                    <a:pt x="4452" y="17218"/>
                    <a:pt x="4310" y="17521"/>
                    <a:pt x="4176" y="17842"/>
                  </a:cubicBezTo>
                  <a:cubicBezTo>
                    <a:pt x="4176" y="17842"/>
                    <a:pt x="4087" y="18039"/>
                    <a:pt x="4087" y="18048"/>
                  </a:cubicBezTo>
                  <a:cubicBezTo>
                    <a:pt x="3757" y="18797"/>
                    <a:pt x="3427" y="19609"/>
                    <a:pt x="3105" y="20456"/>
                  </a:cubicBezTo>
                  <a:cubicBezTo>
                    <a:pt x="3105" y="20456"/>
                    <a:pt x="3105" y="20456"/>
                    <a:pt x="3105" y="20465"/>
                  </a:cubicBezTo>
                  <a:cubicBezTo>
                    <a:pt x="3043" y="20608"/>
                    <a:pt x="2989" y="20760"/>
                    <a:pt x="2927" y="20911"/>
                  </a:cubicBezTo>
                  <a:lnTo>
                    <a:pt x="2918" y="20938"/>
                  </a:lnTo>
                  <a:cubicBezTo>
                    <a:pt x="2865" y="21090"/>
                    <a:pt x="2811" y="21232"/>
                    <a:pt x="2757" y="21384"/>
                  </a:cubicBezTo>
                  <a:lnTo>
                    <a:pt x="2749" y="21402"/>
                  </a:lnTo>
                  <a:cubicBezTo>
                    <a:pt x="2695" y="21554"/>
                    <a:pt x="2633" y="21705"/>
                    <a:pt x="2579" y="21866"/>
                  </a:cubicBezTo>
                  <a:lnTo>
                    <a:pt x="2579" y="21875"/>
                  </a:lnTo>
                  <a:cubicBezTo>
                    <a:pt x="2517" y="22026"/>
                    <a:pt x="2463" y="22178"/>
                    <a:pt x="2410" y="22339"/>
                  </a:cubicBezTo>
                  <a:lnTo>
                    <a:pt x="2401" y="22356"/>
                  </a:lnTo>
                  <a:cubicBezTo>
                    <a:pt x="2294" y="22669"/>
                    <a:pt x="2187" y="22981"/>
                    <a:pt x="2079" y="23302"/>
                  </a:cubicBezTo>
                  <a:lnTo>
                    <a:pt x="2071" y="23329"/>
                  </a:lnTo>
                  <a:cubicBezTo>
                    <a:pt x="1964" y="23641"/>
                    <a:pt x="1856" y="23953"/>
                    <a:pt x="1758" y="24266"/>
                  </a:cubicBezTo>
                  <a:lnTo>
                    <a:pt x="1749" y="24292"/>
                  </a:lnTo>
                  <a:cubicBezTo>
                    <a:pt x="1705" y="24444"/>
                    <a:pt x="1651" y="24596"/>
                    <a:pt x="1607" y="24756"/>
                  </a:cubicBezTo>
                  <a:cubicBezTo>
                    <a:pt x="1607" y="24756"/>
                    <a:pt x="1598" y="24765"/>
                    <a:pt x="1598" y="24765"/>
                  </a:cubicBezTo>
                  <a:cubicBezTo>
                    <a:pt x="1553" y="24917"/>
                    <a:pt x="1509" y="25077"/>
                    <a:pt x="1455" y="25229"/>
                  </a:cubicBezTo>
                  <a:lnTo>
                    <a:pt x="1455" y="25247"/>
                  </a:lnTo>
                  <a:cubicBezTo>
                    <a:pt x="1401" y="25399"/>
                    <a:pt x="1357" y="25550"/>
                    <a:pt x="1312" y="25702"/>
                  </a:cubicBezTo>
                  <a:lnTo>
                    <a:pt x="1312" y="25720"/>
                  </a:lnTo>
                  <a:cubicBezTo>
                    <a:pt x="1259" y="25880"/>
                    <a:pt x="1214" y="26032"/>
                    <a:pt x="1178" y="26175"/>
                  </a:cubicBezTo>
                  <a:lnTo>
                    <a:pt x="1170" y="26192"/>
                  </a:lnTo>
                  <a:cubicBezTo>
                    <a:pt x="1125" y="26344"/>
                    <a:pt x="1089" y="26496"/>
                    <a:pt x="1045" y="26639"/>
                  </a:cubicBezTo>
                  <a:lnTo>
                    <a:pt x="1036" y="26665"/>
                  </a:lnTo>
                  <a:cubicBezTo>
                    <a:pt x="955" y="26969"/>
                    <a:pt x="875" y="27263"/>
                    <a:pt x="795" y="27557"/>
                  </a:cubicBezTo>
                  <a:lnTo>
                    <a:pt x="795" y="27584"/>
                  </a:lnTo>
                  <a:cubicBezTo>
                    <a:pt x="732" y="27825"/>
                    <a:pt x="670" y="28057"/>
                    <a:pt x="616" y="28280"/>
                  </a:cubicBezTo>
                  <a:lnTo>
                    <a:pt x="608" y="28316"/>
                  </a:lnTo>
                  <a:cubicBezTo>
                    <a:pt x="563" y="28503"/>
                    <a:pt x="518" y="28681"/>
                    <a:pt x="483" y="28842"/>
                  </a:cubicBezTo>
                  <a:cubicBezTo>
                    <a:pt x="483" y="28851"/>
                    <a:pt x="483" y="28860"/>
                    <a:pt x="483" y="28860"/>
                  </a:cubicBezTo>
                  <a:cubicBezTo>
                    <a:pt x="447" y="29020"/>
                    <a:pt x="411" y="29181"/>
                    <a:pt x="376" y="29342"/>
                  </a:cubicBezTo>
                  <a:lnTo>
                    <a:pt x="376" y="29351"/>
                  </a:lnTo>
                  <a:cubicBezTo>
                    <a:pt x="331" y="29565"/>
                    <a:pt x="295" y="29770"/>
                    <a:pt x="251" y="29966"/>
                  </a:cubicBezTo>
                  <a:cubicBezTo>
                    <a:pt x="251" y="29966"/>
                    <a:pt x="251" y="29984"/>
                    <a:pt x="251" y="29984"/>
                  </a:cubicBezTo>
                  <a:cubicBezTo>
                    <a:pt x="242" y="30046"/>
                    <a:pt x="233" y="30109"/>
                    <a:pt x="224" y="30162"/>
                  </a:cubicBezTo>
                  <a:lnTo>
                    <a:pt x="215" y="30189"/>
                  </a:lnTo>
                  <a:cubicBezTo>
                    <a:pt x="179" y="30385"/>
                    <a:pt x="153" y="30573"/>
                    <a:pt x="126" y="30760"/>
                  </a:cubicBezTo>
                  <a:lnTo>
                    <a:pt x="126" y="30778"/>
                  </a:lnTo>
                  <a:cubicBezTo>
                    <a:pt x="117" y="30840"/>
                    <a:pt x="108" y="30894"/>
                    <a:pt x="99" y="30947"/>
                  </a:cubicBezTo>
                  <a:lnTo>
                    <a:pt x="99" y="30965"/>
                  </a:lnTo>
                  <a:cubicBezTo>
                    <a:pt x="81" y="31081"/>
                    <a:pt x="72" y="31197"/>
                    <a:pt x="54" y="31322"/>
                  </a:cubicBezTo>
                  <a:lnTo>
                    <a:pt x="54" y="31340"/>
                  </a:lnTo>
                  <a:cubicBezTo>
                    <a:pt x="46" y="31384"/>
                    <a:pt x="46" y="31438"/>
                    <a:pt x="37" y="31483"/>
                  </a:cubicBezTo>
                  <a:lnTo>
                    <a:pt x="37" y="31518"/>
                  </a:lnTo>
                  <a:cubicBezTo>
                    <a:pt x="37" y="31563"/>
                    <a:pt x="28" y="31616"/>
                    <a:pt x="28" y="31661"/>
                  </a:cubicBezTo>
                  <a:cubicBezTo>
                    <a:pt x="28" y="31661"/>
                    <a:pt x="28" y="31679"/>
                    <a:pt x="28" y="31679"/>
                  </a:cubicBezTo>
                  <a:cubicBezTo>
                    <a:pt x="19" y="31786"/>
                    <a:pt x="10" y="31893"/>
                    <a:pt x="1" y="31991"/>
                  </a:cubicBezTo>
                  <a:lnTo>
                    <a:pt x="1" y="32027"/>
                  </a:lnTo>
                  <a:cubicBezTo>
                    <a:pt x="1" y="32071"/>
                    <a:pt x="1" y="32107"/>
                    <a:pt x="1" y="32152"/>
                  </a:cubicBezTo>
                  <a:lnTo>
                    <a:pt x="1" y="32187"/>
                  </a:lnTo>
                  <a:cubicBezTo>
                    <a:pt x="1" y="32232"/>
                    <a:pt x="1" y="32277"/>
                    <a:pt x="1" y="32312"/>
                  </a:cubicBezTo>
                  <a:lnTo>
                    <a:pt x="1" y="32330"/>
                  </a:lnTo>
                  <a:cubicBezTo>
                    <a:pt x="1" y="32384"/>
                    <a:pt x="1" y="32428"/>
                    <a:pt x="1" y="32482"/>
                  </a:cubicBezTo>
                  <a:lnTo>
                    <a:pt x="1" y="32500"/>
                  </a:lnTo>
                  <a:cubicBezTo>
                    <a:pt x="1" y="32535"/>
                    <a:pt x="1" y="32580"/>
                    <a:pt x="10" y="32625"/>
                  </a:cubicBezTo>
                  <a:lnTo>
                    <a:pt x="10" y="32651"/>
                  </a:lnTo>
                  <a:cubicBezTo>
                    <a:pt x="10" y="32687"/>
                    <a:pt x="10" y="32723"/>
                    <a:pt x="19" y="32758"/>
                  </a:cubicBezTo>
                  <a:lnTo>
                    <a:pt x="19" y="32794"/>
                  </a:lnTo>
                  <a:cubicBezTo>
                    <a:pt x="28" y="32883"/>
                    <a:pt x="37" y="32972"/>
                    <a:pt x="46" y="33053"/>
                  </a:cubicBezTo>
                  <a:lnTo>
                    <a:pt x="54" y="33088"/>
                  </a:lnTo>
                  <a:cubicBezTo>
                    <a:pt x="63" y="33124"/>
                    <a:pt x="63" y="33151"/>
                    <a:pt x="72" y="33187"/>
                  </a:cubicBezTo>
                  <a:lnTo>
                    <a:pt x="81" y="33222"/>
                  </a:lnTo>
                  <a:cubicBezTo>
                    <a:pt x="90" y="33258"/>
                    <a:pt x="90" y="33294"/>
                    <a:pt x="99" y="33320"/>
                  </a:cubicBezTo>
                  <a:lnTo>
                    <a:pt x="108" y="33356"/>
                  </a:lnTo>
                  <a:cubicBezTo>
                    <a:pt x="117" y="33392"/>
                    <a:pt x="135" y="33436"/>
                    <a:pt x="144" y="33472"/>
                  </a:cubicBezTo>
                  <a:cubicBezTo>
                    <a:pt x="144" y="33481"/>
                    <a:pt x="153" y="33490"/>
                    <a:pt x="153" y="33499"/>
                  </a:cubicBezTo>
                  <a:cubicBezTo>
                    <a:pt x="161" y="33534"/>
                    <a:pt x="170" y="33570"/>
                    <a:pt x="188" y="33597"/>
                  </a:cubicBezTo>
                  <a:cubicBezTo>
                    <a:pt x="188" y="33615"/>
                    <a:pt x="197" y="33624"/>
                    <a:pt x="197" y="33633"/>
                  </a:cubicBezTo>
                  <a:cubicBezTo>
                    <a:pt x="215" y="33668"/>
                    <a:pt x="224" y="33695"/>
                    <a:pt x="233" y="33722"/>
                  </a:cubicBezTo>
                  <a:cubicBezTo>
                    <a:pt x="242" y="33731"/>
                    <a:pt x="251" y="33749"/>
                    <a:pt x="251" y="33757"/>
                  </a:cubicBezTo>
                  <a:cubicBezTo>
                    <a:pt x="269" y="33793"/>
                    <a:pt x="286" y="33820"/>
                    <a:pt x="304" y="33847"/>
                  </a:cubicBezTo>
                  <a:cubicBezTo>
                    <a:pt x="304" y="33865"/>
                    <a:pt x="313" y="33873"/>
                    <a:pt x="322" y="33882"/>
                  </a:cubicBezTo>
                  <a:cubicBezTo>
                    <a:pt x="340" y="33918"/>
                    <a:pt x="367" y="33963"/>
                    <a:pt x="393" y="33998"/>
                  </a:cubicBezTo>
                  <a:cubicBezTo>
                    <a:pt x="402" y="34007"/>
                    <a:pt x="411" y="34025"/>
                    <a:pt x="420" y="34034"/>
                  </a:cubicBezTo>
                  <a:cubicBezTo>
                    <a:pt x="438" y="34061"/>
                    <a:pt x="456" y="34088"/>
                    <a:pt x="483" y="34114"/>
                  </a:cubicBezTo>
                  <a:cubicBezTo>
                    <a:pt x="492" y="34123"/>
                    <a:pt x="509" y="34141"/>
                    <a:pt x="518" y="34150"/>
                  </a:cubicBezTo>
                  <a:cubicBezTo>
                    <a:pt x="536" y="34177"/>
                    <a:pt x="563" y="34204"/>
                    <a:pt x="590" y="34221"/>
                  </a:cubicBezTo>
                  <a:cubicBezTo>
                    <a:pt x="590" y="34221"/>
                    <a:pt x="590" y="34221"/>
                    <a:pt x="590" y="34230"/>
                  </a:cubicBezTo>
                  <a:cubicBezTo>
                    <a:pt x="599" y="34239"/>
                    <a:pt x="616" y="34248"/>
                    <a:pt x="625" y="34257"/>
                  </a:cubicBezTo>
                  <a:cubicBezTo>
                    <a:pt x="661" y="34293"/>
                    <a:pt x="706" y="34320"/>
                    <a:pt x="741" y="34355"/>
                  </a:cubicBezTo>
                  <a:lnTo>
                    <a:pt x="750" y="34355"/>
                  </a:lnTo>
                  <a:cubicBezTo>
                    <a:pt x="786" y="34382"/>
                    <a:pt x="822" y="34400"/>
                    <a:pt x="857" y="34427"/>
                  </a:cubicBezTo>
                  <a:cubicBezTo>
                    <a:pt x="875" y="34435"/>
                    <a:pt x="893" y="34444"/>
                    <a:pt x="902" y="34444"/>
                  </a:cubicBezTo>
                  <a:cubicBezTo>
                    <a:pt x="929" y="34462"/>
                    <a:pt x="947" y="34471"/>
                    <a:pt x="973" y="34480"/>
                  </a:cubicBezTo>
                  <a:lnTo>
                    <a:pt x="982" y="34480"/>
                  </a:lnTo>
                  <a:cubicBezTo>
                    <a:pt x="991" y="34489"/>
                    <a:pt x="1009" y="34498"/>
                    <a:pt x="1027" y="34498"/>
                  </a:cubicBezTo>
                  <a:cubicBezTo>
                    <a:pt x="1045" y="34507"/>
                    <a:pt x="1071" y="34516"/>
                    <a:pt x="1089" y="34525"/>
                  </a:cubicBezTo>
                  <a:cubicBezTo>
                    <a:pt x="1107" y="34534"/>
                    <a:pt x="1125" y="34534"/>
                    <a:pt x="1143" y="34543"/>
                  </a:cubicBezTo>
                  <a:cubicBezTo>
                    <a:pt x="1161" y="34551"/>
                    <a:pt x="1187" y="34551"/>
                    <a:pt x="1205" y="34560"/>
                  </a:cubicBezTo>
                  <a:cubicBezTo>
                    <a:pt x="1223" y="34569"/>
                    <a:pt x="1241" y="34569"/>
                    <a:pt x="1268" y="34578"/>
                  </a:cubicBezTo>
                  <a:cubicBezTo>
                    <a:pt x="1286" y="34578"/>
                    <a:pt x="1303" y="34587"/>
                    <a:pt x="1321" y="34587"/>
                  </a:cubicBezTo>
                  <a:cubicBezTo>
                    <a:pt x="1339" y="34587"/>
                    <a:pt x="1357" y="34587"/>
                    <a:pt x="1375" y="34596"/>
                  </a:cubicBezTo>
                  <a:lnTo>
                    <a:pt x="1384" y="34596"/>
                  </a:lnTo>
                  <a:cubicBezTo>
                    <a:pt x="1401" y="34596"/>
                    <a:pt x="1419" y="34596"/>
                    <a:pt x="1446" y="34605"/>
                  </a:cubicBezTo>
                  <a:lnTo>
                    <a:pt x="1500" y="34605"/>
                  </a:lnTo>
                  <a:cubicBezTo>
                    <a:pt x="1517" y="34605"/>
                    <a:pt x="1535" y="34614"/>
                    <a:pt x="1553" y="34614"/>
                  </a:cubicBezTo>
                  <a:lnTo>
                    <a:pt x="1776" y="34614"/>
                  </a:lnTo>
                  <a:cubicBezTo>
                    <a:pt x="1785" y="34605"/>
                    <a:pt x="1830" y="34605"/>
                    <a:pt x="1830" y="34605"/>
                  </a:cubicBezTo>
                  <a:lnTo>
                    <a:pt x="1883" y="34605"/>
                  </a:lnTo>
                  <a:cubicBezTo>
                    <a:pt x="1892" y="34596"/>
                    <a:pt x="1910" y="34596"/>
                    <a:pt x="1928" y="34596"/>
                  </a:cubicBezTo>
                  <a:cubicBezTo>
                    <a:pt x="1946" y="34596"/>
                    <a:pt x="1964" y="34596"/>
                    <a:pt x="1981" y="34587"/>
                  </a:cubicBezTo>
                  <a:cubicBezTo>
                    <a:pt x="1999" y="34587"/>
                    <a:pt x="2017" y="34587"/>
                    <a:pt x="2035" y="34578"/>
                  </a:cubicBezTo>
                  <a:cubicBezTo>
                    <a:pt x="2053" y="34578"/>
                    <a:pt x="2071" y="34578"/>
                    <a:pt x="2088" y="34569"/>
                  </a:cubicBezTo>
                  <a:cubicBezTo>
                    <a:pt x="2106" y="34569"/>
                    <a:pt x="2124" y="34569"/>
                    <a:pt x="2151" y="34560"/>
                  </a:cubicBezTo>
                  <a:cubicBezTo>
                    <a:pt x="2160" y="34560"/>
                    <a:pt x="2178" y="34560"/>
                    <a:pt x="2204" y="34551"/>
                  </a:cubicBezTo>
                  <a:cubicBezTo>
                    <a:pt x="2213" y="34551"/>
                    <a:pt x="2231" y="34543"/>
                    <a:pt x="2258" y="34543"/>
                  </a:cubicBezTo>
                  <a:cubicBezTo>
                    <a:pt x="2267" y="34534"/>
                    <a:pt x="2285" y="34534"/>
                    <a:pt x="2311" y="34525"/>
                  </a:cubicBezTo>
                  <a:lnTo>
                    <a:pt x="2356" y="34516"/>
                  </a:lnTo>
                  <a:cubicBezTo>
                    <a:pt x="2383" y="34507"/>
                    <a:pt x="2401" y="34507"/>
                    <a:pt x="2418" y="34498"/>
                  </a:cubicBezTo>
                  <a:cubicBezTo>
                    <a:pt x="2436" y="34498"/>
                    <a:pt x="2445" y="34489"/>
                    <a:pt x="2472" y="34489"/>
                  </a:cubicBezTo>
                  <a:cubicBezTo>
                    <a:pt x="2490" y="34480"/>
                    <a:pt x="2508" y="34480"/>
                    <a:pt x="2526" y="34471"/>
                  </a:cubicBezTo>
                  <a:cubicBezTo>
                    <a:pt x="2543" y="34462"/>
                    <a:pt x="2561" y="34462"/>
                    <a:pt x="2579" y="34453"/>
                  </a:cubicBezTo>
                  <a:cubicBezTo>
                    <a:pt x="2597" y="34444"/>
                    <a:pt x="2615" y="34444"/>
                    <a:pt x="2633" y="34435"/>
                  </a:cubicBezTo>
                  <a:cubicBezTo>
                    <a:pt x="2650" y="34435"/>
                    <a:pt x="2668" y="34427"/>
                    <a:pt x="2686" y="34418"/>
                  </a:cubicBezTo>
                  <a:lnTo>
                    <a:pt x="2740" y="34400"/>
                  </a:lnTo>
                  <a:lnTo>
                    <a:pt x="2802" y="34382"/>
                  </a:lnTo>
                  <a:lnTo>
                    <a:pt x="2847" y="34364"/>
                  </a:lnTo>
                  <a:lnTo>
                    <a:pt x="2909" y="34337"/>
                  </a:lnTo>
                  <a:lnTo>
                    <a:pt x="3025" y="34293"/>
                  </a:lnTo>
                  <a:lnTo>
                    <a:pt x="3141" y="34248"/>
                  </a:lnTo>
                  <a:lnTo>
                    <a:pt x="3257" y="34204"/>
                  </a:lnTo>
                  <a:lnTo>
                    <a:pt x="3382" y="34150"/>
                  </a:lnTo>
                  <a:cubicBezTo>
                    <a:pt x="3382" y="34150"/>
                    <a:pt x="3471" y="34105"/>
                    <a:pt x="3498" y="34096"/>
                  </a:cubicBezTo>
                  <a:lnTo>
                    <a:pt x="3614" y="34043"/>
                  </a:lnTo>
                  <a:lnTo>
                    <a:pt x="3739" y="33981"/>
                  </a:lnTo>
                  <a:lnTo>
                    <a:pt x="3774" y="33963"/>
                  </a:lnTo>
                  <a:cubicBezTo>
                    <a:pt x="3917" y="33891"/>
                    <a:pt x="4060" y="33820"/>
                    <a:pt x="4212" y="33740"/>
                  </a:cubicBezTo>
                  <a:lnTo>
                    <a:pt x="4310" y="33686"/>
                  </a:lnTo>
                  <a:lnTo>
                    <a:pt x="4452" y="33606"/>
                  </a:lnTo>
                  <a:lnTo>
                    <a:pt x="4577" y="33534"/>
                  </a:lnTo>
                  <a:lnTo>
                    <a:pt x="4693" y="33472"/>
                  </a:lnTo>
                  <a:lnTo>
                    <a:pt x="4907" y="33347"/>
                  </a:lnTo>
                  <a:lnTo>
                    <a:pt x="5041" y="33267"/>
                  </a:lnTo>
                  <a:lnTo>
                    <a:pt x="5130" y="33213"/>
                  </a:lnTo>
                  <a:lnTo>
                    <a:pt x="5273" y="33124"/>
                  </a:lnTo>
                  <a:lnTo>
                    <a:pt x="5407" y="33044"/>
                  </a:lnTo>
                  <a:lnTo>
                    <a:pt x="5559" y="32946"/>
                  </a:lnTo>
                  <a:lnTo>
                    <a:pt x="5693" y="32856"/>
                  </a:lnTo>
                  <a:lnTo>
                    <a:pt x="5844" y="32767"/>
                  </a:lnTo>
                  <a:lnTo>
                    <a:pt x="5987" y="32669"/>
                  </a:lnTo>
                  <a:lnTo>
                    <a:pt x="6130" y="32580"/>
                  </a:lnTo>
                  <a:lnTo>
                    <a:pt x="6281" y="32482"/>
                  </a:lnTo>
                  <a:lnTo>
                    <a:pt x="6433" y="32375"/>
                  </a:lnTo>
                  <a:lnTo>
                    <a:pt x="6585" y="32277"/>
                  </a:lnTo>
                  <a:lnTo>
                    <a:pt x="6736" y="32170"/>
                  </a:lnTo>
                  <a:lnTo>
                    <a:pt x="6879" y="32071"/>
                  </a:lnTo>
                  <a:cubicBezTo>
                    <a:pt x="6879" y="32071"/>
                    <a:pt x="6995" y="31991"/>
                    <a:pt x="7031" y="31964"/>
                  </a:cubicBezTo>
                  <a:lnTo>
                    <a:pt x="7191" y="31848"/>
                  </a:lnTo>
                  <a:cubicBezTo>
                    <a:pt x="7191" y="31848"/>
                    <a:pt x="7352" y="31741"/>
                    <a:pt x="7352" y="31741"/>
                  </a:cubicBezTo>
                  <a:cubicBezTo>
                    <a:pt x="8030" y="31260"/>
                    <a:pt x="8744" y="30724"/>
                    <a:pt x="9475" y="30153"/>
                  </a:cubicBezTo>
                  <a:cubicBezTo>
                    <a:pt x="9475" y="30153"/>
                    <a:pt x="9493" y="30144"/>
                    <a:pt x="9493" y="30144"/>
                  </a:cubicBezTo>
                  <a:cubicBezTo>
                    <a:pt x="9939" y="29788"/>
                    <a:pt x="10394" y="29431"/>
                    <a:pt x="10840" y="29056"/>
                  </a:cubicBezTo>
                  <a:lnTo>
                    <a:pt x="10849" y="29056"/>
                  </a:lnTo>
                  <a:cubicBezTo>
                    <a:pt x="10947" y="28967"/>
                    <a:pt x="11045" y="28887"/>
                    <a:pt x="11143" y="28806"/>
                  </a:cubicBezTo>
                  <a:lnTo>
                    <a:pt x="11161" y="28797"/>
                  </a:lnTo>
                  <a:cubicBezTo>
                    <a:pt x="11250" y="28717"/>
                    <a:pt x="11348" y="28637"/>
                    <a:pt x="11438" y="28557"/>
                  </a:cubicBezTo>
                  <a:lnTo>
                    <a:pt x="11464" y="28539"/>
                  </a:lnTo>
                  <a:cubicBezTo>
                    <a:pt x="11563" y="28458"/>
                    <a:pt x="11652" y="28378"/>
                    <a:pt x="11750" y="28298"/>
                  </a:cubicBezTo>
                  <a:lnTo>
                    <a:pt x="11777" y="28280"/>
                  </a:lnTo>
                  <a:cubicBezTo>
                    <a:pt x="11866" y="28200"/>
                    <a:pt x="11955" y="28119"/>
                    <a:pt x="12053" y="28039"/>
                  </a:cubicBezTo>
                  <a:lnTo>
                    <a:pt x="12071" y="28021"/>
                  </a:lnTo>
                  <a:cubicBezTo>
                    <a:pt x="12169" y="27941"/>
                    <a:pt x="12258" y="27861"/>
                    <a:pt x="12348" y="27789"/>
                  </a:cubicBezTo>
                  <a:lnTo>
                    <a:pt x="12374" y="27763"/>
                  </a:lnTo>
                  <a:cubicBezTo>
                    <a:pt x="12464" y="27682"/>
                    <a:pt x="12553" y="27602"/>
                    <a:pt x="12651" y="27531"/>
                  </a:cubicBezTo>
                  <a:lnTo>
                    <a:pt x="12660" y="27513"/>
                  </a:lnTo>
                  <a:cubicBezTo>
                    <a:pt x="12758" y="27432"/>
                    <a:pt x="12847" y="27343"/>
                    <a:pt x="12936" y="27272"/>
                  </a:cubicBezTo>
                  <a:cubicBezTo>
                    <a:pt x="12945" y="27263"/>
                    <a:pt x="12945" y="27263"/>
                    <a:pt x="12954" y="27254"/>
                  </a:cubicBezTo>
                  <a:cubicBezTo>
                    <a:pt x="13240" y="27004"/>
                    <a:pt x="13516" y="26754"/>
                    <a:pt x="13793" y="26505"/>
                  </a:cubicBezTo>
                  <a:lnTo>
                    <a:pt x="13793" y="26496"/>
                  </a:lnTo>
                  <a:cubicBezTo>
                    <a:pt x="13882" y="26415"/>
                    <a:pt x="13971" y="26335"/>
                    <a:pt x="14052" y="26255"/>
                  </a:cubicBezTo>
                  <a:lnTo>
                    <a:pt x="14078" y="26237"/>
                  </a:lnTo>
                  <a:cubicBezTo>
                    <a:pt x="14159" y="26166"/>
                    <a:pt x="14239" y="26085"/>
                    <a:pt x="14319" y="26014"/>
                  </a:cubicBezTo>
                  <a:lnTo>
                    <a:pt x="14346" y="25987"/>
                  </a:lnTo>
                  <a:cubicBezTo>
                    <a:pt x="14426" y="25907"/>
                    <a:pt x="14507" y="25836"/>
                    <a:pt x="14587" y="25764"/>
                  </a:cubicBezTo>
                  <a:lnTo>
                    <a:pt x="14614" y="25738"/>
                  </a:lnTo>
                  <a:cubicBezTo>
                    <a:pt x="14685" y="25657"/>
                    <a:pt x="14765" y="25586"/>
                    <a:pt x="14846" y="25514"/>
                  </a:cubicBezTo>
                  <a:lnTo>
                    <a:pt x="14872" y="25488"/>
                  </a:lnTo>
                  <a:cubicBezTo>
                    <a:pt x="14944" y="25416"/>
                    <a:pt x="15024" y="25345"/>
                    <a:pt x="15095" y="25274"/>
                  </a:cubicBezTo>
                  <a:lnTo>
                    <a:pt x="15122" y="25247"/>
                  </a:lnTo>
                  <a:cubicBezTo>
                    <a:pt x="15193" y="25175"/>
                    <a:pt x="15265" y="25095"/>
                    <a:pt x="15336" y="25033"/>
                  </a:cubicBezTo>
                  <a:lnTo>
                    <a:pt x="15363" y="25006"/>
                  </a:lnTo>
                  <a:cubicBezTo>
                    <a:pt x="15434" y="24935"/>
                    <a:pt x="15506" y="24863"/>
                    <a:pt x="15586" y="24783"/>
                  </a:cubicBezTo>
                  <a:lnTo>
                    <a:pt x="15595" y="24774"/>
                  </a:lnTo>
                  <a:cubicBezTo>
                    <a:pt x="15666" y="24694"/>
                    <a:pt x="15747" y="24622"/>
                    <a:pt x="15818" y="24551"/>
                  </a:cubicBezTo>
                  <a:lnTo>
                    <a:pt x="15818" y="24542"/>
                  </a:lnTo>
                  <a:cubicBezTo>
                    <a:pt x="15970" y="24390"/>
                    <a:pt x="16112" y="24248"/>
                    <a:pt x="16246" y="24105"/>
                  </a:cubicBezTo>
                  <a:lnTo>
                    <a:pt x="16255" y="24087"/>
                  </a:lnTo>
                  <a:cubicBezTo>
                    <a:pt x="16317" y="24025"/>
                    <a:pt x="16380" y="23953"/>
                    <a:pt x="16442" y="23891"/>
                  </a:cubicBezTo>
                  <a:lnTo>
                    <a:pt x="16460" y="23864"/>
                  </a:lnTo>
                  <a:cubicBezTo>
                    <a:pt x="16523" y="23802"/>
                    <a:pt x="16585" y="23739"/>
                    <a:pt x="16639" y="23668"/>
                  </a:cubicBezTo>
                  <a:lnTo>
                    <a:pt x="16665" y="23650"/>
                  </a:lnTo>
                  <a:cubicBezTo>
                    <a:pt x="16719" y="23588"/>
                    <a:pt x="16772" y="23525"/>
                    <a:pt x="16826" y="23463"/>
                  </a:cubicBezTo>
                  <a:lnTo>
                    <a:pt x="16853" y="23436"/>
                  </a:lnTo>
                  <a:cubicBezTo>
                    <a:pt x="16906" y="23373"/>
                    <a:pt x="16960" y="23311"/>
                    <a:pt x="17004" y="23257"/>
                  </a:cubicBezTo>
                  <a:lnTo>
                    <a:pt x="17031" y="23231"/>
                  </a:lnTo>
                  <a:cubicBezTo>
                    <a:pt x="17085" y="23168"/>
                    <a:pt x="17129" y="23106"/>
                    <a:pt x="17183" y="23052"/>
                  </a:cubicBezTo>
                  <a:lnTo>
                    <a:pt x="17201" y="23026"/>
                  </a:lnTo>
                  <a:cubicBezTo>
                    <a:pt x="17245" y="22963"/>
                    <a:pt x="17290" y="22910"/>
                    <a:pt x="17343" y="22847"/>
                  </a:cubicBezTo>
                  <a:lnTo>
                    <a:pt x="17361" y="22829"/>
                  </a:lnTo>
                  <a:cubicBezTo>
                    <a:pt x="17406" y="22776"/>
                    <a:pt x="17450" y="22713"/>
                    <a:pt x="17495" y="22660"/>
                  </a:cubicBezTo>
                  <a:lnTo>
                    <a:pt x="17504" y="22642"/>
                  </a:lnTo>
                  <a:cubicBezTo>
                    <a:pt x="17549" y="22579"/>
                    <a:pt x="17593" y="22526"/>
                    <a:pt x="17629" y="22472"/>
                  </a:cubicBezTo>
                  <a:lnTo>
                    <a:pt x="17638" y="22463"/>
                  </a:lnTo>
                  <a:cubicBezTo>
                    <a:pt x="17682" y="22401"/>
                    <a:pt x="17727" y="22348"/>
                    <a:pt x="17763" y="22285"/>
                  </a:cubicBezTo>
                  <a:cubicBezTo>
                    <a:pt x="17807" y="22232"/>
                    <a:pt x="17843" y="22169"/>
                    <a:pt x="17879" y="22116"/>
                  </a:cubicBezTo>
                  <a:cubicBezTo>
                    <a:pt x="17888" y="22098"/>
                    <a:pt x="17923" y="22053"/>
                    <a:pt x="17923" y="22053"/>
                  </a:cubicBezTo>
                  <a:cubicBezTo>
                    <a:pt x="17941" y="22017"/>
                    <a:pt x="17968" y="21982"/>
                    <a:pt x="17995" y="21937"/>
                  </a:cubicBezTo>
                  <a:cubicBezTo>
                    <a:pt x="18004" y="21919"/>
                    <a:pt x="18039" y="21866"/>
                    <a:pt x="18039" y="21866"/>
                  </a:cubicBezTo>
                  <a:cubicBezTo>
                    <a:pt x="18066" y="21830"/>
                    <a:pt x="18084" y="21803"/>
                    <a:pt x="18102" y="21768"/>
                  </a:cubicBezTo>
                  <a:cubicBezTo>
                    <a:pt x="18120" y="21741"/>
                    <a:pt x="18137" y="21714"/>
                    <a:pt x="18155" y="21687"/>
                  </a:cubicBezTo>
                  <a:cubicBezTo>
                    <a:pt x="18173" y="21652"/>
                    <a:pt x="18191" y="21625"/>
                    <a:pt x="18209" y="21589"/>
                  </a:cubicBezTo>
                  <a:cubicBezTo>
                    <a:pt x="18227" y="21562"/>
                    <a:pt x="18244" y="21536"/>
                    <a:pt x="18262" y="21500"/>
                  </a:cubicBezTo>
                  <a:cubicBezTo>
                    <a:pt x="18280" y="21473"/>
                    <a:pt x="18289" y="21447"/>
                    <a:pt x="18307" y="21420"/>
                  </a:cubicBezTo>
                  <a:cubicBezTo>
                    <a:pt x="18325" y="21384"/>
                    <a:pt x="18343" y="21357"/>
                    <a:pt x="18360" y="21322"/>
                  </a:cubicBezTo>
                  <a:cubicBezTo>
                    <a:pt x="18378" y="21304"/>
                    <a:pt x="18387" y="21277"/>
                    <a:pt x="18405" y="21250"/>
                  </a:cubicBezTo>
                  <a:cubicBezTo>
                    <a:pt x="18423" y="21215"/>
                    <a:pt x="18441" y="21179"/>
                    <a:pt x="18459" y="21143"/>
                  </a:cubicBezTo>
                  <a:cubicBezTo>
                    <a:pt x="18467" y="21125"/>
                    <a:pt x="18494" y="21081"/>
                    <a:pt x="18494" y="21081"/>
                  </a:cubicBezTo>
                  <a:cubicBezTo>
                    <a:pt x="18512" y="21045"/>
                    <a:pt x="18530" y="21009"/>
                    <a:pt x="18557" y="20965"/>
                  </a:cubicBezTo>
                  <a:lnTo>
                    <a:pt x="18566" y="20938"/>
                  </a:lnTo>
                  <a:cubicBezTo>
                    <a:pt x="18673" y="20724"/>
                    <a:pt x="18771" y="20510"/>
                    <a:pt x="18860" y="20296"/>
                  </a:cubicBezTo>
                  <a:cubicBezTo>
                    <a:pt x="18869" y="20287"/>
                    <a:pt x="18869" y="20287"/>
                    <a:pt x="18869" y="20287"/>
                  </a:cubicBezTo>
                  <a:cubicBezTo>
                    <a:pt x="18887" y="20233"/>
                    <a:pt x="18914" y="20180"/>
                    <a:pt x="18931" y="20126"/>
                  </a:cubicBezTo>
                  <a:cubicBezTo>
                    <a:pt x="18931" y="20126"/>
                    <a:pt x="18940" y="20108"/>
                    <a:pt x="18940" y="20108"/>
                  </a:cubicBezTo>
                  <a:cubicBezTo>
                    <a:pt x="18958" y="20064"/>
                    <a:pt x="18976" y="20010"/>
                    <a:pt x="18994" y="19957"/>
                  </a:cubicBezTo>
                  <a:lnTo>
                    <a:pt x="19003" y="19939"/>
                  </a:lnTo>
                  <a:cubicBezTo>
                    <a:pt x="19021" y="19885"/>
                    <a:pt x="19047" y="19832"/>
                    <a:pt x="19065" y="19778"/>
                  </a:cubicBezTo>
                  <a:lnTo>
                    <a:pt x="19065" y="19769"/>
                  </a:lnTo>
                  <a:cubicBezTo>
                    <a:pt x="19083" y="19716"/>
                    <a:pt x="19101" y="19662"/>
                    <a:pt x="19119" y="19609"/>
                  </a:cubicBezTo>
                  <a:cubicBezTo>
                    <a:pt x="19190" y="19413"/>
                    <a:pt x="19244" y="19216"/>
                    <a:pt x="19297" y="19020"/>
                  </a:cubicBezTo>
                  <a:cubicBezTo>
                    <a:pt x="19297" y="19020"/>
                    <a:pt x="19297" y="19011"/>
                    <a:pt x="19297" y="19011"/>
                  </a:cubicBezTo>
                  <a:cubicBezTo>
                    <a:pt x="19529" y="18128"/>
                    <a:pt x="19618" y="17245"/>
                    <a:pt x="19556" y="16397"/>
                  </a:cubicBezTo>
                  <a:cubicBezTo>
                    <a:pt x="19556" y="16397"/>
                    <a:pt x="19556" y="16388"/>
                    <a:pt x="19556" y="16388"/>
                  </a:cubicBezTo>
                  <a:cubicBezTo>
                    <a:pt x="19538" y="16139"/>
                    <a:pt x="19511" y="15898"/>
                    <a:pt x="19467" y="15657"/>
                  </a:cubicBezTo>
                  <a:lnTo>
                    <a:pt x="19467" y="15639"/>
                  </a:lnTo>
                  <a:cubicBezTo>
                    <a:pt x="19431" y="15478"/>
                    <a:pt x="19404" y="15318"/>
                    <a:pt x="19360" y="15166"/>
                  </a:cubicBezTo>
                  <a:cubicBezTo>
                    <a:pt x="19342" y="15095"/>
                    <a:pt x="19324" y="15014"/>
                    <a:pt x="19297" y="14934"/>
                  </a:cubicBezTo>
                  <a:lnTo>
                    <a:pt x="19297" y="14916"/>
                  </a:lnTo>
                  <a:cubicBezTo>
                    <a:pt x="19253" y="14765"/>
                    <a:pt x="19199" y="14613"/>
                    <a:pt x="19145" y="14470"/>
                  </a:cubicBezTo>
                  <a:lnTo>
                    <a:pt x="19137" y="14444"/>
                  </a:lnTo>
                  <a:cubicBezTo>
                    <a:pt x="19119" y="14408"/>
                    <a:pt x="19101" y="14363"/>
                    <a:pt x="19092" y="14319"/>
                  </a:cubicBezTo>
                  <a:cubicBezTo>
                    <a:pt x="20662" y="13150"/>
                    <a:pt x="23169" y="11616"/>
                    <a:pt x="26809" y="10349"/>
                  </a:cubicBezTo>
                  <a:cubicBezTo>
                    <a:pt x="27585" y="10081"/>
                    <a:pt x="27995" y="9225"/>
                    <a:pt x="27719" y="8449"/>
                  </a:cubicBezTo>
                  <a:cubicBezTo>
                    <a:pt x="27513" y="7851"/>
                    <a:pt x="26951" y="7449"/>
                    <a:pt x="26318" y="7449"/>
                  </a:cubicBezTo>
                  <a:cubicBezTo>
                    <a:pt x="26148" y="7449"/>
                    <a:pt x="25979" y="7476"/>
                    <a:pt x="25827" y="7539"/>
                  </a:cubicBezTo>
                  <a:cubicBezTo>
                    <a:pt x="25792" y="7548"/>
                    <a:pt x="25756" y="7557"/>
                    <a:pt x="25720" y="7574"/>
                  </a:cubicBezTo>
                  <a:cubicBezTo>
                    <a:pt x="25774" y="7218"/>
                    <a:pt x="25702" y="6834"/>
                    <a:pt x="25488" y="6513"/>
                  </a:cubicBezTo>
                  <a:cubicBezTo>
                    <a:pt x="25203" y="6102"/>
                    <a:pt x="24748" y="5862"/>
                    <a:pt x="24248" y="5862"/>
                  </a:cubicBezTo>
                  <a:cubicBezTo>
                    <a:pt x="24186" y="5862"/>
                    <a:pt x="24132" y="5862"/>
                    <a:pt x="24079" y="5870"/>
                  </a:cubicBezTo>
                  <a:cubicBezTo>
                    <a:pt x="24168" y="5415"/>
                    <a:pt x="24052" y="4934"/>
                    <a:pt x="23722" y="4568"/>
                  </a:cubicBezTo>
                  <a:cubicBezTo>
                    <a:pt x="23445" y="4256"/>
                    <a:pt x="23035" y="4077"/>
                    <a:pt x="22616" y="4077"/>
                  </a:cubicBezTo>
                  <a:cubicBezTo>
                    <a:pt x="22250" y="4077"/>
                    <a:pt x="21893" y="4211"/>
                    <a:pt x="21617" y="4461"/>
                  </a:cubicBezTo>
                  <a:cubicBezTo>
                    <a:pt x="21197" y="4836"/>
                    <a:pt x="20787" y="5219"/>
                    <a:pt x="20377" y="5594"/>
                  </a:cubicBezTo>
                  <a:cubicBezTo>
                    <a:pt x="20582" y="5076"/>
                    <a:pt x="20796" y="4559"/>
                    <a:pt x="21001" y="4033"/>
                  </a:cubicBezTo>
                  <a:cubicBezTo>
                    <a:pt x="21144" y="3658"/>
                    <a:pt x="21135" y="3257"/>
                    <a:pt x="20974" y="2891"/>
                  </a:cubicBezTo>
                  <a:cubicBezTo>
                    <a:pt x="20823" y="2525"/>
                    <a:pt x="20528" y="2240"/>
                    <a:pt x="20154" y="2097"/>
                  </a:cubicBezTo>
                  <a:cubicBezTo>
                    <a:pt x="19984" y="2025"/>
                    <a:pt x="19797" y="1999"/>
                    <a:pt x="19609" y="1999"/>
                  </a:cubicBezTo>
                  <a:cubicBezTo>
                    <a:pt x="19422" y="1999"/>
                    <a:pt x="19235" y="2034"/>
                    <a:pt x="19065" y="2097"/>
                  </a:cubicBezTo>
                  <a:cubicBezTo>
                    <a:pt x="18869" y="1776"/>
                    <a:pt x="18548" y="1535"/>
                    <a:pt x="18155" y="1437"/>
                  </a:cubicBezTo>
                  <a:cubicBezTo>
                    <a:pt x="18039" y="1410"/>
                    <a:pt x="17923" y="1401"/>
                    <a:pt x="17807" y="1401"/>
                  </a:cubicBezTo>
                  <a:cubicBezTo>
                    <a:pt x="17531" y="1401"/>
                    <a:pt x="17272" y="1472"/>
                    <a:pt x="17040" y="1606"/>
                  </a:cubicBezTo>
                  <a:cubicBezTo>
                    <a:pt x="17040" y="1579"/>
                    <a:pt x="17049" y="1553"/>
                    <a:pt x="17049" y="1526"/>
                  </a:cubicBezTo>
                  <a:cubicBezTo>
                    <a:pt x="17058" y="1133"/>
                    <a:pt x="16906" y="750"/>
                    <a:pt x="16639" y="464"/>
                  </a:cubicBezTo>
                  <a:cubicBezTo>
                    <a:pt x="16362" y="179"/>
                    <a:pt x="15996" y="9"/>
                    <a:pt x="15595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5563075" y="1301375"/>
              <a:ext cx="269000" cy="207600"/>
            </a:xfrm>
            <a:custGeom>
              <a:avLst/>
              <a:gdLst/>
              <a:ahLst/>
              <a:cxnLst/>
              <a:rect l="l" t="t" r="r" b="b"/>
              <a:pathLst>
                <a:path w="10760" h="8304" extrusionOk="0">
                  <a:moveTo>
                    <a:pt x="10014" y="1"/>
                  </a:moveTo>
                  <a:cubicBezTo>
                    <a:pt x="9887" y="1"/>
                    <a:pt x="9758" y="37"/>
                    <a:pt x="9645" y="114"/>
                  </a:cubicBezTo>
                  <a:cubicBezTo>
                    <a:pt x="3632" y="4164"/>
                    <a:pt x="429" y="7028"/>
                    <a:pt x="295" y="7144"/>
                  </a:cubicBezTo>
                  <a:cubicBezTo>
                    <a:pt x="28" y="7394"/>
                    <a:pt x="1" y="7813"/>
                    <a:pt x="251" y="8081"/>
                  </a:cubicBezTo>
                  <a:cubicBezTo>
                    <a:pt x="384" y="8232"/>
                    <a:pt x="563" y="8304"/>
                    <a:pt x="741" y="8304"/>
                  </a:cubicBezTo>
                  <a:cubicBezTo>
                    <a:pt x="902" y="8304"/>
                    <a:pt x="1062" y="8250"/>
                    <a:pt x="1187" y="8134"/>
                  </a:cubicBezTo>
                  <a:cubicBezTo>
                    <a:pt x="1214" y="8107"/>
                    <a:pt x="4452" y="5208"/>
                    <a:pt x="10385" y="1212"/>
                  </a:cubicBezTo>
                  <a:cubicBezTo>
                    <a:pt x="10688" y="1006"/>
                    <a:pt x="10760" y="596"/>
                    <a:pt x="10563" y="293"/>
                  </a:cubicBezTo>
                  <a:cubicBezTo>
                    <a:pt x="10435" y="103"/>
                    <a:pt x="10227" y="1"/>
                    <a:pt x="100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5526275" y="1155000"/>
              <a:ext cx="86575" cy="324550"/>
            </a:xfrm>
            <a:custGeom>
              <a:avLst/>
              <a:gdLst/>
              <a:ahLst/>
              <a:cxnLst/>
              <a:rect l="l" t="t" r="r" b="b"/>
              <a:pathLst>
                <a:path w="3463" h="12982" extrusionOk="0">
                  <a:moveTo>
                    <a:pt x="2794" y="1"/>
                  </a:moveTo>
                  <a:cubicBezTo>
                    <a:pt x="2427" y="1"/>
                    <a:pt x="2133" y="283"/>
                    <a:pt x="2124" y="643"/>
                  </a:cubicBezTo>
                  <a:cubicBezTo>
                    <a:pt x="1955" y="7521"/>
                    <a:pt x="161" y="12018"/>
                    <a:pt x="144" y="12071"/>
                  </a:cubicBezTo>
                  <a:cubicBezTo>
                    <a:pt x="1" y="12410"/>
                    <a:pt x="161" y="12794"/>
                    <a:pt x="500" y="12937"/>
                  </a:cubicBezTo>
                  <a:cubicBezTo>
                    <a:pt x="590" y="12972"/>
                    <a:pt x="670" y="12981"/>
                    <a:pt x="750" y="12981"/>
                  </a:cubicBezTo>
                  <a:cubicBezTo>
                    <a:pt x="1018" y="12981"/>
                    <a:pt x="1259" y="12829"/>
                    <a:pt x="1366" y="12571"/>
                  </a:cubicBezTo>
                  <a:cubicBezTo>
                    <a:pt x="1446" y="12383"/>
                    <a:pt x="3266" y="7825"/>
                    <a:pt x="3453" y="679"/>
                  </a:cubicBezTo>
                  <a:cubicBezTo>
                    <a:pt x="3462" y="313"/>
                    <a:pt x="3177" y="10"/>
                    <a:pt x="2811" y="1"/>
                  </a:cubicBezTo>
                  <a:cubicBezTo>
                    <a:pt x="2805" y="1"/>
                    <a:pt x="2800" y="1"/>
                    <a:pt x="27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0" name="Google Shape;1080;p8"/>
            <p:cNvSpPr/>
            <p:nvPr/>
          </p:nvSpPr>
          <p:spPr>
            <a:xfrm>
              <a:off x="5591625" y="1341250"/>
              <a:ext cx="291975" cy="183350"/>
            </a:xfrm>
            <a:custGeom>
              <a:avLst/>
              <a:gdLst/>
              <a:ahLst/>
              <a:cxnLst/>
              <a:rect l="l" t="t" r="r" b="b"/>
              <a:pathLst>
                <a:path w="11679" h="7334" extrusionOk="0">
                  <a:moveTo>
                    <a:pt x="10931" y="1"/>
                  </a:moveTo>
                  <a:cubicBezTo>
                    <a:pt x="10859" y="1"/>
                    <a:pt x="10787" y="12"/>
                    <a:pt x="10715" y="36"/>
                  </a:cubicBezTo>
                  <a:cubicBezTo>
                    <a:pt x="3435" y="2578"/>
                    <a:pt x="367" y="6093"/>
                    <a:pt x="233" y="6236"/>
                  </a:cubicBezTo>
                  <a:cubicBezTo>
                    <a:pt x="1" y="6521"/>
                    <a:pt x="28" y="6932"/>
                    <a:pt x="304" y="7173"/>
                  </a:cubicBezTo>
                  <a:cubicBezTo>
                    <a:pt x="429" y="7280"/>
                    <a:pt x="590" y="7333"/>
                    <a:pt x="741" y="7333"/>
                  </a:cubicBezTo>
                  <a:cubicBezTo>
                    <a:pt x="929" y="7333"/>
                    <a:pt x="1107" y="7253"/>
                    <a:pt x="1241" y="7101"/>
                  </a:cubicBezTo>
                  <a:cubicBezTo>
                    <a:pt x="1268" y="7066"/>
                    <a:pt x="4238" y="3702"/>
                    <a:pt x="11152" y="1285"/>
                  </a:cubicBezTo>
                  <a:cubicBezTo>
                    <a:pt x="11500" y="1169"/>
                    <a:pt x="11678" y="794"/>
                    <a:pt x="11562" y="446"/>
                  </a:cubicBezTo>
                  <a:cubicBezTo>
                    <a:pt x="11463" y="170"/>
                    <a:pt x="11207" y="1"/>
                    <a:pt x="109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1" name="Google Shape;1081;p8"/>
            <p:cNvSpPr/>
            <p:nvPr/>
          </p:nvSpPr>
          <p:spPr>
            <a:xfrm>
              <a:off x="5549025" y="1256850"/>
              <a:ext cx="242025" cy="238300"/>
            </a:xfrm>
            <a:custGeom>
              <a:avLst/>
              <a:gdLst/>
              <a:ahLst/>
              <a:cxnLst/>
              <a:rect l="l" t="t" r="r" b="b"/>
              <a:pathLst>
                <a:path w="9681" h="9532" extrusionOk="0">
                  <a:moveTo>
                    <a:pt x="8940" y="1"/>
                  </a:moveTo>
                  <a:cubicBezTo>
                    <a:pt x="8782" y="1"/>
                    <a:pt x="8622" y="57"/>
                    <a:pt x="8494" y="173"/>
                  </a:cubicBezTo>
                  <a:cubicBezTo>
                    <a:pt x="3114" y="5018"/>
                    <a:pt x="349" y="8301"/>
                    <a:pt x="233" y="8443"/>
                  </a:cubicBezTo>
                  <a:cubicBezTo>
                    <a:pt x="1" y="8720"/>
                    <a:pt x="37" y="9139"/>
                    <a:pt x="313" y="9371"/>
                  </a:cubicBezTo>
                  <a:cubicBezTo>
                    <a:pt x="438" y="9478"/>
                    <a:pt x="590" y="9532"/>
                    <a:pt x="741" y="9532"/>
                  </a:cubicBezTo>
                  <a:cubicBezTo>
                    <a:pt x="929" y="9532"/>
                    <a:pt x="1116" y="9451"/>
                    <a:pt x="1250" y="9291"/>
                  </a:cubicBezTo>
                  <a:cubicBezTo>
                    <a:pt x="1277" y="9264"/>
                    <a:pt x="4078" y="5936"/>
                    <a:pt x="9386" y="1155"/>
                  </a:cubicBezTo>
                  <a:cubicBezTo>
                    <a:pt x="9653" y="914"/>
                    <a:pt x="9680" y="495"/>
                    <a:pt x="9430" y="218"/>
                  </a:cubicBezTo>
                  <a:cubicBezTo>
                    <a:pt x="9302" y="75"/>
                    <a:pt x="9122" y="1"/>
                    <a:pt x="8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2" name="Google Shape;1082;p8"/>
            <p:cNvSpPr/>
            <p:nvPr/>
          </p:nvSpPr>
          <p:spPr>
            <a:xfrm>
              <a:off x="5551925" y="1189850"/>
              <a:ext cx="118675" cy="311550"/>
            </a:xfrm>
            <a:custGeom>
              <a:avLst/>
              <a:gdLst/>
              <a:ahLst/>
              <a:cxnLst/>
              <a:rect l="l" t="t" r="r" b="b"/>
              <a:pathLst>
                <a:path w="4747" h="12462" extrusionOk="0">
                  <a:moveTo>
                    <a:pt x="4020" y="0"/>
                  </a:moveTo>
                  <a:cubicBezTo>
                    <a:pt x="3717" y="0"/>
                    <a:pt x="3442" y="208"/>
                    <a:pt x="3373" y="516"/>
                  </a:cubicBezTo>
                  <a:cubicBezTo>
                    <a:pt x="1723" y="7457"/>
                    <a:pt x="144" y="11516"/>
                    <a:pt x="126" y="11551"/>
                  </a:cubicBezTo>
                  <a:cubicBezTo>
                    <a:pt x="1" y="11890"/>
                    <a:pt x="161" y="12283"/>
                    <a:pt x="509" y="12417"/>
                  </a:cubicBezTo>
                  <a:cubicBezTo>
                    <a:pt x="581" y="12444"/>
                    <a:pt x="670" y="12461"/>
                    <a:pt x="750" y="12461"/>
                  </a:cubicBezTo>
                  <a:cubicBezTo>
                    <a:pt x="1009" y="12461"/>
                    <a:pt x="1259" y="12301"/>
                    <a:pt x="1366" y="12033"/>
                  </a:cubicBezTo>
                  <a:cubicBezTo>
                    <a:pt x="1428" y="11873"/>
                    <a:pt x="2980" y="7867"/>
                    <a:pt x="4658" y="819"/>
                  </a:cubicBezTo>
                  <a:cubicBezTo>
                    <a:pt x="4747" y="463"/>
                    <a:pt x="4524" y="106"/>
                    <a:pt x="4167" y="17"/>
                  </a:cubicBezTo>
                  <a:cubicBezTo>
                    <a:pt x="4118" y="6"/>
                    <a:pt x="4069" y="0"/>
                    <a:pt x="4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3" name="Google Shape;1083;p8"/>
            <p:cNvSpPr/>
            <p:nvPr/>
          </p:nvSpPr>
          <p:spPr>
            <a:xfrm>
              <a:off x="5558625" y="1204925"/>
              <a:ext cx="157475" cy="297150"/>
            </a:xfrm>
            <a:custGeom>
              <a:avLst/>
              <a:gdLst/>
              <a:ahLst/>
              <a:cxnLst/>
              <a:rect l="l" t="t" r="r" b="b"/>
              <a:pathLst>
                <a:path w="6299" h="11886" extrusionOk="0">
                  <a:moveTo>
                    <a:pt x="5545" y="0"/>
                  </a:moveTo>
                  <a:cubicBezTo>
                    <a:pt x="5283" y="0"/>
                    <a:pt x="5036" y="156"/>
                    <a:pt x="4934" y="422"/>
                  </a:cubicBezTo>
                  <a:cubicBezTo>
                    <a:pt x="2329" y="7068"/>
                    <a:pt x="206" y="10859"/>
                    <a:pt x="179" y="10895"/>
                  </a:cubicBezTo>
                  <a:cubicBezTo>
                    <a:pt x="0" y="11216"/>
                    <a:pt x="116" y="11618"/>
                    <a:pt x="429" y="11796"/>
                  </a:cubicBezTo>
                  <a:cubicBezTo>
                    <a:pt x="536" y="11858"/>
                    <a:pt x="652" y="11885"/>
                    <a:pt x="759" y="11885"/>
                  </a:cubicBezTo>
                  <a:cubicBezTo>
                    <a:pt x="991" y="11885"/>
                    <a:pt x="1214" y="11760"/>
                    <a:pt x="1339" y="11546"/>
                  </a:cubicBezTo>
                  <a:cubicBezTo>
                    <a:pt x="1428" y="11394"/>
                    <a:pt x="3524" y="7639"/>
                    <a:pt x="6165" y="903"/>
                  </a:cubicBezTo>
                  <a:cubicBezTo>
                    <a:pt x="6299" y="564"/>
                    <a:pt x="6138" y="181"/>
                    <a:pt x="5790" y="47"/>
                  </a:cubicBezTo>
                  <a:cubicBezTo>
                    <a:pt x="5710" y="15"/>
                    <a:pt x="5627" y="0"/>
                    <a:pt x="55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4" name="Google Shape;1084;p8"/>
            <p:cNvSpPr/>
            <p:nvPr/>
          </p:nvSpPr>
          <p:spPr>
            <a:xfrm>
              <a:off x="5192425" y="1408625"/>
              <a:ext cx="504275" cy="570400"/>
            </a:xfrm>
            <a:custGeom>
              <a:avLst/>
              <a:gdLst/>
              <a:ahLst/>
              <a:cxnLst/>
              <a:rect l="l" t="t" r="r" b="b"/>
              <a:pathLst>
                <a:path w="20171" h="22816" extrusionOk="0">
                  <a:moveTo>
                    <a:pt x="13529" y="0"/>
                  </a:moveTo>
                  <a:cubicBezTo>
                    <a:pt x="11292" y="0"/>
                    <a:pt x="8998" y="1298"/>
                    <a:pt x="7342" y="3693"/>
                  </a:cubicBezTo>
                  <a:cubicBezTo>
                    <a:pt x="4871" y="7252"/>
                    <a:pt x="0" y="21454"/>
                    <a:pt x="1802" y="22703"/>
                  </a:cubicBezTo>
                  <a:cubicBezTo>
                    <a:pt x="1912" y="22779"/>
                    <a:pt x="2058" y="22815"/>
                    <a:pt x="2236" y="22815"/>
                  </a:cubicBezTo>
                  <a:cubicBezTo>
                    <a:pt x="4987" y="22815"/>
                    <a:pt x="15352" y="14190"/>
                    <a:pt x="17673" y="10838"/>
                  </a:cubicBezTo>
                  <a:cubicBezTo>
                    <a:pt x="20171" y="7225"/>
                    <a:pt x="19823" y="3148"/>
                    <a:pt x="16825" y="1052"/>
                  </a:cubicBezTo>
                  <a:cubicBezTo>
                    <a:pt x="16825" y="1043"/>
                    <a:pt x="16816" y="1043"/>
                    <a:pt x="16816" y="1043"/>
                  </a:cubicBezTo>
                  <a:cubicBezTo>
                    <a:pt x="16807" y="1043"/>
                    <a:pt x="16807" y="1043"/>
                    <a:pt x="16807" y="1034"/>
                  </a:cubicBezTo>
                  <a:cubicBezTo>
                    <a:pt x="15791" y="336"/>
                    <a:pt x="14667" y="0"/>
                    <a:pt x="135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5" name="Google Shape;1085;p8"/>
            <p:cNvSpPr/>
            <p:nvPr/>
          </p:nvSpPr>
          <p:spPr>
            <a:xfrm>
              <a:off x="5542350" y="1514025"/>
              <a:ext cx="130275" cy="103800"/>
            </a:xfrm>
            <a:custGeom>
              <a:avLst/>
              <a:gdLst/>
              <a:ahLst/>
              <a:cxnLst/>
              <a:rect l="l" t="t" r="r" b="b"/>
              <a:pathLst>
                <a:path w="5211" h="4152" extrusionOk="0">
                  <a:moveTo>
                    <a:pt x="590" y="0"/>
                  </a:moveTo>
                  <a:cubicBezTo>
                    <a:pt x="427" y="0"/>
                    <a:pt x="265" y="78"/>
                    <a:pt x="161" y="226"/>
                  </a:cubicBezTo>
                  <a:cubicBezTo>
                    <a:pt x="0" y="458"/>
                    <a:pt x="63" y="788"/>
                    <a:pt x="295" y="949"/>
                  </a:cubicBezTo>
                  <a:lnTo>
                    <a:pt x="4925" y="4151"/>
                  </a:lnTo>
                  <a:cubicBezTo>
                    <a:pt x="5050" y="3794"/>
                    <a:pt x="5139" y="3437"/>
                    <a:pt x="5210" y="3081"/>
                  </a:cubicBezTo>
                  <a:lnTo>
                    <a:pt x="883" y="92"/>
                  </a:lnTo>
                  <a:cubicBezTo>
                    <a:pt x="794" y="30"/>
                    <a:pt x="692" y="0"/>
                    <a:pt x="590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6" name="Google Shape;1086;p8"/>
            <p:cNvSpPr/>
            <p:nvPr/>
          </p:nvSpPr>
          <p:spPr>
            <a:xfrm>
              <a:off x="5303925" y="1628275"/>
              <a:ext cx="119350" cy="94425"/>
            </a:xfrm>
            <a:custGeom>
              <a:avLst/>
              <a:gdLst/>
              <a:ahLst/>
              <a:cxnLst/>
              <a:rect l="l" t="t" r="r" b="b"/>
              <a:pathLst>
                <a:path w="4774" h="3777" extrusionOk="0">
                  <a:moveTo>
                    <a:pt x="393" y="0"/>
                  </a:moveTo>
                  <a:cubicBezTo>
                    <a:pt x="259" y="322"/>
                    <a:pt x="134" y="661"/>
                    <a:pt x="1" y="991"/>
                  </a:cubicBezTo>
                  <a:lnTo>
                    <a:pt x="3890" y="3685"/>
                  </a:lnTo>
                  <a:cubicBezTo>
                    <a:pt x="3979" y="3747"/>
                    <a:pt x="4083" y="3777"/>
                    <a:pt x="4186" y="3777"/>
                  </a:cubicBezTo>
                  <a:cubicBezTo>
                    <a:pt x="4351" y="3777"/>
                    <a:pt x="4514" y="3699"/>
                    <a:pt x="4613" y="3551"/>
                  </a:cubicBezTo>
                  <a:cubicBezTo>
                    <a:pt x="4773" y="3319"/>
                    <a:pt x="4720" y="2998"/>
                    <a:pt x="4479" y="2828"/>
                  </a:cubicBezTo>
                  <a:lnTo>
                    <a:pt x="393" y="0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7" name="Google Shape;1087;p8"/>
            <p:cNvSpPr/>
            <p:nvPr/>
          </p:nvSpPr>
          <p:spPr>
            <a:xfrm>
              <a:off x="5361025" y="1820000"/>
              <a:ext cx="81200" cy="59875"/>
            </a:xfrm>
            <a:custGeom>
              <a:avLst/>
              <a:gdLst/>
              <a:ahLst/>
              <a:cxnLst/>
              <a:rect l="l" t="t" r="r" b="b"/>
              <a:pathLst>
                <a:path w="3248" h="2395" extrusionOk="0">
                  <a:moveTo>
                    <a:pt x="592" y="1"/>
                  </a:moveTo>
                  <a:cubicBezTo>
                    <a:pt x="427" y="1"/>
                    <a:pt x="265" y="78"/>
                    <a:pt x="161" y="227"/>
                  </a:cubicBezTo>
                  <a:cubicBezTo>
                    <a:pt x="0" y="458"/>
                    <a:pt x="63" y="789"/>
                    <a:pt x="295" y="949"/>
                  </a:cubicBezTo>
                  <a:lnTo>
                    <a:pt x="2391" y="2394"/>
                  </a:lnTo>
                  <a:cubicBezTo>
                    <a:pt x="2677" y="2180"/>
                    <a:pt x="2962" y="1957"/>
                    <a:pt x="3248" y="1725"/>
                  </a:cubicBezTo>
                  <a:lnTo>
                    <a:pt x="893" y="93"/>
                  </a:lnTo>
                  <a:cubicBezTo>
                    <a:pt x="800" y="31"/>
                    <a:pt x="696" y="1"/>
                    <a:pt x="592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8" name="Google Shape;1088;p8"/>
            <p:cNvSpPr/>
            <p:nvPr/>
          </p:nvSpPr>
          <p:spPr>
            <a:xfrm>
              <a:off x="5237900" y="1839700"/>
              <a:ext cx="100625" cy="83825"/>
            </a:xfrm>
            <a:custGeom>
              <a:avLst/>
              <a:gdLst/>
              <a:ahLst/>
              <a:cxnLst/>
              <a:rect l="l" t="t" r="r" b="b"/>
              <a:pathLst>
                <a:path w="4025" h="3353" extrusionOk="0">
                  <a:moveTo>
                    <a:pt x="251" y="1"/>
                  </a:moveTo>
                  <a:cubicBezTo>
                    <a:pt x="162" y="375"/>
                    <a:pt x="72" y="732"/>
                    <a:pt x="1" y="1089"/>
                  </a:cubicBezTo>
                  <a:lnTo>
                    <a:pt x="3141" y="3257"/>
                  </a:lnTo>
                  <a:cubicBezTo>
                    <a:pt x="3230" y="3321"/>
                    <a:pt x="3332" y="3352"/>
                    <a:pt x="3433" y="3352"/>
                  </a:cubicBezTo>
                  <a:cubicBezTo>
                    <a:pt x="3597" y="3352"/>
                    <a:pt x="3759" y="3272"/>
                    <a:pt x="3864" y="3123"/>
                  </a:cubicBezTo>
                  <a:cubicBezTo>
                    <a:pt x="4024" y="2891"/>
                    <a:pt x="3962" y="2570"/>
                    <a:pt x="3730" y="2400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89" name="Google Shape;1089;p8"/>
          <p:cNvSpPr/>
          <p:nvPr/>
        </p:nvSpPr>
        <p:spPr>
          <a:xfrm rot="1029107" flipH="1">
            <a:off x="4106290" y="539619"/>
            <a:ext cx="339575" cy="359172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0" name="Google Shape;1090;p8"/>
          <p:cNvSpPr/>
          <p:nvPr/>
        </p:nvSpPr>
        <p:spPr>
          <a:xfrm rot="4909096" flipH="1">
            <a:off x="6927688" y="5959224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1" name="Google Shape;1091;p8"/>
          <p:cNvSpPr/>
          <p:nvPr/>
        </p:nvSpPr>
        <p:spPr>
          <a:xfrm rot="4909096" flipH="1">
            <a:off x="321055" y="2932608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2" name="Google Shape;1092;p8"/>
          <p:cNvSpPr/>
          <p:nvPr/>
        </p:nvSpPr>
        <p:spPr>
          <a:xfrm rot="-1458813" flipH="1">
            <a:off x="11547088" y="4300808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3" name="Google Shape;1093;p8"/>
          <p:cNvSpPr txBox="1">
            <a:spLocks noGrp="1"/>
          </p:cNvSpPr>
          <p:nvPr>
            <p:ph type="title"/>
          </p:nvPr>
        </p:nvSpPr>
        <p:spPr>
          <a:xfrm>
            <a:off x="1492000" y="1742800"/>
            <a:ext cx="9208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5926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9"/>
          <p:cNvSpPr/>
          <p:nvPr/>
        </p:nvSpPr>
        <p:spPr>
          <a:xfrm>
            <a:off x="4476069" y="2686801"/>
            <a:ext cx="8605300" cy="4929839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96" name="Google Shape;1096;p9"/>
          <p:cNvGrpSpPr/>
          <p:nvPr/>
        </p:nvGrpSpPr>
        <p:grpSpPr>
          <a:xfrm>
            <a:off x="4661726" y="3104655"/>
            <a:ext cx="7773465" cy="4453580"/>
            <a:chOff x="-5991144" y="1964591"/>
            <a:chExt cx="5830099" cy="3340185"/>
          </a:xfrm>
        </p:grpSpPr>
        <p:sp>
          <p:nvSpPr>
            <p:cNvPr id="1097" name="Google Shape;1097;p9"/>
            <p:cNvSpPr/>
            <p:nvPr/>
          </p:nvSpPr>
          <p:spPr>
            <a:xfrm>
              <a:off x="-5991144" y="1964591"/>
              <a:ext cx="5830099" cy="3340185"/>
            </a:xfrm>
            <a:custGeom>
              <a:avLst/>
              <a:gdLst/>
              <a:ahLst/>
              <a:cxnLst/>
              <a:rect l="l" t="t" r="r" b="b"/>
              <a:pathLst>
                <a:path w="165522" h="94831" extrusionOk="0">
                  <a:moveTo>
                    <a:pt x="165522" y="0"/>
                  </a:moveTo>
                  <a:cubicBezTo>
                    <a:pt x="134806" y="455"/>
                    <a:pt x="109069" y="22865"/>
                    <a:pt x="79541" y="31331"/>
                  </a:cubicBezTo>
                  <a:cubicBezTo>
                    <a:pt x="69281" y="34266"/>
                    <a:pt x="58549" y="35515"/>
                    <a:pt x="48549" y="39244"/>
                  </a:cubicBezTo>
                  <a:cubicBezTo>
                    <a:pt x="26353" y="47531"/>
                    <a:pt x="9653" y="73188"/>
                    <a:pt x="1" y="94830"/>
                  </a:cubicBezTo>
                  <a:lnTo>
                    <a:pt x="165522" y="92529"/>
                  </a:lnTo>
                  <a:lnTo>
                    <a:pt x="1655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8" name="Google Shape;1098;p9"/>
            <p:cNvSpPr/>
            <p:nvPr/>
          </p:nvSpPr>
          <p:spPr>
            <a:xfrm>
              <a:off x="-5887766" y="5054626"/>
              <a:ext cx="14793" cy="248565"/>
            </a:xfrm>
            <a:custGeom>
              <a:avLst/>
              <a:gdLst/>
              <a:ahLst/>
              <a:cxnLst/>
              <a:rect l="l" t="t" r="r" b="b"/>
              <a:pathLst>
                <a:path w="420" h="7057" extrusionOk="0">
                  <a:moveTo>
                    <a:pt x="420" y="0"/>
                  </a:moveTo>
                  <a:cubicBezTo>
                    <a:pt x="277" y="286"/>
                    <a:pt x="134" y="571"/>
                    <a:pt x="1" y="857"/>
                  </a:cubicBezTo>
                  <a:lnTo>
                    <a:pt x="1" y="7057"/>
                  </a:lnTo>
                  <a:lnTo>
                    <a:pt x="420" y="7048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9" name="Google Shape;1099;p9"/>
            <p:cNvSpPr/>
            <p:nvPr/>
          </p:nvSpPr>
          <p:spPr>
            <a:xfrm>
              <a:off x="-5361753" y="4206221"/>
              <a:ext cx="15110" cy="88021"/>
            </a:xfrm>
            <a:custGeom>
              <a:avLst/>
              <a:gdLst/>
              <a:ahLst/>
              <a:cxnLst/>
              <a:rect l="l" t="t" r="r" b="b"/>
              <a:pathLst>
                <a:path w="429" h="2499" extrusionOk="0">
                  <a:moveTo>
                    <a:pt x="429" y="1"/>
                  </a:moveTo>
                  <a:cubicBezTo>
                    <a:pt x="286" y="188"/>
                    <a:pt x="143" y="375"/>
                    <a:pt x="0" y="554"/>
                  </a:cubicBezTo>
                  <a:lnTo>
                    <a:pt x="0" y="2499"/>
                  </a:lnTo>
                  <a:lnTo>
                    <a:pt x="429" y="249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0" name="Google Shape;1100;p9"/>
            <p:cNvSpPr/>
            <p:nvPr/>
          </p:nvSpPr>
          <p:spPr>
            <a:xfrm>
              <a:off x="-5361753" y="4835295"/>
              <a:ext cx="15110" cy="460675"/>
            </a:xfrm>
            <a:custGeom>
              <a:avLst/>
              <a:gdLst/>
              <a:ahLst/>
              <a:cxnLst/>
              <a:rect l="l" t="t" r="r" b="b"/>
              <a:pathLst>
                <a:path w="429" h="13079" extrusionOk="0">
                  <a:moveTo>
                    <a:pt x="0" y="0"/>
                  </a:moveTo>
                  <a:lnTo>
                    <a:pt x="0" y="13079"/>
                  </a:lnTo>
                  <a:lnTo>
                    <a:pt x="429" y="1307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1" name="Google Shape;1101;p9"/>
            <p:cNvSpPr/>
            <p:nvPr/>
          </p:nvSpPr>
          <p:spPr>
            <a:xfrm>
              <a:off x="-536175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2" name="Google Shape;1102;p9"/>
            <p:cNvSpPr/>
            <p:nvPr/>
          </p:nvSpPr>
          <p:spPr>
            <a:xfrm>
              <a:off x="-4835423" y="3661047"/>
              <a:ext cx="14793" cy="106865"/>
            </a:xfrm>
            <a:custGeom>
              <a:avLst/>
              <a:gdLst/>
              <a:ahLst/>
              <a:cxnLst/>
              <a:rect l="l" t="t" r="r" b="b"/>
              <a:pathLst>
                <a:path w="420" h="3034" extrusionOk="0">
                  <a:moveTo>
                    <a:pt x="419" y="1"/>
                  </a:moveTo>
                  <a:cubicBezTo>
                    <a:pt x="277" y="108"/>
                    <a:pt x="134" y="224"/>
                    <a:pt x="0" y="340"/>
                  </a:cubicBezTo>
                  <a:lnTo>
                    <a:pt x="0" y="3034"/>
                  </a:lnTo>
                  <a:lnTo>
                    <a:pt x="419" y="3034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3" name="Google Shape;1103;p9"/>
            <p:cNvSpPr/>
            <p:nvPr/>
          </p:nvSpPr>
          <p:spPr>
            <a:xfrm>
              <a:off x="-4835423" y="4835295"/>
              <a:ext cx="14793" cy="453454"/>
            </a:xfrm>
            <a:custGeom>
              <a:avLst/>
              <a:gdLst/>
              <a:ahLst/>
              <a:cxnLst/>
              <a:rect l="l" t="t" r="r" b="b"/>
              <a:pathLst>
                <a:path w="420" h="12874" extrusionOk="0">
                  <a:moveTo>
                    <a:pt x="0" y="0"/>
                  </a:moveTo>
                  <a:lnTo>
                    <a:pt x="0" y="12873"/>
                  </a:lnTo>
                  <a:lnTo>
                    <a:pt x="419" y="1286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4" name="Google Shape;1104;p9"/>
            <p:cNvSpPr/>
            <p:nvPr/>
          </p:nvSpPr>
          <p:spPr>
            <a:xfrm>
              <a:off x="-483542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5" name="Google Shape;1105;p9"/>
            <p:cNvSpPr/>
            <p:nvPr/>
          </p:nvSpPr>
          <p:spPr>
            <a:xfrm>
              <a:off x="-483542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6" name="Google Shape;1106;p9"/>
            <p:cNvSpPr/>
            <p:nvPr/>
          </p:nvSpPr>
          <p:spPr>
            <a:xfrm>
              <a:off x="-4309445" y="3352181"/>
              <a:ext cx="15146" cy="415731"/>
            </a:xfrm>
            <a:custGeom>
              <a:avLst/>
              <a:gdLst/>
              <a:ahLst/>
              <a:cxnLst/>
              <a:rect l="l" t="t" r="r" b="b"/>
              <a:pathLst>
                <a:path w="430" h="11803" extrusionOk="0">
                  <a:moveTo>
                    <a:pt x="429" y="0"/>
                  </a:moveTo>
                  <a:cubicBezTo>
                    <a:pt x="286" y="54"/>
                    <a:pt x="144" y="107"/>
                    <a:pt x="1" y="161"/>
                  </a:cubicBezTo>
                  <a:lnTo>
                    <a:pt x="1" y="11803"/>
                  </a:lnTo>
                  <a:lnTo>
                    <a:pt x="429" y="118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7" name="Google Shape;1107;p9"/>
            <p:cNvSpPr/>
            <p:nvPr/>
          </p:nvSpPr>
          <p:spPr>
            <a:xfrm>
              <a:off x="-4309445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8" name="Google Shape;1108;p9"/>
            <p:cNvSpPr/>
            <p:nvPr/>
          </p:nvSpPr>
          <p:spPr>
            <a:xfrm>
              <a:off x="-4309445" y="4835295"/>
              <a:ext cx="15146" cy="445917"/>
            </a:xfrm>
            <a:custGeom>
              <a:avLst/>
              <a:gdLst/>
              <a:ahLst/>
              <a:cxnLst/>
              <a:rect l="l" t="t" r="r" b="b"/>
              <a:pathLst>
                <a:path w="430" h="12660" extrusionOk="0">
                  <a:moveTo>
                    <a:pt x="1" y="0"/>
                  </a:moveTo>
                  <a:lnTo>
                    <a:pt x="1" y="12659"/>
                  </a:lnTo>
                  <a:lnTo>
                    <a:pt x="429" y="12659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9" name="Google Shape;1109;p9"/>
            <p:cNvSpPr/>
            <p:nvPr/>
          </p:nvSpPr>
          <p:spPr>
            <a:xfrm>
              <a:off x="-4309445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0" name="Google Shape;1110;p9"/>
            <p:cNvSpPr/>
            <p:nvPr/>
          </p:nvSpPr>
          <p:spPr>
            <a:xfrm>
              <a:off x="-3783433" y="3203542"/>
              <a:ext cx="15110" cy="38393"/>
            </a:xfrm>
            <a:custGeom>
              <a:avLst/>
              <a:gdLst/>
              <a:ahLst/>
              <a:cxnLst/>
              <a:rect l="l" t="t" r="r" b="b"/>
              <a:pathLst>
                <a:path w="429" h="1090" extrusionOk="0">
                  <a:moveTo>
                    <a:pt x="429" y="1"/>
                  </a:moveTo>
                  <a:cubicBezTo>
                    <a:pt x="286" y="36"/>
                    <a:pt x="144" y="63"/>
                    <a:pt x="1" y="99"/>
                  </a:cubicBezTo>
                  <a:lnTo>
                    <a:pt x="1" y="1089"/>
                  </a:lnTo>
                  <a:lnTo>
                    <a:pt x="429" y="108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1" name="Google Shape;1111;p9"/>
            <p:cNvSpPr/>
            <p:nvPr/>
          </p:nvSpPr>
          <p:spPr>
            <a:xfrm>
              <a:off x="-3783433" y="4835295"/>
              <a:ext cx="15110" cy="438696"/>
            </a:xfrm>
            <a:custGeom>
              <a:avLst/>
              <a:gdLst/>
              <a:ahLst/>
              <a:cxnLst/>
              <a:rect l="l" t="t" r="r" b="b"/>
              <a:pathLst>
                <a:path w="429" h="12455" extrusionOk="0">
                  <a:moveTo>
                    <a:pt x="1" y="0"/>
                  </a:moveTo>
                  <a:lnTo>
                    <a:pt x="1" y="12454"/>
                  </a:lnTo>
                  <a:lnTo>
                    <a:pt x="429" y="1244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2" name="Google Shape;1112;p9"/>
            <p:cNvSpPr/>
            <p:nvPr/>
          </p:nvSpPr>
          <p:spPr>
            <a:xfrm>
              <a:off x="-378343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3" name="Google Shape;1113;p9"/>
            <p:cNvSpPr/>
            <p:nvPr/>
          </p:nvSpPr>
          <p:spPr>
            <a:xfrm>
              <a:off x="-378343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4" name="Google Shape;1114;p9"/>
            <p:cNvSpPr/>
            <p:nvPr/>
          </p:nvSpPr>
          <p:spPr>
            <a:xfrm>
              <a:off x="-378343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5" name="Google Shape;1115;p9"/>
            <p:cNvSpPr/>
            <p:nvPr/>
          </p:nvSpPr>
          <p:spPr>
            <a:xfrm>
              <a:off x="-325710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6" name="Google Shape;1116;p9"/>
            <p:cNvSpPr/>
            <p:nvPr/>
          </p:nvSpPr>
          <p:spPr>
            <a:xfrm>
              <a:off x="-325710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7" name="Google Shape;1117;p9"/>
            <p:cNvSpPr/>
            <p:nvPr/>
          </p:nvSpPr>
          <p:spPr>
            <a:xfrm>
              <a:off x="-3257103" y="3082588"/>
              <a:ext cx="15110" cy="159347"/>
            </a:xfrm>
            <a:custGeom>
              <a:avLst/>
              <a:gdLst/>
              <a:ahLst/>
              <a:cxnLst/>
              <a:rect l="l" t="t" r="r" b="b"/>
              <a:pathLst>
                <a:path w="429" h="4524" extrusionOk="0">
                  <a:moveTo>
                    <a:pt x="429" y="0"/>
                  </a:moveTo>
                  <a:cubicBezTo>
                    <a:pt x="286" y="36"/>
                    <a:pt x="143" y="80"/>
                    <a:pt x="1" y="116"/>
                  </a:cubicBezTo>
                  <a:lnTo>
                    <a:pt x="1" y="4523"/>
                  </a:lnTo>
                  <a:lnTo>
                    <a:pt x="429" y="452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8" name="Google Shape;1118;p9"/>
            <p:cNvSpPr/>
            <p:nvPr/>
          </p:nvSpPr>
          <p:spPr>
            <a:xfrm>
              <a:off x="-3257103" y="4835295"/>
              <a:ext cx="15110" cy="431476"/>
            </a:xfrm>
            <a:custGeom>
              <a:avLst/>
              <a:gdLst/>
              <a:ahLst/>
              <a:cxnLst/>
              <a:rect l="l" t="t" r="r" b="b"/>
              <a:pathLst>
                <a:path w="429" h="12250" extrusionOk="0">
                  <a:moveTo>
                    <a:pt x="1" y="0"/>
                  </a:moveTo>
                  <a:lnTo>
                    <a:pt x="1" y="12249"/>
                  </a:lnTo>
                  <a:lnTo>
                    <a:pt x="429" y="1224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9" name="Google Shape;1119;p9"/>
            <p:cNvSpPr/>
            <p:nvPr/>
          </p:nvSpPr>
          <p:spPr>
            <a:xfrm>
              <a:off x="-325710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0" name="Google Shape;1120;p9"/>
            <p:cNvSpPr/>
            <p:nvPr/>
          </p:nvSpPr>
          <p:spPr>
            <a:xfrm>
              <a:off x="-2731090" y="4835295"/>
              <a:ext cx="15110" cy="424220"/>
            </a:xfrm>
            <a:custGeom>
              <a:avLst/>
              <a:gdLst/>
              <a:ahLst/>
              <a:cxnLst/>
              <a:rect l="l" t="t" r="r" b="b"/>
              <a:pathLst>
                <a:path w="429" h="12044" extrusionOk="0">
                  <a:moveTo>
                    <a:pt x="0" y="0"/>
                  </a:moveTo>
                  <a:lnTo>
                    <a:pt x="0" y="12044"/>
                  </a:lnTo>
                  <a:lnTo>
                    <a:pt x="429" y="1203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1" name="Google Shape;1121;p9"/>
            <p:cNvSpPr/>
            <p:nvPr/>
          </p:nvSpPr>
          <p:spPr>
            <a:xfrm>
              <a:off x="-273109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2" name="Google Shape;1122;p9"/>
            <p:cNvSpPr/>
            <p:nvPr/>
          </p:nvSpPr>
          <p:spPr>
            <a:xfrm>
              <a:off x="-273109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3" name="Google Shape;1123;p9"/>
            <p:cNvSpPr/>
            <p:nvPr/>
          </p:nvSpPr>
          <p:spPr>
            <a:xfrm>
              <a:off x="-2731090" y="2899396"/>
              <a:ext cx="15110" cy="342539"/>
            </a:xfrm>
            <a:custGeom>
              <a:avLst/>
              <a:gdLst/>
              <a:ahLst/>
              <a:cxnLst/>
              <a:rect l="l" t="t" r="r" b="b"/>
              <a:pathLst>
                <a:path w="429" h="9725" extrusionOk="0">
                  <a:moveTo>
                    <a:pt x="429" y="0"/>
                  </a:moveTo>
                  <a:cubicBezTo>
                    <a:pt x="286" y="63"/>
                    <a:pt x="143" y="116"/>
                    <a:pt x="0" y="179"/>
                  </a:cubicBezTo>
                  <a:lnTo>
                    <a:pt x="0" y="9724"/>
                  </a:lnTo>
                  <a:lnTo>
                    <a:pt x="429" y="9724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4" name="Google Shape;1124;p9"/>
            <p:cNvSpPr/>
            <p:nvPr/>
          </p:nvSpPr>
          <p:spPr>
            <a:xfrm>
              <a:off x="-273109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5" name="Google Shape;1125;p9"/>
            <p:cNvSpPr/>
            <p:nvPr/>
          </p:nvSpPr>
          <p:spPr>
            <a:xfrm>
              <a:off x="-220476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6" name="Google Shape;1126;p9"/>
            <p:cNvSpPr/>
            <p:nvPr/>
          </p:nvSpPr>
          <p:spPr>
            <a:xfrm>
              <a:off x="-220476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7" name="Google Shape;1127;p9"/>
            <p:cNvSpPr/>
            <p:nvPr/>
          </p:nvSpPr>
          <p:spPr>
            <a:xfrm>
              <a:off x="-220476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8" name="Google Shape;1128;p9"/>
            <p:cNvSpPr/>
            <p:nvPr/>
          </p:nvSpPr>
          <p:spPr>
            <a:xfrm>
              <a:off x="-220476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9" name="Google Shape;1129;p9"/>
            <p:cNvSpPr/>
            <p:nvPr/>
          </p:nvSpPr>
          <p:spPr>
            <a:xfrm>
              <a:off x="-2204760" y="4835295"/>
              <a:ext cx="15110" cy="416682"/>
            </a:xfrm>
            <a:custGeom>
              <a:avLst/>
              <a:gdLst/>
              <a:ahLst/>
              <a:cxnLst/>
              <a:rect l="l" t="t" r="r" b="b"/>
              <a:pathLst>
                <a:path w="429" h="11830" extrusionOk="0">
                  <a:moveTo>
                    <a:pt x="0" y="0"/>
                  </a:moveTo>
                  <a:lnTo>
                    <a:pt x="0" y="11830"/>
                  </a:lnTo>
                  <a:lnTo>
                    <a:pt x="428" y="11830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0" name="Google Shape;1130;p9"/>
            <p:cNvSpPr/>
            <p:nvPr/>
          </p:nvSpPr>
          <p:spPr>
            <a:xfrm>
              <a:off x="-2204760" y="2656502"/>
              <a:ext cx="15110" cy="59103"/>
            </a:xfrm>
            <a:custGeom>
              <a:avLst/>
              <a:gdLst/>
              <a:ahLst/>
              <a:cxnLst/>
              <a:rect l="l" t="t" r="r" b="b"/>
              <a:pathLst>
                <a:path w="429" h="1678" extrusionOk="0">
                  <a:moveTo>
                    <a:pt x="428" y="0"/>
                  </a:moveTo>
                  <a:cubicBezTo>
                    <a:pt x="286" y="72"/>
                    <a:pt x="143" y="143"/>
                    <a:pt x="0" y="214"/>
                  </a:cubicBezTo>
                  <a:lnTo>
                    <a:pt x="0" y="1677"/>
                  </a:lnTo>
                  <a:lnTo>
                    <a:pt x="428" y="1677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1" name="Google Shape;1131;p9"/>
            <p:cNvSpPr/>
            <p:nvPr/>
          </p:nvSpPr>
          <p:spPr>
            <a:xfrm>
              <a:off x="-1678782" y="2397581"/>
              <a:ext cx="15146" cy="318024"/>
            </a:xfrm>
            <a:custGeom>
              <a:avLst/>
              <a:gdLst/>
              <a:ahLst/>
              <a:cxnLst/>
              <a:rect l="l" t="t" r="r" b="b"/>
              <a:pathLst>
                <a:path w="430" h="9029" extrusionOk="0">
                  <a:moveTo>
                    <a:pt x="429" y="0"/>
                  </a:moveTo>
                  <a:cubicBezTo>
                    <a:pt x="286" y="63"/>
                    <a:pt x="144" y="134"/>
                    <a:pt x="1" y="197"/>
                  </a:cubicBezTo>
                  <a:lnTo>
                    <a:pt x="1" y="9028"/>
                  </a:lnTo>
                  <a:lnTo>
                    <a:pt x="429" y="9028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2" name="Google Shape;1132;p9"/>
            <p:cNvSpPr/>
            <p:nvPr/>
          </p:nvSpPr>
          <p:spPr>
            <a:xfrm>
              <a:off x="-1678782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3" name="Google Shape;1133;p9"/>
            <p:cNvSpPr/>
            <p:nvPr/>
          </p:nvSpPr>
          <p:spPr>
            <a:xfrm>
              <a:off x="-1678782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4" name="Google Shape;1134;p9"/>
            <p:cNvSpPr/>
            <p:nvPr/>
          </p:nvSpPr>
          <p:spPr>
            <a:xfrm>
              <a:off x="-1678782" y="273064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5" name="Google Shape;1135;p9"/>
            <p:cNvSpPr/>
            <p:nvPr/>
          </p:nvSpPr>
          <p:spPr>
            <a:xfrm>
              <a:off x="-1678782" y="325665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6" name="Google Shape;1136;p9"/>
            <p:cNvSpPr/>
            <p:nvPr/>
          </p:nvSpPr>
          <p:spPr>
            <a:xfrm>
              <a:off x="-1678782" y="4835295"/>
              <a:ext cx="15146" cy="409462"/>
            </a:xfrm>
            <a:custGeom>
              <a:avLst/>
              <a:gdLst/>
              <a:ahLst/>
              <a:cxnLst/>
              <a:rect l="l" t="t" r="r" b="b"/>
              <a:pathLst>
                <a:path w="430" h="11625" extrusionOk="0">
                  <a:moveTo>
                    <a:pt x="1" y="0"/>
                  </a:moveTo>
                  <a:lnTo>
                    <a:pt x="1" y="11625"/>
                  </a:lnTo>
                  <a:lnTo>
                    <a:pt x="429" y="11616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7" name="Google Shape;1137;p9"/>
            <p:cNvSpPr/>
            <p:nvPr/>
          </p:nvSpPr>
          <p:spPr>
            <a:xfrm>
              <a:off x="-1152453" y="4835295"/>
              <a:ext cx="14793" cy="402241"/>
            </a:xfrm>
            <a:custGeom>
              <a:avLst/>
              <a:gdLst/>
              <a:ahLst/>
              <a:cxnLst/>
              <a:rect l="l" t="t" r="r" b="b"/>
              <a:pathLst>
                <a:path w="420" h="11420" extrusionOk="0">
                  <a:moveTo>
                    <a:pt x="1" y="0"/>
                  </a:moveTo>
                  <a:lnTo>
                    <a:pt x="1" y="11419"/>
                  </a:lnTo>
                  <a:lnTo>
                    <a:pt x="420" y="11410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8" name="Google Shape;1138;p9"/>
            <p:cNvSpPr/>
            <p:nvPr/>
          </p:nvSpPr>
          <p:spPr>
            <a:xfrm>
              <a:off x="-115245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9" name="Google Shape;1139;p9"/>
            <p:cNvSpPr/>
            <p:nvPr/>
          </p:nvSpPr>
          <p:spPr>
            <a:xfrm>
              <a:off x="-1152453" y="220431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0" name="Google Shape;1140;p9"/>
            <p:cNvSpPr/>
            <p:nvPr/>
          </p:nvSpPr>
          <p:spPr>
            <a:xfrm>
              <a:off x="-1152453" y="325665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1" name="Google Shape;1141;p9"/>
            <p:cNvSpPr/>
            <p:nvPr/>
          </p:nvSpPr>
          <p:spPr>
            <a:xfrm>
              <a:off x="-1152453" y="273064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2" name="Google Shape;1142;p9"/>
            <p:cNvSpPr/>
            <p:nvPr/>
          </p:nvSpPr>
          <p:spPr>
            <a:xfrm>
              <a:off x="-1152453" y="2169128"/>
              <a:ext cx="14793" cy="20464"/>
            </a:xfrm>
            <a:custGeom>
              <a:avLst/>
              <a:gdLst/>
              <a:ahLst/>
              <a:cxnLst/>
              <a:rect l="l" t="t" r="r" b="b"/>
              <a:pathLst>
                <a:path w="420" h="581" extrusionOk="0">
                  <a:moveTo>
                    <a:pt x="420" y="1"/>
                  </a:moveTo>
                  <a:cubicBezTo>
                    <a:pt x="286" y="54"/>
                    <a:pt x="143" y="108"/>
                    <a:pt x="1" y="161"/>
                  </a:cubicBezTo>
                  <a:lnTo>
                    <a:pt x="1" y="581"/>
                  </a:lnTo>
                  <a:lnTo>
                    <a:pt x="420" y="581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3" name="Google Shape;1143;p9"/>
            <p:cNvSpPr/>
            <p:nvPr/>
          </p:nvSpPr>
          <p:spPr>
            <a:xfrm>
              <a:off x="-115245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4" name="Google Shape;1144;p9"/>
            <p:cNvSpPr/>
            <p:nvPr/>
          </p:nvSpPr>
          <p:spPr>
            <a:xfrm>
              <a:off x="-626440" y="4835295"/>
              <a:ext cx="15110" cy="395020"/>
            </a:xfrm>
            <a:custGeom>
              <a:avLst/>
              <a:gdLst/>
              <a:ahLst/>
              <a:cxnLst/>
              <a:rect l="l" t="t" r="r" b="b"/>
              <a:pathLst>
                <a:path w="429" h="11215" extrusionOk="0">
                  <a:moveTo>
                    <a:pt x="1" y="0"/>
                  </a:moveTo>
                  <a:lnTo>
                    <a:pt x="1" y="11214"/>
                  </a:lnTo>
                  <a:lnTo>
                    <a:pt x="429" y="1120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5" name="Google Shape;1145;p9"/>
            <p:cNvSpPr/>
            <p:nvPr/>
          </p:nvSpPr>
          <p:spPr>
            <a:xfrm>
              <a:off x="-62644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6" name="Google Shape;1146;p9"/>
            <p:cNvSpPr/>
            <p:nvPr/>
          </p:nvSpPr>
          <p:spPr>
            <a:xfrm>
              <a:off x="-62644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7" name="Google Shape;1147;p9"/>
            <p:cNvSpPr/>
            <p:nvPr/>
          </p:nvSpPr>
          <p:spPr>
            <a:xfrm>
              <a:off x="-626440" y="220431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8" name="Google Shape;1148;p9"/>
            <p:cNvSpPr/>
            <p:nvPr/>
          </p:nvSpPr>
          <p:spPr>
            <a:xfrm>
              <a:off x="-626440" y="2014537"/>
              <a:ext cx="15110" cy="175056"/>
            </a:xfrm>
            <a:custGeom>
              <a:avLst/>
              <a:gdLst/>
              <a:ahLst/>
              <a:cxnLst/>
              <a:rect l="l" t="t" r="r" b="b"/>
              <a:pathLst>
                <a:path w="429" h="4970" extrusionOk="0">
                  <a:moveTo>
                    <a:pt x="429" y="1"/>
                  </a:moveTo>
                  <a:cubicBezTo>
                    <a:pt x="286" y="27"/>
                    <a:pt x="143" y="54"/>
                    <a:pt x="1" y="81"/>
                  </a:cubicBezTo>
                  <a:lnTo>
                    <a:pt x="1" y="4970"/>
                  </a:lnTo>
                  <a:lnTo>
                    <a:pt x="429" y="497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9" name="Google Shape;1149;p9"/>
            <p:cNvSpPr/>
            <p:nvPr/>
          </p:nvSpPr>
          <p:spPr>
            <a:xfrm>
              <a:off x="-62644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0" name="Google Shape;1150;p9"/>
            <p:cNvSpPr/>
            <p:nvPr/>
          </p:nvSpPr>
          <p:spPr>
            <a:xfrm>
              <a:off x="-62644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1" name="Google Shape;1151;p9"/>
            <p:cNvSpPr/>
            <p:nvPr/>
          </p:nvSpPr>
          <p:spPr>
            <a:xfrm>
              <a:off x="-1228498" y="2189557"/>
              <a:ext cx="1067453" cy="14793"/>
            </a:xfrm>
            <a:custGeom>
              <a:avLst/>
              <a:gdLst/>
              <a:ahLst/>
              <a:cxnLst/>
              <a:rect l="l" t="t" r="r" b="b"/>
              <a:pathLst>
                <a:path w="30306" h="420" extrusionOk="0">
                  <a:moveTo>
                    <a:pt x="1080" y="1"/>
                  </a:moveTo>
                  <a:cubicBezTo>
                    <a:pt x="714" y="143"/>
                    <a:pt x="358" y="277"/>
                    <a:pt x="1" y="420"/>
                  </a:cubicBezTo>
                  <a:lnTo>
                    <a:pt x="30306" y="420"/>
                  </a:lnTo>
                  <a:lnTo>
                    <a:pt x="303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2" name="Google Shape;1152;p9"/>
            <p:cNvSpPr/>
            <p:nvPr/>
          </p:nvSpPr>
          <p:spPr>
            <a:xfrm>
              <a:off x="-2342093" y="2715570"/>
              <a:ext cx="2181048" cy="15110"/>
            </a:xfrm>
            <a:custGeom>
              <a:avLst/>
              <a:gdLst/>
              <a:ahLst/>
              <a:cxnLst/>
              <a:rect l="l" t="t" r="r" b="b"/>
              <a:pathLst>
                <a:path w="61922" h="429" extrusionOk="0">
                  <a:moveTo>
                    <a:pt x="884" y="0"/>
                  </a:moveTo>
                  <a:cubicBezTo>
                    <a:pt x="589" y="143"/>
                    <a:pt x="295" y="286"/>
                    <a:pt x="1" y="429"/>
                  </a:cubicBezTo>
                  <a:lnTo>
                    <a:pt x="61922" y="429"/>
                  </a:lnTo>
                  <a:lnTo>
                    <a:pt x="61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9"/>
            <p:cNvSpPr/>
            <p:nvPr/>
          </p:nvSpPr>
          <p:spPr>
            <a:xfrm>
              <a:off x="-3991140" y="3241900"/>
              <a:ext cx="3830095" cy="14793"/>
            </a:xfrm>
            <a:custGeom>
              <a:avLst/>
              <a:gdLst/>
              <a:ahLst/>
              <a:cxnLst/>
              <a:rect l="l" t="t" r="r" b="b"/>
              <a:pathLst>
                <a:path w="108740" h="420" extrusionOk="0">
                  <a:moveTo>
                    <a:pt x="1669" y="0"/>
                  </a:moveTo>
                  <a:cubicBezTo>
                    <a:pt x="1116" y="134"/>
                    <a:pt x="554" y="277"/>
                    <a:pt x="1" y="419"/>
                  </a:cubicBezTo>
                  <a:lnTo>
                    <a:pt x="108740" y="419"/>
                  </a:lnTo>
                  <a:lnTo>
                    <a:pt x="1087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9"/>
            <p:cNvSpPr/>
            <p:nvPr/>
          </p:nvSpPr>
          <p:spPr>
            <a:xfrm>
              <a:off x="-4962365" y="3767877"/>
              <a:ext cx="4801320" cy="15146"/>
            </a:xfrm>
            <a:custGeom>
              <a:avLst/>
              <a:gdLst/>
              <a:ahLst/>
              <a:cxnLst/>
              <a:rect l="l" t="t" r="r" b="b"/>
              <a:pathLst>
                <a:path w="136314" h="430" extrusionOk="0">
                  <a:moveTo>
                    <a:pt x="464" y="1"/>
                  </a:moveTo>
                  <a:cubicBezTo>
                    <a:pt x="312" y="144"/>
                    <a:pt x="152" y="286"/>
                    <a:pt x="0" y="429"/>
                  </a:cubicBezTo>
                  <a:lnTo>
                    <a:pt x="136314" y="429"/>
                  </a:lnTo>
                  <a:lnTo>
                    <a:pt x="1363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9"/>
            <p:cNvSpPr/>
            <p:nvPr/>
          </p:nvSpPr>
          <p:spPr>
            <a:xfrm>
              <a:off x="-5423674" y="4294207"/>
              <a:ext cx="5262629" cy="14793"/>
            </a:xfrm>
            <a:custGeom>
              <a:avLst/>
              <a:gdLst/>
              <a:ahLst/>
              <a:cxnLst/>
              <a:rect l="l" t="t" r="r" b="b"/>
              <a:pathLst>
                <a:path w="149411" h="420" extrusionOk="0">
                  <a:moveTo>
                    <a:pt x="304" y="1"/>
                  </a:moveTo>
                  <a:cubicBezTo>
                    <a:pt x="206" y="143"/>
                    <a:pt x="99" y="277"/>
                    <a:pt x="1" y="420"/>
                  </a:cubicBezTo>
                  <a:lnTo>
                    <a:pt x="149411" y="420"/>
                  </a:lnTo>
                  <a:lnTo>
                    <a:pt x="149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9"/>
            <p:cNvSpPr/>
            <p:nvPr/>
          </p:nvSpPr>
          <p:spPr>
            <a:xfrm>
              <a:off x="-5757055" y="4820220"/>
              <a:ext cx="5596010" cy="15110"/>
            </a:xfrm>
            <a:custGeom>
              <a:avLst/>
              <a:gdLst/>
              <a:ahLst/>
              <a:cxnLst/>
              <a:rect l="l" t="t" r="r" b="b"/>
              <a:pathLst>
                <a:path w="158876" h="429" extrusionOk="0">
                  <a:moveTo>
                    <a:pt x="233" y="0"/>
                  </a:moveTo>
                  <a:cubicBezTo>
                    <a:pt x="152" y="143"/>
                    <a:pt x="72" y="286"/>
                    <a:pt x="1" y="428"/>
                  </a:cubicBezTo>
                  <a:lnTo>
                    <a:pt x="158876" y="428"/>
                  </a:lnTo>
                  <a:lnTo>
                    <a:pt x="1588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57" name="Google Shape;1157;p9"/>
          <p:cNvSpPr/>
          <p:nvPr/>
        </p:nvSpPr>
        <p:spPr>
          <a:xfrm rot="10800000">
            <a:off x="-1321049" y="-990296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58" name="Google Shape;1158;p9"/>
          <p:cNvGrpSpPr/>
          <p:nvPr/>
        </p:nvGrpSpPr>
        <p:grpSpPr>
          <a:xfrm>
            <a:off x="-1140079" y="-990317"/>
            <a:ext cx="5115997" cy="2931076"/>
            <a:chOff x="-9376871" y="-61513"/>
            <a:chExt cx="3836998" cy="2198307"/>
          </a:xfrm>
        </p:grpSpPr>
        <p:sp>
          <p:nvSpPr>
            <p:cNvPr id="1159" name="Google Shape;1159;p9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9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9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9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9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9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9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9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9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9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9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9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9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9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9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9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9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9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9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Google Shape;1178;p9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9" name="Google Shape;1179;p9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9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9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2" name="Google Shape;1182;p9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3" name="Google Shape;1183;p9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4" name="Google Shape;1184;p9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5" name="Google Shape;1185;p9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6" name="Google Shape;1186;p9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7" name="Google Shape;1187;p9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8" name="Google Shape;1188;p9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9" name="Google Shape;1189;p9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0" name="Google Shape;1190;p9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1" name="Google Shape;1191;p9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2" name="Google Shape;1192;p9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3" name="Google Shape;1193;p9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4" name="Google Shape;1194;p9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5" name="Google Shape;1195;p9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6" name="Google Shape;1196;p9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7" name="Google Shape;1197;p9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8" name="Google Shape;1198;p9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9" name="Google Shape;1199;p9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0" name="Google Shape;1200;p9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1" name="Google Shape;1201;p9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2" name="Google Shape;1202;p9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3" name="Google Shape;1203;p9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4" name="Google Shape;1204;p9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5" name="Google Shape;1205;p9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6" name="Google Shape;1206;p9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7" name="Google Shape;1207;p9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8" name="Google Shape;1208;p9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9" name="Google Shape;1209;p9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0" name="Google Shape;1210;p9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1" name="Google Shape;1211;p9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2" name="Google Shape;1212;p9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3" name="Google Shape;1213;p9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4" name="Google Shape;1214;p9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5" name="Google Shape;1215;p9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6" name="Google Shape;1216;p9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7" name="Google Shape;1217;p9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8" name="Google Shape;1218;p9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19" name="Google Shape;1219;p9"/>
          <p:cNvGrpSpPr/>
          <p:nvPr/>
        </p:nvGrpSpPr>
        <p:grpSpPr>
          <a:xfrm rot="4419708" flipH="1">
            <a:off x="1407048" y="329703"/>
            <a:ext cx="1048331" cy="1163211"/>
            <a:chOff x="4420450" y="4081750"/>
            <a:chExt cx="854955" cy="948644"/>
          </a:xfrm>
        </p:grpSpPr>
        <p:sp>
          <p:nvSpPr>
            <p:cNvPr id="1220" name="Google Shape;1220;p9"/>
            <p:cNvSpPr/>
            <p:nvPr/>
          </p:nvSpPr>
          <p:spPr>
            <a:xfrm>
              <a:off x="4420450" y="4081750"/>
              <a:ext cx="854955" cy="948644"/>
            </a:xfrm>
            <a:custGeom>
              <a:avLst/>
              <a:gdLst/>
              <a:ahLst/>
              <a:cxnLst/>
              <a:rect l="l" t="t" r="r" b="b"/>
              <a:pathLst>
                <a:path w="16362" h="18155" extrusionOk="0">
                  <a:moveTo>
                    <a:pt x="10920" y="1"/>
                  </a:moveTo>
                  <a:cubicBezTo>
                    <a:pt x="9662" y="1"/>
                    <a:pt x="8324" y="384"/>
                    <a:pt x="6932" y="1151"/>
                  </a:cubicBezTo>
                  <a:cubicBezTo>
                    <a:pt x="4809" y="2320"/>
                    <a:pt x="2882" y="4220"/>
                    <a:pt x="1642" y="6361"/>
                  </a:cubicBezTo>
                  <a:cubicBezTo>
                    <a:pt x="402" y="8511"/>
                    <a:pt x="1" y="10688"/>
                    <a:pt x="491" y="12659"/>
                  </a:cubicBezTo>
                  <a:cubicBezTo>
                    <a:pt x="946" y="14506"/>
                    <a:pt x="2186" y="16085"/>
                    <a:pt x="3971" y="17120"/>
                  </a:cubicBezTo>
                  <a:cubicBezTo>
                    <a:pt x="5157" y="17798"/>
                    <a:pt x="6451" y="18155"/>
                    <a:pt x="7717" y="18155"/>
                  </a:cubicBezTo>
                  <a:cubicBezTo>
                    <a:pt x="8351" y="18155"/>
                    <a:pt x="8975" y="18074"/>
                    <a:pt x="9582" y="17896"/>
                  </a:cubicBezTo>
                  <a:cubicBezTo>
                    <a:pt x="11527" y="17334"/>
                    <a:pt x="13213" y="15898"/>
                    <a:pt x="14453" y="13748"/>
                  </a:cubicBezTo>
                  <a:cubicBezTo>
                    <a:pt x="15684" y="11598"/>
                    <a:pt x="16362" y="8975"/>
                    <a:pt x="16308" y="6549"/>
                  </a:cubicBezTo>
                  <a:cubicBezTo>
                    <a:pt x="16246" y="3765"/>
                    <a:pt x="15238" y="1669"/>
                    <a:pt x="13463" y="652"/>
                  </a:cubicBezTo>
                  <a:cubicBezTo>
                    <a:pt x="12713" y="215"/>
                    <a:pt x="11857" y="1"/>
                    <a:pt x="10920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1" name="Google Shape;1221;p9"/>
            <p:cNvSpPr/>
            <p:nvPr/>
          </p:nvSpPr>
          <p:spPr>
            <a:xfrm>
              <a:off x="4443284" y="4146909"/>
              <a:ext cx="802337" cy="818744"/>
            </a:xfrm>
            <a:custGeom>
              <a:avLst/>
              <a:gdLst/>
              <a:ahLst/>
              <a:cxnLst/>
              <a:rect l="l" t="t" r="r" b="b"/>
              <a:pathLst>
                <a:path w="15355" h="15669" extrusionOk="0">
                  <a:moveTo>
                    <a:pt x="10489" y="0"/>
                  </a:moveTo>
                  <a:cubicBezTo>
                    <a:pt x="7645" y="0"/>
                    <a:pt x="4114" y="2561"/>
                    <a:pt x="2285" y="5739"/>
                  </a:cubicBezTo>
                  <a:cubicBezTo>
                    <a:pt x="1" y="9691"/>
                    <a:pt x="1214" y="13098"/>
                    <a:pt x="4158" y="14793"/>
                  </a:cubicBezTo>
                  <a:cubicBezTo>
                    <a:pt x="5151" y="15365"/>
                    <a:pt x="6214" y="15669"/>
                    <a:pt x="7274" y="15669"/>
                  </a:cubicBezTo>
                  <a:cubicBezTo>
                    <a:pt x="9357" y="15669"/>
                    <a:pt x="11429" y="14496"/>
                    <a:pt x="12936" y="11876"/>
                  </a:cubicBezTo>
                  <a:cubicBezTo>
                    <a:pt x="15220" y="7924"/>
                    <a:pt x="15354" y="2179"/>
                    <a:pt x="12410" y="484"/>
                  </a:cubicBezTo>
                  <a:cubicBezTo>
                    <a:pt x="11833" y="152"/>
                    <a:pt x="11181" y="0"/>
                    <a:pt x="10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2" name="Google Shape;1222;p9"/>
            <p:cNvSpPr/>
            <p:nvPr/>
          </p:nvSpPr>
          <p:spPr>
            <a:xfrm>
              <a:off x="4465230" y="4124859"/>
              <a:ext cx="766858" cy="862480"/>
            </a:xfrm>
            <a:custGeom>
              <a:avLst/>
              <a:gdLst/>
              <a:ahLst/>
              <a:cxnLst/>
              <a:rect l="l" t="t" r="r" b="b"/>
              <a:pathLst>
                <a:path w="14676" h="16506" extrusionOk="0">
                  <a:moveTo>
                    <a:pt x="10064" y="836"/>
                  </a:moveTo>
                  <a:cubicBezTo>
                    <a:pt x="10708" y="836"/>
                    <a:pt x="11291" y="977"/>
                    <a:pt x="11785" y="1263"/>
                  </a:cubicBezTo>
                  <a:cubicBezTo>
                    <a:pt x="13016" y="1968"/>
                    <a:pt x="13748" y="3609"/>
                    <a:pt x="13801" y="5768"/>
                  </a:cubicBezTo>
                  <a:cubicBezTo>
                    <a:pt x="13846" y="7865"/>
                    <a:pt x="13230" y="10229"/>
                    <a:pt x="12160" y="12093"/>
                  </a:cubicBezTo>
                  <a:cubicBezTo>
                    <a:pt x="10812" y="14429"/>
                    <a:pt x="8881" y="15676"/>
                    <a:pt x="6827" y="15676"/>
                  </a:cubicBezTo>
                  <a:cubicBezTo>
                    <a:pt x="5877" y="15676"/>
                    <a:pt x="4900" y="15409"/>
                    <a:pt x="3943" y="14859"/>
                  </a:cubicBezTo>
                  <a:cubicBezTo>
                    <a:pt x="928" y="13119"/>
                    <a:pt x="250" y="9783"/>
                    <a:pt x="2222" y="6366"/>
                  </a:cubicBezTo>
                  <a:cubicBezTo>
                    <a:pt x="3292" y="4501"/>
                    <a:pt x="5032" y="2789"/>
                    <a:pt x="6878" y="1772"/>
                  </a:cubicBezTo>
                  <a:cubicBezTo>
                    <a:pt x="8006" y="1151"/>
                    <a:pt x="9102" y="836"/>
                    <a:pt x="10064" y="836"/>
                  </a:cubicBezTo>
                  <a:close/>
                  <a:moveTo>
                    <a:pt x="10064" y="0"/>
                  </a:moveTo>
                  <a:cubicBezTo>
                    <a:pt x="8967" y="0"/>
                    <a:pt x="7746" y="352"/>
                    <a:pt x="6477" y="1049"/>
                  </a:cubicBezTo>
                  <a:cubicBezTo>
                    <a:pt x="4479" y="2146"/>
                    <a:pt x="2668" y="3930"/>
                    <a:pt x="1499" y="5955"/>
                  </a:cubicBezTo>
                  <a:cubicBezTo>
                    <a:pt x="375" y="7909"/>
                    <a:pt x="0" y="9881"/>
                    <a:pt x="437" y="11638"/>
                  </a:cubicBezTo>
                  <a:cubicBezTo>
                    <a:pt x="839" y="13262"/>
                    <a:pt x="1936" y="14662"/>
                    <a:pt x="3533" y="15581"/>
                  </a:cubicBezTo>
                  <a:cubicBezTo>
                    <a:pt x="4598" y="16192"/>
                    <a:pt x="5744" y="16505"/>
                    <a:pt x="6868" y="16505"/>
                  </a:cubicBezTo>
                  <a:cubicBezTo>
                    <a:pt x="7419" y="16505"/>
                    <a:pt x="7965" y="16430"/>
                    <a:pt x="8493" y="16277"/>
                  </a:cubicBezTo>
                  <a:cubicBezTo>
                    <a:pt x="10233" y="15769"/>
                    <a:pt x="11749" y="14466"/>
                    <a:pt x="12873" y="12503"/>
                  </a:cubicBezTo>
                  <a:cubicBezTo>
                    <a:pt x="14042" y="10487"/>
                    <a:pt x="14675" y="8025"/>
                    <a:pt x="14622" y="5750"/>
                  </a:cubicBezTo>
                  <a:cubicBezTo>
                    <a:pt x="14568" y="3261"/>
                    <a:pt x="13703" y="1415"/>
                    <a:pt x="12195" y="540"/>
                  </a:cubicBezTo>
                  <a:cubicBezTo>
                    <a:pt x="11567" y="180"/>
                    <a:pt x="10847" y="0"/>
                    <a:pt x="100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3" name="Google Shape;1223;p9"/>
            <p:cNvSpPr/>
            <p:nvPr/>
          </p:nvSpPr>
          <p:spPr>
            <a:xfrm>
              <a:off x="4605997" y="4494391"/>
              <a:ext cx="407935" cy="357250"/>
            </a:xfrm>
            <a:custGeom>
              <a:avLst/>
              <a:gdLst/>
              <a:ahLst/>
              <a:cxnLst/>
              <a:rect l="l" t="t" r="r" b="b"/>
              <a:pathLst>
                <a:path w="7807" h="6837" extrusionOk="0">
                  <a:moveTo>
                    <a:pt x="3909" y="0"/>
                  </a:moveTo>
                  <a:cubicBezTo>
                    <a:pt x="2724" y="0"/>
                    <a:pt x="1573" y="614"/>
                    <a:pt x="937" y="1711"/>
                  </a:cubicBezTo>
                  <a:cubicBezTo>
                    <a:pt x="0" y="3344"/>
                    <a:pt x="562" y="5440"/>
                    <a:pt x="2195" y="6377"/>
                  </a:cubicBezTo>
                  <a:cubicBezTo>
                    <a:pt x="2733" y="6689"/>
                    <a:pt x="3321" y="6836"/>
                    <a:pt x="3901" y="6836"/>
                  </a:cubicBezTo>
                  <a:cubicBezTo>
                    <a:pt x="5083" y="6836"/>
                    <a:pt x="6232" y="6223"/>
                    <a:pt x="6861" y="5128"/>
                  </a:cubicBezTo>
                  <a:cubicBezTo>
                    <a:pt x="7806" y="3487"/>
                    <a:pt x="7244" y="1399"/>
                    <a:pt x="5612" y="454"/>
                  </a:cubicBezTo>
                  <a:cubicBezTo>
                    <a:pt x="5074" y="146"/>
                    <a:pt x="4487" y="0"/>
                    <a:pt x="39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24" name="Google Shape;1224;p9"/>
          <p:cNvGrpSpPr/>
          <p:nvPr/>
        </p:nvGrpSpPr>
        <p:grpSpPr>
          <a:xfrm>
            <a:off x="10123350" y="390443"/>
            <a:ext cx="1764351" cy="1877919"/>
            <a:chOff x="7492255" y="186447"/>
            <a:chExt cx="1523093" cy="1621131"/>
          </a:xfrm>
        </p:grpSpPr>
        <p:sp>
          <p:nvSpPr>
            <p:cNvPr id="1225" name="Google Shape;1225;p9"/>
            <p:cNvSpPr/>
            <p:nvPr/>
          </p:nvSpPr>
          <p:spPr>
            <a:xfrm rot="-1222685">
              <a:off x="7683981" y="343998"/>
              <a:ext cx="1139640" cy="1306031"/>
            </a:xfrm>
            <a:custGeom>
              <a:avLst/>
              <a:gdLst/>
              <a:ahLst/>
              <a:cxnLst/>
              <a:rect l="l" t="t" r="r" b="b"/>
              <a:pathLst>
                <a:path w="27246" h="31224" extrusionOk="0">
                  <a:moveTo>
                    <a:pt x="11482" y="0"/>
                  </a:moveTo>
                  <a:cubicBezTo>
                    <a:pt x="11045" y="0"/>
                    <a:pt x="10599" y="18"/>
                    <a:pt x="10171" y="63"/>
                  </a:cubicBezTo>
                  <a:cubicBezTo>
                    <a:pt x="9047" y="170"/>
                    <a:pt x="7985" y="428"/>
                    <a:pt x="6754" y="794"/>
                  </a:cubicBezTo>
                  <a:cubicBezTo>
                    <a:pt x="5791" y="1080"/>
                    <a:pt x="4658" y="1829"/>
                    <a:pt x="3828" y="2507"/>
                  </a:cubicBezTo>
                  <a:lnTo>
                    <a:pt x="964" y="2168"/>
                  </a:lnTo>
                  <a:cubicBezTo>
                    <a:pt x="938" y="2159"/>
                    <a:pt x="902" y="2159"/>
                    <a:pt x="866" y="2159"/>
                  </a:cubicBezTo>
                  <a:cubicBezTo>
                    <a:pt x="634" y="2159"/>
                    <a:pt x="411" y="2257"/>
                    <a:pt x="251" y="2436"/>
                  </a:cubicBezTo>
                  <a:cubicBezTo>
                    <a:pt x="72" y="2632"/>
                    <a:pt x="1" y="2909"/>
                    <a:pt x="63" y="3176"/>
                  </a:cubicBezTo>
                  <a:lnTo>
                    <a:pt x="777" y="6263"/>
                  </a:lnTo>
                  <a:cubicBezTo>
                    <a:pt x="831" y="6486"/>
                    <a:pt x="973" y="6673"/>
                    <a:pt x="1170" y="6789"/>
                  </a:cubicBezTo>
                  <a:cubicBezTo>
                    <a:pt x="1294" y="6861"/>
                    <a:pt x="1446" y="6905"/>
                    <a:pt x="1589" y="6905"/>
                  </a:cubicBezTo>
                  <a:cubicBezTo>
                    <a:pt x="1669" y="6905"/>
                    <a:pt x="1749" y="6887"/>
                    <a:pt x="1821" y="6869"/>
                  </a:cubicBezTo>
                  <a:lnTo>
                    <a:pt x="4283" y="6138"/>
                  </a:lnTo>
                  <a:cubicBezTo>
                    <a:pt x="4328" y="6147"/>
                    <a:pt x="4408" y="6156"/>
                    <a:pt x="4408" y="6156"/>
                  </a:cubicBezTo>
                  <a:cubicBezTo>
                    <a:pt x="5273" y="6281"/>
                    <a:pt x="6076" y="6441"/>
                    <a:pt x="6808" y="6637"/>
                  </a:cubicBezTo>
                  <a:cubicBezTo>
                    <a:pt x="7530" y="6825"/>
                    <a:pt x="8217" y="7057"/>
                    <a:pt x="8833" y="7324"/>
                  </a:cubicBezTo>
                  <a:cubicBezTo>
                    <a:pt x="9413" y="7574"/>
                    <a:pt x="9957" y="7860"/>
                    <a:pt x="10501" y="8208"/>
                  </a:cubicBezTo>
                  <a:cubicBezTo>
                    <a:pt x="11063" y="8564"/>
                    <a:pt x="11500" y="8895"/>
                    <a:pt x="11875" y="9242"/>
                  </a:cubicBezTo>
                  <a:cubicBezTo>
                    <a:pt x="11884" y="9251"/>
                    <a:pt x="11893" y="9260"/>
                    <a:pt x="11902" y="9260"/>
                  </a:cubicBezTo>
                  <a:lnTo>
                    <a:pt x="12053" y="9385"/>
                  </a:lnTo>
                  <a:lnTo>
                    <a:pt x="12187" y="9519"/>
                  </a:lnTo>
                  <a:cubicBezTo>
                    <a:pt x="12258" y="9590"/>
                    <a:pt x="12321" y="9653"/>
                    <a:pt x="12383" y="9706"/>
                  </a:cubicBezTo>
                  <a:cubicBezTo>
                    <a:pt x="12428" y="9751"/>
                    <a:pt x="12464" y="9787"/>
                    <a:pt x="12499" y="9813"/>
                  </a:cubicBezTo>
                  <a:cubicBezTo>
                    <a:pt x="12589" y="9912"/>
                    <a:pt x="12678" y="10010"/>
                    <a:pt x="12758" y="10099"/>
                  </a:cubicBezTo>
                  <a:cubicBezTo>
                    <a:pt x="12874" y="10215"/>
                    <a:pt x="12990" y="10331"/>
                    <a:pt x="13079" y="10447"/>
                  </a:cubicBezTo>
                  <a:cubicBezTo>
                    <a:pt x="13088" y="10456"/>
                    <a:pt x="13097" y="10465"/>
                    <a:pt x="13106" y="10474"/>
                  </a:cubicBezTo>
                  <a:lnTo>
                    <a:pt x="13258" y="10643"/>
                  </a:lnTo>
                  <a:cubicBezTo>
                    <a:pt x="13284" y="10670"/>
                    <a:pt x="13311" y="10705"/>
                    <a:pt x="13338" y="10732"/>
                  </a:cubicBezTo>
                  <a:cubicBezTo>
                    <a:pt x="13347" y="10741"/>
                    <a:pt x="13356" y="10750"/>
                    <a:pt x="13356" y="10759"/>
                  </a:cubicBezTo>
                  <a:lnTo>
                    <a:pt x="13374" y="10777"/>
                  </a:lnTo>
                  <a:cubicBezTo>
                    <a:pt x="13463" y="10893"/>
                    <a:pt x="13561" y="11018"/>
                    <a:pt x="13686" y="11169"/>
                  </a:cubicBezTo>
                  <a:lnTo>
                    <a:pt x="13820" y="11330"/>
                  </a:lnTo>
                  <a:lnTo>
                    <a:pt x="13936" y="11499"/>
                  </a:lnTo>
                  <a:cubicBezTo>
                    <a:pt x="14016" y="11615"/>
                    <a:pt x="14096" y="11722"/>
                    <a:pt x="14176" y="11821"/>
                  </a:cubicBezTo>
                  <a:lnTo>
                    <a:pt x="14230" y="11892"/>
                  </a:lnTo>
                  <a:lnTo>
                    <a:pt x="14756" y="12668"/>
                  </a:lnTo>
                  <a:lnTo>
                    <a:pt x="15015" y="13087"/>
                  </a:lnTo>
                  <a:cubicBezTo>
                    <a:pt x="15015" y="13087"/>
                    <a:pt x="15167" y="13319"/>
                    <a:pt x="15167" y="13328"/>
                  </a:cubicBezTo>
                  <a:cubicBezTo>
                    <a:pt x="15202" y="13373"/>
                    <a:pt x="15229" y="13426"/>
                    <a:pt x="15256" y="13471"/>
                  </a:cubicBezTo>
                  <a:cubicBezTo>
                    <a:pt x="15256" y="13480"/>
                    <a:pt x="15265" y="13489"/>
                    <a:pt x="15274" y="13498"/>
                  </a:cubicBezTo>
                  <a:cubicBezTo>
                    <a:pt x="15961" y="14649"/>
                    <a:pt x="16496" y="15746"/>
                    <a:pt x="16906" y="16852"/>
                  </a:cubicBezTo>
                  <a:cubicBezTo>
                    <a:pt x="16906" y="16861"/>
                    <a:pt x="16915" y="16870"/>
                    <a:pt x="16915" y="16879"/>
                  </a:cubicBezTo>
                  <a:lnTo>
                    <a:pt x="16951" y="16959"/>
                  </a:lnTo>
                  <a:lnTo>
                    <a:pt x="16978" y="17039"/>
                  </a:lnTo>
                  <a:lnTo>
                    <a:pt x="17049" y="17262"/>
                  </a:lnTo>
                  <a:cubicBezTo>
                    <a:pt x="17049" y="17262"/>
                    <a:pt x="17049" y="17271"/>
                    <a:pt x="17049" y="17280"/>
                  </a:cubicBezTo>
                  <a:lnTo>
                    <a:pt x="17129" y="17494"/>
                  </a:lnTo>
                  <a:cubicBezTo>
                    <a:pt x="17138" y="17512"/>
                    <a:pt x="17156" y="17566"/>
                    <a:pt x="17156" y="17566"/>
                  </a:cubicBezTo>
                  <a:lnTo>
                    <a:pt x="17174" y="17655"/>
                  </a:lnTo>
                  <a:cubicBezTo>
                    <a:pt x="17219" y="17807"/>
                    <a:pt x="17263" y="17967"/>
                    <a:pt x="17317" y="18137"/>
                  </a:cubicBezTo>
                  <a:cubicBezTo>
                    <a:pt x="17335" y="18199"/>
                    <a:pt x="17343" y="18262"/>
                    <a:pt x="17361" y="18342"/>
                  </a:cubicBezTo>
                  <a:cubicBezTo>
                    <a:pt x="17379" y="18404"/>
                    <a:pt x="17388" y="18467"/>
                    <a:pt x="17406" y="18538"/>
                  </a:cubicBezTo>
                  <a:cubicBezTo>
                    <a:pt x="17558" y="19163"/>
                    <a:pt x="17647" y="19734"/>
                    <a:pt x="17682" y="20296"/>
                  </a:cubicBezTo>
                  <a:cubicBezTo>
                    <a:pt x="17736" y="20929"/>
                    <a:pt x="17736" y="21580"/>
                    <a:pt x="17691" y="22240"/>
                  </a:cubicBezTo>
                  <a:cubicBezTo>
                    <a:pt x="17656" y="22909"/>
                    <a:pt x="17549" y="23632"/>
                    <a:pt x="17397" y="24390"/>
                  </a:cubicBezTo>
                  <a:cubicBezTo>
                    <a:pt x="17245" y="25131"/>
                    <a:pt x="17040" y="25934"/>
                    <a:pt x="16773" y="26763"/>
                  </a:cubicBezTo>
                  <a:cubicBezTo>
                    <a:pt x="16773" y="26772"/>
                    <a:pt x="16773" y="26772"/>
                    <a:pt x="16773" y="26772"/>
                  </a:cubicBezTo>
                  <a:cubicBezTo>
                    <a:pt x="16737" y="26870"/>
                    <a:pt x="16710" y="26968"/>
                    <a:pt x="16674" y="27075"/>
                  </a:cubicBezTo>
                  <a:lnTo>
                    <a:pt x="14765" y="28556"/>
                  </a:lnTo>
                  <a:cubicBezTo>
                    <a:pt x="14542" y="28717"/>
                    <a:pt x="14426" y="28985"/>
                    <a:pt x="14444" y="29252"/>
                  </a:cubicBezTo>
                  <a:cubicBezTo>
                    <a:pt x="14453" y="29520"/>
                    <a:pt x="14605" y="29770"/>
                    <a:pt x="14828" y="29912"/>
                  </a:cubicBezTo>
                  <a:lnTo>
                    <a:pt x="16755" y="31099"/>
                  </a:lnTo>
                  <a:cubicBezTo>
                    <a:pt x="16888" y="31179"/>
                    <a:pt x="17040" y="31224"/>
                    <a:pt x="17183" y="31224"/>
                  </a:cubicBezTo>
                  <a:cubicBezTo>
                    <a:pt x="17406" y="31224"/>
                    <a:pt x="17611" y="31143"/>
                    <a:pt x="17772" y="30983"/>
                  </a:cubicBezTo>
                  <a:lnTo>
                    <a:pt x="19208" y="29538"/>
                  </a:lnTo>
                  <a:cubicBezTo>
                    <a:pt x="19449" y="29404"/>
                    <a:pt x="19681" y="29270"/>
                    <a:pt x="19913" y="29136"/>
                  </a:cubicBezTo>
                  <a:cubicBezTo>
                    <a:pt x="20876" y="28539"/>
                    <a:pt x="21777" y="27825"/>
                    <a:pt x="22580" y="27031"/>
                  </a:cubicBezTo>
                  <a:cubicBezTo>
                    <a:pt x="24266" y="25372"/>
                    <a:pt x="25551" y="23320"/>
                    <a:pt x="26291" y="21090"/>
                  </a:cubicBezTo>
                  <a:cubicBezTo>
                    <a:pt x="27041" y="18895"/>
                    <a:pt x="27246" y="16468"/>
                    <a:pt x="26889" y="14087"/>
                  </a:cubicBezTo>
                  <a:cubicBezTo>
                    <a:pt x="26559" y="11937"/>
                    <a:pt x="25810" y="9858"/>
                    <a:pt x="24650" y="7913"/>
                  </a:cubicBezTo>
                  <a:cubicBezTo>
                    <a:pt x="24436" y="7547"/>
                    <a:pt x="24195" y="7200"/>
                    <a:pt x="23972" y="6861"/>
                  </a:cubicBezTo>
                  <a:cubicBezTo>
                    <a:pt x="23909" y="6771"/>
                    <a:pt x="23856" y="6682"/>
                    <a:pt x="23793" y="6602"/>
                  </a:cubicBezTo>
                  <a:cubicBezTo>
                    <a:pt x="23784" y="6584"/>
                    <a:pt x="23776" y="6575"/>
                    <a:pt x="23767" y="6557"/>
                  </a:cubicBezTo>
                  <a:cubicBezTo>
                    <a:pt x="23401" y="6067"/>
                    <a:pt x="23080" y="5665"/>
                    <a:pt x="22776" y="5299"/>
                  </a:cubicBezTo>
                  <a:cubicBezTo>
                    <a:pt x="22767" y="5299"/>
                    <a:pt x="22767" y="5290"/>
                    <a:pt x="22759" y="5282"/>
                  </a:cubicBezTo>
                  <a:lnTo>
                    <a:pt x="22643" y="5157"/>
                  </a:lnTo>
                  <a:cubicBezTo>
                    <a:pt x="22500" y="5005"/>
                    <a:pt x="22357" y="4844"/>
                    <a:pt x="22205" y="4684"/>
                  </a:cubicBezTo>
                  <a:lnTo>
                    <a:pt x="21938" y="4398"/>
                  </a:lnTo>
                  <a:cubicBezTo>
                    <a:pt x="21929" y="4398"/>
                    <a:pt x="21929" y="4389"/>
                    <a:pt x="21920" y="4389"/>
                  </a:cubicBezTo>
                  <a:cubicBezTo>
                    <a:pt x="21840" y="4309"/>
                    <a:pt x="21768" y="4238"/>
                    <a:pt x="21688" y="4166"/>
                  </a:cubicBezTo>
                  <a:cubicBezTo>
                    <a:pt x="21661" y="4140"/>
                    <a:pt x="21634" y="4113"/>
                    <a:pt x="21608" y="4086"/>
                  </a:cubicBezTo>
                  <a:cubicBezTo>
                    <a:pt x="21376" y="3872"/>
                    <a:pt x="21180" y="3702"/>
                    <a:pt x="20992" y="3533"/>
                  </a:cubicBezTo>
                  <a:cubicBezTo>
                    <a:pt x="20823" y="3390"/>
                    <a:pt x="20653" y="3256"/>
                    <a:pt x="20484" y="3132"/>
                  </a:cubicBezTo>
                  <a:cubicBezTo>
                    <a:pt x="20430" y="3087"/>
                    <a:pt x="20377" y="3042"/>
                    <a:pt x="20323" y="2998"/>
                  </a:cubicBezTo>
                  <a:cubicBezTo>
                    <a:pt x="19913" y="2668"/>
                    <a:pt x="19467" y="2391"/>
                    <a:pt x="19038" y="2123"/>
                  </a:cubicBezTo>
                  <a:lnTo>
                    <a:pt x="18878" y="2025"/>
                  </a:lnTo>
                  <a:cubicBezTo>
                    <a:pt x="18780" y="1963"/>
                    <a:pt x="18673" y="1909"/>
                    <a:pt x="18583" y="1856"/>
                  </a:cubicBezTo>
                  <a:cubicBezTo>
                    <a:pt x="18548" y="1838"/>
                    <a:pt x="18512" y="1820"/>
                    <a:pt x="18476" y="1802"/>
                  </a:cubicBezTo>
                  <a:cubicBezTo>
                    <a:pt x="18476" y="1802"/>
                    <a:pt x="18468" y="1793"/>
                    <a:pt x="18468" y="1793"/>
                  </a:cubicBezTo>
                  <a:cubicBezTo>
                    <a:pt x="18343" y="1722"/>
                    <a:pt x="18209" y="1660"/>
                    <a:pt x="18075" y="1588"/>
                  </a:cubicBezTo>
                  <a:lnTo>
                    <a:pt x="17700" y="1401"/>
                  </a:lnTo>
                  <a:cubicBezTo>
                    <a:pt x="17682" y="1392"/>
                    <a:pt x="17674" y="1383"/>
                    <a:pt x="17656" y="1374"/>
                  </a:cubicBezTo>
                  <a:lnTo>
                    <a:pt x="17236" y="1196"/>
                  </a:lnTo>
                  <a:cubicBezTo>
                    <a:pt x="17112" y="1142"/>
                    <a:pt x="16987" y="1080"/>
                    <a:pt x="16853" y="1026"/>
                  </a:cubicBezTo>
                  <a:cubicBezTo>
                    <a:pt x="16817" y="1017"/>
                    <a:pt x="16790" y="1008"/>
                    <a:pt x="16764" y="991"/>
                  </a:cubicBezTo>
                  <a:cubicBezTo>
                    <a:pt x="16657" y="955"/>
                    <a:pt x="16541" y="901"/>
                    <a:pt x="16407" y="857"/>
                  </a:cubicBezTo>
                  <a:lnTo>
                    <a:pt x="16255" y="812"/>
                  </a:lnTo>
                  <a:cubicBezTo>
                    <a:pt x="16041" y="732"/>
                    <a:pt x="15809" y="660"/>
                    <a:pt x="15577" y="589"/>
                  </a:cubicBezTo>
                  <a:cubicBezTo>
                    <a:pt x="15577" y="589"/>
                    <a:pt x="15568" y="580"/>
                    <a:pt x="15568" y="580"/>
                  </a:cubicBezTo>
                  <a:cubicBezTo>
                    <a:pt x="15354" y="518"/>
                    <a:pt x="15140" y="464"/>
                    <a:pt x="14935" y="420"/>
                  </a:cubicBezTo>
                  <a:cubicBezTo>
                    <a:pt x="14863" y="402"/>
                    <a:pt x="14783" y="384"/>
                    <a:pt x="14712" y="366"/>
                  </a:cubicBezTo>
                  <a:cubicBezTo>
                    <a:pt x="14435" y="295"/>
                    <a:pt x="14176" y="250"/>
                    <a:pt x="13918" y="205"/>
                  </a:cubicBezTo>
                  <a:lnTo>
                    <a:pt x="13793" y="188"/>
                  </a:lnTo>
                  <a:cubicBezTo>
                    <a:pt x="13026" y="63"/>
                    <a:pt x="12250" y="0"/>
                    <a:pt x="11482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6" name="Google Shape;1226;p9"/>
            <p:cNvSpPr/>
            <p:nvPr/>
          </p:nvSpPr>
          <p:spPr>
            <a:xfrm rot="-1222685">
              <a:off x="7720162" y="378438"/>
              <a:ext cx="1067612" cy="1236848"/>
            </a:xfrm>
            <a:custGeom>
              <a:avLst/>
              <a:gdLst/>
              <a:ahLst/>
              <a:cxnLst/>
              <a:rect l="l" t="t" r="r" b="b"/>
              <a:pathLst>
                <a:path w="25524" h="29570" extrusionOk="0">
                  <a:moveTo>
                    <a:pt x="10607" y="1"/>
                  </a:moveTo>
                  <a:cubicBezTo>
                    <a:pt x="10196" y="1"/>
                    <a:pt x="9785" y="20"/>
                    <a:pt x="9376" y="58"/>
                  </a:cubicBezTo>
                  <a:cubicBezTo>
                    <a:pt x="8252" y="166"/>
                    <a:pt x="7173" y="451"/>
                    <a:pt x="6120" y="763"/>
                  </a:cubicBezTo>
                  <a:cubicBezTo>
                    <a:pt x="5273" y="1013"/>
                    <a:pt x="4113" y="1771"/>
                    <a:pt x="3221" y="2547"/>
                  </a:cubicBezTo>
                  <a:lnTo>
                    <a:pt x="0" y="2164"/>
                  </a:lnTo>
                  <a:lnTo>
                    <a:pt x="473" y="4180"/>
                  </a:lnTo>
                  <a:cubicBezTo>
                    <a:pt x="509" y="4171"/>
                    <a:pt x="544" y="4153"/>
                    <a:pt x="580" y="4144"/>
                  </a:cubicBezTo>
                  <a:cubicBezTo>
                    <a:pt x="1633" y="3832"/>
                    <a:pt x="2712" y="3547"/>
                    <a:pt x="3836" y="3440"/>
                  </a:cubicBezTo>
                  <a:cubicBezTo>
                    <a:pt x="4242" y="3404"/>
                    <a:pt x="4650" y="3386"/>
                    <a:pt x="5059" y="3386"/>
                  </a:cubicBezTo>
                  <a:cubicBezTo>
                    <a:pt x="5791" y="3386"/>
                    <a:pt x="6526" y="3444"/>
                    <a:pt x="7253" y="3564"/>
                  </a:cubicBezTo>
                  <a:cubicBezTo>
                    <a:pt x="7530" y="3609"/>
                    <a:pt x="7824" y="3645"/>
                    <a:pt x="8092" y="3725"/>
                  </a:cubicBezTo>
                  <a:cubicBezTo>
                    <a:pt x="8368" y="3787"/>
                    <a:pt x="8654" y="3850"/>
                    <a:pt x="8930" y="3930"/>
                  </a:cubicBezTo>
                  <a:cubicBezTo>
                    <a:pt x="9198" y="4019"/>
                    <a:pt x="9466" y="4109"/>
                    <a:pt x="9742" y="4207"/>
                  </a:cubicBezTo>
                  <a:cubicBezTo>
                    <a:pt x="9876" y="4242"/>
                    <a:pt x="10001" y="4305"/>
                    <a:pt x="10135" y="4358"/>
                  </a:cubicBezTo>
                  <a:cubicBezTo>
                    <a:pt x="10268" y="4412"/>
                    <a:pt x="10393" y="4465"/>
                    <a:pt x="10527" y="4519"/>
                  </a:cubicBezTo>
                  <a:lnTo>
                    <a:pt x="10920" y="4688"/>
                  </a:lnTo>
                  <a:lnTo>
                    <a:pt x="11294" y="4885"/>
                  </a:lnTo>
                  <a:cubicBezTo>
                    <a:pt x="11419" y="4947"/>
                    <a:pt x="11544" y="5010"/>
                    <a:pt x="11660" y="5081"/>
                  </a:cubicBezTo>
                  <a:cubicBezTo>
                    <a:pt x="11785" y="5143"/>
                    <a:pt x="11910" y="5206"/>
                    <a:pt x="12026" y="5286"/>
                  </a:cubicBezTo>
                  <a:cubicBezTo>
                    <a:pt x="12499" y="5581"/>
                    <a:pt x="12980" y="5866"/>
                    <a:pt x="13400" y="6205"/>
                  </a:cubicBezTo>
                  <a:cubicBezTo>
                    <a:pt x="13614" y="6375"/>
                    <a:pt x="13837" y="6535"/>
                    <a:pt x="14042" y="6714"/>
                  </a:cubicBezTo>
                  <a:cubicBezTo>
                    <a:pt x="14238" y="6892"/>
                    <a:pt x="14443" y="7070"/>
                    <a:pt x="14640" y="7249"/>
                  </a:cubicBezTo>
                  <a:cubicBezTo>
                    <a:pt x="14738" y="7347"/>
                    <a:pt x="14836" y="7436"/>
                    <a:pt x="14934" y="7525"/>
                  </a:cubicBezTo>
                  <a:lnTo>
                    <a:pt x="15202" y="7811"/>
                  </a:lnTo>
                  <a:cubicBezTo>
                    <a:pt x="15380" y="8007"/>
                    <a:pt x="15559" y="8203"/>
                    <a:pt x="15737" y="8400"/>
                  </a:cubicBezTo>
                  <a:cubicBezTo>
                    <a:pt x="16076" y="8792"/>
                    <a:pt x="16388" y="9202"/>
                    <a:pt x="16700" y="9613"/>
                  </a:cubicBezTo>
                  <a:cubicBezTo>
                    <a:pt x="16986" y="10041"/>
                    <a:pt x="17271" y="10451"/>
                    <a:pt x="17530" y="10889"/>
                  </a:cubicBezTo>
                  <a:cubicBezTo>
                    <a:pt x="18556" y="12628"/>
                    <a:pt x="19332" y="14618"/>
                    <a:pt x="19671" y="16767"/>
                  </a:cubicBezTo>
                  <a:cubicBezTo>
                    <a:pt x="19983" y="18917"/>
                    <a:pt x="19832" y="21237"/>
                    <a:pt x="19100" y="23378"/>
                  </a:cubicBezTo>
                  <a:cubicBezTo>
                    <a:pt x="18387" y="25528"/>
                    <a:pt x="17147" y="27473"/>
                    <a:pt x="15594" y="28998"/>
                  </a:cubicBezTo>
                  <a:cubicBezTo>
                    <a:pt x="15568" y="29025"/>
                    <a:pt x="15541" y="29052"/>
                    <a:pt x="15514" y="29070"/>
                  </a:cubicBezTo>
                  <a:lnTo>
                    <a:pt x="16326" y="29569"/>
                  </a:lnTo>
                  <a:lnTo>
                    <a:pt x="17842" y="28035"/>
                  </a:lnTo>
                  <a:cubicBezTo>
                    <a:pt x="18101" y="27901"/>
                    <a:pt x="18360" y="27758"/>
                    <a:pt x="18610" y="27606"/>
                  </a:cubicBezTo>
                  <a:cubicBezTo>
                    <a:pt x="19511" y="27044"/>
                    <a:pt x="20367" y="26384"/>
                    <a:pt x="21134" y="25617"/>
                  </a:cubicBezTo>
                  <a:cubicBezTo>
                    <a:pt x="22687" y="24092"/>
                    <a:pt x="23927" y="22147"/>
                    <a:pt x="24640" y="19997"/>
                  </a:cubicBezTo>
                  <a:cubicBezTo>
                    <a:pt x="25372" y="17856"/>
                    <a:pt x="25523" y="15536"/>
                    <a:pt x="25211" y="13386"/>
                  </a:cubicBezTo>
                  <a:cubicBezTo>
                    <a:pt x="24872" y="11228"/>
                    <a:pt x="24105" y="9247"/>
                    <a:pt x="23070" y="7507"/>
                  </a:cubicBezTo>
                  <a:cubicBezTo>
                    <a:pt x="22811" y="7070"/>
                    <a:pt x="22526" y="6651"/>
                    <a:pt x="22240" y="6232"/>
                  </a:cubicBezTo>
                  <a:cubicBezTo>
                    <a:pt x="21928" y="5821"/>
                    <a:pt x="21616" y="5411"/>
                    <a:pt x="21277" y="5010"/>
                  </a:cubicBezTo>
                  <a:cubicBezTo>
                    <a:pt x="21099" y="4822"/>
                    <a:pt x="20920" y="4626"/>
                    <a:pt x="20742" y="4430"/>
                  </a:cubicBezTo>
                  <a:lnTo>
                    <a:pt x="20474" y="4144"/>
                  </a:lnTo>
                  <a:cubicBezTo>
                    <a:pt x="20376" y="4055"/>
                    <a:pt x="20278" y="3966"/>
                    <a:pt x="20180" y="3868"/>
                  </a:cubicBezTo>
                  <a:cubicBezTo>
                    <a:pt x="19983" y="3689"/>
                    <a:pt x="19778" y="3511"/>
                    <a:pt x="19582" y="3332"/>
                  </a:cubicBezTo>
                  <a:cubicBezTo>
                    <a:pt x="19377" y="3154"/>
                    <a:pt x="19154" y="2993"/>
                    <a:pt x="18940" y="2824"/>
                  </a:cubicBezTo>
                  <a:cubicBezTo>
                    <a:pt x="18520" y="2485"/>
                    <a:pt x="18039" y="2191"/>
                    <a:pt x="17566" y="1905"/>
                  </a:cubicBezTo>
                  <a:cubicBezTo>
                    <a:pt x="17450" y="1825"/>
                    <a:pt x="17325" y="1762"/>
                    <a:pt x="17200" y="1700"/>
                  </a:cubicBezTo>
                  <a:cubicBezTo>
                    <a:pt x="17084" y="1629"/>
                    <a:pt x="16959" y="1566"/>
                    <a:pt x="16834" y="1504"/>
                  </a:cubicBezTo>
                  <a:lnTo>
                    <a:pt x="16460" y="1307"/>
                  </a:lnTo>
                  <a:lnTo>
                    <a:pt x="16067" y="1138"/>
                  </a:lnTo>
                  <a:cubicBezTo>
                    <a:pt x="15933" y="1084"/>
                    <a:pt x="15808" y="1022"/>
                    <a:pt x="15675" y="977"/>
                  </a:cubicBezTo>
                  <a:cubicBezTo>
                    <a:pt x="15541" y="924"/>
                    <a:pt x="15416" y="861"/>
                    <a:pt x="15282" y="817"/>
                  </a:cubicBezTo>
                  <a:cubicBezTo>
                    <a:pt x="15005" y="728"/>
                    <a:pt x="14738" y="638"/>
                    <a:pt x="14470" y="549"/>
                  </a:cubicBezTo>
                  <a:cubicBezTo>
                    <a:pt x="14194" y="469"/>
                    <a:pt x="13908" y="406"/>
                    <a:pt x="13632" y="344"/>
                  </a:cubicBezTo>
                  <a:cubicBezTo>
                    <a:pt x="13364" y="264"/>
                    <a:pt x="13070" y="228"/>
                    <a:pt x="12793" y="174"/>
                  </a:cubicBezTo>
                  <a:cubicBezTo>
                    <a:pt x="12069" y="60"/>
                    <a:pt x="11337" y="1"/>
                    <a:pt x="10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7" name="Google Shape;1227;p9"/>
            <p:cNvSpPr/>
            <p:nvPr/>
          </p:nvSpPr>
          <p:spPr>
            <a:xfrm rot="-1222685">
              <a:off x="7767596" y="553190"/>
              <a:ext cx="816102" cy="1074305"/>
            </a:xfrm>
            <a:custGeom>
              <a:avLst/>
              <a:gdLst/>
              <a:ahLst/>
              <a:cxnLst/>
              <a:rect l="l" t="t" r="r" b="b"/>
              <a:pathLst>
                <a:path w="19511" h="25684" extrusionOk="0">
                  <a:moveTo>
                    <a:pt x="4586" y="0"/>
                  </a:moveTo>
                  <a:cubicBezTo>
                    <a:pt x="4177" y="0"/>
                    <a:pt x="3769" y="18"/>
                    <a:pt x="3363" y="54"/>
                  </a:cubicBezTo>
                  <a:cubicBezTo>
                    <a:pt x="2239" y="161"/>
                    <a:pt x="1160" y="446"/>
                    <a:pt x="107" y="758"/>
                  </a:cubicBezTo>
                  <a:cubicBezTo>
                    <a:pt x="71" y="767"/>
                    <a:pt x="36" y="785"/>
                    <a:pt x="0" y="794"/>
                  </a:cubicBezTo>
                  <a:lnTo>
                    <a:pt x="250" y="1864"/>
                  </a:lnTo>
                  <a:lnTo>
                    <a:pt x="2882" y="1079"/>
                  </a:lnTo>
                  <a:cubicBezTo>
                    <a:pt x="2989" y="1097"/>
                    <a:pt x="3087" y="1115"/>
                    <a:pt x="3185" y="1124"/>
                  </a:cubicBezTo>
                  <a:cubicBezTo>
                    <a:pt x="4077" y="1249"/>
                    <a:pt x="4907" y="1418"/>
                    <a:pt x="5674" y="1624"/>
                  </a:cubicBezTo>
                  <a:cubicBezTo>
                    <a:pt x="6450" y="1829"/>
                    <a:pt x="7164" y="2070"/>
                    <a:pt x="7824" y="2346"/>
                  </a:cubicBezTo>
                  <a:cubicBezTo>
                    <a:pt x="8475" y="2632"/>
                    <a:pt x="9064" y="2953"/>
                    <a:pt x="9608" y="3292"/>
                  </a:cubicBezTo>
                  <a:cubicBezTo>
                    <a:pt x="10143" y="3640"/>
                    <a:pt x="10643" y="4006"/>
                    <a:pt x="11098" y="4416"/>
                  </a:cubicBezTo>
                  <a:lnTo>
                    <a:pt x="11267" y="4559"/>
                  </a:lnTo>
                  <a:lnTo>
                    <a:pt x="11437" y="4728"/>
                  </a:lnTo>
                  <a:cubicBezTo>
                    <a:pt x="11544" y="4835"/>
                    <a:pt x="11660" y="4924"/>
                    <a:pt x="11767" y="5040"/>
                  </a:cubicBezTo>
                  <a:cubicBezTo>
                    <a:pt x="11972" y="5272"/>
                    <a:pt x="12195" y="5469"/>
                    <a:pt x="12391" y="5718"/>
                  </a:cubicBezTo>
                  <a:lnTo>
                    <a:pt x="12543" y="5888"/>
                  </a:lnTo>
                  <a:cubicBezTo>
                    <a:pt x="12588" y="5950"/>
                    <a:pt x="12650" y="5995"/>
                    <a:pt x="12695" y="6066"/>
                  </a:cubicBezTo>
                  <a:cubicBezTo>
                    <a:pt x="12793" y="6191"/>
                    <a:pt x="12891" y="6316"/>
                    <a:pt x="12989" y="6432"/>
                  </a:cubicBezTo>
                  <a:lnTo>
                    <a:pt x="13132" y="6619"/>
                  </a:lnTo>
                  <a:lnTo>
                    <a:pt x="13275" y="6816"/>
                  </a:lnTo>
                  <a:cubicBezTo>
                    <a:pt x="13364" y="6941"/>
                    <a:pt x="13462" y="7065"/>
                    <a:pt x="13560" y="7199"/>
                  </a:cubicBezTo>
                  <a:lnTo>
                    <a:pt x="14113" y="8011"/>
                  </a:lnTo>
                  <a:lnTo>
                    <a:pt x="14381" y="8439"/>
                  </a:lnTo>
                  <a:lnTo>
                    <a:pt x="14515" y="8653"/>
                  </a:lnTo>
                  <a:cubicBezTo>
                    <a:pt x="14559" y="8725"/>
                    <a:pt x="14604" y="8796"/>
                    <a:pt x="14648" y="8867"/>
                  </a:cubicBezTo>
                  <a:cubicBezTo>
                    <a:pt x="15344" y="10036"/>
                    <a:pt x="15906" y="11187"/>
                    <a:pt x="16343" y="12356"/>
                  </a:cubicBezTo>
                  <a:lnTo>
                    <a:pt x="16388" y="12463"/>
                  </a:lnTo>
                  <a:lnTo>
                    <a:pt x="16424" y="12570"/>
                  </a:lnTo>
                  <a:lnTo>
                    <a:pt x="16495" y="12793"/>
                  </a:lnTo>
                  <a:lnTo>
                    <a:pt x="16575" y="13016"/>
                  </a:lnTo>
                  <a:cubicBezTo>
                    <a:pt x="16584" y="13051"/>
                    <a:pt x="16602" y="13087"/>
                    <a:pt x="16611" y="13123"/>
                  </a:cubicBezTo>
                  <a:lnTo>
                    <a:pt x="16638" y="13239"/>
                  </a:lnTo>
                  <a:cubicBezTo>
                    <a:pt x="16682" y="13381"/>
                    <a:pt x="16718" y="13533"/>
                    <a:pt x="16772" y="13685"/>
                  </a:cubicBezTo>
                  <a:cubicBezTo>
                    <a:pt x="16816" y="13828"/>
                    <a:pt x="16834" y="13979"/>
                    <a:pt x="16879" y="14131"/>
                  </a:cubicBezTo>
                  <a:cubicBezTo>
                    <a:pt x="17013" y="14737"/>
                    <a:pt x="17120" y="15362"/>
                    <a:pt x="17173" y="16022"/>
                  </a:cubicBezTo>
                  <a:cubicBezTo>
                    <a:pt x="17218" y="16673"/>
                    <a:pt x="17227" y="17360"/>
                    <a:pt x="17182" y="18083"/>
                  </a:cubicBezTo>
                  <a:cubicBezTo>
                    <a:pt x="17137" y="18805"/>
                    <a:pt x="17030" y="19555"/>
                    <a:pt x="16870" y="20349"/>
                  </a:cubicBezTo>
                  <a:cubicBezTo>
                    <a:pt x="16709" y="21134"/>
                    <a:pt x="16495" y="21955"/>
                    <a:pt x="16219" y="22811"/>
                  </a:cubicBezTo>
                  <a:cubicBezTo>
                    <a:pt x="16165" y="22989"/>
                    <a:pt x="16103" y="23177"/>
                    <a:pt x="16040" y="23364"/>
                  </a:cubicBezTo>
                  <a:lnTo>
                    <a:pt x="13926" y="24997"/>
                  </a:lnTo>
                  <a:lnTo>
                    <a:pt x="15041" y="25684"/>
                  </a:lnTo>
                  <a:cubicBezTo>
                    <a:pt x="15068" y="25666"/>
                    <a:pt x="15095" y="25639"/>
                    <a:pt x="15121" y="25612"/>
                  </a:cubicBezTo>
                  <a:cubicBezTo>
                    <a:pt x="16674" y="24087"/>
                    <a:pt x="17914" y="22142"/>
                    <a:pt x="18627" y="19992"/>
                  </a:cubicBezTo>
                  <a:cubicBezTo>
                    <a:pt x="19359" y="17851"/>
                    <a:pt x="19510" y="15531"/>
                    <a:pt x="19198" y="13381"/>
                  </a:cubicBezTo>
                  <a:cubicBezTo>
                    <a:pt x="18859" y="11232"/>
                    <a:pt x="18083" y="9242"/>
                    <a:pt x="17057" y="7503"/>
                  </a:cubicBezTo>
                  <a:cubicBezTo>
                    <a:pt x="16798" y="7065"/>
                    <a:pt x="16513" y="6655"/>
                    <a:pt x="16227" y="6227"/>
                  </a:cubicBezTo>
                  <a:cubicBezTo>
                    <a:pt x="15915" y="5816"/>
                    <a:pt x="15603" y="5406"/>
                    <a:pt x="15264" y="5014"/>
                  </a:cubicBezTo>
                  <a:cubicBezTo>
                    <a:pt x="15086" y="4817"/>
                    <a:pt x="14907" y="4621"/>
                    <a:pt x="14729" y="4425"/>
                  </a:cubicBezTo>
                  <a:lnTo>
                    <a:pt x="14461" y="4139"/>
                  </a:lnTo>
                  <a:cubicBezTo>
                    <a:pt x="14363" y="4050"/>
                    <a:pt x="14265" y="3961"/>
                    <a:pt x="14167" y="3863"/>
                  </a:cubicBezTo>
                  <a:cubicBezTo>
                    <a:pt x="13970" y="3684"/>
                    <a:pt x="13765" y="3506"/>
                    <a:pt x="13569" y="3328"/>
                  </a:cubicBezTo>
                  <a:cubicBezTo>
                    <a:pt x="13364" y="3149"/>
                    <a:pt x="13141" y="2989"/>
                    <a:pt x="12927" y="2819"/>
                  </a:cubicBezTo>
                  <a:cubicBezTo>
                    <a:pt x="12507" y="2480"/>
                    <a:pt x="12026" y="2195"/>
                    <a:pt x="11553" y="1900"/>
                  </a:cubicBezTo>
                  <a:cubicBezTo>
                    <a:pt x="11437" y="1820"/>
                    <a:pt x="11312" y="1757"/>
                    <a:pt x="11187" y="1695"/>
                  </a:cubicBezTo>
                  <a:cubicBezTo>
                    <a:pt x="11071" y="1624"/>
                    <a:pt x="10946" y="1561"/>
                    <a:pt x="10821" y="1499"/>
                  </a:cubicBezTo>
                  <a:lnTo>
                    <a:pt x="10447" y="1302"/>
                  </a:lnTo>
                  <a:lnTo>
                    <a:pt x="10054" y="1133"/>
                  </a:lnTo>
                  <a:cubicBezTo>
                    <a:pt x="9920" y="1079"/>
                    <a:pt x="9795" y="1026"/>
                    <a:pt x="9662" y="972"/>
                  </a:cubicBezTo>
                  <a:cubicBezTo>
                    <a:pt x="9528" y="919"/>
                    <a:pt x="9403" y="856"/>
                    <a:pt x="9269" y="821"/>
                  </a:cubicBezTo>
                  <a:cubicBezTo>
                    <a:pt x="8993" y="723"/>
                    <a:pt x="8725" y="633"/>
                    <a:pt x="8457" y="544"/>
                  </a:cubicBezTo>
                  <a:cubicBezTo>
                    <a:pt x="8181" y="464"/>
                    <a:pt x="7895" y="401"/>
                    <a:pt x="7619" y="339"/>
                  </a:cubicBezTo>
                  <a:cubicBezTo>
                    <a:pt x="7351" y="259"/>
                    <a:pt x="7057" y="223"/>
                    <a:pt x="6780" y="178"/>
                  </a:cubicBezTo>
                  <a:cubicBezTo>
                    <a:pt x="6053" y="58"/>
                    <a:pt x="5318" y="0"/>
                    <a:pt x="45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8" name="Google Shape;1228;p9"/>
            <p:cNvSpPr/>
            <p:nvPr/>
          </p:nvSpPr>
          <p:spPr>
            <a:xfrm rot="-1222685">
              <a:off x="8594511" y="802081"/>
              <a:ext cx="50779" cy="232688"/>
            </a:xfrm>
            <a:custGeom>
              <a:avLst/>
              <a:gdLst/>
              <a:ahLst/>
              <a:cxnLst/>
              <a:rect l="l" t="t" r="r" b="b"/>
              <a:pathLst>
                <a:path w="1214" h="5563" extrusionOk="0">
                  <a:moveTo>
                    <a:pt x="264" y="1"/>
                  </a:moveTo>
                  <a:cubicBezTo>
                    <a:pt x="239" y="1"/>
                    <a:pt x="213" y="5"/>
                    <a:pt x="188" y="14"/>
                  </a:cubicBezTo>
                  <a:cubicBezTo>
                    <a:pt x="72" y="50"/>
                    <a:pt x="0" y="184"/>
                    <a:pt x="36" y="300"/>
                  </a:cubicBezTo>
                  <a:cubicBezTo>
                    <a:pt x="571" y="1968"/>
                    <a:pt x="750" y="3645"/>
                    <a:pt x="562" y="5304"/>
                  </a:cubicBezTo>
                  <a:cubicBezTo>
                    <a:pt x="545" y="5429"/>
                    <a:pt x="634" y="5545"/>
                    <a:pt x="768" y="5563"/>
                  </a:cubicBezTo>
                  <a:lnTo>
                    <a:pt x="794" y="5563"/>
                  </a:lnTo>
                  <a:cubicBezTo>
                    <a:pt x="910" y="5563"/>
                    <a:pt x="1008" y="5474"/>
                    <a:pt x="1017" y="5358"/>
                  </a:cubicBezTo>
                  <a:cubicBezTo>
                    <a:pt x="1214" y="3636"/>
                    <a:pt x="1035" y="1888"/>
                    <a:pt x="482" y="157"/>
                  </a:cubicBezTo>
                  <a:cubicBezTo>
                    <a:pt x="447" y="65"/>
                    <a:pt x="360" y="1"/>
                    <a:pt x="264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9" name="Google Shape;1229;p9"/>
            <p:cNvSpPr/>
            <p:nvPr/>
          </p:nvSpPr>
          <p:spPr>
            <a:xfrm rot="-1222685">
              <a:off x="7760624" y="532499"/>
              <a:ext cx="462741" cy="136484"/>
            </a:xfrm>
            <a:custGeom>
              <a:avLst/>
              <a:gdLst/>
              <a:ahLst/>
              <a:cxnLst/>
              <a:rect l="l" t="t" r="r" b="b"/>
              <a:pathLst>
                <a:path w="11063" h="3263" extrusionOk="0">
                  <a:moveTo>
                    <a:pt x="2119" y="1"/>
                  </a:moveTo>
                  <a:cubicBezTo>
                    <a:pt x="965" y="1"/>
                    <a:pt x="233" y="128"/>
                    <a:pt x="214" y="131"/>
                  </a:cubicBezTo>
                  <a:cubicBezTo>
                    <a:pt x="89" y="158"/>
                    <a:pt x="0" y="283"/>
                    <a:pt x="27" y="408"/>
                  </a:cubicBezTo>
                  <a:cubicBezTo>
                    <a:pt x="42" y="516"/>
                    <a:pt x="139" y="591"/>
                    <a:pt x="246" y="591"/>
                  </a:cubicBezTo>
                  <a:cubicBezTo>
                    <a:pt x="262" y="591"/>
                    <a:pt x="278" y="590"/>
                    <a:pt x="294" y="586"/>
                  </a:cubicBezTo>
                  <a:cubicBezTo>
                    <a:pt x="313" y="583"/>
                    <a:pt x="1018" y="460"/>
                    <a:pt x="2130" y="460"/>
                  </a:cubicBezTo>
                  <a:cubicBezTo>
                    <a:pt x="4174" y="460"/>
                    <a:pt x="7593" y="875"/>
                    <a:pt x="10661" y="3209"/>
                  </a:cubicBezTo>
                  <a:cubicBezTo>
                    <a:pt x="10696" y="3245"/>
                    <a:pt x="10750" y="3263"/>
                    <a:pt x="10795" y="3263"/>
                  </a:cubicBezTo>
                  <a:cubicBezTo>
                    <a:pt x="10866" y="3263"/>
                    <a:pt x="10937" y="3227"/>
                    <a:pt x="10982" y="3173"/>
                  </a:cubicBezTo>
                  <a:cubicBezTo>
                    <a:pt x="11062" y="3066"/>
                    <a:pt x="11044" y="2924"/>
                    <a:pt x="10937" y="2843"/>
                  </a:cubicBezTo>
                  <a:cubicBezTo>
                    <a:pt x="7773" y="430"/>
                    <a:pt x="4235" y="1"/>
                    <a:pt x="2119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30" name="Google Shape;1230;p9"/>
          <p:cNvSpPr/>
          <p:nvPr/>
        </p:nvSpPr>
        <p:spPr>
          <a:xfrm rot="-4275760">
            <a:off x="127478" y="2725701"/>
            <a:ext cx="339572" cy="359169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31" name="Google Shape;1231;p9"/>
          <p:cNvGrpSpPr/>
          <p:nvPr/>
        </p:nvGrpSpPr>
        <p:grpSpPr>
          <a:xfrm rot="-9270731">
            <a:off x="4587672" y="373715"/>
            <a:ext cx="755648" cy="689655"/>
            <a:chOff x="6878645" y="4321800"/>
            <a:chExt cx="521329" cy="475799"/>
          </a:xfrm>
        </p:grpSpPr>
        <p:sp>
          <p:nvSpPr>
            <p:cNvPr id="1232" name="Google Shape;1232;p9"/>
            <p:cNvSpPr/>
            <p:nvPr/>
          </p:nvSpPr>
          <p:spPr>
            <a:xfrm>
              <a:off x="6878645" y="4321800"/>
              <a:ext cx="521329" cy="475799"/>
            </a:xfrm>
            <a:custGeom>
              <a:avLst/>
              <a:gdLst/>
              <a:ahLst/>
              <a:cxnLst/>
              <a:rect l="l" t="t" r="r" b="b"/>
              <a:pathLst>
                <a:path w="7958" h="7263" extrusionOk="0">
                  <a:moveTo>
                    <a:pt x="3765" y="0"/>
                  </a:moveTo>
                  <a:cubicBezTo>
                    <a:pt x="3337" y="0"/>
                    <a:pt x="2917" y="81"/>
                    <a:pt x="2507" y="232"/>
                  </a:cubicBezTo>
                  <a:cubicBezTo>
                    <a:pt x="1900" y="464"/>
                    <a:pt x="1481" y="982"/>
                    <a:pt x="1374" y="1615"/>
                  </a:cubicBezTo>
                  <a:cubicBezTo>
                    <a:pt x="1294" y="2106"/>
                    <a:pt x="1410" y="2579"/>
                    <a:pt x="1686" y="2962"/>
                  </a:cubicBezTo>
                  <a:lnTo>
                    <a:pt x="384" y="4113"/>
                  </a:lnTo>
                  <a:cubicBezTo>
                    <a:pt x="170" y="4309"/>
                    <a:pt x="36" y="4577"/>
                    <a:pt x="18" y="4862"/>
                  </a:cubicBezTo>
                  <a:cubicBezTo>
                    <a:pt x="0" y="5157"/>
                    <a:pt x="98" y="5433"/>
                    <a:pt x="295" y="5656"/>
                  </a:cubicBezTo>
                  <a:lnTo>
                    <a:pt x="1392" y="6896"/>
                  </a:lnTo>
                  <a:cubicBezTo>
                    <a:pt x="1597" y="7128"/>
                    <a:pt x="1892" y="7262"/>
                    <a:pt x="2204" y="7262"/>
                  </a:cubicBezTo>
                  <a:cubicBezTo>
                    <a:pt x="2471" y="7262"/>
                    <a:pt x="2730" y="7164"/>
                    <a:pt x="2926" y="6994"/>
                  </a:cubicBezTo>
                  <a:lnTo>
                    <a:pt x="4229" y="5844"/>
                  </a:lnTo>
                  <a:cubicBezTo>
                    <a:pt x="4559" y="6147"/>
                    <a:pt x="4996" y="6325"/>
                    <a:pt x="5460" y="6325"/>
                  </a:cubicBezTo>
                  <a:cubicBezTo>
                    <a:pt x="6129" y="6325"/>
                    <a:pt x="6736" y="5960"/>
                    <a:pt x="7048" y="5362"/>
                  </a:cubicBezTo>
                  <a:cubicBezTo>
                    <a:pt x="7958" y="3622"/>
                    <a:pt x="7146" y="1972"/>
                    <a:pt x="6522" y="1258"/>
                  </a:cubicBezTo>
                  <a:lnTo>
                    <a:pt x="6513" y="1258"/>
                  </a:lnTo>
                  <a:cubicBezTo>
                    <a:pt x="6334" y="1044"/>
                    <a:pt x="5326" y="0"/>
                    <a:pt x="3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3" name="Google Shape;1233;p9"/>
            <p:cNvSpPr/>
            <p:nvPr/>
          </p:nvSpPr>
          <p:spPr>
            <a:xfrm>
              <a:off x="6931840" y="4376108"/>
              <a:ext cx="409110" cy="367511"/>
            </a:xfrm>
            <a:custGeom>
              <a:avLst/>
              <a:gdLst/>
              <a:ahLst/>
              <a:cxnLst/>
              <a:rect l="l" t="t" r="r" b="b"/>
              <a:pathLst>
                <a:path w="6245" h="5610" extrusionOk="0">
                  <a:moveTo>
                    <a:pt x="2946" y="1"/>
                  </a:moveTo>
                  <a:cubicBezTo>
                    <a:pt x="2646" y="1"/>
                    <a:pt x="2325" y="53"/>
                    <a:pt x="1989" y="180"/>
                  </a:cubicBezTo>
                  <a:cubicBezTo>
                    <a:pt x="1294" y="447"/>
                    <a:pt x="1142" y="1357"/>
                    <a:pt x="1713" y="1830"/>
                  </a:cubicBezTo>
                  <a:cubicBezTo>
                    <a:pt x="1838" y="1937"/>
                    <a:pt x="1972" y="2044"/>
                    <a:pt x="2097" y="2160"/>
                  </a:cubicBezTo>
                  <a:lnTo>
                    <a:pt x="125" y="3908"/>
                  </a:lnTo>
                  <a:cubicBezTo>
                    <a:pt x="18" y="4007"/>
                    <a:pt x="0" y="4167"/>
                    <a:pt x="98" y="4274"/>
                  </a:cubicBezTo>
                  <a:lnTo>
                    <a:pt x="1196" y="5523"/>
                  </a:lnTo>
                  <a:cubicBezTo>
                    <a:pt x="1248" y="5580"/>
                    <a:pt x="1320" y="5609"/>
                    <a:pt x="1393" y="5609"/>
                  </a:cubicBezTo>
                  <a:cubicBezTo>
                    <a:pt x="1456" y="5609"/>
                    <a:pt x="1520" y="5587"/>
                    <a:pt x="1570" y="5541"/>
                  </a:cubicBezTo>
                  <a:lnTo>
                    <a:pt x="3551" y="3793"/>
                  </a:lnTo>
                  <a:cubicBezTo>
                    <a:pt x="3640" y="3935"/>
                    <a:pt x="3738" y="4078"/>
                    <a:pt x="3827" y="4221"/>
                  </a:cubicBezTo>
                  <a:cubicBezTo>
                    <a:pt x="4024" y="4520"/>
                    <a:pt x="4337" y="4668"/>
                    <a:pt x="4649" y="4668"/>
                  </a:cubicBezTo>
                  <a:cubicBezTo>
                    <a:pt x="4987" y="4668"/>
                    <a:pt x="5323" y="4493"/>
                    <a:pt x="5504" y="4149"/>
                  </a:cubicBezTo>
                  <a:cubicBezTo>
                    <a:pt x="6245" y="2740"/>
                    <a:pt x="5495" y="1437"/>
                    <a:pt x="5094" y="982"/>
                  </a:cubicBezTo>
                  <a:cubicBezTo>
                    <a:pt x="5094" y="982"/>
                    <a:pt x="5085" y="982"/>
                    <a:pt x="5085" y="973"/>
                  </a:cubicBezTo>
                  <a:cubicBezTo>
                    <a:pt x="4774" y="621"/>
                    <a:pt x="3981" y="1"/>
                    <a:pt x="2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34" name="Google Shape;1234;p9"/>
          <p:cNvGrpSpPr/>
          <p:nvPr/>
        </p:nvGrpSpPr>
        <p:grpSpPr>
          <a:xfrm rot="5400000">
            <a:off x="5119139" y="5414662"/>
            <a:ext cx="1091299" cy="978881"/>
            <a:chOff x="5215375" y="2178475"/>
            <a:chExt cx="273025" cy="244900"/>
          </a:xfrm>
        </p:grpSpPr>
        <p:sp>
          <p:nvSpPr>
            <p:cNvPr id="1235" name="Google Shape;1235;p9"/>
            <p:cNvSpPr/>
            <p:nvPr/>
          </p:nvSpPr>
          <p:spPr>
            <a:xfrm>
              <a:off x="5215375" y="2178475"/>
              <a:ext cx="273025" cy="244900"/>
            </a:xfrm>
            <a:custGeom>
              <a:avLst/>
              <a:gdLst/>
              <a:ahLst/>
              <a:cxnLst/>
              <a:rect l="l" t="t" r="r" b="b"/>
              <a:pathLst>
                <a:path w="10921" h="9796" extrusionOk="0">
                  <a:moveTo>
                    <a:pt x="8217" y="1"/>
                  </a:moveTo>
                  <a:cubicBezTo>
                    <a:pt x="8021" y="1"/>
                    <a:pt x="7825" y="63"/>
                    <a:pt x="7664" y="206"/>
                  </a:cubicBezTo>
                  <a:lnTo>
                    <a:pt x="295" y="6673"/>
                  </a:lnTo>
                  <a:cubicBezTo>
                    <a:pt x="135" y="6816"/>
                    <a:pt x="28" y="7021"/>
                    <a:pt x="19" y="7244"/>
                  </a:cubicBezTo>
                  <a:cubicBezTo>
                    <a:pt x="1" y="7458"/>
                    <a:pt x="72" y="7673"/>
                    <a:pt x="215" y="7842"/>
                  </a:cubicBezTo>
                  <a:cubicBezTo>
                    <a:pt x="1303" y="9082"/>
                    <a:pt x="2882" y="9796"/>
                    <a:pt x="4533" y="9796"/>
                  </a:cubicBezTo>
                  <a:cubicBezTo>
                    <a:pt x="5916" y="9796"/>
                    <a:pt x="7263" y="9287"/>
                    <a:pt x="8306" y="8368"/>
                  </a:cubicBezTo>
                  <a:cubicBezTo>
                    <a:pt x="10679" y="6281"/>
                    <a:pt x="10920" y="2659"/>
                    <a:pt x="8833" y="277"/>
                  </a:cubicBezTo>
                  <a:cubicBezTo>
                    <a:pt x="8672" y="90"/>
                    <a:pt x="8440" y="1"/>
                    <a:pt x="821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6" name="Google Shape;1236;p9"/>
            <p:cNvSpPr/>
            <p:nvPr/>
          </p:nvSpPr>
          <p:spPr>
            <a:xfrm>
              <a:off x="5236350" y="2199000"/>
              <a:ext cx="229075" cy="203550"/>
            </a:xfrm>
            <a:custGeom>
              <a:avLst/>
              <a:gdLst/>
              <a:ahLst/>
              <a:cxnLst/>
              <a:rect l="l" t="t" r="r" b="b"/>
              <a:pathLst>
                <a:path w="9163" h="8142" extrusionOk="0">
                  <a:moveTo>
                    <a:pt x="7378" y="0"/>
                  </a:moveTo>
                  <a:lnTo>
                    <a:pt x="7111" y="232"/>
                  </a:lnTo>
                  <a:cubicBezTo>
                    <a:pt x="8645" y="2123"/>
                    <a:pt x="8422" y="4907"/>
                    <a:pt x="6575" y="6530"/>
                  </a:cubicBezTo>
                  <a:cubicBezTo>
                    <a:pt x="5709" y="7288"/>
                    <a:pt x="4637" y="7660"/>
                    <a:pt x="3570" y="7660"/>
                  </a:cubicBezTo>
                  <a:cubicBezTo>
                    <a:pt x="2361" y="7660"/>
                    <a:pt x="1159" y="7183"/>
                    <a:pt x="268" y="6245"/>
                  </a:cubicBezTo>
                  <a:lnTo>
                    <a:pt x="1" y="6477"/>
                  </a:lnTo>
                  <a:cubicBezTo>
                    <a:pt x="968" y="7579"/>
                    <a:pt x="2322" y="8142"/>
                    <a:pt x="3685" y="8142"/>
                  </a:cubicBezTo>
                  <a:cubicBezTo>
                    <a:pt x="4836" y="8142"/>
                    <a:pt x="5992" y="7740"/>
                    <a:pt x="6923" y="6923"/>
                  </a:cubicBezTo>
                  <a:cubicBezTo>
                    <a:pt x="8957" y="5139"/>
                    <a:pt x="9162" y="2043"/>
                    <a:pt x="7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7" name="Google Shape;1237;p9"/>
            <p:cNvSpPr/>
            <p:nvPr/>
          </p:nvSpPr>
          <p:spPr>
            <a:xfrm>
              <a:off x="5243050" y="2204800"/>
              <a:ext cx="209450" cy="185725"/>
            </a:xfrm>
            <a:custGeom>
              <a:avLst/>
              <a:gdLst/>
              <a:ahLst/>
              <a:cxnLst/>
              <a:rect l="l" t="t" r="r" b="b"/>
              <a:pathLst>
                <a:path w="8378" h="7429" extrusionOk="0">
                  <a:moveTo>
                    <a:pt x="6843" y="0"/>
                  </a:moveTo>
                  <a:lnTo>
                    <a:pt x="0" y="6013"/>
                  </a:lnTo>
                  <a:cubicBezTo>
                    <a:pt x="891" y="6951"/>
                    <a:pt x="2093" y="7428"/>
                    <a:pt x="3302" y="7428"/>
                  </a:cubicBezTo>
                  <a:cubicBezTo>
                    <a:pt x="4369" y="7428"/>
                    <a:pt x="5441" y="7056"/>
                    <a:pt x="6307" y="6298"/>
                  </a:cubicBezTo>
                  <a:cubicBezTo>
                    <a:pt x="8154" y="4675"/>
                    <a:pt x="8377" y="1891"/>
                    <a:pt x="6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8" name="Google Shape;1238;p9"/>
            <p:cNvSpPr/>
            <p:nvPr/>
          </p:nvSpPr>
          <p:spPr>
            <a:xfrm>
              <a:off x="5345850" y="2279425"/>
              <a:ext cx="33050" cy="9850"/>
            </a:xfrm>
            <a:custGeom>
              <a:avLst/>
              <a:gdLst/>
              <a:ahLst/>
              <a:cxnLst/>
              <a:rect l="l" t="t" r="r" b="b"/>
              <a:pathLst>
                <a:path w="1322" h="394" extrusionOk="0">
                  <a:moveTo>
                    <a:pt x="551" y="1"/>
                  </a:moveTo>
                  <a:cubicBezTo>
                    <a:pt x="250" y="1"/>
                    <a:pt x="18" y="61"/>
                    <a:pt x="10" y="155"/>
                  </a:cubicBezTo>
                  <a:cubicBezTo>
                    <a:pt x="1" y="262"/>
                    <a:pt x="286" y="361"/>
                    <a:pt x="652" y="387"/>
                  </a:cubicBezTo>
                  <a:cubicBezTo>
                    <a:pt x="703" y="391"/>
                    <a:pt x="753" y="393"/>
                    <a:pt x="802" y="393"/>
                  </a:cubicBezTo>
                  <a:cubicBezTo>
                    <a:pt x="1088" y="393"/>
                    <a:pt x="1305" y="329"/>
                    <a:pt x="1312" y="245"/>
                  </a:cubicBezTo>
                  <a:cubicBezTo>
                    <a:pt x="1321" y="138"/>
                    <a:pt x="1036" y="31"/>
                    <a:pt x="670" y="4"/>
                  </a:cubicBezTo>
                  <a:cubicBezTo>
                    <a:pt x="629" y="2"/>
                    <a:pt x="589" y="1"/>
                    <a:pt x="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9" name="Google Shape;1239;p9"/>
            <p:cNvSpPr/>
            <p:nvPr/>
          </p:nvSpPr>
          <p:spPr>
            <a:xfrm>
              <a:off x="5323100" y="2297800"/>
              <a:ext cx="10750" cy="32575"/>
            </a:xfrm>
            <a:custGeom>
              <a:avLst/>
              <a:gdLst/>
              <a:ahLst/>
              <a:cxnLst/>
              <a:rect l="l" t="t" r="r" b="b"/>
              <a:pathLst>
                <a:path w="430" h="1303" extrusionOk="0">
                  <a:moveTo>
                    <a:pt x="255" y="0"/>
                  </a:moveTo>
                  <a:cubicBezTo>
                    <a:pt x="150" y="0"/>
                    <a:pt x="54" y="282"/>
                    <a:pt x="28" y="643"/>
                  </a:cubicBezTo>
                  <a:cubicBezTo>
                    <a:pt x="1" y="999"/>
                    <a:pt x="72" y="1294"/>
                    <a:pt x="170" y="1303"/>
                  </a:cubicBezTo>
                  <a:cubicBezTo>
                    <a:pt x="172" y="1303"/>
                    <a:pt x="174" y="1303"/>
                    <a:pt x="175" y="1303"/>
                  </a:cubicBezTo>
                  <a:cubicBezTo>
                    <a:pt x="281" y="1303"/>
                    <a:pt x="385" y="1021"/>
                    <a:pt x="411" y="660"/>
                  </a:cubicBezTo>
                  <a:cubicBezTo>
                    <a:pt x="429" y="304"/>
                    <a:pt x="367" y="9"/>
                    <a:pt x="260" y="0"/>
                  </a:cubicBezTo>
                  <a:cubicBezTo>
                    <a:pt x="258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40" name="Google Shape;1240;p9"/>
          <p:cNvSpPr/>
          <p:nvPr/>
        </p:nvSpPr>
        <p:spPr>
          <a:xfrm rot="10800000">
            <a:off x="3047767" y="5724528"/>
            <a:ext cx="339581" cy="359179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41" name="Google Shape;1241;p9"/>
          <p:cNvGrpSpPr/>
          <p:nvPr/>
        </p:nvGrpSpPr>
        <p:grpSpPr>
          <a:xfrm rot="-2179573">
            <a:off x="139706" y="4834236"/>
            <a:ext cx="1426652" cy="1794024"/>
            <a:chOff x="1793375" y="2799700"/>
            <a:chExt cx="805800" cy="1013175"/>
          </a:xfrm>
        </p:grpSpPr>
        <p:sp>
          <p:nvSpPr>
            <p:cNvPr id="1242" name="Google Shape;1242;p9"/>
            <p:cNvSpPr/>
            <p:nvPr/>
          </p:nvSpPr>
          <p:spPr>
            <a:xfrm>
              <a:off x="1793375" y="2799700"/>
              <a:ext cx="805800" cy="1013175"/>
            </a:xfrm>
            <a:custGeom>
              <a:avLst/>
              <a:gdLst/>
              <a:ahLst/>
              <a:cxnLst/>
              <a:rect l="l" t="t" r="r" b="b"/>
              <a:pathLst>
                <a:path w="32232" h="40527" extrusionOk="0">
                  <a:moveTo>
                    <a:pt x="21858" y="1"/>
                  </a:moveTo>
                  <a:cubicBezTo>
                    <a:pt x="21419" y="1"/>
                    <a:pt x="20968" y="99"/>
                    <a:pt x="20527" y="294"/>
                  </a:cubicBezTo>
                  <a:cubicBezTo>
                    <a:pt x="19424" y="796"/>
                    <a:pt x="19048" y="2299"/>
                    <a:pt x="19073" y="3377"/>
                  </a:cubicBezTo>
                  <a:cubicBezTo>
                    <a:pt x="19098" y="3954"/>
                    <a:pt x="19249" y="4505"/>
                    <a:pt x="19474" y="5006"/>
                  </a:cubicBezTo>
                  <a:cubicBezTo>
                    <a:pt x="19449" y="5031"/>
                    <a:pt x="19399" y="5081"/>
                    <a:pt x="19374" y="5107"/>
                  </a:cubicBezTo>
                  <a:cubicBezTo>
                    <a:pt x="19338" y="5105"/>
                    <a:pt x="19301" y="5104"/>
                    <a:pt x="19265" y="5104"/>
                  </a:cubicBezTo>
                  <a:cubicBezTo>
                    <a:pt x="18658" y="5104"/>
                    <a:pt x="18121" y="5303"/>
                    <a:pt x="17695" y="5658"/>
                  </a:cubicBezTo>
                  <a:cubicBezTo>
                    <a:pt x="16767" y="4856"/>
                    <a:pt x="15564" y="4355"/>
                    <a:pt x="14286" y="4254"/>
                  </a:cubicBezTo>
                  <a:cubicBezTo>
                    <a:pt x="14249" y="4252"/>
                    <a:pt x="14211" y="4252"/>
                    <a:pt x="14173" y="4252"/>
                  </a:cubicBezTo>
                  <a:cubicBezTo>
                    <a:pt x="13202" y="4252"/>
                    <a:pt x="12169" y="4867"/>
                    <a:pt x="11855" y="5808"/>
                  </a:cubicBezTo>
                  <a:cubicBezTo>
                    <a:pt x="11730" y="6209"/>
                    <a:pt x="11730" y="6585"/>
                    <a:pt x="11805" y="6961"/>
                  </a:cubicBezTo>
                  <a:cubicBezTo>
                    <a:pt x="10176" y="7337"/>
                    <a:pt x="8747" y="8490"/>
                    <a:pt x="8898" y="10269"/>
                  </a:cubicBezTo>
                  <a:cubicBezTo>
                    <a:pt x="9045" y="12137"/>
                    <a:pt x="10758" y="12751"/>
                    <a:pt x="12501" y="12751"/>
                  </a:cubicBezTo>
                  <a:cubicBezTo>
                    <a:pt x="12537" y="12751"/>
                    <a:pt x="12572" y="12751"/>
                    <a:pt x="12607" y="12751"/>
                  </a:cubicBezTo>
                  <a:cubicBezTo>
                    <a:pt x="12632" y="13102"/>
                    <a:pt x="12757" y="13477"/>
                    <a:pt x="13008" y="13778"/>
                  </a:cubicBezTo>
                  <a:cubicBezTo>
                    <a:pt x="11429" y="14254"/>
                    <a:pt x="9975" y="15031"/>
                    <a:pt x="8848" y="16184"/>
                  </a:cubicBezTo>
                  <a:cubicBezTo>
                    <a:pt x="8346" y="15708"/>
                    <a:pt x="7745" y="15332"/>
                    <a:pt x="7093" y="15081"/>
                  </a:cubicBezTo>
                  <a:cubicBezTo>
                    <a:pt x="6894" y="15008"/>
                    <a:pt x="6682" y="14971"/>
                    <a:pt x="6472" y="14971"/>
                  </a:cubicBezTo>
                  <a:cubicBezTo>
                    <a:pt x="5967" y="14971"/>
                    <a:pt x="5471" y="15183"/>
                    <a:pt x="5188" y="15608"/>
                  </a:cubicBezTo>
                  <a:cubicBezTo>
                    <a:pt x="3860" y="15683"/>
                    <a:pt x="2607" y="16259"/>
                    <a:pt x="1629" y="17287"/>
                  </a:cubicBezTo>
                  <a:cubicBezTo>
                    <a:pt x="376" y="18640"/>
                    <a:pt x="0" y="20445"/>
                    <a:pt x="201" y="22224"/>
                  </a:cubicBezTo>
                  <a:cubicBezTo>
                    <a:pt x="226" y="22275"/>
                    <a:pt x="226" y="22325"/>
                    <a:pt x="226" y="22400"/>
                  </a:cubicBezTo>
                  <a:cubicBezTo>
                    <a:pt x="777" y="25182"/>
                    <a:pt x="3033" y="27087"/>
                    <a:pt x="5564" y="28114"/>
                  </a:cubicBezTo>
                  <a:cubicBezTo>
                    <a:pt x="6091" y="28340"/>
                    <a:pt x="6642" y="28490"/>
                    <a:pt x="7218" y="28565"/>
                  </a:cubicBezTo>
                  <a:cubicBezTo>
                    <a:pt x="7193" y="28666"/>
                    <a:pt x="7168" y="28766"/>
                    <a:pt x="7193" y="28866"/>
                  </a:cubicBezTo>
                  <a:cubicBezTo>
                    <a:pt x="4036" y="31122"/>
                    <a:pt x="4111" y="36109"/>
                    <a:pt x="7244" y="38691"/>
                  </a:cubicBezTo>
                  <a:cubicBezTo>
                    <a:pt x="8714" y="39899"/>
                    <a:pt x="10780" y="40526"/>
                    <a:pt x="12844" y="40526"/>
                  </a:cubicBezTo>
                  <a:cubicBezTo>
                    <a:pt x="15318" y="40526"/>
                    <a:pt x="17789" y="39624"/>
                    <a:pt x="19224" y="37738"/>
                  </a:cubicBezTo>
                  <a:cubicBezTo>
                    <a:pt x="19274" y="37688"/>
                    <a:pt x="19324" y="37613"/>
                    <a:pt x="19349" y="37563"/>
                  </a:cubicBezTo>
                  <a:cubicBezTo>
                    <a:pt x="19399" y="37513"/>
                    <a:pt x="19424" y="37438"/>
                    <a:pt x="19449" y="37387"/>
                  </a:cubicBezTo>
                  <a:cubicBezTo>
                    <a:pt x="21254" y="34380"/>
                    <a:pt x="20727" y="30219"/>
                    <a:pt x="17569" y="28565"/>
                  </a:cubicBezTo>
                  <a:cubicBezTo>
                    <a:pt x="17244" y="27964"/>
                    <a:pt x="16492" y="27563"/>
                    <a:pt x="15815" y="27362"/>
                  </a:cubicBezTo>
                  <a:cubicBezTo>
                    <a:pt x="15406" y="27269"/>
                    <a:pt x="14970" y="27218"/>
                    <a:pt x="14536" y="27218"/>
                  </a:cubicBezTo>
                  <a:cubicBezTo>
                    <a:pt x="14385" y="27218"/>
                    <a:pt x="14235" y="27224"/>
                    <a:pt x="14086" y="27237"/>
                  </a:cubicBezTo>
                  <a:cubicBezTo>
                    <a:pt x="14311" y="22275"/>
                    <a:pt x="16642" y="17538"/>
                    <a:pt x="20402" y="14154"/>
                  </a:cubicBezTo>
                  <a:cubicBezTo>
                    <a:pt x="21003" y="15006"/>
                    <a:pt x="21429" y="15984"/>
                    <a:pt x="21655" y="17011"/>
                  </a:cubicBezTo>
                  <a:cubicBezTo>
                    <a:pt x="21341" y="16959"/>
                    <a:pt x="21028" y="16933"/>
                    <a:pt x="20717" y="16933"/>
                  </a:cubicBezTo>
                  <a:cubicBezTo>
                    <a:pt x="20281" y="16933"/>
                    <a:pt x="19848" y="16984"/>
                    <a:pt x="19424" y="17087"/>
                  </a:cubicBezTo>
                  <a:cubicBezTo>
                    <a:pt x="18697" y="17287"/>
                    <a:pt x="18046" y="17863"/>
                    <a:pt x="18046" y="18665"/>
                  </a:cubicBezTo>
                  <a:cubicBezTo>
                    <a:pt x="18046" y="18716"/>
                    <a:pt x="18046" y="18766"/>
                    <a:pt x="18046" y="18816"/>
                  </a:cubicBezTo>
                  <a:cubicBezTo>
                    <a:pt x="16066" y="20370"/>
                    <a:pt x="15314" y="23051"/>
                    <a:pt x="16216" y="25608"/>
                  </a:cubicBezTo>
                  <a:cubicBezTo>
                    <a:pt x="17303" y="28755"/>
                    <a:pt x="20517" y="30245"/>
                    <a:pt x="23677" y="30245"/>
                  </a:cubicBezTo>
                  <a:cubicBezTo>
                    <a:pt x="24016" y="30245"/>
                    <a:pt x="24353" y="30228"/>
                    <a:pt x="24687" y="30194"/>
                  </a:cubicBezTo>
                  <a:cubicBezTo>
                    <a:pt x="26216" y="30044"/>
                    <a:pt x="27845" y="29618"/>
                    <a:pt x="29123" y="28691"/>
                  </a:cubicBezTo>
                  <a:cubicBezTo>
                    <a:pt x="30226" y="27889"/>
                    <a:pt x="30878" y="26736"/>
                    <a:pt x="31304" y="25483"/>
                  </a:cubicBezTo>
                  <a:cubicBezTo>
                    <a:pt x="32231" y="22625"/>
                    <a:pt x="31128" y="19367"/>
                    <a:pt x="28422" y="18089"/>
                  </a:cubicBezTo>
                  <a:cubicBezTo>
                    <a:pt x="28121" y="17538"/>
                    <a:pt x="27394" y="17162"/>
                    <a:pt x="26692" y="16986"/>
                  </a:cubicBezTo>
                  <a:cubicBezTo>
                    <a:pt x="26332" y="16908"/>
                    <a:pt x="25942" y="16869"/>
                    <a:pt x="25542" y="16869"/>
                  </a:cubicBezTo>
                  <a:cubicBezTo>
                    <a:pt x="25301" y="16869"/>
                    <a:pt x="25057" y="16883"/>
                    <a:pt x="24813" y="16911"/>
                  </a:cubicBezTo>
                  <a:cubicBezTo>
                    <a:pt x="24612" y="15232"/>
                    <a:pt x="24061" y="13578"/>
                    <a:pt x="23058" y="12174"/>
                  </a:cubicBezTo>
                  <a:cubicBezTo>
                    <a:pt x="23986" y="11598"/>
                    <a:pt x="24938" y="11097"/>
                    <a:pt x="25915" y="10645"/>
                  </a:cubicBezTo>
                  <a:cubicBezTo>
                    <a:pt x="26417" y="10420"/>
                    <a:pt x="26617" y="9743"/>
                    <a:pt x="26467" y="9267"/>
                  </a:cubicBezTo>
                  <a:cubicBezTo>
                    <a:pt x="26392" y="8916"/>
                    <a:pt x="26241" y="8590"/>
                    <a:pt x="26091" y="8264"/>
                  </a:cubicBezTo>
                  <a:cubicBezTo>
                    <a:pt x="26667" y="7663"/>
                    <a:pt x="26993" y="6936"/>
                    <a:pt x="27118" y="6059"/>
                  </a:cubicBezTo>
                  <a:cubicBezTo>
                    <a:pt x="27269" y="4655"/>
                    <a:pt x="26166" y="3653"/>
                    <a:pt x="24913" y="3477"/>
                  </a:cubicBezTo>
                  <a:cubicBezTo>
                    <a:pt x="24863" y="2700"/>
                    <a:pt x="24687" y="1924"/>
                    <a:pt x="24211" y="1247"/>
                  </a:cubicBezTo>
                  <a:cubicBezTo>
                    <a:pt x="23620" y="419"/>
                    <a:pt x="22766" y="1"/>
                    <a:pt x="21858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3" name="Google Shape;1243;p9"/>
            <p:cNvSpPr/>
            <p:nvPr/>
          </p:nvSpPr>
          <p:spPr>
            <a:xfrm>
              <a:off x="1822200" y="3219375"/>
              <a:ext cx="297650" cy="266325"/>
            </a:xfrm>
            <a:custGeom>
              <a:avLst/>
              <a:gdLst/>
              <a:ahLst/>
              <a:cxnLst/>
              <a:rect l="l" t="t" r="r" b="b"/>
              <a:pathLst>
                <a:path w="11906" h="10653" extrusionOk="0">
                  <a:moveTo>
                    <a:pt x="4260" y="1"/>
                  </a:moveTo>
                  <a:cubicBezTo>
                    <a:pt x="3876" y="1"/>
                    <a:pt x="3494" y="58"/>
                    <a:pt x="3133" y="174"/>
                  </a:cubicBezTo>
                  <a:cubicBezTo>
                    <a:pt x="1529" y="675"/>
                    <a:pt x="376" y="2254"/>
                    <a:pt x="201" y="3934"/>
                  </a:cubicBezTo>
                  <a:cubicBezTo>
                    <a:pt x="0" y="5713"/>
                    <a:pt x="777" y="7267"/>
                    <a:pt x="1980" y="8420"/>
                  </a:cubicBezTo>
                  <a:cubicBezTo>
                    <a:pt x="2707" y="9122"/>
                    <a:pt x="3559" y="9673"/>
                    <a:pt x="4461" y="10049"/>
                  </a:cubicBezTo>
                  <a:cubicBezTo>
                    <a:pt x="5246" y="10377"/>
                    <a:pt x="6110" y="10652"/>
                    <a:pt x="6976" y="10652"/>
                  </a:cubicBezTo>
                  <a:cubicBezTo>
                    <a:pt x="7300" y="10652"/>
                    <a:pt x="7624" y="10614"/>
                    <a:pt x="7945" y="10525"/>
                  </a:cubicBezTo>
                  <a:cubicBezTo>
                    <a:pt x="9223" y="10149"/>
                    <a:pt x="10527" y="9021"/>
                    <a:pt x="11103" y="7818"/>
                  </a:cubicBezTo>
                  <a:cubicBezTo>
                    <a:pt x="11905" y="6064"/>
                    <a:pt x="11429" y="3984"/>
                    <a:pt x="9750" y="3006"/>
                  </a:cubicBezTo>
                  <a:cubicBezTo>
                    <a:pt x="9048" y="2580"/>
                    <a:pt x="8221" y="2405"/>
                    <a:pt x="7519" y="2004"/>
                  </a:cubicBezTo>
                  <a:cubicBezTo>
                    <a:pt x="6717" y="1528"/>
                    <a:pt x="6366" y="550"/>
                    <a:pt x="5564" y="224"/>
                  </a:cubicBezTo>
                  <a:cubicBezTo>
                    <a:pt x="5148" y="77"/>
                    <a:pt x="4703" y="1"/>
                    <a:pt x="4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4" name="Google Shape;1244;p9"/>
            <p:cNvSpPr/>
            <p:nvPr/>
          </p:nvSpPr>
          <p:spPr>
            <a:xfrm>
              <a:off x="1936225" y="3527975"/>
              <a:ext cx="344650" cy="253650"/>
            </a:xfrm>
            <a:custGeom>
              <a:avLst/>
              <a:gdLst/>
              <a:ahLst/>
              <a:cxnLst/>
              <a:rect l="l" t="t" r="r" b="b"/>
              <a:pathLst>
                <a:path w="13786" h="10146" extrusionOk="0">
                  <a:moveTo>
                    <a:pt x="3983" y="1"/>
                  </a:moveTo>
                  <a:cubicBezTo>
                    <a:pt x="3867" y="1"/>
                    <a:pt x="3751" y="11"/>
                    <a:pt x="3635" y="36"/>
                  </a:cubicBezTo>
                  <a:cubicBezTo>
                    <a:pt x="2733" y="236"/>
                    <a:pt x="1880" y="763"/>
                    <a:pt x="1304" y="1489"/>
                  </a:cubicBezTo>
                  <a:cubicBezTo>
                    <a:pt x="101" y="2968"/>
                    <a:pt x="1" y="5174"/>
                    <a:pt x="853" y="6853"/>
                  </a:cubicBezTo>
                  <a:cubicBezTo>
                    <a:pt x="1780" y="8632"/>
                    <a:pt x="3484" y="9635"/>
                    <a:pt x="5339" y="9986"/>
                  </a:cubicBezTo>
                  <a:cubicBezTo>
                    <a:pt x="5874" y="10095"/>
                    <a:pt x="6421" y="10146"/>
                    <a:pt x="6969" y="10146"/>
                  </a:cubicBezTo>
                  <a:cubicBezTo>
                    <a:pt x="7549" y="10146"/>
                    <a:pt x="8130" y="10089"/>
                    <a:pt x="8698" y="9986"/>
                  </a:cubicBezTo>
                  <a:cubicBezTo>
                    <a:pt x="10001" y="9735"/>
                    <a:pt x="11379" y="9309"/>
                    <a:pt x="12256" y="8281"/>
                  </a:cubicBezTo>
                  <a:cubicBezTo>
                    <a:pt x="13234" y="7129"/>
                    <a:pt x="13785" y="5249"/>
                    <a:pt x="13560" y="3745"/>
                  </a:cubicBezTo>
                  <a:cubicBezTo>
                    <a:pt x="13270" y="1690"/>
                    <a:pt x="11626" y="54"/>
                    <a:pt x="9530" y="54"/>
                  </a:cubicBezTo>
                  <a:cubicBezTo>
                    <a:pt x="9454" y="54"/>
                    <a:pt x="9377" y="56"/>
                    <a:pt x="9299" y="61"/>
                  </a:cubicBezTo>
                  <a:cubicBezTo>
                    <a:pt x="8372" y="111"/>
                    <a:pt x="7495" y="437"/>
                    <a:pt x="6567" y="487"/>
                  </a:cubicBezTo>
                  <a:cubicBezTo>
                    <a:pt x="6516" y="491"/>
                    <a:pt x="6466" y="492"/>
                    <a:pt x="6415" y="492"/>
                  </a:cubicBezTo>
                  <a:cubicBezTo>
                    <a:pt x="5570" y="492"/>
                    <a:pt x="4773" y="1"/>
                    <a:pt x="39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5" name="Google Shape;1245;p9"/>
            <p:cNvSpPr/>
            <p:nvPr/>
          </p:nvSpPr>
          <p:spPr>
            <a:xfrm>
              <a:off x="2211925" y="3269750"/>
              <a:ext cx="346525" cy="256225"/>
            </a:xfrm>
            <a:custGeom>
              <a:avLst/>
              <a:gdLst/>
              <a:ahLst/>
              <a:cxnLst/>
              <a:rect l="l" t="t" r="r" b="b"/>
              <a:pathLst>
                <a:path w="13861" h="10249" extrusionOk="0">
                  <a:moveTo>
                    <a:pt x="9506" y="1"/>
                  </a:moveTo>
                  <a:cubicBezTo>
                    <a:pt x="9396" y="1"/>
                    <a:pt x="9285" y="5"/>
                    <a:pt x="9173" y="14"/>
                  </a:cubicBezTo>
                  <a:cubicBezTo>
                    <a:pt x="8246" y="89"/>
                    <a:pt x="7369" y="490"/>
                    <a:pt x="6467" y="565"/>
                  </a:cubicBezTo>
                  <a:cubicBezTo>
                    <a:pt x="6396" y="572"/>
                    <a:pt x="6325" y="575"/>
                    <a:pt x="6254" y="575"/>
                  </a:cubicBezTo>
                  <a:cubicBezTo>
                    <a:pt x="5442" y="575"/>
                    <a:pt x="4673" y="160"/>
                    <a:pt x="3924" y="160"/>
                  </a:cubicBezTo>
                  <a:cubicBezTo>
                    <a:pt x="3776" y="160"/>
                    <a:pt x="3630" y="176"/>
                    <a:pt x="3484" y="214"/>
                  </a:cubicBezTo>
                  <a:cubicBezTo>
                    <a:pt x="2582" y="440"/>
                    <a:pt x="1730" y="1016"/>
                    <a:pt x="1178" y="1768"/>
                  </a:cubicBezTo>
                  <a:cubicBezTo>
                    <a:pt x="50" y="3297"/>
                    <a:pt x="0" y="5503"/>
                    <a:pt x="953" y="7157"/>
                  </a:cubicBezTo>
                  <a:cubicBezTo>
                    <a:pt x="1955" y="8936"/>
                    <a:pt x="3685" y="9864"/>
                    <a:pt x="5564" y="10164"/>
                  </a:cubicBezTo>
                  <a:cubicBezTo>
                    <a:pt x="5987" y="10221"/>
                    <a:pt x="6414" y="10249"/>
                    <a:pt x="6838" y="10249"/>
                  </a:cubicBezTo>
                  <a:cubicBezTo>
                    <a:pt x="7546" y="10249"/>
                    <a:pt x="8249" y="10171"/>
                    <a:pt x="8923" y="10014"/>
                  </a:cubicBezTo>
                  <a:cubicBezTo>
                    <a:pt x="10226" y="9738"/>
                    <a:pt x="11604" y="9262"/>
                    <a:pt x="12457" y="8184"/>
                  </a:cubicBezTo>
                  <a:cubicBezTo>
                    <a:pt x="13409" y="6981"/>
                    <a:pt x="13860" y="5077"/>
                    <a:pt x="13609" y="3573"/>
                  </a:cubicBezTo>
                  <a:cubicBezTo>
                    <a:pt x="13229" y="1549"/>
                    <a:pt x="11582" y="1"/>
                    <a:pt x="9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6" name="Google Shape;1246;p9"/>
            <p:cNvSpPr/>
            <p:nvPr/>
          </p:nvSpPr>
          <p:spPr>
            <a:xfrm>
              <a:off x="2286475" y="2829175"/>
              <a:ext cx="157925" cy="205350"/>
            </a:xfrm>
            <a:custGeom>
              <a:avLst/>
              <a:gdLst/>
              <a:ahLst/>
              <a:cxnLst/>
              <a:rect l="l" t="t" r="r" b="b"/>
              <a:pathLst>
                <a:path w="6317" h="8214" extrusionOk="0">
                  <a:moveTo>
                    <a:pt x="2088" y="0"/>
                  </a:moveTo>
                  <a:cubicBezTo>
                    <a:pt x="1859" y="0"/>
                    <a:pt x="1631" y="53"/>
                    <a:pt x="1429" y="168"/>
                  </a:cubicBezTo>
                  <a:cubicBezTo>
                    <a:pt x="978" y="394"/>
                    <a:pt x="728" y="895"/>
                    <a:pt x="627" y="1371"/>
                  </a:cubicBezTo>
                  <a:cubicBezTo>
                    <a:pt x="377" y="2549"/>
                    <a:pt x="853" y="3827"/>
                    <a:pt x="1830" y="4529"/>
                  </a:cubicBezTo>
                  <a:cubicBezTo>
                    <a:pt x="1680" y="4516"/>
                    <a:pt x="1530" y="4504"/>
                    <a:pt x="1379" y="4504"/>
                  </a:cubicBezTo>
                  <a:cubicBezTo>
                    <a:pt x="1229" y="4504"/>
                    <a:pt x="1079" y="4516"/>
                    <a:pt x="928" y="4554"/>
                  </a:cubicBezTo>
                  <a:cubicBezTo>
                    <a:pt x="627" y="4629"/>
                    <a:pt x="352" y="4780"/>
                    <a:pt x="226" y="5055"/>
                  </a:cubicBezTo>
                  <a:cubicBezTo>
                    <a:pt x="1" y="5506"/>
                    <a:pt x="251" y="6083"/>
                    <a:pt x="652" y="6409"/>
                  </a:cubicBezTo>
                  <a:cubicBezTo>
                    <a:pt x="1028" y="6735"/>
                    <a:pt x="1505" y="6910"/>
                    <a:pt x="1931" y="7110"/>
                  </a:cubicBezTo>
                  <a:cubicBezTo>
                    <a:pt x="2382" y="7336"/>
                    <a:pt x="2632" y="7787"/>
                    <a:pt x="2808" y="8213"/>
                  </a:cubicBezTo>
                  <a:cubicBezTo>
                    <a:pt x="2883" y="7862"/>
                    <a:pt x="3159" y="7587"/>
                    <a:pt x="3485" y="7411"/>
                  </a:cubicBezTo>
                  <a:cubicBezTo>
                    <a:pt x="3860" y="7236"/>
                    <a:pt x="4236" y="7211"/>
                    <a:pt x="4587" y="6985"/>
                  </a:cubicBezTo>
                  <a:cubicBezTo>
                    <a:pt x="4963" y="6709"/>
                    <a:pt x="5364" y="6434"/>
                    <a:pt x="5665" y="6083"/>
                  </a:cubicBezTo>
                  <a:cubicBezTo>
                    <a:pt x="6091" y="5582"/>
                    <a:pt x="6317" y="4855"/>
                    <a:pt x="6066" y="4253"/>
                  </a:cubicBezTo>
                  <a:cubicBezTo>
                    <a:pt x="5916" y="3852"/>
                    <a:pt x="5565" y="3552"/>
                    <a:pt x="5164" y="3476"/>
                  </a:cubicBezTo>
                  <a:cubicBezTo>
                    <a:pt x="5060" y="3450"/>
                    <a:pt x="4953" y="3438"/>
                    <a:pt x="4846" y="3438"/>
                  </a:cubicBezTo>
                  <a:cubicBezTo>
                    <a:pt x="4538" y="3438"/>
                    <a:pt x="4227" y="3541"/>
                    <a:pt x="3986" y="3727"/>
                  </a:cubicBezTo>
                  <a:cubicBezTo>
                    <a:pt x="4011" y="3125"/>
                    <a:pt x="4061" y="2524"/>
                    <a:pt x="3961" y="1922"/>
                  </a:cubicBezTo>
                  <a:cubicBezTo>
                    <a:pt x="3860" y="1321"/>
                    <a:pt x="3585" y="745"/>
                    <a:pt x="3109" y="369"/>
                  </a:cubicBezTo>
                  <a:cubicBezTo>
                    <a:pt x="2830" y="137"/>
                    <a:pt x="2457" y="0"/>
                    <a:pt x="20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7" name="Google Shape;1247;p9"/>
            <p:cNvSpPr/>
            <p:nvPr/>
          </p:nvSpPr>
          <p:spPr>
            <a:xfrm>
              <a:off x="2041500" y="2936400"/>
              <a:ext cx="282600" cy="201625"/>
            </a:xfrm>
            <a:custGeom>
              <a:avLst/>
              <a:gdLst/>
              <a:ahLst/>
              <a:cxnLst/>
              <a:rect l="l" t="t" r="r" b="b"/>
              <a:pathLst>
                <a:path w="11304" h="8065" extrusionOk="0">
                  <a:moveTo>
                    <a:pt x="11295" y="4497"/>
                  </a:moveTo>
                  <a:lnTo>
                    <a:pt x="11295" y="4497"/>
                  </a:lnTo>
                  <a:cubicBezTo>
                    <a:pt x="11298" y="4498"/>
                    <a:pt x="11301" y="4500"/>
                    <a:pt x="11304" y="4501"/>
                  </a:cubicBezTo>
                  <a:cubicBezTo>
                    <a:pt x="11301" y="4500"/>
                    <a:pt x="11298" y="4498"/>
                    <a:pt x="11295" y="4497"/>
                  </a:cubicBezTo>
                  <a:close/>
                  <a:moveTo>
                    <a:pt x="4337" y="0"/>
                  </a:moveTo>
                  <a:cubicBezTo>
                    <a:pt x="3471" y="0"/>
                    <a:pt x="2763" y="567"/>
                    <a:pt x="3133" y="1568"/>
                  </a:cubicBezTo>
                  <a:cubicBezTo>
                    <a:pt x="3284" y="1944"/>
                    <a:pt x="3559" y="2270"/>
                    <a:pt x="3835" y="2596"/>
                  </a:cubicBezTo>
                  <a:cubicBezTo>
                    <a:pt x="3569" y="2524"/>
                    <a:pt x="3294" y="2490"/>
                    <a:pt x="3019" y="2490"/>
                  </a:cubicBezTo>
                  <a:cubicBezTo>
                    <a:pt x="2233" y="2490"/>
                    <a:pt x="1447" y="2771"/>
                    <a:pt x="852" y="3273"/>
                  </a:cubicBezTo>
                  <a:cubicBezTo>
                    <a:pt x="351" y="3724"/>
                    <a:pt x="0" y="4400"/>
                    <a:pt x="226" y="5027"/>
                  </a:cubicBezTo>
                  <a:cubicBezTo>
                    <a:pt x="426" y="5478"/>
                    <a:pt x="877" y="5729"/>
                    <a:pt x="1354" y="5904"/>
                  </a:cubicBezTo>
                  <a:cubicBezTo>
                    <a:pt x="1794" y="6054"/>
                    <a:pt x="2257" y="6128"/>
                    <a:pt x="2721" y="6128"/>
                  </a:cubicBezTo>
                  <a:cubicBezTo>
                    <a:pt x="3420" y="6128"/>
                    <a:pt x="4119" y="5960"/>
                    <a:pt x="4737" y="5629"/>
                  </a:cubicBezTo>
                  <a:lnTo>
                    <a:pt x="4737" y="5629"/>
                  </a:lnTo>
                  <a:cubicBezTo>
                    <a:pt x="4386" y="5829"/>
                    <a:pt x="3885" y="6531"/>
                    <a:pt x="3810" y="6932"/>
                  </a:cubicBezTo>
                  <a:cubicBezTo>
                    <a:pt x="3710" y="7558"/>
                    <a:pt x="4386" y="8009"/>
                    <a:pt x="4963" y="8060"/>
                  </a:cubicBezTo>
                  <a:cubicBezTo>
                    <a:pt x="5003" y="8063"/>
                    <a:pt x="5043" y="8064"/>
                    <a:pt x="5082" y="8064"/>
                  </a:cubicBezTo>
                  <a:cubicBezTo>
                    <a:pt x="5665" y="8064"/>
                    <a:pt x="6216" y="7728"/>
                    <a:pt x="6592" y="7283"/>
                  </a:cubicBezTo>
                  <a:cubicBezTo>
                    <a:pt x="7018" y="6806"/>
                    <a:pt x="7243" y="6205"/>
                    <a:pt x="7494" y="5629"/>
                  </a:cubicBezTo>
                  <a:lnTo>
                    <a:pt x="7494" y="5629"/>
                  </a:lnTo>
                  <a:cubicBezTo>
                    <a:pt x="7294" y="6130"/>
                    <a:pt x="7895" y="6431"/>
                    <a:pt x="8271" y="6456"/>
                  </a:cubicBezTo>
                  <a:cubicBezTo>
                    <a:pt x="8284" y="6456"/>
                    <a:pt x="8297" y="6456"/>
                    <a:pt x="8311" y="6456"/>
                  </a:cubicBezTo>
                  <a:cubicBezTo>
                    <a:pt x="8866" y="6456"/>
                    <a:pt x="9256" y="5945"/>
                    <a:pt x="9574" y="5528"/>
                  </a:cubicBezTo>
                  <a:cubicBezTo>
                    <a:pt x="9775" y="5228"/>
                    <a:pt x="9975" y="4927"/>
                    <a:pt x="10276" y="4701"/>
                  </a:cubicBezTo>
                  <a:cubicBezTo>
                    <a:pt x="10469" y="4544"/>
                    <a:pt x="10722" y="4435"/>
                    <a:pt x="10977" y="4435"/>
                  </a:cubicBezTo>
                  <a:cubicBezTo>
                    <a:pt x="11084" y="4435"/>
                    <a:pt x="11192" y="4454"/>
                    <a:pt x="11295" y="4497"/>
                  </a:cubicBezTo>
                  <a:lnTo>
                    <a:pt x="11295" y="4497"/>
                  </a:lnTo>
                  <a:cubicBezTo>
                    <a:pt x="10925" y="4333"/>
                    <a:pt x="10777" y="3170"/>
                    <a:pt x="10777" y="2821"/>
                  </a:cubicBezTo>
                  <a:cubicBezTo>
                    <a:pt x="10752" y="2245"/>
                    <a:pt x="10677" y="1769"/>
                    <a:pt x="10301" y="1318"/>
                  </a:cubicBezTo>
                  <a:cubicBezTo>
                    <a:pt x="10201" y="1192"/>
                    <a:pt x="10076" y="1092"/>
                    <a:pt x="9950" y="1017"/>
                  </a:cubicBezTo>
                  <a:cubicBezTo>
                    <a:pt x="9761" y="882"/>
                    <a:pt x="9539" y="821"/>
                    <a:pt x="9314" y="821"/>
                  </a:cubicBezTo>
                  <a:cubicBezTo>
                    <a:pt x="8913" y="821"/>
                    <a:pt x="8503" y="1013"/>
                    <a:pt x="8246" y="1318"/>
                  </a:cubicBezTo>
                  <a:cubicBezTo>
                    <a:pt x="7995" y="1644"/>
                    <a:pt x="7895" y="2095"/>
                    <a:pt x="7995" y="2496"/>
                  </a:cubicBezTo>
                  <a:cubicBezTo>
                    <a:pt x="7519" y="1142"/>
                    <a:pt x="6116" y="315"/>
                    <a:pt x="4737" y="40"/>
                  </a:cubicBezTo>
                  <a:cubicBezTo>
                    <a:pt x="4602" y="13"/>
                    <a:pt x="4468" y="0"/>
                    <a:pt x="4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8" name="Google Shape;1248;p9"/>
            <p:cNvSpPr/>
            <p:nvPr/>
          </p:nvSpPr>
          <p:spPr>
            <a:xfrm>
              <a:off x="2331600" y="2855900"/>
              <a:ext cx="35100" cy="199325"/>
            </a:xfrm>
            <a:custGeom>
              <a:avLst/>
              <a:gdLst/>
              <a:ahLst/>
              <a:cxnLst/>
              <a:rect l="l" t="t" r="r" b="b"/>
              <a:pathLst>
                <a:path w="1404" h="7973" extrusionOk="0">
                  <a:moveTo>
                    <a:pt x="30" y="0"/>
                  </a:moveTo>
                  <a:cubicBezTo>
                    <a:pt x="29" y="0"/>
                    <a:pt x="27" y="1"/>
                    <a:pt x="25" y="1"/>
                  </a:cubicBezTo>
                  <a:cubicBezTo>
                    <a:pt x="0" y="26"/>
                    <a:pt x="201" y="452"/>
                    <a:pt x="426" y="1129"/>
                  </a:cubicBezTo>
                  <a:cubicBezTo>
                    <a:pt x="502" y="1305"/>
                    <a:pt x="552" y="1505"/>
                    <a:pt x="627" y="1706"/>
                  </a:cubicBezTo>
                  <a:cubicBezTo>
                    <a:pt x="677" y="1906"/>
                    <a:pt x="727" y="2132"/>
                    <a:pt x="802" y="2382"/>
                  </a:cubicBezTo>
                  <a:cubicBezTo>
                    <a:pt x="903" y="2859"/>
                    <a:pt x="1003" y="3385"/>
                    <a:pt x="1053" y="3936"/>
                  </a:cubicBezTo>
                  <a:cubicBezTo>
                    <a:pt x="1103" y="4488"/>
                    <a:pt x="1103" y="5014"/>
                    <a:pt x="1103" y="5515"/>
                  </a:cubicBezTo>
                  <a:cubicBezTo>
                    <a:pt x="1078" y="5741"/>
                    <a:pt x="1078" y="5966"/>
                    <a:pt x="1053" y="6192"/>
                  </a:cubicBezTo>
                  <a:cubicBezTo>
                    <a:pt x="1028" y="6417"/>
                    <a:pt x="1003" y="6618"/>
                    <a:pt x="978" y="6793"/>
                  </a:cubicBezTo>
                  <a:cubicBezTo>
                    <a:pt x="878" y="7520"/>
                    <a:pt x="752" y="7971"/>
                    <a:pt x="802" y="7971"/>
                  </a:cubicBezTo>
                  <a:cubicBezTo>
                    <a:pt x="804" y="7972"/>
                    <a:pt x="805" y="7972"/>
                    <a:pt x="807" y="7972"/>
                  </a:cubicBezTo>
                  <a:cubicBezTo>
                    <a:pt x="862" y="7972"/>
                    <a:pt x="1033" y="7549"/>
                    <a:pt x="1203" y="6818"/>
                  </a:cubicBezTo>
                  <a:cubicBezTo>
                    <a:pt x="1228" y="6643"/>
                    <a:pt x="1279" y="6442"/>
                    <a:pt x="1304" y="6217"/>
                  </a:cubicBezTo>
                  <a:cubicBezTo>
                    <a:pt x="1329" y="5991"/>
                    <a:pt x="1354" y="5766"/>
                    <a:pt x="1379" y="5515"/>
                  </a:cubicBezTo>
                  <a:cubicBezTo>
                    <a:pt x="1404" y="5014"/>
                    <a:pt x="1404" y="4463"/>
                    <a:pt x="1354" y="3911"/>
                  </a:cubicBezTo>
                  <a:cubicBezTo>
                    <a:pt x="1304" y="3335"/>
                    <a:pt x="1203" y="2783"/>
                    <a:pt x="1078" y="2307"/>
                  </a:cubicBezTo>
                  <a:cubicBezTo>
                    <a:pt x="1003" y="2056"/>
                    <a:pt x="928" y="1831"/>
                    <a:pt x="852" y="1630"/>
                  </a:cubicBezTo>
                  <a:cubicBezTo>
                    <a:pt x="777" y="1430"/>
                    <a:pt x="702" y="1229"/>
                    <a:pt x="627" y="1054"/>
                  </a:cubicBezTo>
                  <a:cubicBezTo>
                    <a:pt x="335" y="397"/>
                    <a:pt x="90" y="0"/>
                    <a:pt x="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9" name="Google Shape;1249;p9"/>
            <p:cNvSpPr/>
            <p:nvPr/>
          </p:nvSpPr>
          <p:spPr>
            <a:xfrm>
              <a:off x="2312800" y="2957325"/>
              <a:ext cx="50150" cy="43475"/>
            </a:xfrm>
            <a:custGeom>
              <a:avLst/>
              <a:gdLst/>
              <a:ahLst/>
              <a:cxnLst/>
              <a:rect l="l" t="t" r="r" b="b"/>
              <a:pathLst>
                <a:path w="2006" h="1739" extrusionOk="0">
                  <a:moveTo>
                    <a:pt x="39" y="0"/>
                  </a:moveTo>
                  <a:cubicBezTo>
                    <a:pt x="33" y="0"/>
                    <a:pt x="29" y="2"/>
                    <a:pt x="26" y="5"/>
                  </a:cubicBezTo>
                  <a:cubicBezTo>
                    <a:pt x="0" y="30"/>
                    <a:pt x="376" y="481"/>
                    <a:pt x="903" y="957"/>
                  </a:cubicBezTo>
                  <a:cubicBezTo>
                    <a:pt x="1417" y="1424"/>
                    <a:pt x="1865" y="1739"/>
                    <a:pt x="1944" y="1739"/>
                  </a:cubicBezTo>
                  <a:cubicBezTo>
                    <a:pt x="1950" y="1739"/>
                    <a:pt x="1954" y="1737"/>
                    <a:pt x="1955" y="1734"/>
                  </a:cubicBezTo>
                  <a:cubicBezTo>
                    <a:pt x="2005" y="1684"/>
                    <a:pt x="1579" y="1283"/>
                    <a:pt x="1053" y="807"/>
                  </a:cubicBezTo>
                  <a:cubicBezTo>
                    <a:pt x="535" y="359"/>
                    <a:pt x="127" y="0"/>
                    <a:pt x="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0" name="Google Shape;1250;p9"/>
            <p:cNvSpPr/>
            <p:nvPr/>
          </p:nvSpPr>
          <p:spPr>
            <a:xfrm>
              <a:off x="2361050" y="2942300"/>
              <a:ext cx="63925" cy="58475"/>
            </a:xfrm>
            <a:custGeom>
              <a:avLst/>
              <a:gdLst/>
              <a:ahLst/>
              <a:cxnLst/>
              <a:rect l="l" t="t" r="r" b="b"/>
              <a:pathLst>
                <a:path w="2557" h="2339" extrusionOk="0">
                  <a:moveTo>
                    <a:pt x="2500" y="1"/>
                  </a:moveTo>
                  <a:cubicBezTo>
                    <a:pt x="2430" y="1"/>
                    <a:pt x="1875" y="508"/>
                    <a:pt x="1228" y="1107"/>
                  </a:cubicBezTo>
                  <a:cubicBezTo>
                    <a:pt x="552" y="1758"/>
                    <a:pt x="0" y="2285"/>
                    <a:pt x="50" y="2335"/>
                  </a:cubicBezTo>
                  <a:cubicBezTo>
                    <a:pt x="52" y="2337"/>
                    <a:pt x="54" y="2338"/>
                    <a:pt x="58" y="2338"/>
                  </a:cubicBezTo>
                  <a:cubicBezTo>
                    <a:pt x="136" y="2338"/>
                    <a:pt x="735" y="1877"/>
                    <a:pt x="1379" y="1257"/>
                  </a:cubicBezTo>
                  <a:cubicBezTo>
                    <a:pt x="2055" y="631"/>
                    <a:pt x="2557" y="29"/>
                    <a:pt x="2507" y="4"/>
                  </a:cubicBezTo>
                  <a:cubicBezTo>
                    <a:pt x="2505" y="2"/>
                    <a:pt x="2503" y="1"/>
                    <a:pt x="25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1" name="Google Shape;1251;p9"/>
            <p:cNvSpPr/>
            <p:nvPr/>
          </p:nvSpPr>
          <p:spPr>
            <a:xfrm>
              <a:off x="2312175" y="2886450"/>
              <a:ext cx="44500" cy="23075"/>
            </a:xfrm>
            <a:custGeom>
              <a:avLst/>
              <a:gdLst/>
              <a:ahLst/>
              <a:cxnLst/>
              <a:rect l="l" t="t" r="r" b="b"/>
              <a:pathLst>
                <a:path w="1780" h="923" extrusionOk="0">
                  <a:moveTo>
                    <a:pt x="43" y="0"/>
                  </a:moveTo>
                  <a:cubicBezTo>
                    <a:pt x="34" y="0"/>
                    <a:pt x="28" y="3"/>
                    <a:pt x="25" y="7"/>
                  </a:cubicBezTo>
                  <a:cubicBezTo>
                    <a:pt x="0" y="58"/>
                    <a:pt x="326" y="333"/>
                    <a:pt x="827" y="609"/>
                  </a:cubicBezTo>
                  <a:cubicBezTo>
                    <a:pt x="1224" y="818"/>
                    <a:pt x="1586" y="922"/>
                    <a:pt x="1710" y="922"/>
                  </a:cubicBezTo>
                  <a:cubicBezTo>
                    <a:pt x="1735" y="922"/>
                    <a:pt x="1751" y="918"/>
                    <a:pt x="1755" y="910"/>
                  </a:cubicBezTo>
                  <a:cubicBezTo>
                    <a:pt x="1780" y="860"/>
                    <a:pt x="1379" y="659"/>
                    <a:pt x="903" y="408"/>
                  </a:cubicBezTo>
                  <a:cubicBezTo>
                    <a:pt x="495" y="204"/>
                    <a:pt x="128" y="0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2" name="Google Shape;1252;p9"/>
            <p:cNvSpPr/>
            <p:nvPr/>
          </p:nvSpPr>
          <p:spPr>
            <a:xfrm>
              <a:off x="2352900" y="2867800"/>
              <a:ext cx="18200" cy="42675"/>
            </a:xfrm>
            <a:custGeom>
              <a:avLst/>
              <a:gdLst/>
              <a:ahLst/>
              <a:cxnLst/>
              <a:rect l="l" t="t" r="r" b="b"/>
              <a:pathLst>
                <a:path w="728" h="1707" extrusionOk="0">
                  <a:moveTo>
                    <a:pt x="672" y="0"/>
                  </a:moveTo>
                  <a:cubicBezTo>
                    <a:pt x="616" y="0"/>
                    <a:pt x="446" y="367"/>
                    <a:pt x="276" y="829"/>
                  </a:cubicBezTo>
                  <a:cubicBezTo>
                    <a:pt x="101" y="1305"/>
                    <a:pt x="0" y="1706"/>
                    <a:pt x="51" y="1706"/>
                  </a:cubicBezTo>
                  <a:cubicBezTo>
                    <a:pt x="53" y="1707"/>
                    <a:pt x="55" y="1707"/>
                    <a:pt x="58" y="1707"/>
                  </a:cubicBezTo>
                  <a:cubicBezTo>
                    <a:pt x="137" y="1707"/>
                    <a:pt x="307" y="1340"/>
                    <a:pt x="477" y="879"/>
                  </a:cubicBezTo>
                  <a:cubicBezTo>
                    <a:pt x="627" y="428"/>
                    <a:pt x="727" y="27"/>
                    <a:pt x="677" y="2"/>
                  </a:cubicBezTo>
                  <a:cubicBezTo>
                    <a:pt x="676" y="1"/>
                    <a:pt x="674" y="0"/>
                    <a:pt x="6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3" name="Google Shape;1253;p9"/>
            <p:cNvSpPr/>
            <p:nvPr/>
          </p:nvSpPr>
          <p:spPr>
            <a:xfrm>
              <a:off x="2106025" y="3015775"/>
              <a:ext cx="238750" cy="48325"/>
            </a:xfrm>
            <a:custGeom>
              <a:avLst/>
              <a:gdLst/>
              <a:ahLst/>
              <a:cxnLst/>
              <a:rect l="l" t="t" r="r" b="b"/>
              <a:pathLst>
                <a:path w="9550" h="1933" extrusionOk="0">
                  <a:moveTo>
                    <a:pt x="4004" y="0"/>
                  </a:moveTo>
                  <a:cubicBezTo>
                    <a:pt x="3641" y="0"/>
                    <a:pt x="3288" y="20"/>
                    <a:pt x="2958" y="47"/>
                  </a:cubicBezTo>
                  <a:cubicBezTo>
                    <a:pt x="2657" y="98"/>
                    <a:pt x="2357" y="123"/>
                    <a:pt x="2106" y="173"/>
                  </a:cubicBezTo>
                  <a:cubicBezTo>
                    <a:pt x="1981" y="198"/>
                    <a:pt x="1855" y="223"/>
                    <a:pt x="1730" y="273"/>
                  </a:cubicBezTo>
                  <a:cubicBezTo>
                    <a:pt x="1605" y="298"/>
                    <a:pt x="1479" y="323"/>
                    <a:pt x="1379" y="348"/>
                  </a:cubicBezTo>
                  <a:cubicBezTo>
                    <a:pt x="502" y="624"/>
                    <a:pt x="1" y="900"/>
                    <a:pt x="26" y="925"/>
                  </a:cubicBezTo>
                  <a:cubicBezTo>
                    <a:pt x="28" y="930"/>
                    <a:pt x="36" y="932"/>
                    <a:pt x="50" y="932"/>
                  </a:cubicBezTo>
                  <a:cubicBezTo>
                    <a:pt x="161" y="932"/>
                    <a:pt x="645" y="753"/>
                    <a:pt x="1429" y="574"/>
                  </a:cubicBezTo>
                  <a:cubicBezTo>
                    <a:pt x="1555" y="549"/>
                    <a:pt x="1655" y="524"/>
                    <a:pt x="1780" y="499"/>
                  </a:cubicBezTo>
                  <a:cubicBezTo>
                    <a:pt x="1880" y="474"/>
                    <a:pt x="2006" y="448"/>
                    <a:pt x="2156" y="423"/>
                  </a:cubicBezTo>
                  <a:cubicBezTo>
                    <a:pt x="2407" y="373"/>
                    <a:pt x="2682" y="348"/>
                    <a:pt x="2983" y="323"/>
                  </a:cubicBezTo>
                  <a:cubicBezTo>
                    <a:pt x="3222" y="313"/>
                    <a:pt x="3474" y="307"/>
                    <a:pt x="3735" y="307"/>
                  </a:cubicBezTo>
                  <a:cubicBezTo>
                    <a:pt x="4104" y="307"/>
                    <a:pt x="4492" y="319"/>
                    <a:pt x="4888" y="348"/>
                  </a:cubicBezTo>
                  <a:cubicBezTo>
                    <a:pt x="5565" y="423"/>
                    <a:pt x="6191" y="574"/>
                    <a:pt x="6768" y="724"/>
                  </a:cubicBezTo>
                  <a:cubicBezTo>
                    <a:pt x="7043" y="824"/>
                    <a:pt x="7319" y="900"/>
                    <a:pt x="7570" y="1000"/>
                  </a:cubicBezTo>
                  <a:cubicBezTo>
                    <a:pt x="7670" y="1050"/>
                    <a:pt x="7795" y="1100"/>
                    <a:pt x="7921" y="1150"/>
                  </a:cubicBezTo>
                  <a:cubicBezTo>
                    <a:pt x="8021" y="1200"/>
                    <a:pt x="8121" y="1225"/>
                    <a:pt x="8221" y="1276"/>
                  </a:cubicBezTo>
                  <a:cubicBezTo>
                    <a:pt x="8992" y="1626"/>
                    <a:pt x="9436" y="1932"/>
                    <a:pt x="9513" y="1932"/>
                  </a:cubicBezTo>
                  <a:cubicBezTo>
                    <a:pt x="9519" y="1932"/>
                    <a:pt x="9523" y="1931"/>
                    <a:pt x="9525" y="1927"/>
                  </a:cubicBezTo>
                  <a:cubicBezTo>
                    <a:pt x="9550" y="1927"/>
                    <a:pt x="9124" y="1526"/>
                    <a:pt x="8322" y="1100"/>
                  </a:cubicBezTo>
                  <a:cubicBezTo>
                    <a:pt x="8221" y="1025"/>
                    <a:pt x="8121" y="975"/>
                    <a:pt x="8021" y="925"/>
                  </a:cubicBezTo>
                  <a:cubicBezTo>
                    <a:pt x="7896" y="875"/>
                    <a:pt x="7770" y="824"/>
                    <a:pt x="7645" y="774"/>
                  </a:cubicBezTo>
                  <a:cubicBezTo>
                    <a:pt x="7419" y="649"/>
                    <a:pt x="7144" y="574"/>
                    <a:pt x="6843" y="474"/>
                  </a:cubicBezTo>
                  <a:cubicBezTo>
                    <a:pt x="6266" y="273"/>
                    <a:pt x="5615" y="123"/>
                    <a:pt x="4913" y="47"/>
                  </a:cubicBezTo>
                  <a:cubicBezTo>
                    <a:pt x="4608" y="14"/>
                    <a:pt x="4302" y="0"/>
                    <a:pt x="40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4" name="Google Shape;1254;p9"/>
            <p:cNvSpPr/>
            <p:nvPr/>
          </p:nvSpPr>
          <p:spPr>
            <a:xfrm>
              <a:off x="2265800" y="2971825"/>
              <a:ext cx="10050" cy="57675"/>
            </a:xfrm>
            <a:custGeom>
              <a:avLst/>
              <a:gdLst/>
              <a:ahLst/>
              <a:cxnLst/>
              <a:rect l="l" t="t" r="r" b="b"/>
              <a:pathLst>
                <a:path w="402" h="2307" extrusionOk="0">
                  <a:moveTo>
                    <a:pt x="126" y="1"/>
                  </a:moveTo>
                  <a:cubicBezTo>
                    <a:pt x="76" y="1"/>
                    <a:pt x="1" y="527"/>
                    <a:pt x="51" y="1179"/>
                  </a:cubicBezTo>
                  <a:cubicBezTo>
                    <a:pt x="126" y="1805"/>
                    <a:pt x="276" y="2307"/>
                    <a:pt x="352" y="2307"/>
                  </a:cubicBezTo>
                  <a:cubicBezTo>
                    <a:pt x="402" y="2282"/>
                    <a:pt x="327" y="1780"/>
                    <a:pt x="251" y="1154"/>
                  </a:cubicBezTo>
                  <a:cubicBezTo>
                    <a:pt x="201" y="527"/>
                    <a:pt x="176" y="1"/>
                    <a:pt x="1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5" name="Google Shape;1255;p9"/>
            <p:cNvSpPr/>
            <p:nvPr/>
          </p:nvSpPr>
          <p:spPr>
            <a:xfrm>
              <a:off x="2238225" y="3028750"/>
              <a:ext cx="34500" cy="42150"/>
            </a:xfrm>
            <a:custGeom>
              <a:avLst/>
              <a:gdLst/>
              <a:ahLst/>
              <a:cxnLst/>
              <a:rect l="l" t="t" r="r" b="b"/>
              <a:pathLst>
                <a:path w="1380" h="1686" extrusionOk="0">
                  <a:moveTo>
                    <a:pt x="1319" y="0"/>
                  </a:moveTo>
                  <a:cubicBezTo>
                    <a:pt x="1248" y="0"/>
                    <a:pt x="984" y="381"/>
                    <a:pt x="653" y="807"/>
                  </a:cubicBezTo>
                  <a:cubicBezTo>
                    <a:pt x="277" y="1258"/>
                    <a:pt x="1" y="1634"/>
                    <a:pt x="26" y="1684"/>
                  </a:cubicBezTo>
                  <a:cubicBezTo>
                    <a:pt x="28" y="1685"/>
                    <a:pt x="30" y="1685"/>
                    <a:pt x="33" y="1685"/>
                  </a:cubicBezTo>
                  <a:cubicBezTo>
                    <a:pt x="105" y="1685"/>
                    <a:pt x="466" y="1390"/>
                    <a:pt x="803" y="932"/>
                  </a:cubicBezTo>
                  <a:cubicBezTo>
                    <a:pt x="1179" y="456"/>
                    <a:pt x="1379" y="30"/>
                    <a:pt x="1329" y="5"/>
                  </a:cubicBezTo>
                  <a:cubicBezTo>
                    <a:pt x="1326" y="2"/>
                    <a:pt x="1323" y="0"/>
                    <a:pt x="13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6" name="Google Shape;1256;p9"/>
            <p:cNvSpPr/>
            <p:nvPr/>
          </p:nvSpPr>
          <p:spPr>
            <a:xfrm>
              <a:off x="2163675" y="3020075"/>
              <a:ext cx="63300" cy="76550"/>
            </a:xfrm>
            <a:custGeom>
              <a:avLst/>
              <a:gdLst/>
              <a:ahLst/>
              <a:cxnLst/>
              <a:rect l="l" t="t" r="r" b="b"/>
              <a:pathLst>
                <a:path w="2532" h="3062" extrusionOk="0">
                  <a:moveTo>
                    <a:pt x="2478" y="0"/>
                  </a:moveTo>
                  <a:cubicBezTo>
                    <a:pt x="2410" y="0"/>
                    <a:pt x="1843" y="643"/>
                    <a:pt x="1178" y="1480"/>
                  </a:cubicBezTo>
                  <a:cubicBezTo>
                    <a:pt x="502" y="2307"/>
                    <a:pt x="1" y="3033"/>
                    <a:pt x="51" y="3058"/>
                  </a:cubicBezTo>
                  <a:cubicBezTo>
                    <a:pt x="52" y="3060"/>
                    <a:pt x="53" y="3061"/>
                    <a:pt x="55" y="3061"/>
                  </a:cubicBezTo>
                  <a:cubicBezTo>
                    <a:pt x="118" y="3061"/>
                    <a:pt x="700" y="2403"/>
                    <a:pt x="1329" y="1605"/>
                  </a:cubicBezTo>
                  <a:cubicBezTo>
                    <a:pt x="2006" y="753"/>
                    <a:pt x="2532" y="26"/>
                    <a:pt x="2482" y="1"/>
                  </a:cubicBezTo>
                  <a:cubicBezTo>
                    <a:pt x="2481" y="0"/>
                    <a:pt x="2480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7" name="Google Shape;1257;p9"/>
            <p:cNvSpPr/>
            <p:nvPr/>
          </p:nvSpPr>
          <p:spPr>
            <a:xfrm>
              <a:off x="2169325" y="2971800"/>
              <a:ext cx="57650" cy="50275"/>
            </a:xfrm>
            <a:custGeom>
              <a:avLst/>
              <a:gdLst/>
              <a:ahLst/>
              <a:cxnLst/>
              <a:rect l="l" t="t" r="r" b="b"/>
              <a:pathLst>
                <a:path w="2306" h="2011" extrusionOk="0">
                  <a:moveTo>
                    <a:pt x="31" y="1"/>
                  </a:moveTo>
                  <a:cubicBezTo>
                    <a:pt x="29" y="1"/>
                    <a:pt x="27" y="1"/>
                    <a:pt x="25" y="2"/>
                  </a:cubicBezTo>
                  <a:cubicBezTo>
                    <a:pt x="0" y="52"/>
                    <a:pt x="476" y="528"/>
                    <a:pt x="1078" y="1080"/>
                  </a:cubicBezTo>
                  <a:cubicBezTo>
                    <a:pt x="1671" y="1601"/>
                    <a:pt x="2174" y="2011"/>
                    <a:pt x="2269" y="2011"/>
                  </a:cubicBezTo>
                  <a:cubicBezTo>
                    <a:pt x="2274" y="2011"/>
                    <a:pt x="2278" y="2010"/>
                    <a:pt x="2281" y="2007"/>
                  </a:cubicBezTo>
                  <a:cubicBezTo>
                    <a:pt x="2306" y="1957"/>
                    <a:pt x="1830" y="1481"/>
                    <a:pt x="1228" y="929"/>
                  </a:cubicBezTo>
                  <a:cubicBezTo>
                    <a:pt x="620" y="394"/>
                    <a:pt x="107" y="1"/>
                    <a:pt x="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8" name="Google Shape;1258;p9"/>
            <p:cNvSpPr/>
            <p:nvPr/>
          </p:nvSpPr>
          <p:spPr>
            <a:xfrm>
              <a:off x="2075950" y="3009425"/>
              <a:ext cx="350275" cy="531350"/>
            </a:xfrm>
            <a:custGeom>
              <a:avLst/>
              <a:gdLst/>
              <a:ahLst/>
              <a:cxnLst/>
              <a:rect l="l" t="t" r="r" b="b"/>
              <a:pathLst>
                <a:path w="14011" h="21254" extrusionOk="0">
                  <a:moveTo>
                    <a:pt x="13434" y="1"/>
                  </a:moveTo>
                  <a:cubicBezTo>
                    <a:pt x="11454" y="828"/>
                    <a:pt x="1" y="6367"/>
                    <a:pt x="853" y="21254"/>
                  </a:cubicBezTo>
                  <a:lnTo>
                    <a:pt x="1605" y="21028"/>
                  </a:lnTo>
                  <a:cubicBezTo>
                    <a:pt x="1605" y="21028"/>
                    <a:pt x="1" y="7645"/>
                    <a:pt x="14011" y="1204"/>
                  </a:cubicBezTo>
                  <a:cubicBezTo>
                    <a:pt x="13911" y="753"/>
                    <a:pt x="13710" y="352"/>
                    <a:pt x="134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9" name="Google Shape;1259;p9"/>
            <p:cNvSpPr/>
            <p:nvPr/>
          </p:nvSpPr>
          <p:spPr>
            <a:xfrm>
              <a:off x="2299025" y="3085875"/>
              <a:ext cx="100275" cy="194250"/>
            </a:xfrm>
            <a:custGeom>
              <a:avLst/>
              <a:gdLst/>
              <a:ahLst/>
              <a:cxnLst/>
              <a:rect l="l" t="t" r="r" b="b"/>
              <a:pathLst>
                <a:path w="4011" h="7770" extrusionOk="0">
                  <a:moveTo>
                    <a:pt x="501" y="0"/>
                  </a:moveTo>
                  <a:lnTo>
                    <a:pt x="0" y="702"/>
                  </a:lnTo>
                  <a:cubicBezTo>
                    <a:pt x="0" y="702"/>
                    <a:pt x="3058" y="3133"/>
                    <a:pt x="2807" y="7745"/>
                  </a:cubicBezTo>
                  <a:lnTo>
                    <a:pt x="3434" y="7770"/>
                  </a:lnTo>
                  <a:cubicBezTo>
                    <a:pt x="3434" y="7770"/>
                    <a:pt x="4010" y="2707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0" name="Google Shape;1260;p9"/>
            <p:cNvSpPr/>
            <p:nvPr/>
          </p:nvSpPr>
          <p:spPr>
            <a:xfrm>
              <a:off x="2008275" y="3162225"/>
              <a:ext cx="221225" cy="107875"/>
            </a:xfrm>
            <a:custGeom>
              <a:avLst/>
              <a:gdLst/>
              <a:ahLst/>
              <a:cxnLst/>
              <a:rect l="l" t="t" r="r" b="b"/>
              <a:pathLst>
                <a:path w="8849" h="4315" extrusionOk="0">
                  <a:moveTo>
                    <a:pt x="7930" y="0"/>
                  </a:moveTo>
                  <a:cubicBezTo>
                    <a:pt x="1736" y="0"/>
                    <a:pt x="1" y="4064"/>
                    <a:pt x="1" y="4064"/>
                  </a:cubicBezTo>
                  <a:lnTo>
                    <a:pt x="427" y="4315"/>
                  </a:lnTo>
                  <a:cubicBezTo>
                    <a:pt x="2684" y="1724"/>
                    <a:pt x="5224" y="1250"/>
                    <a:pt x="6779" y="1250"/>
                  </a:cubicBezTo>
                  <a:cubicBezTo>
                    <a:pt x="7677" y="1250"/>
                    <a:pt x="8247" y="1408"/>
                    <a:pt x="8247" y="1408"/>
                  </a:cubicBezTo>
                  <a:lnTo>
                    <a:pt x="8848" y="29"/>
                  </a:lnTo>
                  <a:cubicBezTo>
                    <a:pt x="8532" y="10"/>
                    <a:pt x="8226" y="0"/>
                    <a:pt x="79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1" name="Google Shape;1261;p9"/>
            <p:cNvSpPr/>
            <p:nvPr/>
          </p:nvSpPr>
          <p:spPr>
            <a:xfrm>
              <a:off x="2273950" y="3251850"/>
              <a:ext cx="219325" cy="101325"/>
            </a:xfrm>
            <a:custGeom>
              <a:avLst/>
              <a:gdLst/>
              <a:ahLst/>
              <a:cxnLst/>
              <a:rect l="l" t="t" r="r" b="b"/>
              <a:pathLst>
                <a:path w="8773" h="4053" extrusionOk="0">
                  <a:moveTo>
                    <a:pt x="6408" y="0"/>
                  </a:moveTo>
                  <a:cubicBezTo>
                    <a:pt x="6250" y="0"/>
                    <a:pt x="6094" y="10"/>
                    <a:pt x="5940" y="28"/>
                  </a:cubicBezTo>
                  <a:cubicBezTo>
                    <a:pt x="5314" y="103"/>
                    <a:pt x="4537" y="279"/>
                    <a:pt x="4211" y="855"/>
                  </a:cubicBezTo>
                  <a:cubicBezTo>
                    <a:pt x="3635" y="404"/>
                    <a:pt x="2757" y="153"/>
                    <a:pt x="2056" y="103"/>
                  </a:cubicBezTo>
                  <a:cubicBezTo>
                    <a:pt x="1810" y="84"/>
                    <a:pt x="1572" y="64"/>
                    <a:pt x="1339" y="64"/>
                  </a:cubicBezTo>
                  <a:cubicBezTo>
                    <a:pt x="977" y="64"/>
                    <a:pt x="627" y="111"/>
                    <a:pt x="276" y="279"/>
                  </a:cubicBezTo>
                  <a:cubicBezTo>
                    <a:pt x="151" y="329"/>
                    <a:pt x="1" y="429"/>
                    <a:pt x="26" y="579"/>
                  </a:cubicBezTo>
                  <a:cubicBezTo>
                    <a:pt x="51" y="680"/>
                    <a:pt x="126" y="755"/>
                    <a:pt x="201" y="805"/>
                  </a:cubicBezTo>
                  <a:cubicBezTo>
                    <a:pt x="577" y="1056"/>
                    <a:pt x="953" y="1106"/>
                    <a:pt x="1354" y="1256"/>
                  </a:cubicBezTo>
                  <a:cubicBezTo>
                    <a:pt x="1626" y="1341"/>
                    <a:pt x="1853" y="1392"/>
                    <a:pt x="2103" y="1392"/>
                  </a:cubicBezTo>
                  <a:cubicBezTo>
                    <a:pt x="2222" y="1392"/>
                    <a:pt x="2345" y="1381"/>
                    <a:pt x="2482" y="1356"/>
                  </a:cubicBezTo>
                  <a:lnTo>
                    <a:pt x="2482" y="1356"/>
                  </a:lnTo>
                  <a:cubicBezTo>
                    <a:pt x="2081" y="1707"/>
                    <a:pt x="1655" y="2083"/>
                    <a:pt x="1379" y="2534"/>
                  </a:cubicBezTo>
                  <a:cubicBezTo>
                    <a:pt x="1179" y="2860"/>
                    <a:pt x="853" y="3487"/>
                    <a:pt x="1103" y="3838"/>
                  </a:cubicBezTo>
                  <a:cubicBezTo>
                    <a:pt x="1199" y="3997"/>
                    <a:pt x="1353" y="4053"/>
                    <a:pt x="1522" y="4053"/>
                  </a:cubicBezTo>
                  <a:cubicBezTo>
                    <a:pt x="1751" y="4053"/>
                    <a:pt x="2008" y="3949"/>
                    <a:pt x="2181" y="3863"/>
                  </a:cubicBezTo>
                  <a:cubicBezTo>
                    <a:pt x="2582" y="3662"/>
                    <a:pt x="2958" y="3361"/>
                    <a:pt x="3234" y="2986"/>
                  </a:cubicBezTo>
                  <a:cubicBezTo>
                    <a:pt x="3384" y="2810"/>
                    <a:pt x="3484" y="2635"/>
                    <a:pt x="3610" y="2434"/>
                  </a:cubicBezTo>
                  <a:cubicBezTo>
                    <a:pt x="3659" y="2310"/>
                    <a:pt x="3882" y="1964"/>
                    <a:pt x="3836" y="1811"/>
                  </a:cubicBezTo>
                  <a:lnTo>
                    <a:pt x="3836" y="1811"/>
                  </a:lnTo>
                  <a:cubicBezTo>
                    <a:pt x="4113" y="2687"/>
                    <a:pt x="4814" y="3437"/>
                    <a:pt x="5690" y="3712"/>
                  </a:cubicBezTo>
                  <a:cubicBezTo>
                    <a:pt x="5809" y="3752"/>
                    <a:pt x="5942" y="3785"/>
                    <a:pt x="6070" y="3785"/>
                  </a:cubicBezTo>
                  <a:cubicBezTo>
                    <a:pt x="6185" y="3785"/>
                    <a:pt x="6297" y="3758"/>
                    <a:pt x="6392" y="3687"/>
                  </a:cubicBezTo>
                  <a:cubicBezTo>
                    <a:pt x="6617" y="3487"/>
                    <a:pt x="6567" y="3111"/>
                    <a:pt x="6442" y="2835"/>
                  </a:cubicBezTo>
                  <a:cubicBezTo>
                    <a:pt x="6172" y="2221"/>
                    <a:pt x="5613" y="1728"/>
                    <a:pt x="4977" y="1543"/>
                  </a:cubicBezTo>
                  <a:lnTo>
                    <a:pt x="4977" y="1543"/>
                  </a:lnTo>
                  <a:cubicBezTo>
                    <a:pt x="5296" y="1630"/>
                    <a:pt x="5625" y="1676"/>
                    <a:pt x="5952" y="1676"/>
                  </a:cubicBezTo>
                  <a:cubicBezTo>
                    <a:pt x="6333" y="1676"/>
                    <a:pt x="6711" y="1614"/>
                    <a:pt x="7068" y="1482"/>
                  </a:cubicBezTo>
                  <a:cubicBezTo>
                    <a:pt x="7519" y="1331"/>
                    <a:pt x="8773" y="680"/>
                    <a:pt x="7845" y="279"/>
                  </a:cubicBezTo>
                  <a:cubicBezTo>
                    <a:pt x="7391" y="89"/>
                    <a:pt x="6894" y="0"/>
                    <a:pt x="64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2" name="Google Shape;1262;p9"/>
            <p:cNvSpPr/>
            <p:nvPr/>
          </p:nvSpPr>
          <p:spPr>
            <a:xfrm>
              <a:off x="1925575" y="3203975"/>
              <a:ext cx="173475" cy="139450"/>
            </a:xfrm>
            <a:custGeom>
              <a:avLst/>
              <a:gdLst/>
              <a:ahLst/>
              <a:cxnLst/>
              <a:rect l="l" t="t" r="r" b="b"/>
              <a:pathLst>
                <a:path w="6939" h="5578" extrusionOk="0">
                  <a:moveTo>
                    <a:pt x="1133" y="0"/>
                  </a:moveTo>
                  <a:cubicBezTo>
                    <a:pt x="1043" y="0"/>
                    <a:pt x="955" y="27"/>
                    <a:pt x="903" y="114"/>
                  </a:cubicBezTo>
                  <a:cubicBezTo>
                    <a:pt x="878" y="189"/>
                    <a:pt x="903" y="264"/>
                    <a:pt x="928" y="364"/>
                  </a:cubicBezTo>
                  <a:cubicBezTo>
                    <a:pt x="1053" y="715"/>
                    <a:pt x="1304" y="941"/>
                    <a:pt x="1529" y="1266"/>
                  </a:cubicBezTo>
                  <a:cubicBezTo>
                    <a:pt x="1730" y="1567"/>
                    <a:pt x="1930" y="1743"/>
                    <a:pt x="2281" y="1893"/>
                  </a:cubicBezTo>
                  <a:cubicBezTo>
                    <a:pt x="1805" y="1943"/>
                    <a:pt x="1329" y="2018"/>
                    <a:pt x="878" y="2194"/>
                  </a:cubicBezTo>
                  <a:cubicBezTo>
                    <a:pt x="577" y="2319"/>
                    <a:pt x="26" y="2620"/>
                    <a:pt x="1" y="2996"/>
                  </a:cubicBezTo>
                  <a:cubicBezTo>
                    <a:pt x="1" y="3372"/>
                    <a:pt x="477" y="3522"/>
                    <a:pt x="778" y="3572"/>
                  </a:cubicBezTo>
                  <a:cubicBezTo>
                    <a:pt x="885" y="3586"/>
                    <a:pt x="993" y="3592"/>
                    <a:pt x="1100" y="3592"/>
                  </a:cubicBezTo>
                  <a:cubicBezTo>
                    <a:pt x="1394" y="3592"/>
                    <a:pt x="1687" y="3545"/>
                    <a:pt x="1981" y="3472"/>
                  </a:cubicBezTo>
                  <a:cubicBezTo>
                    <a:pt x="2156" y="3422"/>
                    <a:pt x="2357" y="3347"/>
                    <a:pt x="2532" y="3246"/>
                  </a:cubicBezTo>
                  <a:cubicBezTo>
                    <a:pt x="2630" y="3198"/>
                    <a:pt x="2965" y="3054"/>
                    <a:pt x="3005" y="2954"/>
                  </a:cubicBezTo>
                  <a:lnTo>
                    <a:pt x="3005" y="2954"/>
                  </a:lnTo>
                  <a:cubicBezTo>
                    <a:pt x="2758" y="3704"/>
                    <a:pt x="2885" y="4602"/>
                    <a:pt x="3384" y="5251"/>
                  </a:cubicBezTo>
                  <a:cubicBezTo>
                    <a:pt x="3509" y="5402"/>
                    <a:pt x="3685" y="5577"/>
                    <a:pt x="3885" y="5577"/>
                  </a:cubicBezTo>
                  <a:cubicBezTo>
                    <a:pt x="4161" y="5552"/>
                    <a:pt x="4311" y="5251"/>
                    <a:pt x="4362" y="4976"/>
                  </a:cubicBezTo>
                  <a:cubicBezTo>
                    <a:pt x="4487" y="4399"/>
                    <a:pt x="4311" y="3748"/>
                    <a:pt x="3936" y="3296"/>
                  </a:cubicBezTo>
                  <a:lnTo>
                    <a:pt x="3936" y="3296"/>
                  </a:lnTo>
                  <a:cubicBezTo>
                    <a:pt x="4337" y="3773"/>
                    <a:pt x="4888" y="4174"/>
                    <a:pt x="5514" y="4349"/>
                  </a:cubicBezTo>
                  <a:cubicBezTo>
                    <a:pt x="5665" y="4389"/>
                    <a:pt x="5952" y="4441"/>
                    <a:pt x="6213" y="4441"/>
                  </a:cubicBezTo>
                  <a:cubicBezTo>
                    <a:pt x="6604" y="4441"/>
                    <a:pt x="6938" y="4324"/>
                    <a:pt x="6667" y="3873"/>
                  </a:cubicBezTo>
                  <a:cubicBezTo>
                    <a:pt x="6367" y="3397"/>
                    <a:pt x="5915" y="2996"/>
                    <a:pt x="5414" y="2720"/>
                  </a:cubicBezTo>
                  <a:cubicBezTo>
                    <a:pt x="5062" y="2535"/>
                    <a:pt x="4614" y="2336"/>
                    <a:pt x="4192" y="2336"/>
                  </a:cubicBezTo>
                  <a:cubicBezTo>
                    <a:pt x="4043" y="2336"/>
                    <a:pt x="3897" y="2360"/>
                    <a:pt x="3760" y="2419"/>
                  </a:cubicBezTo>
                  <a:cubicBezTo>
                    <a:pt x="3585" y="1818"/>
                    <a:pt x="3083" y="1191"/>
                    <a:pt x="2607" y="790"/>
                  </a:cubicBezTo>
                  <a:cubicBezTo>
                    <a:pt x="2181" y="439"/>
                    <a:pt x="1805" y="114"/>
                    <a:pt x="1254" y="13"/>
                  </a:cubicBezTo>
                  <a:cubicBezTo>
                    <a:pt x="1215" y="6"/>
                    <a:pt x="1174" y="0"/>
                    <a:pt x="1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3" name="Google Shape;1263;p9"/>
            <p:cNvSpPr/>
            <p:nvPr/>
          </p:nvSpPr>
          <p:spPr>
            <a:xfrm>
              <a:off x="2002650" y="3507625"/>
              <a:ext cx="217450" cy="99575"/>
            </a:xfrm>
            <a:custGeom>
              <a:avLst/>
              <a:gdLst/>
              <a:ahLst/>
              <a:cxnLst/>
              <a:rect l="l" t="t" r="r" b="b"/>
              <a:pathLst>
                <a:path w="8698" h="3983" extrusionOk="0">
                  <a:moveTo>
                    <a:pt x="1191" y="1"/>
                  </a:moveTo>
                  <a:cubicBezTo>
                    <a:pt x="882" y="1"/>
                    <a:pt x="576" y="43"/>
                    <a:pt x="276" y="173"/>
                  </a:cubicBezTo>
                  <a:cubicBezTo>
                    <a:pt x="151" y="223"/>
                    <a:pt x="0" y="323"/>
                    <a:pt x="25" y="474"/>
                  </a:cubicBezTo>
                  <a:cubicBezTo>
                    <a:pt x="25" y="574"/>
                    <a:pt x="101" y="649"/>
                    <a:pt x="201" y="699"/>
                  </a:cubicBezTo>
                  <a:cubicBezTo>
                    <a:pt x="552" y="950"/>
                    <a:pt x="928" y="1025"/>
                    <a:pt x="1329" y="1176"/>
                  </a:cubicBezTo>
                  <a:cubicBezTo>
                    <a:pt x="1604" y="1286"/>
                    <a:pt x="1839" y="1355"/>
                    <a:pt x="2112" y="1355"/>
                  </a:cubicBezTo>
                  <a:cubicBezTo>
                    <a:pt x="2212" y="1355"/>
                    <a:pt x="2317" y="1346"/>
                    <a:pt x="2431" y="1326"/>
                  </a:cubicBezTo>
                  <a:lnTo>
                    <a:pt x="2431" y="1326"/>
                  </a:lnTo>
                  <a:cubicBezTo>
                    <a:pt x="2005" y="1652"/>
                    <a:pt x="1604" y="2028"/>
                    <a:pt x="1304" y="2479"/>
                  </a:cubicBezTo>
                  <a:cubicBezTo>
                    <a:pt x="1103" y="2780"/>
                    <a:pt x="752" y="3381"/>
                    <a:pt x="978" y="3757"/>
                  </a:cubicBezTo>
                  <a:cubicBezTo>
                    <a:pt x="1067" y="3924"/>
                    <a:pt x="1225" y="3982"/>
                    <a:pt x="1402" y="3982"/>
                  </a:cubicBezTo>
                  <a:cubicBezTo>
                    <a:pt x="1623" y="3982"/>
                    <a:pt x="1874" y="3891"/>
                    <a:pt x="2056" y="3807"/>
                  </a:cubicBezTo>
                  <a:cubicBezTo>
                    <a:pt x="2457" y="3632"/>
                    <a:pt x="2832" y="3331"/>
                    <a:pt x="3108" y="2980"/>
                  </a:cubicBezTo>
                  <a:cubicBezTo>
                    <a:pt x="3259" y="2805"/>
                    <a:pt x="3384" y="2629"/>
                    <a:pt x="3509" y="2454"/>
                  </a:cubicBezTo>
                  <a:cubicBezTo>
                    <a:pt x="3558" y="2333"/>
                    <a:pt x="3793" y="2002"/>
                    <a:pt x="3764" y="1844"/>
                  </a:cubicBezTo>
                  <a:lnTo>
                    <a:pt x="3764" y="1844"/>
                  </a:lnTo>
                  <a:cubicBezTo>
                    <a:pt x="3994" y="2739"/>
                    <a:pt x="4692" y="3483"/>
                    <a:pt x="5539" y="3782"/>
                  </a:cubicBezTo>
                  <a:cubicBezTo>
                    <a:pt x="5663" y="3837"/>
                    <a:pt x="5802" y="3877"/>
                    <a:pt x="5931" y="3877"/>
                  </a:cubicBezTo>
                  <a:cubicBezTo>
                    <a:pt x="6037" y="3877"/>
                    <a:pt x="6137" y="3850"/>
                    <a:pt x="6216" y="3782"/>
                  </a:cubicBezTo>
                  <a:cubicBezTo>
                    <a:pt x="6467" y="3607"/>
                    <a:pt x="6442" y="3206"/>
                    <a:pt x="6316" y="2930"/>
                  </a:cubicBezTo>
                  <a:cubicBezTo>
                    <a:pt x="6066" y="2303"/>
                    <a:pt x="5514" y="1802"/>
                    <a:pt x="4863" y="1602"/>
                  </a:cubicBezTo>
                  <a:lnTo>
                    <a:pt x="4863" y="1602"/>
                  </a:lnTo>
                  <a:cubicBezTo>
                    <a:pt x="5230" y="1711"/>
                    <a:pt x="5620" y="1775"/>
                    <a:pt x="6013" y="1775"/>
                  </a:cubicBezTo>
                  <a:cubicBezTo>
                    <a:pt x="6342" y="1775"/>
                    <a:pt x="6673" y="1730"/>
                    <a:pt x="6993" y="1627"/>
                  </a:cubicBezTo>
                  <a:cubicBezTo>
                    <a:pt x="7444" y="1476"/>
                    <a:pt x="8697" y="875"/>
                    <a:pt x="7795" y="449"/>
                  </a:cubicBezTo>
                  <a:cubicBezTo>
                    <a:pt x="7342" y="232"/>
                    <a:pt x="6827" y="124"/>
                    <a:pt x="6323" y="124"/>
                  </a:cubicBezTo>
                  <a:cubicBezTo>
                    <a:pt x="6186" y="124"/>
                    <a:pt x="6049" y="132"/>
                    <a:pt x="5915" y="148"/>
                  </a:cubicBezTo>
                  <a:cubicBezTo>
                    <a:pt x="5289" y="198"/>
                    <a:pt x="4512" y="349"/>
                    <a:pt x="4161" y="900"/>
                  </a:cubicBezTo>
                  <a:cubicBezTo>
                    <a:pt x="3609" y="424"/>
                    <a:pt x="2757" y="148"/>
                    <a:pt x="2056" y="73"/>
                  </a:cubicBezTo>
                  <a:cubicBezTo>
                    <a:pt x="1767" y="37"/>
                    <a:pt x="1478" y="1"/>
                    <a:pt x="1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64" name="Google Shape;1264;p9"/>
          <p:cNvSpPr txBox="1">
            <a:spLocks noGrp="1"/>
          </p:cNvSpPr>
          <p:nvPr>
            <p:ph type="title"/>
          </p:nvPr>
        </p:nvSpPr>
        <p:spPr>
          <a:xfrm>
            <a:off x="950800" y="2037984"/>
            <a:ext cx="5894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65" name="Google Shape;1265;p9"/>
          <p:cNvSpPr txBox="1">
            <a:spLocks noGrp="1"/>
          </p:cNvSpPr>
          <p:nvPr>
            <p:ph type="subTitle" idx="1"/>
          </p:nvPr>
        </p:nvSpPr>
        <p:spPr>
          <a:xfrm>
            <a:off x="950800" y="3160384"/>
            <a:ext cx="5894400" cy="14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7235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p10"/>
          <p:cNvSpPr txBox="1">
            <a:spLocks noGrp="1"/>
          </p:cNvSpPr>
          <p:nvPr>
            <p:ph type="title"/>
          </p:nvPr>
        </p:nvSpPr>
        <p:spPr>
          <a:xfrm>
            <a:off x="6096000" y="719200"/>
            <a:ext cx="4721600" cy="40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68" name="Google Shape;1268;p10"/>
          <p:cNvSpPr/>
          <p:nvPr/>
        </p:nvSpPr>
        <p:spPr>
          <a:xfrm>
            <a:off x="7953884" y="4306883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69" name="Google Shape;1269;p10"/>
          <p:cNvGrpSpPr/>
          <p:nvPr/>
        </p:nvGrpSpPr>
        <p:grpSpPr>
          <a:xfrm rot="10800000">
            <a:off x="8092756" y="4489861"/>
            <a:ext cx="5115997" cy="2931076"/>
            <a:chOff x="-9376871" y="-61513"/>
            <a:chExt cx="3836998" cy="2198307"/>
          </a:xfrm>
        </p:grpSpPr>
        <p:sp>
          <p:nvSpPr>
            <p:cNvPr id="1270" name="Google Shape;1270;p10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1" name="Google Shape;1271;p10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2" name="Google Shape;1272;p10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3" name="Google Shape;1273;p10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4" name="Google Shape;1274;p10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5" name="Google Shape;1275;p10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6" name="Google Shape;1276;p10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7" name="Google Shape;1277;p10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8" name="Google Shape;1278;p10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9" name="Google Shape;1279;p10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0" name="Google Shape;1280;p10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1" name="Google Shape;1281;p10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2" name="Google Shape;1282;p10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3" name="Google Shape;1283;p10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4" name="Google Shape;1284;p10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5" name="Google Shape;1285;p10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6" name="Google Shape;1286;p10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7" name="Google Shape;1287;p10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8" name="Google Shape;1288;p10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9" name="Google Shape;1289;p10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0" name="Google Shape;1290;p10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1" name="Google Shape;1291;p10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2" name="Google Shape;1292;p10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3" name="Google Shape;1293;p10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4" name="Google Shape;1294;p10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5" name="Google Shape;1295;p10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6" name="Google Shape;1296;p10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7" name="Google Shape;1297;p10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8" name="Google Shape;1298;p10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9" name="Google Shape;1299;p10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0" name="Google Shape;1300;p10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1" name="Google Shape;1301;p10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2" name="Google Shape;1302;p10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3" name="Google Shape;1303;p10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4" name="Google Shape;1304;p10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5" name="Google Shape;1305;p10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6" name="Google Shape;1306;p10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7" name="Google Shape;1307;p10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8" name="Google Shape;1308;p10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9" name="Google Shape;1309;p10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0" name="Google Shape;1310;p10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1" name="Google Shape;1311;p10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2" name="Google Shape;1312;p10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3" name="Google Shape;1313;p10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4" name="Google Shape;1314;p10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5" name="Google Shape;1315;p10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6" name="Google Shape;1316;p10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7" name="Google Shape;1317;p10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8" name="Google Shape;1318;p10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9" name="Google Shape;1319;p10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0" name="Google Shape;1320;p10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1" name="Google Shape;1321;p10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2" name="Google Shape;1322;p10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3" name="Google Shape;1323;p10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4" name="Google Shape;1324;p10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5" name="Google Shape;1325;p10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6" name="Google Shape;1326;p10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7" name="Google Shape;1327;p10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8" name="Google Shape;1328;p10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9" name="Google Shape;1329;p10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30" name="Google Shape;1330;p10"/>
          <p:cNvGrpSpPr/>
          <p:nvPr/>
        </p:nvGrpSpPr>
        <p:grpSpPr>
          <a:xfrm rot="1048067">
            <a:off x="10614902" y="4434301"/>
            <a:ext cx="1097153" cy="1614311"/>
            <a:chOff x="1304650" y="3588250"/>
            <a:chExt cx="592750" cy="872150"/>
          </a:xfrm>
        </p:grpSpPr>
        <p:sp>
          <p:nvSpPr>
            <p:cNvPr id="1331" name="Google Shape;1331;p10"/>
            <p:cNvSpPr/>
            <p:nvPr/>
          </p:nvSpPr>
          <p:spPr>
            <a:xfrm>
              <a:off x="1304650" y="3588250"/>
              <a:ext cx="592750" cy="872150"/>
            </a:xfrm>
            <a:custGeom>
              <a:avLst/>
              <a:gdLst/>
              <a:ahLst/>
              <a:cxnLst/>
              <a:rect l="l" t="t" r="r" b="b"/>
              <a:pathLst>
                <a:path w="23710" h="34886" extrusionOk="0">
                  <a:moveTo>
                    <a:pt x="15707" y="1"/>
                  </a:moveTo>
                  <a:cubicBezTo>
                    <a:pt x="15211" y="1"/>
                    <a:pt x="14693" y="312"/>
                    <a:pt x="14437" y="733"/>
                  </a:cubicBezTo>
                  <a:cubicBezTo>
                    <a:pt x="14111" y="1234"/>
                    <a:pt x="14261" y="1860"/>
                    <a:pt x="14311" y="2412"/>
                  </a:cubicBezTo>
                  <a:cubicBezTo>
                    <a:pt x="14361" y="2788"/>
                    <a:pt x="14386" y="3139"/>
                    <a:pt x="14437" y="3515"/>
                  </a:cubicBezTo>
                  <a:cubicBezTo>
                    <a:pt x="14262" y="3505"/>
                    <a:pt x="14085" y="3500"/>
                    <a:pt x="13905" y="3500"/>
                  </a:cubicBezTo>
                  <a:cubicBezTo>
                    <a:pt x="13593" y="3500"/>
                    <a:pt x="13276" y="3517"/>
                    <a:pt x="12958" y="3565"/>
                  </a:cubicBezTo>
                  <a:cubicBezTo>
                    <a:pt x="12181" y="3715"/>
                    <a:pt x="11329" y="4216"/>
                    <a:pt x="11003" y="4943"/>
                  </a:cubicBezTo>
                  <a:cubicBezTo>
                    <a:pt x="8246" y="6322"/>
                    <a:pt x="7244" y="9404"/>
                    <a:pt x="6391" y="12186"/>
                  </a:cubicBezTo>
                  <a:cubicBezTo>
                    <a:pt x="5940" y="13665"/>
                    <a:pt x="5414" y="14993"/>
                    <a:pt x="4562" y="16297"/>
                  </a:cubicBezTo>
                  <a:cubicBezTo>
                    <a:pt x="3660" y="17625"/>
                    <a:pt x="2607" y="18853"/>
                    <a:pt x="1755" y="20256"/>
                  </a:cubicBezTo>
                  <a:cubicBezTo>
                    <a:pt x="25" y="23164"/>
                    <a:pt x="0" y="26622"/>
                    <a:pt x="1880" y="29505"/>
                  </a:cubicBezTo>
                  <a:cubicBezTo>
                    <a:pt x="3860" y="32512"/>
                    <a:pt x="7168" y="33765"/>
                    <a:pt x="10527" y="34542"/>
                  </a:cubicBezTo>
                  <a:cubicBezTo>
                    <a:pt x="10577" y="34567"/>
                    <a:pt x="10627" y="34567"/>
                    <a:pt x="10677" y="34567"/>
                  </a:cubicBezTo>
                  <a:cubicBezTo>
                    <a:pt x="11690" y="34773"/>
                    <a:pt x="12719" y="34886"/>
                    <a:pt x="13739" y="34886"/>
                  </a:cubicBezTo>
                  <a:cubicBezTo>
                    <a:pt x="16203" y="34886"/>
                    <a:pt x="18609" y="34226"/>
                    <a:pt x="20577" y="32612"/>
                  </a:cubicBezTo>
                  <a:cubicBezTo>
                    <a:pt x="20627" y="32587"/>
                    <a:pt x="20677" y="32562"/>
                    <a:pt x="20727" y="32512"/>
                  </a:cubicBezTo>
                  <a:cubicBezTo>
                    <a:pt x="20878" y="32387"/>
                    <a:pt x="21028" y="32262"/>
                    <a:pt x="21153" y="32111"/>
                  </a:cubicBezTo>
                  <a:cubicBezTo>
                    <a:pt x="22457" y="30758"/>
                    <a:pt x="23209" y="29179"/>
                    <a:pt x="23509" y="27299"/>
                  </a:cubicBezTo>
                  <a:cubicBezTo>
                    <a:pt x="23710" y="25394"/>
                    <a:pt x="23284" y="23515"/>
                    <a:pt x="22908" y="21660"/>
                  </a:cubicBezTo>
                  <a:cubicBezTo>
                    <a:pt x="22532" y="19755"/>
                    <a:pt x="22457" y="18026"/>
                    <a:pt x="22732" y="16121"/>
                  </a:cubicBezTo>
                  <a:cubicBezTo>
                    <a:pt x="22983" y="14266"/>
                    <a:pt x="23284" y="12487"/>
                    <a:pt x="23058" y="10607"/>
                  </a:cubicBezTo>
                  <a:cubicBezTo>
                    <a:pt x="22833" y="8853"/>
                    <a:pt x="21930" y="7399"/>
                    <a:pt x="20627" y="6271"/>
                  </a:cubicBezTo>
                  <a:cubicBezTo>
                    <a:pt x="20351" y="5369"/>
                    <a:pt x="19374" y="4642"/>
                    <a:pt x="18472" y="4266"/>
                  </a:cubicBezTo>
                  <a:cubicBezTo>
                    <a:pt x="18296" y="4166"/>
                    <a:pt x="18071" y="4091"/>
                    <a:pt x="17845" y="4016"/>
                  </a:cubicBezTo>
                  <a:cubicBezTo>
                    <a:pt x="17920" y="3339"/>
                    <a:pt x="17996" y="2662"/>
                    <a:pt x="18096" y="1986"/>
                  </a:cubicBezTo>
                  <a:cubicBezTo>
                    <a:pt x="18146" y="1409"/>
                    <a:pt x="18021" y="1033"/>
                    <a:pt x="17670" y="582"/>
                  </a:cubicBezTo>
                  <a:cubicBezTo>
                    <a:pt x="17294" y="56"/>
                    <a:pt x="16391" y="81"/>
                    <a:pt x="15815" y="6"/>
                  </a:cubicBezTo>
                  <a:cubicBezTo>
                    <a:pt x="15779" y="2"/>
                    <a:pt x="15743" y="1"/>
                    <a:pt x="15707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2" name="Google Shape;1332;p10"/>
            <p:cNvSpPr/>
            <p:nvPr/>
          </p:nvSpPr>
          <p:spPr>
            <a:xfrm>
              <a:off x="1335350" y="3722650"/>
              <a:ext cx="541375" cy="708275"/>
            </a:xfrm>
            <a:custGeom>
              <a:avLst/>
              <a:gdLst/>
              <a:ahLst/>
              <a:cxnLst/>
              <a:rect l="l" t="t" r="r" b="b"/>
              <a:pathLst>
                <a:path w="21655" h="28331" extrusionOk="0">
                  <a:moveTo>
                    <a:pt x="13306" y="1"/>
                  </a:moveTo>
                  <a:cubicBezTo>
                    <a:pt x="11943" y="1"/>
                    <a:pt x="10561" y="350"/>
                    <a:pt x="9474" y="1171"/>
                  </a:cubicBezTo>
                  <a:cubicBezTo>
                    <a:pt x="8246" y="2124"/>
                    <a:pt x="7519" y="3577"/>
                    <a:pt x="6993" y="5031"/>
                  </a:cubicBezTo>
                  <a:cubicBezTo>
                    <a:pt x="6467" y="6484"/>
                    <a:pt x="5991" y="8590"/>
                    <a:pt x="5289" y="9993"/>
                  </a:cubicBezTo>
                  <a:cubicBezTo>
                    <a:pt x="3885" y="12800"/>
                    <a:pt x="1178" y="14956"/>
                    <a:pt x="527" y="18013"/>
                  </a:cubicBezTo>
                  <a:cubicBezTo>
                    <a:pt x="1" y="20444"/>
                    <a:pt x="978" y="23076"/>
                    <a:pt x="2757" y="24805"/>
                  </a:cubicBezTo>
                  <a:cubicBezTo>
                    <a:pt x="4437" y="26409"/>
                    <a:pt x="6692" y="27462"/>
                    <a:pt x="9048" y="27863"/>
                  </a:cubicBezTo>
                  <a:cubicBezTo>
                    <a:pt x="10157" y="28168"/>
                    <a:pt x="11314" y="28330"/>
                    <a:pt x="12463" y="28330"/>
                  </a:cubicBezTo>
                  <a:cubicBezTo>
                    <a:pt x="13677" y="28330"/>
                    <a:pt x="14883" y="28149"/>
                    <a:pt x="16016" y="27763"/>
                  </a:cubicBezTo>
                  <a:cubicBezTo>
                    <a:pt x="18372" y="26986"/>
                    <a:pt x="20377" y="25031"/>
                    <a:pt x="20953" y="22600"/>
                  </a:cubicBezTo>
                  <a:cubicBezTo>
                    <a:pt x="21655" y="19542"/>
                    <a:pt x="20126" y="16434"/>
                    <a:pt x="20076" y="13302"/>
                  </a:cubicBezTo>
                  <a:cubicBezTo>
                    <a:pt x="20051" y="11748"/>
                    <a:pt x="20502" y="9642"/>
                    <a:pt x="20652" y="8088"/>
                  </a:cubicBezTo>
                  <a:cubicBezTo>
                    <a:pt x="20803" y="6560"/>
                    <a:pt x="20753" y="4931"/>
                    <a:pt x="20051" y="3552"/>
                  </a:cubicBezTo>
                  <a:cubicBezTo>
                    <a:pt x="19349" y="2199"/>
                    <a:pt x="18046" y="1196"/>
                    <a:pt x="16617" y="645"/>
                  </a:cubicBezTo>
                  <a:cubicBezTo>
                    <a:pt x="16266" y="494"/>
                    <a:pt x="15915" y="394"/>
                    <a:pt x="15539" y="294"/>
                  </a:cubicBezTo>
                  <a:cubicBezTo>
                    <a:pt x="15514" y="294"/>
                    <a:pt x="15489" y="294"/>
                    <a:pt x="15439" y="269"/>
                  </a:cubicBezTo>
                  <a:cubicBezTo>
                    <a:pt x="15389" y="269"/>
                    <a:pt x="15314" y="244"/>
                    <a:pt x="15239" y="219"/>
                  </a:cubicBezTo>
                  <a:cubicBezTo>
                    <a:pt x="15163" y="219"/>
                    <a:pt x="15113" y="194"/>
                    <a:pt x="15038" y="194"/>
                  </a:cubicBezTo>
                  <a:cubicBezTo>
                    <a:pt x="15013" y="169"/>
                    <a:pt x="14963" y="169"/>
                    <a:pt x="14938" y="169"/>
                  </a:cubicBezTo>
                  <a:cubicBezTo>
                    <a:pt x="14562" y="93"/>
                    <a:pt x="14211" y="43"/>
                    <a:pt x="13835" y="18"/>
                  </a:cubicBezTo>
                  <a:cubicBezTo>
                    <a:pt x="13659" y="7"/>
                    <a:pt x="13483" y="1"/>
                    <a:pt x="133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3" name="Google Shape;1333;p10"/>
            <p:cNvSpPr/>
            <p:nvPr/>
          </p:nvSpPr>
          <p:spPr>
            <a:xfrm>
              <a:off x="1450000" y="3722475"/>
              <a:ext cx="218700" cy="658550"/>
            </a:xfrm>
            <a:custGeom>
              <a:avLst/>
              <a:gdLst/>
              <a:ahLst/>
              <a:cxnLst/>
              <a:rect l="l" t="t" r="r" b="b"/>
              <a:pathLst>
                <a:path w="8748" h="26342" extrusionOk="0">
                  <a:moveTo>
                    <a:pt x="8598" y="0"/>
                  </a:moveTo>
                  <a:cubicBezTo>
                    <a:pt x="8422" y="226"/>
                    <a:pt x="8247" y="476"/>
                    <a:pt x="8071" y="752"/>
                  </a:cubicBezTo>
                  <a:cubicBezTo>
                    <a:pt x="7695" y="1354"/>
                    <a:pt x="7319" y="2105"/>
                    <a:pt x="7019" y="2958"/>
                  </a:cubicBezTo>
                  <a:cubicBezTo>
                    <a:pt x="6718" y="3810"/>
                    <a:pt x="6492" y="4787"/>
                    <a:pt x="6317" y="5840"/>
                  </a:cubicBezTo>
                  <a:cubicBezTo>
                    <a:pt x="6116" y="6867"/>
                    <a:pt x="5991" y="7995"/>
                    <a:pt x="5816" y="9173"/>
                  </a:cubicBezTo>
                  <a:cubicBezTo>
                    <a:pt x="5665" y="10351"/>
                    <a:pt x="5465" y="11579"/>
                    <a:pt x="5089" y="12807"/>
                  </a:cubicBezTo>
                  <a:cubicBezTo>
                    <a:pt x="4713" y="14035"/>
                    <a:pt x="4161" y="15263"/>
                    <a:pt x="3510" y="16466"/>
                  </a:cubicBezTo>
                  <a:cubicBezTo>
                    <a:pt x="2883" y="17695"/>
                    <a:pt x="2232" y="18847"/>
                    <a:pt x="1655" y="20025"/>
                  </a:cubicBezTo>
                  <a:cubicBezTo>
                    <a:pt x="1079" y="21178"/>
                    <a:pt x="603" y="22356"/>
                    <a:pt x="327" y="23534"/>
                  </a:cubicBezTo>
                  <a:cubicBezTo>
                    <a:pt x="101" y="24436"/>
                    <a:pt x="1" y="25339"/>
                    <a:pt x="1" y="26191"/>
                  </a:cubicBezTo>
                  <a:cubicBezTo>
                    <a:pt x="76" y="26241"/>
                    <a:pt x="151" y="26291"/>
                    <a:pt x="227" y="26341"/>
                  </a:cubicBezTo>
                  <a:cubicBezTo>
                    <a:pt x="227" y="25464"/>
                    <a:pt x="327" y="24537"/>
                    <a:pt x="552" y="23584"/>
                  </a:cubicBezTo>
                  <a:cubicBezTo>
                    <a:pt x="853" y="22431"/>
                    <a:pt x="1304" y="21279"/>
                    <a:pt x="1881" y="20126"/>
                  </a:cubicBezTo>
                  <a:cubicBezTo>
                    <a:pt x="2457" y="18973"/>
                    <a:pt x="3109" y="17820"/>
                    <a:pt x="3760" y="16592"/>
                  </a:cubicBezTo>
                  <a:cubicBezTo>
                    <a:pt x="4387" y="15364"/>
                    <a:pt x="4963" y="14136"/>
                    <a:pt x="5339" y="12882"/>
                  </a:cubicBezTo>
                  <a:cubicBezTo>
                    <a:pt x="5715" y="11629"/>
                    <a:pt x="5916" y="10376"/>
                    <a:pt x="6066" y="9198"/>
                  </a:cubicBezTo>
                  <a:cubicBezTo>
                    <a:pt x="6217" y="8020"/>
                    <a:pt x="6342" y="6892"/>
                    <a:pt x="6517" y="5865"/>
                  </a:cubicBezTo>
                  <a:cubicBezTo>
                    <a:pt x="6693" y="4812"/>
                    <a:pt x="6918" y="3860"/>
                    <a:pt x="7194" y="3033"/>
                  </a:cubicBezTo>
                  <a:cubicBezTo>
                    <a:pt x="7495" y="2181"/>
                    <a:pt x="7821" y="1429"/>
                    <a:pt x="8197" y="827"/>
                  </a:cubicBezTo>
                  <a:cubicBezTo>
                    <a:pt x="8372" y="527"/>
                    <a:pt x="8572" y="251"/>
                    <a:pt x="87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4" name="Google Shape;1334;p10"/>
            <p:cNvSpPr/>
            <p:nvPr/>
          </p:nvSpPr>
          <p:spPr>
            <a:xfrm>
              <a:off x="1388600" y="3733750"/>
              <a:ext cx="216200" cy="602150"/>
            </a:xfrm>
            <a:custGeom>
              <a:avLst/>
              <a:gdLst/>
              <a:ahLst/>
              <a:cxnLst/>
              <a:rect l="l" t="t" r="r" b="b"/>
              <a:pathLst>
                <a:path w="8648" h="24086" extrusionOk="0">
                  <a:moveTo>
                    <a:pt x="8648" y="0"/>
                  </a:moveTo>
                  <a:cubicBezTo>
                    <a:pt x="8547" y="50"/>
                    <a:pt x="8472" y="76"/>
                    <a:pt x="8372" y="126"/>
                  </a:cubicBezTo>
                  <a:cubicBezTo>
                    <a:pt x="8121" y="451"/>
                    <a:pt x="7871" y="827"/>
                    <a:pt x="7670" y="1228"/>
                  </a:cubicBezTo>
                  <a:cubicBezTo>
                    <a:pt x="7269" y="1905"/>
                    <a:pt x="6968" y="2707"/>
                    <a:pt x="6693" y="3584"/>
                  </a:cubicBezTo>
                  <a:cubicBezTo>
                    <a:pt x="6442" y="4461"/>
                    <a:pt x="6216" y="5414"/>
                    <a:pt x="6041" y="6416"/>
                  </a:cubicBezTo>
                  <a:cubicBezTo>
                    <a:pt x="5840" y="7419"/>
                    <a:pt x="5665" y="8472"/>
                    <a:pt x="5414" y="9549"/>
                  </a:cubicBezTo>
                  <a:cubicBezTo>
                    <a:pt x="5164" y="10627"/>
                    <a:pt x="4838" y="11705"/>
                    <a:pt x="4312" y="12757"/>
                  </a:cubicBezTo>
                  <a:cubicBezTo>
                    <a:pt x="3810" y="13810"/>
                    <a:pt x="3109" y="14712"/>
                    <a:pt x="2432" y="15589"/>
                  </a:cubicBezTo>
                  <a:cubicBezTo>
                    <a:pt x="2081" y="16041"/>
                    <a:pt x="1755" y="16467"/>
                    <a:pt x="1454" y="16918"/>
                  </a:cubicBezTo>
                  <a:cubicBezTo>
                    <a:pt x="1179" y="17369"/>
                    <a:pt x="928" y="17845"/>
                    <a:pt x="728" y="18321"/>
                  </a:cubicBezTo>
                  <a:cubicBezTo>
                    <a:pt x="327" y="19299"/>
                    <a:pt x="151" y="20276"/>
                    <a:pt x="76" y="21178"/>
                  </a:cubicBezTo>
                  <a:cubicBezTo>
                    <a:pt x="1" y="22081"/>
                    <a:pt x="26" y="22933"/>
                    <a:pt x="126" y="23710"/>
                  </a:cubicBezTo>
                  <a:cubicBezTo>
                    <a:pt x="151" y="23760"/>
                    <a:pt x="151" y="23810"/>
                    <a:pt x="151" y="23835"/>
                  </a:cubicBezTo>
                  <a:cubicBezTo>
                    <a:pt x="226" y="23935"/>
                    <a:pt x="302" y="24010"/>
                    <a:pt x="377" y="24086"/>
                  </a:cubicBezTo>
                  <a:cubicBezTo>
                    <a:pt x="352" y="23960"/>
                    <a:pt x="327" y="23835"/>
                    <a:pt x="327" y="23685"/>
                  </a:cubicBezTo>
                  <a:cubicBezTo>
                    <a:pt x="226" y="22933"/>
                    <a:pt x="201" y="22081"/>
                    <a:pt x="302" y="21203"/>
                  </a:cubicBezTo>
                  <a:cubicBezTo>
                    <a:pt x="377" y="20301"/>
                    <a:pt x="552" y="19349"/>
                    <a:pt x="953" y="18421"/>
                  </a:cubicBezTo>
                  <a:cubicBezTo>
                    <a:pt x="1329" y="17494"/>
                    <a:pt x="1956" y="16617"/>
                    <a:pt x="2632" y="15740"/>
                  </a:cubicBezTo>
                  <a:cubicBezTo>
                    <a:pt x="3309" y="14863"/>
                    <a:pt x="4036" y="13960"/>
                    <a:pt x="4562" y="12883"/>
                  </a:cubicBezTo>
                  <a:cubicBezTo>
                    <a:pt x="5089" y="11805"/>
                    <a:pt x="5414" y="10677"/>
                    <a:pt x="5665" y="9599"/>
                  </a:cubicBezTo>
                  <a:cubicBezTo>
                    <a:pt x="5916" y="8522"/>
                    <a:pt x="6091" y="7444"/>
                    <a:pt x="6267" y="6441"/>
                  </a:cubicBezTo>
                  <a:cubicBezTo>
                    <a:pt x="6467" y="5439"/>
                    <a:pt x="6668" y="4512"/>
                    <a:pt x="6918" y="3634"/>
                  </a:cubicBezTo>
                  <a:cubicBezTo>
                    <a:pt x="7169" y="2782"/>
                    <a:pt x="7470" y="1980"/>
                    <a:pt x="7820" y="1304"/>
                  </a:cubicBezTo>
                  <a:cubicBezTo>
                    <a:pt x="8071" y="827"/>
                    <a:pt x="8372" y="376"/>
                    <a:pt x="86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5" name="Google Shape;1335;p10"/>
            <p:cNvSpPr/>
            <p:nvPr/>
          </p:nvSpPr>
          <p:spPr>
            <a:xfrm>
              <a:off x="1577200" y="3726225"/>
              <a:ext cx="129725" cy="698025"/>
            </a:xfrm>
            <a:custGeom>
              <a:avLst/>
              <a:gdLst/>
              <a:ahLst/>
              <a:cxnLst/>
              <a:rect l="l" t="t" r="r" b="b"/>
              <a:pathLst>
                <a:path w="5189" h="27921" extrusionOk="0">
                  <a:moveTo>
                    <a:pt x="5088" y="1"/>
                  </a:moveTo>
                  <a:cubicBezTo>
                    <a:pt x="5088" y="1"/>
                    <a:pt x="5088" y="26"/>
                    <a:pt x="5088" y="26"/>
                  </a:cubicBezTo>
                  <a:cubicBezTo>
                    <a:pt x="4988" y="427"/>
                    <a:pt x="4863" y="928"/>
                    <a:pt x="4713" y="1479"/>
                  </a:cubicBezTo>
                  <a:cubicBezTo>
                    <a:pt x="4612" y="2056"/>
                    <a:pt x="4462" y="2707"/>
                    <a:pt x="4337" y="3409"/>
                  </a:cubicBezTo>
                  <a:cubicBezTo>
                    <a:pt x="4086" y="4863"/>
                    <a:pt x="3835" y="6592"/>
                    <a:pt x="3610" y="8497"/>
                  </a:cubicBezTo>
                  <a:cubicBezTo>
                    <a:pt x="3359" y="10427"/>
                    <a:pt x="3134" y="12532"/>
                    <a:pt x="2808" y="14737"/>
                  </a:cubicBezTo>
                  <a:cubicBezTo>
                    <a:pt x="2708" y="15289"/>
                    <a:pt x="2632" y="15840"/>
                    <a:pt x="2532" y="16367"/>
                  </a:cubicBezTo>
                  <a:cubicBezTo>
                    <a:pt x="2482" y="16617"/>
                    <a:pt x="2432" y="16893"/>
                    <a:pt x="2382" y="17144"/>
                  </a:cubicBezTo>
                  <a:cubicBezTo>
                    <a:pt x="2332" y="17419"/>
                    <a:pt x="2281" y="17670"/>
                    <a:pt x="2206" y="17920"/>
                  </a:cubicBezTo>
                  <a:cubicBezTo>
                    <a:pt x="2006" y="18948"/>
                    <a:pt x="1755" y="19925"/>
                    <a:pt x="1479" y="20853"/>
                  </a:cubicBezTo>
                  <a:cubicBezTo>
                    <a:pt x="1204" y="21780"/>
                    <a:pt x="953" y="22657"/>
                    <a:pt x="728" y="23509"/>
                  </a:cubicBezTo>
                  <a:cubicBezTo>
                    <a:pt x="502" y="24337"/>
                    <a:pt x="327" y="25113"/>
                    <a:pt x="201" y="25840"/>
                  </a:cubicBezTo>
                  <a:cubicBezTo>
                    <a:pt x="76" y="26567"/>
                    <a:pt x="26" y="27219"/>
                    <a:pt x="1" y="27820"/>
                  </a:cubicBezTo>
                  <a:lnTo>
                    <a:pt x="1" y="27870"/>
                  </a:lnTo>
                  <a:cubicBezTo>
                    <a:pt x="51" y="27895"/>
                    <a:pt x="101" y="27895"/>
                    <a:pt x="126" y="27921"/>
                  </a:cubicBezTo>
                  <a:cubicBezTo>
                    <a:pt x="126" y="27870"/>
                    <a:pt x="126" y="27845"/>
                    <a:pt x="151" y="27820"/>
                  </a:cubicBezTo>
                  <a:cubicBezTo>
                    <a:pt x="176" y="27244"/>
                    <a:pt x="251" y="26592"/>
                    <a:pt x="377" y="25865"/>
                  </a:cubicBezTo>
                  <a:cubicBezTo>
                    <a:pt x="502" y="25164"/>
                    <a:pt x="703" y="24387"/>
                    <a:pt x="928" y="23560"/>
                  </a:cubicBezTo>
                  <a:cubicBezTo>
                    <a:pt x="1154" y="22733"/>
                    <a:pt x="1429" y="21855"/>
                    <a:pt x="1705" y="20928"/>
                  </a:cubicBezTo>
                  <a:cubicBezTo>
                    <a:pt x="1981" y="20001"/>
                    <a:pt x="2231" y="19023"/>
                    <a:pt x="2457" y="17996"/>
                  </a:cubicBezTo>
                  <a:cubicBezTo>
                    <a:pt x="2532" y="17720"/>
                    <a:pt x="2582" y="17469"/>
                    <a:pt x="2632" y="17194"/>
                  </a:cubicBezTo>
                  <a:cubicBezTo>
                    <a:pt x="2682" y="16943"/>
                    <a:pt x="2733" y="16667"/>
                    <a:pt x="2783" y="16417"/>
                  </a:cubicBezTo>
                  <a:cubicBezTo>
                    <a:pt x="2883" y="15865"/>
                    <a:pt x="2983" y="15339"/>
                    <a:pt x="3058" y="14788"/>
                  </a:cubicBezTo>
                  <a:cubicBezTo>
                    <a:pt x="3409" y="12557"/>
                    <a:pt x="3610" y="10452"/>
                    <a:pt x="3835" y="8522"/>
                  </a:cubicBezTo>
                  <a:cubicBezTo>
                    <a:pt x="4061" y="6617"/>
                    <a:pt x="4286" y="4888"/>
                    <a:pt x="4512" y="3459"/>
                  </a:cubicBezTo>
                  <a:cubicBezTo>
                    <a:pt x="4637" y="2732"/>
                    <a:pt x="4763" y="2081"/>
                    <a:pt x="4863" y="1504"/>
                  </a:cubicBezTo>
                  <a:cubicBezTo>
                    <a:pt x="4988" y="953"/>
                    <a:pt x="5088" y="452"/>
                    <a:pt x="5189" y="51"/>
                  </a:cubicBezTo>
                  <a:cubicBezTo>
                    <a:pt x="5189" y="51"/>
                    <a:pt x="5189" y="26"/>
                    <a:pt x="51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6" name="Google Shape;1336;p10"/>
            <p:cNvSpPr/>
            <p:nvPr/>
          </p:nvSpPr>
          <p:spPr>
            <a:xfrm>
              <a:off x="1694375" y="3741275"/>
              <a:ext cx="75225" cy="686100"/>
            </a:xfrm>
            <a:custGeom>
              <a:avLst/>
              <a:gdLst/>
              <a:ahLst/>
              <a:cxnLst/>
              <a:rect l="l" t="t" r="r" b="b"/>
              <a:pathLst>
                <a:path w="3009" h="27444" extrusionOk="0">
                  <a:moveTo>
                    <a:pt x="2482" y="0"/>
                  </a:moveTo>
                  <a:cubicBezTo>
                    <a:pt x="2507" y="100"/>
                    <a:pt x="2532" y="201"/>
                    <a:pt x="2557" y="326"/>
                  </a:cubicBezTo>
                  <a:cubicBezTo>
                    <a:pt x="2732" y="1103"/>
                    <a:pt x="2858" y="2281"/>
                    <a:pt x="2757" y="3709"/>
                  </a:cubicBezTo>
                  <a:cubicBezTo>
                    <a:pt x="2707" y="4436"/>
                    <a:pt x="2607" y="5213"/>
                    <a:pt x="2457" y="6040"/>
                  </a:cubicBezTo>
                  <a:cubicBezTo>
                    <a:pt x="2306" y="6867"/>
                    <a:pt x="2106" y="7770"/>
                    <a:pt x="1880" y="8697"/>
                  </a:cubicBezTo>
                  <a:cubicBezTo>
                    <a:pt x="1655" y="9624"/>
                    <a:pt x="1404" y="10577"/>
                    <a:pt x="1178" y="11604"/>
                  </a:cubicBezTo>
                  <a:cubicBezTo>
                    <a:pt x="953" y="12632"/>
                    <a:pt x="777" y="13684"/>
                    <a:pt x="702" y="14812"/>
                  </a:cubicBezTo>
                  <a:cubicBezTo>
                    <a:pt x="602" y="15915"/>
                    <a:pt x="627" y="16993"/>
                    <a:pt x="702" y="18045"/>
                  </a:cubicBezTo>
                  <a:cubicBezTo>
                    <a:pt x="752" y="19073"/>
                    <a:pt x="828" y="20075"/>
                    <a:pt x="878" y="21028"/>
                  </a:cubicBezTo>
                  <a:cubicBezTo>
                    <a:pt x="903" y="21980"/>
                    <a:pt x="928" y="22882"/>
                    <a:pt x="853" y="23735"/>
                  </a:cubicBezTo>
                  <a:cubicBezTo>
                    <a:pt x="802" y="24562"/>
                    <a:pt x="652" y="25339"/>
                    <a:pt x="477" y="26040"/>
                  </a:cubicBezTo>
                  <a:cubicBezTo>
                    <a:pt x="351" y="26542"/>
                    <a:pt x="176" y="27018"/>
                    <a:pt x="0" y="27444"/>
                  </a:cubicBezTo>
                  <a:cubicBezTo>
                    <a:pt x="51" y="27419"/>
                    <a:pt x="126" y="27419"/>
                    <a:pt x="176" y="27394"/>
                  </a:cubicBezTo>
                  <a:cubicBezTo>
                    <a:pt x="351" y="27018"/>
                    <a:pt x="527" y="26567"/>
                    <a:pt x="652" y="26090"/>
                  </a:cubicBezTo>
                  <a:cubicBezTo>
                    <a:pt x="853" y="25389"/>
                    <a:pt x="1003" y="24587"/>
                    <a:pt x="1078" y="23735"/>
                  </a:cubicBezTo>
                  <a:cubicBezTo>
                    <a:pt x="1153" y="22882"/>
                    <a:pt x="1153" y="21980"/>
                    <a:pt x="1103" y="21028"/>
                  </a:cubicBezTo>
                  <a:cubicBezTo>
                    <a:pt x="1078" y="20050"/>
                    <a:pt x="1003" y="19048"/>
                    <a:pt x="953" y="18020"/>
                  </a:cubicBezTo>
                  <a:cubicBezTo>
                    <a:pt x="903" y="16993"/>
                    <a:pt x="878" y="15915"/>
                    <a:pt x="953" y="14812"/>
                  </a:cubicBezTo>
                  <a:cubicBezTo>
                    <a:pt x="1128" y="12632"/>
                    <a:pt x="1680" y="10602"/>
                    <a:pt x="2106" y="8747"/>
                  </a:cubicBezTo>
                  <a:cubicBezTo>
                    <a:pt x="2331" y="7820"/>
                    <a:pt x="2532" y="6917"/>
                    <a:pt x="2682" y="6090"/>
                  </a:cubicBezTo>
                  <a:cubicBezTo>
                    <a:pt x="2833" y="5238"/>
                    <a:pt x="2908" y="4436"/>
                    <a:pt x="2958" y="3734"/>
                  </a:cubicBezTo>
                  <a:cubicBezTo>
                    <a:pt x="3008" y="2281"/>
                    <a:pt x="2858" y="1078"/>
                    <a:pt x="2657" y="301"/>
                  </a:cubicBezTo>
                  <a:cubicBezTo>
                    <a:pt x="2632" y="201"/>
                    <a:pt x="2607" y="125"/>
                    <a:pt x="2582" y="25"/>
                  </a:cubicBezTo>
                  <a:cubicBezTo>
                    <a:pt x="2557" y="25"/>
                    <a:pt x="2507" y="0"/>
                    <a:pt x="24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7" name="Google Shape;1337;p10"/>
            <p:cNvSpPr/>
            <p:nvPr/>
          </p:nvSpPr>
          <p:spPr>
            <a:xfrm>
              <a:off x="1783975" y="3780750"/>
              <a:ext cx="42625" cy="597750"/>
            </a:xfrm>
            <a:custGeom>
              <a:avLst/>
              <a:gdLst/>
              <a:ahLst/>
              <a:cxnLst/>
              <a:rect l="l" t="t" r="r" b="b"/>
              <a:pathLst>
                <a:path w="1705" h="23910" extrusionOk="0">
                  <a:moveTo>
                    <a:pt x="1229" y="0"/>
                  </a:moveTo>
                  <a:lnTo>
                    <a:pt x="1229" y="0"/>
                  </a:lnTo>
                  <a:cubicBezTo>
                    <a:pt x="1304" y="226"/>
                    <a:pt x="1354" y="476"/>
                    <a:pt x="1379" y="727"/>
                  </a:cubicBezTo>
                  <a:cubicBezTo>
                    <a:pt x="1479" y="1328"/>
                    <a:pt x="1529" y="2005"/>
                    <a:pt x="1479" y="2782"/>
                  </a:cubicBezTo>
                  <a:cubicBezTo>
                    <a:pt x="1454" y="3534"/>
                    <a:pt x="1329" y="4361"/>
                    <a:pt x="1153" y="5238"/>
                  </a:cubicBezTo>
                  <a:cubicBezTo>
                    <a:pt x="978" y="6140"/>
                    <a:pt x="727" y="7068"/>
                    <a:pt x="527" y="8070"/>
                  </a:cubicBezTo>
                  <a:cubicBezTo>
                    <a:pt x="301" y="9048"/>
                    <a:pt x="101" y="10125"/>
                    <a:pt x="26" y="11228"/>
                  </a:cubicBezTo>
                  <a:cubicBezTo>
                    <a:pt x="0" y="11780"/>
                    <a:pt x="26" y="12356"/>
                    <a:pt x="76" y="12932"/>
                  </a:cubicBezTo>
                  <a:cubicBezTo>
                    <a:pt x="126" y="13509"/>
                    <a:pt x="226" y="14085"/>
                    <a:pt x="326" y="14662"/>
                  </a:cubicBezTo>
                  <a:cubicBezTo>
                    <a:pt x="552" y="15815"/>
                    <a:pt x="828" y="16942"/>
                    <a:pt x="1028" y="18020"/>
                  </a:cubicBezTo>
                  <a:cubicBezTo>
                    <a:pt x="1128" y="18546"/>
                    <a:pt x="1203" y="19098"/>
                    <a:pt x="1229" y="19624"/>
                  </a:cubicBezTo>
                  <a:cubicBezTo>
                    <a:pt x="1254" y="19875"/>
                    <a:pt x="1254" y="20125"/>
                    <a:pt x="1279" y="20401"/>
                  </a:cubicBezTo>
                  <a:cubicBezTo>
                    <a:pt x="1254" y="20652"/>
                    <a:pt x="1254" y="20902"/>
                    <a:pt x="1254" y="21153"/>
                  </a:cubicBezTo>
                  <a:cubicBezTo>
                    <a:pt x="1178" y="22130"/>
                    <a:pt x="1003" y="23058"/>
                    <a:pt x="752" y="23910"/>
                  </a:cubicBezTo>
                  <a:cubicBezTo>
                    <a:pt x="853" y="23835"/>
                    <a:pt x="953" y="23734"/>
                    <a:pt x="1053" y="23634"/>
                  </a:cubicBezTo>
                  <a:cubicBezTo>
                    <a:pt x="1254" y="22857"/>
                    <a:pt x="1429" y="22055"/>
                    <a:pt x="1479" y="21178"/>
                  </a:cubicBezTo>
                  <a:cubicBezTo>
                    <a:pt x="1504" y="20927"/>
                    <a:pt x="1504" y="20652"/>
                    <a:pt x="1504" y="20401"/>
                  </a:cubicBezTo>
                  <a:cubicBezTo>
                    <a:pt x="1504" y="20125"/>
                    <a:pt x="1504" y="19875"/>
                    <a:pt x="1479" y="19599"/>
                  </a:cubicBezTo>
                  <a:cubicBezTo>
                    <a:pt x="1454" y="19048"/>
                    <a:pt x="1379" y="18521"/>
                    <a:pt x="1279" y="17970"/>
                  </a:cubicBezTo>
                  <a:cubicBezTo>
                    <a:pt x="1078" y="16867"/>
                    <a:pt x="802" y="15765"/>
                    <a:pt x="577" y="14612"/>
                  </a:cubicBezTo>
                  <a:cubicBezTo>
                    <a:pt x="477" y="14035"/>
                    <a:pt x="376" y="13484"/>
                    <a:pt x="326" y="12907"/>
                  </a:cubicBezTo>
                  <a:cubicBezTo>
                    <a:pt x="276" y="12356"/>
                    <a:pt x="276" y="11780"/>
                    <a:pt x="301" y="11253"/>
                  </a:cubicBezTo>
                  <a:cubicBezTo>
                    <a:pt x="351" y="10150"/>
                    <a:pt x="527" y="9098"/>
                    <a:pt x="752" y="8120"/>
                  </a:cubicBezTo>
                  <a:cubicBezTo>
                    <a:pt x="978" y="7118"/>
                    <a:pt x="1203" y="6191"/>
                    <a:pt x="1354" y="5288"/>
                  </a:cubicBezTo>
                  <a:cubicBezTo>
                    <a:pt x="1529" y="4411"/>
                    <a:pt x="1630" y="3559"/>
                    <a:pt x="1655" y="2782"/>
                  </a:cubicBezTo>
                  <a:cubicBezTo>
                    <a:pt x="1705" y="2005"/>
                    <a:pt x="1630" y="1303"/>
                    <a:pt x="1529" y="702"/>
                  </a:cubicBezTo>
                  <a:cubicBezTo>
                    <a:pt x="1504" y="526"/>
                    <a:pt x="1454" y="376"/>
                    <a:pt x="1429" y="226"/>
                  </a:cubicBezTo>
                  <a:cubicBezTo>
                    <a:pt x="1379" y="150"/>
                    <a:pt x="1304" y="75"/>
                    <a:pt x="12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8" name="Google Shape;1338;p10"/>
            <p:cNvSpPr/>
            <p:nvPr/>
          </p:nvSpPr>
          <p:spPr>
            <a:xfrm>
              <a:off x="1605400" y="3618400"/>
              <a:ext cx="189875" cy="165050"/>
            </a:xfrm>
            <a:custGeom>
              <a:avLst/>
              <a:gdLst/>
              <a:ahLst/>
              <a:cxnLst/>
              <a:rect l="l" t="t" r="r" b="b"/>
              <a:pathLst>
                <a:path w="7595" h="6602" extrusionOk="0">
                  <a:moveTo>
                    <a:pt x="3697" y="0"/>
                  </a:moveTo>
                  <a:cubicBezTo>
                    <a:pt x="3516" y="0"/>
                    <a:pt x="3386" y="166"/>
                    <a:pt x="3409" y="354"/>
                  </a:cubicBezTo>
                  <a:cubicBezTo>
                    <a:pt x="3509" y="1281"/>
                    <a:pt x="3660" y="2835"/>
                    <a:pt x="3760" y="3762"/>
                  </a:cubicBezTo>
                  <a:cubicBezTo>
                    <a:pt x="3183" y="3631"/>
                    <a:pt x="2510" y="3479"/>
                    <a:pt x="1863" y="3479"/>
                  </a:cubicBezTo>
                  <a:cubicBezTo>
                    <a:pt x="1273" y="3479"/>
                    <a:pt x="705" y="3605"/>
                    <a:pt x="251" y="3988"/>
                  </a:cubicBezTo>
                  <a:cubicBezTo>
                    <a:pt x="126" y="4088"/>
                    <a:pt x="26" y="4213"/>
                    <a:pt x="26" y="4364"/>
                  </a:cubicBezTo>
                  <a:cubicBezTo>
                    <a:pt x="1" y="4614"/>
                    <a:pt x="326" y="4790"/>
                    <a:pt x="577" y="4840"/>
                  </a:cubicBezTo>
                  <a:cubicBezTo>
                    <a:pt x="796" y="4892"/>
                    <a:pt x="1020" y="4918"/>
                    <a:pt x="1244" y="4918"/>
                  </a:cubicBezTo>
                  <a:cubicBezTo>
                    <a:pt x="1558" y="4918"/>
                    <a:pt x="1874" y="4867"/>
                    <a:pt x="2181" y="4765"/>
                  </a:cubicBezTo>
                  <a:lnTo>
                    <a:pt x="2181" y="4765"/>
                  </a:lnTo>
                  <a:cubicBezTo>
                    <a:pt x="1955" y="5216"/>
                    <a:pt x="2056" y="5792"/>
                    <a:pt x="2382" y="6168"/>
                  </a:cubicBezTo>
                  <a:cubicBezTo>
                    <a:pt x="2623" y="6447"/>
                    <a:pt x="3003" y="6602"/>
                    <a:pt x="3367" y="6602"/>
                  </a:cubicBezTo>
                  <a:cubicBezTo>
                    <a:pt x="3493" y="6602"/>
                    <a:pt x="3618" y="6583"/>
                    <a:pt x="3735" y="6544"/>
                  </a:cubicBezTo>
                  <a:cubicBezTo>
                    <a:pt x="4209" y="6370"/>
                    <a:pt x="4583" y="5922"/>
                    <a:pt x="4612" y="5424"/>
                  </a:cubicBezTo>
                  <a:lnTo>
                    <a:pt x="4612" y="5424"/>
                  </a:lnTo>
                  <a:cubicBezTo>
                    <a:pt x="4610" y="5674"/>
                    <a:pt x="5667" y="5993"/>
                    <a:pt x="5840" y="6043"/>
                  </a:cubicBezTo>
                  <a:cubicBezTo>
                    <a:pt x="6031" y="6077"/>
                    <a:pt x="6237" y="6100"/>
                    <a:pt x="6443" y="6100"/>
                  </a:cubicBezTo>
                  <a:cubicBezTo>
                    <a:pt x="6696" y="6100"/>
                    <a:pt x="6947" y="6064"/>
                    <a:pt x="7169" y="5968"/>
                  </a:cubicBezTo>
                  <a:cubicBezTo>
                    <a:pt x="7319" y="5893"/>
                    <a:pt x="7444" y="5792"/>
                    <a:pt x="7494" y="5642"/>
                  </a:cubicBezTo>
                  <a:cubicBezTo>
                    <a:pt x="7595" y="5341"/>
                    <a:pt x="7194" y="5015"/>
                    <a:pt x="6993" y="4840"/>
                  </a:cubicBezTo>
                  <a:cubicBezTo>
                    <a:pt x="6742" y="4564"/>
                    <a:pt x="6442" y="4389"/>
                    <a:pt x="6116" y="4213"/>
                  </a:cubicBezTo>
                  <a:cubicBezTo>
                    <a:pt x="6013" y="4172"/>
                    <a:pt x="4989" y="3829"/>
                    <a:pt x="4605" y="3829"/>
                  </a:cubicBezTo>
                  <a:cubicBezTo>
                    <a:pt x="4520" y="3829"/>
                    <a:pt x="4467" y="3846"/>
                    <a:pt x="4462" y="3887"/>
                  </a:cubicBezTo>
                  <a:lnTo>
                    <a:pt x="4462" y="3887"/>
                  </a:lnTo>
                  <a:cubicBezTo>
                    <a:pt x="4587" y="2834"/>
                    <a:pt x="4763" y="1556"/>
                    <a:pt x="4888" y="479"/>
                  </a:cubicBezTo>
                  <a:cubicBezTo>
                    <a:pt x="4888" y="304"/>
                    <a:pt x="4788" y="153"/>
                    <a:pt x="4612" y="128"/>
                  </a:cubicBezTo>
                  <a:cubicBezTo>
                    <a:pt x="4311" y="78"/>
                    <a:pt x="4036" y="53"/>
                    <a:pt x="3735" y="3"/>
                  </a:cubicBezTo>
                  <a:cubicBezTo>
                    <a:pt x="3722" y="1"/>
                    <a:pt x="3709" y="0"/>
                    <a:pt x="36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39" name="Google Shape;1339;p10"/>
          <p:cNvSpPr/>
          <p:nvPr/>
        </p:nvSpPr>
        <p:spPr>
          <a:xfrm rot="-3916269">
            <a:off x="7794970" y="5959202"/>
            <a:ext cx="339577" cy="359175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0" name="Google Shape;1340;p10"/>
          <p:cNvSpPr/>
          <p:nvPr/>
        </p:nvSpPr>
        <p:spPr>
          <a:xfrm rot="2458509">
            <a:off x="3204675" y="262502"/>
            <a:ext cx="339575" cy="359172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1" name="Google Shape;1341;p10"/>
          <p:cNvSpPr/>
          <p:nvPr/>
        </p:nvSpPr>
        <p:spPr>
          <a:xfrm>
            <a:off x="11507441" y="3088002"/>
            <a:ext cx="339568" cy="359165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1913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Work Sans ExtraBold"/>
              <a:buNone/>
              <a:defRPr sz="3500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●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○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■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●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○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■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●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○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loo 2"/>
              <a:buChar char="■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07709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95368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01452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21" Type="http://schemas.microsoft.com/office/2007/relationships/hdphoto" Target="../media/hdphoto8.wdp"/><Relationship Id="rId34" Type="http://schemas.openxmlformats.org/officeDocument/2006/relationships/image" Target="../media/image18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33" Type="http://schemas.openxmlformats.org/officeDocument/2006/relationships/image" Target="../media/image17.emf"/><Relationship Id="rId38" Type="http://schemas.openxmlformats.org/officeDocument/2006/relationships/image" Target="../media/image21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image" Target="../media/image15.png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24" Type="http://schemas.openxmlformats.org/officeDocument/2006/relationships/image" Target="../media/image12.png"/><Relationship Id="rId32" Type="http://schemas.microsoft.com/office/2007/relationships/hdphoto" Target="../media/hdphoto13.wdp"/><Relationship Id="rId37" Type="http://schemas.openxmlformats.org/officeDocument/2006/relationships/image" Target="../media/image20.png"/><Relationship Id="rId5" Type="http://schemas.openxmlformats.org/officeDocument/2006/relationships/image" Target="../media/image2.png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14.png"/><Relationship Id="rId36" Type="http://schemas.openxmlformats.org/officeDocument/2006/relationships/image" Target="../media/image19.jpeg"/><Relationship Id="rId10" Type="http://schemas.openxmlformats.org/officeDocument/2006/relationships/image" Target="../media/image5.png"/><Relationship Id="rId19" Type="http://schemas.microsoft.com/office/2007/relationships/hdphoto" Target="../media/hdphoto7.wdp"/><Relationship Id="rId31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1.wdp"/><Relationship Id="rId30" Type="http://schemas.microsoft.com/office/2007/relationships/hdphoto" Target="../media/hdphoto12.wdp"/><Relationship Id="rId35" Type="http://schemas.microsoft.com/office/2007/relationships/hdphoto" Target="../media/hdphoto14.wdp"/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2.tiff"/><Relationship Id="rId3" Type="http://schemas.openxmlformats.org/officeDocument/2006/relationships/notesSlide" Target="../notesSlides/notesSlide10.xml"/><Relationship Id="rId21" Type="http://schemas.openxmlformats.org/officeDocument/2006/relationships/image" Target="../media/image35.png"/><Relationship Id="rId7" Type="http://schemas.openxmlformats.org/officeDocument/2006/relationships/image" Target="../media/image25.png"/><Relationship Id="rId12" Type="http://schemas.microsoft.com/office/2007/relationships/hdphoto" Target="../media/hdphoto15.wdp"/><Relationship Id="rId17" Type="http://schemas.openxmlformats.org/officeDocument/2006/relationships/image" Target="../media/image31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30.tiff"/><Relationship Id="rId20" Type="http://schemas.openxmlformats.org/officeDocument/2006/relationships/image" Target="../media/image34.png"/><Relationship Id="rId1" Type="http://schemas.openxmlformats.org/officeDocument/2006/relationships/tags" Target="../tags/tag11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24" Type="http://schemas.microsoft.com/office/2007/relationships/hdphoto" Target="../media/hdphoto17.wdp"/><Relationship Id="rId5" Type="http://schemas.openxmlformats.org/officeDocument/2006/relationships/audio" Target="../media/audio1.wav"/><Relationship Id="rId15" Type="http://schemas.openxmlformats.org/officeDocument/2006/relationships/image" Target="../media/image37.png"/><Relationship Id="rId23" Type="http://schemas.openxmlformats.org/officeDocument/2006/relationships/image" Target="../media/image29.png"/><Relationship Id="rId10" Type="http://schemas.openxmlformats.org/officeDocument/2006/relationships/image" Target="../media/image26.tiff"/><Relationship Id="rId19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image" Target="../media/image36.tiff"/><Relationship Id="rId14" Type="http://schemas.microsoft.com/office/2007/relationships/hdphoto" Target="../media/hdphoto16.wdp"/><Relationship Id="rId22" Type="http://schemas.microsoft.com/office/2007/relationships/hdphoto" Target="../media/hdphoto1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18.wdp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3.png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4.xml"/><Relationship Id="rId6" Type="http://schemas.openxmlformats.org/officeDocument/2006/relationships/image" Target="../media/image46.jpeg"/><Relationship Id="rId11" Type="http://schemas.openxmlformats.org/officeDocument/2006/relationships/image" Target="../media/image50.png"/><Relationship Id="rId5" Type="http://schemas.openxmlformats.org/officeDocument/2006/relationships/image" Target="../media/image45.jpeg"/><Relationship Id="rId10" Type="http://schemas.openxmlformats.org/officeDocument/2006/relationships/image" Target="../media/image49.png"/><Relationship Id="rId4" Type="http://schemas.openxmlformats.org/officeDocument/2006/relationships/audio" Target="../media/audio2.wav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18.wdp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3.png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5.xml"/><Relationship Id="rId6" Type="http://schemas.openxmlformats.org/officeDocument/2006/relationships/image" Target="../media/image46.jpeg"/><Relationship Id="rId11" Type="http://schemas.openxmlformats.org/officeDocument/2006/relationships/image" Target="../media/image50.png"/><Relationship Id="rId5" Type="http://schemas.openxmlformats.org/officeDocument/2006/relationships/image" Target="../media/image45.jpeg"/><Relationship Id="rId10" Type="http://schemas.openxmlformats.org/officeDocument/2006/relationships/image" Target="../media/image48.png"/><Relationship Id="rId4" Type="http://schemas.openxmlformats.org/officeDocument/2006/relationships/audio" Target="../media/audio2.wav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0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3.png"/><Relationship Id="rId12" Type="http://schemas.openxmlformats.org/officeDocument/2006/relationships/image" Target="../media/image48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6.xml"/><Relationship Id="rId6" Type="http://schemas.openxmlformats.org/officeDocument/2006/relationships/image" Target="../media/image46.jpeg"/><Relationship Id="rId11" Type="http://schemas.microsoft.com/office/2007/relationships/hdphoto" Target="../media/hdphoto19.wdp"/><Relationship Id="rId5" Type="http://schemas.openxmlformats.org/officeDocument/2006/relationships/image" Target="../media/image45.jpeg"/><Relationship Id="rId15" Type="http://schemas.microsoft.com/office/2007/relationships/hdphoto" Target="../media/hdphoto18.wdp"/><Relationship Id="rId10" Type="http://schemas.openxmlformats.org/officeDocument/2006/relationships/image" Target="../media/image52.png"/><Relationship Id="rId4" Type="http://schemas.openxmlformats.org/officeDocument/2006/relationships/audio" Target="../media/audio2.wav"/><Relationship Id="rId9" Type="http://schemas.openxmlformats.org/officeDocument/2006/relationships/image" Target="../media/image49.png"/><Relationship Id="rId1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40.png"/><Relationship Id="rId5" Type="http://schemas.openxmlformats.org/officeDocument/2006/relationships/image" Target="../media/image53.jpe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0.xml"/><Relationship Id="rId6" Type="http://schemas.openxmlformats.org/officeDocument/2006/relationships/image" Target="../media/image51.png"/><Relationship Id="rId5" Type="http://schemas.openxmlformats.org/officeDocument/2006/relationships/image" Target="../media/image23.png"/><Relationship Id="rId4" Type="http://schemas.openxmlformats.org/officeDocument/2006/relationships/image" Target="../media/image64.jpeg"/><Relationship Id="rId9" Type="http://schemas.microsoft.com/office/2007/relationships/hdphoto" Target="../media/hdphoto1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1.xml"/><Relationship Id="rId6" Type="http://schemas.openxmlformats.org/officeDocument/2006/relationships/image" Target="../media/image51.png"/><Relationship Id="rId5" Type="http://schemas.openxmlformats.org/officeDocument/2006/relationships/image" Target="../media/image23.png"/><Relationship Id="rId4" Type="http://schemas.openxmlformats.org/officeDocument/2006/relationships/image" Target="../media/image64.jpeg"/><Relationship Id="rId9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microsoft.com/office/2007/relationships/hdphoto" Target="../media/hdphoto20.wdp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2.xml"/><Relationship Id="rId6" Type="http://schemas.openxmlformats.org/officeDocument/2006/relationships/image" Target="../media/image66.png"/><Relationship Id="rId5" Type="http://schemas.openxmlformats.org/officeDocument/2006/relationships/image" Target="../media/image23.pn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3.xml"/><Relationship Id="rId6" Type="http://schemas.openxmlformats.org/officeDocument/2006/relationships/image" Target="../media/image67.png"/><Relationship Id="rId5" Type="http://schemas.openxmlformats.org/officeDocument/2006/relationships/image" Target="../media/image23.pn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4.xml"/><Relationship Id="rId6" Type="http://schemas.openxmlformats.org/officeDocument/2006/relationships/image" Target="../media/image23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5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6.xml"/><Relationship Id="rId6" Type="http://schemas.microsoft.com/office/2007/relationships/hdphoto" Target="../media/hdphoto21.wdp"/><Relationship Id="rId5" Type="http://schemas.openxmlformats.org/officeDocument/2006/relationships/image" Target="../media/image72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7.xml"/><Relationship Id="rId6" Type="http://schemas.openxmlformats.org/officeDocument/2006/relationships/image" Target="../media/image23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8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audio" Target="../media/media1.mp3"/><Relationship Id="rId7" Type="http://schemas.openxmlformats.org/officeDocument/2006/relationships/image" Target="../media/image80.png"/><Relationship Id="rId2" Type="http://schemas.microsoft.com/office/2007/relationships/media" Target="../media/media1.mp3"/><Relationship Id="rId1" Type="http://schemas.openxmlformats.org/officeDocument/2006/relationships/tags" Target="../tags/tag29.xml"/><Relationship Id="rId6" Type="http://schemas.openxmlformats.org/officeDocument/2006/relationships/image" Target="../media/image79.jpeg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28.xml"/><Relationship Id="rId10" Type="http://schemas.openxmlformats.org/officeDocument/2006/relationships/image" Target="../media/image83.png"/><Relationship Id="rId4" Type="http://schemas.openxmlformats.org/officeDocument/2006/relationships/slideLayout" Target="../slideLayouts/slideLayout55.xml"/><Relationship Id="rId9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16.wdp"/><Relationship Id="rId18" Type="http://schemas.openxmlformats.org/officeDocument/2006/relationships/image" Target="../media/image32.tiff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35.png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30.tiff"/><Relationship Id="rId20" Type="http://schemas.openxmlformats.org/officeDocument/2006/relationships/image" Target="../media/image34.png"/><Relationship Id="rId1" Type="http://schemas.openxmlformats.org/officeDocument/2006/relationships/tags" Target="../tags/tag5.xml"/><Relationship Id="rId6" Type="http://schemas.openxmlformats.org/officeDocument/2006/relationships/image" Target="../media/image24.png"/><Relationship Id="rId11" Type="http://schemas.microsoft.com/office/2007/relationships/hdphoto" Target="../media/hdphoto15.wdp"/><Relationship Id="rId24" Type="http://schemas.openxmlformats.org/officeDocument/2006/relationships/image" Target="../media/image37.png"/><Relationship Id="rId5" Type="http://schemas.openxmlformats.org/officeDocument/2006/relationships/audio" Target="../media/audio2.wav"/><Relationship Id="rId15" Type="http://schemas.microsoft.com/office/2007/relationships/hdphoto" Target="../media/hdphoto17.wdp"/><Relationship Id="rId23" Type="http://schemas.openxmlformats.org/officeDocument/2006/relationships/image" Target="../media/image36.tiff"/><Relationship Id="rId10" Type="http://schemas.openxmlformats.org/officeDocument/2006/relationships/image" Target="../media/image27.png"/><Relationship Id="rId19" Type="http://schemas.openxmlformats.org/officeDocument/2006/relationships/image" Target="../media/image33.png"/><Relationship Id="rId4" Type="http://schemas.openxmlformats.org/officeDocument/2006/relationships/audio" Target="../media/audio1.wav"/><Relationship Id="rId9" Type="http://schemas.openxmlformats.org/officeDocument/2006/relationships/image" Target="../media/image26.tiff"/><Relationship Id="rId14" Type="http://schemas.openxmlformats.org/officeDocument/2006/relationships/image" Target="../media/image29.png"/><Relationship Id="rId22" Type="http://schemas.microsoft.com/office/2007/relationships/hdphoto" Target="../media/hdphoto18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0.tiff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34.png"/><Relationship Id="rId7" Type="http://schemas.openxmlformats.org/officeDocument/2006/relationships/image" Target="../media/image25.png"/><Relationship Id="rId12" Type="http://schemas.microsoft.com/office/2007/relationships/hdphoto" Target="../media/hdphoto15.wdp"/><Relationship Id="rId17" Type="http://schemas.microsoft.com/office/2007/relationships/hdphoto" Target="../media/hdphoto17.wdp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29.png"/><Relationship Id="rId20" Type="http://schemas.openxmlformats.org/officeDocument/2006/relationships/image" Target="../media/image32.tiff"/><Relationship Id="rId1" Type="http://schemas.openxmlformats.org/officeDocument/2006/relationships/tags" Target="../tags/tag6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24" Type="http://schemas.openxmlformats.org/officeDocument/2006/relationships/image" Target="../media/image33.png"/><Relationship Id="rId5" Type="http://schemas.openxmlformats.org/officeDocument/2006/relationships/audio" Target="../media/audio1.wav"/><Relationship Id="rId15" Type="http://schemas.openxmlformats.org/officeDocument/2006/relationships/image" Target="../media/image37.png"/><Relationship Id="rId23" Type="http://schemas.microsoft.com/office/2007/relationships/hdphoto" Target="../media/hdphoto18.wdp"/><Relationship Id="rId10" Type="http://schemas.openxmlformats.org/officeDocument/2006/relationships/image" Target="../media/image26.tiff"/><Relationship Id="rId19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36.tiff"/><Relationship Id="rId14" Type="http://schemas.microsoft.com/office/2007/relationships/hdphoto" Target="../media/hdphoto16.wdp"/><Relationship Id="rId22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1.png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34.png"/><Relationship Id="rId7" Type="http://schemas.openxmlformats.org/officeDocument/2006/relationships/image" Target="../media/image25.png"/><Relationship Id="rId12" Type="http://schemas.microsoft.com/office/2007/relationships/hdphoto" Target="../media/hdphoto15.wdp"/><Relationship Id="rId17" Type="http://schemas.microsoft.com/office/2007/relationships/hdphoto" Target="../media/hdphoto17.wdp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tags" Target="../tags/tag7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24" Type="http://schemas.openxmlformats.org/officeDocument/2006/relationships/image" Target="../media/image38.tiff"/><Relationship Id="rId5" Type="http://schemas.openxmlformats.org/officeDocument/2006/relationships/audio" Target="../media/audio1.wav"/><Relationship Id="rId15" Type="http://schemas.openxmlformats.org/officeDocument/2006/relationships/image" Target="../media/image37.png"/><Relationship Id="rId23" Type="http://schemas.microsoft.com/office/2007/relationships/hdphoto" Target="../media/hdphoto18.wdp"/><Relationship Id="rId10" Type="http://schemas.openxmlformats.org/officeDocument/2006/relationships/image" Target="../media/image26.tiff"/><Relationship Id="rId19" Type="http://schemas.openxmlformats.org/officeDocument/2006/relationships/image" Target="../media/image32.tiff"/><Relationship Id="rId4" Type="http://schemas.openxmlformats.org/officeDocument/2006/relationships/audio" Target="../media/audio2.wav"/><Relationship Id="rId9" Type="http://schemas.openxmlformats.org/officeDocument/2006/relationships/image" Target="../media/image36.tiff"/><Relationship Id="rId14" Type="http://schemas.microsoft.com/office/2007/relationships/hdphoto" Target="../media/hdphoto16.wdp"/><Relationship Id="rId22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16.wdp"/><Relationship Id="rId18" Type="http://schemas.openxmlformats.org/officeDocument/2006/relationships/image" Target="../media/image31.png"/><Relationship Id="rId3" Type="http://schemas.openxmlformats.org/officeDocument/2006/relationships/notesSlide" Target="../notesSlides/notesSlide7.xml"/><Relationship Id="rId21" Type="http://schemas.openxmlformats.org/officeDocument/2006/relationships/image" Target="../media/image35.png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17" Type="http://schemas.openxmlformats.org/officeDocument/2006/relationships/image" Target="../media/image30.tiff"/><Relationship Id="rId2" Type="http://schemas.openxmlformats.org/officeDocument/2006/relationships/slideLayout" Target="../slideLayouts/slideLayout10.xml"/><Relationship Id="rId16" Type="http://schemas.microsoft.com/office/2007/relationships/hdphoto" Target="../media/hdphoto17.wdp"/><Relationship Id="rId20" Type="http://schemas.openxmlformats.org/officeDocument/2006/relationships/image" Target="../media/image34.png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11" Type="http://schemas.microsoft.com/office/2007/relationships/hdphoto" Target="../media/hdphoto15.wdp"/><Relationship Id="rId24" Type="http://schemas.openxmlformats.org/officeDocument/2006/relationships/image" Target="../media/image26.tiff"/><Relationship Id="rId5" Type="http://schemas.openxmlformats.org/officeDocument/2006/relationships/audio" Target="../media/audio1.wav"/><Relationship Id="rId15" Type="http://schemas.openxmlformats.org/officeDocument/2006/relationships/image" Target="../media/image29.png"/><Relationship Id="rId23" Type="http://schemas.openxmlformats.org/officeDocument/2006/relationships/image" Target="../media/image32.tiff"/><Relationship Id="rId10" Type="http://schemas.openxmlformats.org/officeDocument/2006/relationships/image" Target="../media/image27.png"/><Relationship Id="rId19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image" Target="../media/image36.tiff"/><Relationship Id="rId14" Type="http://schemas.openxmlformats.org/officeDocument/2006/relationships/image" Target="../media/image37.png"/><Relationship Id="rId22" Type="http://schemas.microsoft.com/office/2007/relationships/hdphoto" Target="../media/hdphoto18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7.png"/><Relationship Id="rId18" Type="http://schemas.openxmlformats.org/officeDocument/2006/relationships/image" Target="../media/image32.tiff"/><Relationship Id="rId3" Type="http://schemas.openxmlformats.org/officeDocument/2006/relationships/notesSlide" Target="../notesSlides/notesSlide8.xml"/><Relationship Id="rId21" Type="http://schemas.openxmlformats.org/officeDocument/2006/relationships/image" Target="../media/image35.png"/><Relationship Id="rId7" Type="http://schemas.openxmlformats.org/officeDocument/2006/relationships/image" Target="../media/image25.png"/><Relationship Id="rId12" Type="http://schemas.microsoft.com/office/2007/relationships/hdphoto" Target="../media/hdphoto16.wdp"/><Relationship Id="rId17" Type="http://schemas.openxmlformats.org/officeDocument/2006/relationships/image" Target="../media/image31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30.tiff"/><Relationship Id="rId20" Type="http://schemas.openxmlformats.org/officeDocument/2006/relationships/image" Target="../media/image34.png"/><Relationship Id="rId1" Type="http://schemas.openxmlformats.org/officeDocument/2006/relationships/tags" Target="../tags/tag9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24" Type="http://schemas.microsoft.com/office/2007/relationships/hdphoto" Target="../media/hdphoto15.wdp"/><Relationship Id="rId5" Type="http://schemas.openxmlformats.org/officeDocument/2006/relationships/audio" Target="../media/audio1.wav"/><Relationship Id="rId15" Type="http://schemas.microsoft.com/office/2007/relationships/hdphoto" Target="../media/hdphoto17.wdp"/><Relationship Id="rId23" Type="http://schemas.openxmlformats.org/officeDocument/2006/relationships/image" Target="../media/image27.png"/><Relationship Id="rId10" Type="http://schemas.openxmlformats.org/officeDocument/2006/relationships/image" Target="../media/image26.tiff"/><Relationship Id="rId19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image" Target="../media/image36.tiff"/><Relationship Id="rId14" Type="http://schemas.openxmlformats.org/officeDocument/2006/relationships/image" Target="../media/image29.png"/><Relationship Id="rId22" Type="http://schemas.microsoft.com/office/2007/relationships/hdphoto" Target="../media/hdphoto1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7.png"/><Relationship Id="rId18" Type="http://schemas.openxmlformats.org/officeDocument/2006/relationships/image" Target="../media/image32.tiff"/><Relationship Id="rId3" Type="http://schemas.openxmlformats.org/officeDocument/2006/relationships/notesSlide" Target="../notesSlides/notesSlide9.xml"/><Relationship Id="rId21" Type="http://schemas.openxmlformats.org/officeDocument/2006/relationships/image" Target="../media/image35.png"/><Relationship Id="rId7" Type="http://schemas.openxmlformats.org/officeDocument/2006/relationships/image" Target="../media/image25.png"/><Relationship Id="rId12" Type="http://schemas.microsoft.com/office/2007/relationships/hdphoto" Target="../media/hdphoto15.wdp"/><Relationship Id="rId17" Type="http://schemas.openxmlformats.org/officeDocument/2006/relationships/image" Target="../media/image31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30.tiff"/><Relationship Id="rId20" Type="http://schemas.openxmlformats.org/officeDocument/2006/relationships/image" Target="../media/image39.png"/><Relationship Id="rId1" Type="http://schemas.openxmlformats.org/officeDocument/2006/relationships/tags" Target="../tags/tag10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24" Type="http://schemas.microsoft.com/office/2007/relationships/hdphoto" Target="../media/hdphoto16.wdp"/><Relationship Id="rId5" Type="http://schemas.openxmlformats.org/officeDocument/2006/relationships/audio" Target="../media/audio1.wav"/><Relationship Id="rId15" Type="http://schemas.microsoft.com/office/2007/relationships/hdphoto" Target="../media/hdphoto17.wdp"/><Relationship Id="rId23" Type="http://schemas.openxmlformats.org/officeDocument/2006/relationships/image" Target="../media/image28.png"/><Relationship Id="rId10" Type="http://schemas.openxmlformats.org/officeDocument/2006/relationships/image" Target="../media/image26.tiff"/><Relationship Id="rId19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image" Target="../media/image36.tiff"/><Relationship Id="rId14" Type="http://schemas.openxmlformats.org/officeDocument/2006/relationships/image" Target="../media/image29.png"/><Relationship Id="rId22" Type="http://schemas.microsoft.com/office/2007/relationships/hdphoto" Target="../media/hdphoto1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6452" y1="71038" x2="19032" y2="76503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583" b="100000" l="3268" r="98203">
                        <a14:foregroundMark x1="69281" y1="26834" x2="84641" y2="64672"/>
                        <a14:foregroundMark x1="81863" y1="45174" x2="69935" y2="81467"/>
                        <a14:foregroundMark x1="67974" y1="46332" x2="91830" y2="37259"/>
                        <a14:foregroundMark x1="70098" y1="69498" x2="66176" y2="86873"/>
                        <a14:foregroundMark x1="75490" y1="92664" x2="75490" y2="88417"/>
                        <a14:foregroundMark x1="20425" y1="92278" x2="21732" y2="91313"/>
                        <a14:foregroundMark x1="17810" y1="49807" x2="33007" y2="46718"/>
                        <a14:foregroundMark x1="58170" y1="59073" x2="59314" y2="60425"/>
                        <a14:foregroundMark x1="76307" y1="89189" x2="76797" y2="91313"/>
                        <a14:foregroundMark x1="76634" y1="90734" x2="76634" y2="91892"/>
                        <a14:backgroundMark x1="30392" y1="90734" x2="30392" y2="90734"/>
                        <a14:backgroundMark x1="25817" y1="92278" x2="25817" y2="92278"/>
                        <a14:backgroundMark x1="68464" y1="92664" x2="68464" y2="92664"/>
                        <a14:backgroundMark x1="64542" y1="89575" x2="64542" y2="89575"/>
                        <a14:backgroundMark x1="69444" y1="91506" x2="69444" y2="91506"/>
                        <a14:backgroundMark x1="69444" y1="91506" x2="69444" y2="91506"/>
                        <a14:backgroundMark x1="69444" y1="91506" x2="69444" y2="91506"/>
                        <a14:backgroundMark x1="27451" y1="93436" x2="27451" y2="93436"/>
                        <a14:backgroundMark x1="23366" y1="65444" x2="23366" y2="65444"/>
                        <a14:backgroundMark x1="27941" y1="65058" x2="27941" y2="650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2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7959" l="0" r="99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4" cstate="email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653" b="9673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6" cstate="email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596" b="95955" l="9976" r="951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91841" y="3444432"/>
            <a:ext cx="1624870" cy="3136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email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0" r="95392">
                        <a14:foregroundMark x1="51613" y1="49167" x2="71889" y2="65185"/>
                        <a14:foregroundMark x1="44931" y1="41019" x2="45392" y2="43889"/>
                        <a14:foregroundMark x1="84332" y1="39907" x2="84332" y2="39907"/>
                        <a14:foregroundMark x1="15207" y1="47037" x2="15207" y2="47037"/>
                        <a14:foregroundMark x1="84793" y1="45463" x2="84793" y2="45463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email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backgroundMark x1="2128" y1="16058" x2="2128" y2="16058"/>
                        <a14:backgroundMark x1="91489" y1="6569" x2="95213" y2="18978"/>
                        <a14:backgroundMark x1="90426" y1="97080" x2="95745" y2="94891"/>
                        <a14:backgroundMark x1="4255" y1="91241" x2="18085" y2="9781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4" cstate="email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650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43" y="0"/>
            <a:ext cx="12105913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834" y="98476"/>
            <a:ext cx="7372428" cy="62850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367" y="229776"/>
            <a:ext cx="1704537" cy="81729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362" y="208011"/>
            <a:ext cx="1564690" cy="113149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2487" y="2168342"/>
            <a:ext cx="1716591" cy="13394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7294" y="1297298"/>
            <a:ext cx="1610096" cy="82989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10485" y1="76919" x2="26420" y2="83338"/>
                        <a14:backgroundMark x1="76017" y1="91355" x2="58887" y2="999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33433">
            <a:off x="2332670" y="978172"/>
            <a:ext cx="1473036" cy="11871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26867">
            <a:off x="2432104" y="395607"/>
            <a:ext cx="1369197" cy="87901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9552" y="2421109"/>
            <a:ext cx="872127" cy="8721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3196" y="3724495"/>
            <a:ext cx="777438" cy="128556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5670" y="2059317"/>
            <a:ext cx="2147370" cy="145911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941" y="3775994"/>
            <a:ext cx="1416273" cy="124285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9186" y="1471631"/>
            <a:ext cx="5397824" cy="5366670"/>
          </a:xfrm>
          <a:prstGeom prst="rect">
            <a:avLst/>
          </a:prstGeom>
        </p:spPr>
      </p:pic>
      <p:pic>
        <p:nvPicPr>
          <p:cNvPr id="40" name="41 Imagen"/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4084" y="40093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41 Imagen"/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2339" y="385773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41 Imagen"/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8417" y="1283426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41 Imagen"/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2339" y="131697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41 Imagen"/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7041" y="2435648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41 Imagen"/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2606" y="2413285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41 Imagen"/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2326" y="2439461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41 Imagen"/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2932" y="414824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41 Imagen"/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5471" y="4125081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Rounded Rectangular Callout 51"/>
          <p:cNvSpPr/>
          <p:nvPr/>
        </p:nvSpPr>
        <p:spPr>
          <a:xfrm>
            <a:off x="847893" y="5622588"/>
            <a:ext cx="6580620" cy="907888"/>
          </a:xfrm>
          <a:prstGeom prst="wedgeRoundRectCallout">
            <a:avLst>
              <a:gd name="adj1" fmla="val 44912"/>
              <a:gd name="adj2" fmla="val -101747"/>
              <a:gd name="adj3" fmla="val 16667"/>
            </a:avLst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Comic Sans MS" panose="030F0702030302020204" pitchFamily="66" charset="0"/>
              </a:rPr>
              <a:t>There is great juice in the jug.</a:t>
            </a:r>
          </a:p>
        </p:txBody>
      </p:sp>
      <p:sp>
        <p:nvSpPr>
          <p:cNvPr id="53" name="Oval Callout 52"/>
          <p:cNvSpPr/>
          <p:nvPr/>
        </p:nvSpPr>
        <p:spPr>
          <a:xfrm>
            <a:off x="9697458" y="1176315"/>
            <a:ext cx="2421789" cy="1327224"/>
          </a:xfrm>
          <a:prstGeom prst="wedgeEllipseCallout">
            <a:avLst>
              <a:gd name="adj1" fmla="val -41745"/>
              <a:gd name="adj2" fmla="val 69920"/>
            </a:avLst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8694D">
                    <a:lumMod val="75000"/>
                  </a:srgbClr>
                </a:solidFill>
                <a:latin typeface="Comic Sans MS" panose="030F0702030302020204" pitchFamily="66" charset="0"/>
              </a:rPr>
              <a:t>Great!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3" cstate="email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838" b="96101" l="0" r="992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3179" y="3681521"/>
            <a:ext cx="1538795" cy="13912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982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0.02754 L -8.33333E-7 -0.02731 C 0.00352 -0.0287 0.00742 -0.02847 0.01068 -0.03078 C 0.01224 -0.03194 0.01198 -0.03564 0.01302 -0.0375 C 0.01406 -0.03888 0.01537 -0.03981 0.01667 -0.04074 C 0.01862 -0.04213 0.02083 -0.04282 0.02266 -0.04398 C 0.04805 -0.06319 0.01289 -0.04074 0.04662 -0.0625 C 0.04792 -0.06319 0.04909 -0.06365 0.05026 -0.06412 C 0.05339 -0.06574 0.05664 -0.06759 0.0599 -0.06921 C 0.06224 -0.07037 0.06471 -0.07129 0.06706 -0.07245 C 0.06914 -0.07338 0.07109 -0.075 0.07305 -0.07592 C 0.08464 -0.08101 0.09622 -0.08634 0.10781 -0.09074 C 0.11094 -0.09213 0.1207 -0.09328 0.12344 -0.09421 C 0.13828 -0.09884 0.153 -0.10463 0.16784 -0.10925 C 0.17096 -0.11018 0.17422 -0.11018 0.17747 -0.11088 C 0.20977 -0.11898 0.15794 -0.10902 0.20742 -0.11759 C 0.21068 -0.11875 0.21393 -0.1199 0.21706 -0.12106 C 0.23151 -0.12546 0.24609 -0.1287 0.26029 -0.13425 C 0.26654 -0.1368 0.26953 -0.13842 0.27591 -0.13935 C 0.28581 -0.1405 0.29583 -0.14143 0.30586 -0.14259 C 0.3099 -0.14375 0.31497 -0.14537 0.31914 -0.14606 C 0.32305 -0.14652 0.32708 -0.14722 0.33112 -0.14745 C 0.34987 -0.14722 0.36875 -0.14768 0.3875 -0.14606 C 0.39323 -0.1456 0.3987 -0.14213 0.4043 -0.14097 C 0.42383 -0.13703 0.40391 -0.14143 0.44024 -0.12916 C 0.45547 -0.12407 0.44076 -0.13055 0.45221 -0.12592 C 0.45638 -0.1243 0.46029 -0.12245 0.46432 -0.12106 C 0.46576 -0.12013 0.46758 -0.12013 0.46901 -0.11921 C 0.47083 -0.11828 0.47214 -0.11666 0.47396 -0.11597 C 0.47891 -0.11388 0.48438 -0.11273 0.48945 -0.11088 C 0.49076 -0.11041 0.4918 -0.10972 0.49297 -0.10925 C 0.50391 -0.10555 0.50599 -0.10486 0.51471 -0.10254 C 0.52266 -0.09143 0.51511 -0.10069 0.53399 -0.08935 C 0.53516 -0.08842 0.53607 -0.08657 0.5375 -0.08588 C 0.54063 -0.08449 0.54388 -0.08356 0.54701 -0.0824 C 0.54987 -0.08032 0.55274 -0.07847 0.55547 -0.07592 C 0.55638 -0.075 0.5569 -0.07338 0.55794 -0.07245 C 0.56224 -0.06828 0.5668 -0.06504 0.57109 -0.06088 C 0.57201 -0.05995 0.57253 -0.05833 0.57344 -0.0574 C 0.57774 -0.05347 0.58386 -0.04907 0.58789 -0.04398 C 0.59076 -0.0405 0.5931 -0.03564 0.59622 -0.0324 C 0.59792 -0.03078 0.59961 -0.02939 0.60104 -0.02754 C 0.60925 -0.01782 0.60026 -0.02662 0.60833 -0.01921 C 0.60912 -0.01736 0.60964 -0.0155 0.61068 -0.01412 C 0.61172 -0.01273 0.61328 -0.01226 0.61419 -0.01064 C 0.61615 -0.00763 0.61706 -0.00347 0.61914 -0.00069 L 0.62149 0.00278 L 0.62149 0.00301 " pathEditMode="relative" rAng="0" ptsTypes="AAAAAAAAAAAAAAAAAAAAAAAAAAAAAAAAAAAAAAAAAAAAAAAA">
                                      <p:cBhvr>
                                        <p:cTn id="9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68" y="-4468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20947" y="1878116"/>
            <a:ext cx="58817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2 PRESENTATION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532644" y="3039532"/>
            <a:ext cx="70583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atin typeface="Comic Sans MS" panose="030F0702030302020204" pitchFamily="66" charset="0"/>
              </a:rPr>
              <a:t>Task 4 </a:t>
            </a:r>
            <a:r>
              <a:rPr lang="en-US" sz="4400" dirty="0"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367" y="229776"/>
            <a:ext cx="1704537" cy="81729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759385" y="4150843"/>
            <a:ext cx="2105526" cy="1082842"/>
            <a:chOff x="2983594" y="3130426"/>
            <a:chExt cx="2105526" cy="1082842"/>
          </a:xfrm>
        </p:grpSpPr>
        <p:sp>
          <p:nvSpPr>
            <p:cNvPr id="13" name="Rounded Rectangle 12"/>
            <p:cNvSpPr/>
            <p:nvPr/>
          </p:nvSpPr>
          <p:spPr>
            <a:xfrm>
              <a:off x="2983594" y="3130426"/>
              <a:ext cx="2105526" cy="108284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018" y="3348811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29,362 Listening Icon Stock Photos, Pictures &amp; Royalty-Free Images - iStock">
              <a:extLst>
                <a:ext uri="{FF2B5EF4-FFF2-40B4-BE49-F238E27FC236}">
                  <a16:creationId xmlns:a16="http://schemas.microsoft.com/office/drawing/2014/main" id="{24084AA4-EAF3-498D-9203-05F271DAD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4916" y="3321130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52327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63" y="1400761"/>
            <a:ext cx="2667000" cy="2762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8108" y="1400761"/>
            <a:ext cx="2705100" cy="2771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8939" y="1400761"/>
            <a:ext cx="2752057" cy="27622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326" y="4426016"/>
            <a:ext cx="402013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1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 Where’s the juice? </a:t>
            </a:r>
          </a:p>
          <a:p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    It’s in the jug.</a:t>
            </a:r>
          </a:p>
        </p:txBody>
      </p:sp>
      <p:sp>
        <p:nvSpPr>
          <p:cNvPr id="7" name="Rectangle 6"/>
          <p:cNvSpPr/>
          <p:nvPr/>
        </p:nvSpPr>
        <p:spPr>
          <a:xfrm>
            <a:off x="4059465" y="4426018"/>
            <a:ext cx="421846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2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 Where’s the apple? </a:t>
            </a:r>
          </a:p>
          <a:p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    It’s under the table.</a:t>
            </a:r>
          </a:p>
        </p:txBody>
      </p:sp>
      <p:sp>
        <p:nvSpPr>
          <p:cNvPr id="8" name="Rectangle 7"/>
          <p:cNvSpPr/>
          <p:nvPr/>
        </p:nvSpPr>
        <p:spPr>
          <a:xfrm>
            <a:off x="8436805" y="4426017"/>
            <a:ext cx="375519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3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 Where’s the jug? </a:t>
            </a:r>
          </a:p>
          <a:p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   It’s on the table.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2675" y="173505"/>
            <a:ext cx="1704537" cy="81729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45392" y="173505"/>
            <a:ext cx="3074885" cy="5269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1">
                    <a:lumMod val="10000"/>
                  </a:schemeClr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8903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211536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3127"/>
            <a:ext cx="12192000" cy="2364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9438" y="243844"/>
            <a:ext cx="1704537" cy="8172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5093" y="2760083"/>
            <a:ext cx="3689310" cy="3101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1827" y="1074863"/>
            <a:ext cx="4194522" cy="34182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1579" y="1903697"/>
            <a:ext cx="1443496" cy="1593469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5043334" y="143059"/>
            <a:ext cx="4755116" cy="831019"/>
          </a:xfrm>
          <a:prstGeom prst="wedgeRoundRectCallout">
            <a:avLst>
              <a:gd name="adj1" fmla="val 40458"/>
              <a:gd name="adj2" fmla="val 88313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Where’s the apple?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368706" y="5844850"/>
            <a:ext cx="2040834" cy="662609"/>
          </a:xfrm>
          <a:prstGeom prst="round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13" y="1351722"/>
            <a:ext cx="2505789" cy="3141405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1948070" y="1165770"/>
            <a:ext cx="3820514" cy="831019"/>
          </a:xfrm>
          <a:prstGeom prst="wedgeRoundRectCallout">
            <a:avLst>
              <a:gd name="adj1" fmla="val -41964"/>
              <a:gd name="adj2" fmla="val 95483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It’s ___the box.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159331" y="5844849"/>
            <a:ext cx="2040834" cy="662609"/>
          </a:xfrm>
          <a:prstGeom prst="round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in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772085" y="5876491"/>
            <a:ext cx="2040834" cy="662609"/>
          </a:xfrm>
          <a:prstGeom prst="round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under</a:t>
            </a:r>
          </a:p>
        </p:txBody>
      </p:sp>
      <p:pic>
        <p:nvPicPr>
          <p:cNvPr id="16" name="41 Imagen"/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4477" y="5780882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41 Imagen"/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3817" y="5809363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26698" y="1227336"/>
            <a:ext cx="723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344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4" grpId="2" animBg="1"/>
      <p:bldP spid="13" grpId="0" animBg="1"/>
      <p:bldP spid="14" grpId="0" animBg="1"/>
      <p:bldP spid="15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211536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3127"/>
            <a:ext cx="12192000" cy="2364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9438" y="243844"/>
            <a:ext cx="1704537" cy="8172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4680" y="4044305"/>
            <a:ext cx="1443496" cy="15934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2517" y="2048941"/>
            <a:ext cx="3689310" cy="31019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1827" y="1074863"/>
            <a:ext cx="4194522" cy="3418264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5043334" y="143059"/>
            <a:ext cx="4755116" cy="831019"/>
          </a:xfrm>
          <a:prstGeom prst="wedgeRoundRectCallout">
            <a:avLst>
              <a:gd name="adj1" fmla="val 40458"/>
              <a:gd name="adj2" fmla="val 88313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Where’s the apple?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368706" y="5844850"/>
            <a:ext cx="2040834" cy="662609"/>
          </a:xfrm>
          <a:prstGeom prst="round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13" y="1351722"/>
            <a:ext cx="2505789" cy="3141405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948069" y="1165770"/>
            <a:ext cx="4482371" cy="831019"/>
          </a:xfrm>
          <a:prstGeom prst="wedgeRoundRectCallout">
            <a:avLst>
              <a:gd name="adj1" fmla="val -41964"/>
              <a:gd name="adj2" fmla="val 95483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It’s _____the box.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159331" y="5844849"/>
            <a:ext cx="2040834" cy="662609"/>
          </a:xfrm>
          <a:prstGeom prst="round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in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772085" y="5876491"/>
            <a:ext cx="2040834" cy="662609"/>
          </a:xfrm>
          <a:prstGeom prst="round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under</a:t>
            </a:r>
          </a:p>
        </p:txBody>
      </p:sp>
      <p:pic>
        <p:nvPicPr>
          <p:cNvPr id="20" name="41 Imagen"/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0559" y="576148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41 Imagen"/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9899" y="5789965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973690" y="1227336"/>
            <a:ext cx="15488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under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24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211536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3127"/>
            <a:ext cx="12192000" cy="2364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9438" y="243844"/>
            <a:ext cx="1704537" cy="8172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9375" y="2504303"/>
            <a:ext cx="4248443" cy="30781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9008" y="3018926"/>
            <a:ext cx="1443496" cy="15934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963" b="88241" l="20500" r="77700">
                        <a14:backgroundMark x1="27300" y1="54722" x2="41900" y2="59722"/>
                        <a14:backgroundMark x1="39400" y1="61019" x2="55900" y2="60463"/>
                        <a14:backgroundMark x1="55900" y1="61019" x2="77500" y2="54722"/>
                        <a14:backgroundMark x1="27500" y1="58148" x2="33200" y2="5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018" t="49026" r="21274" b="11590"/>
          <a:stretch/>
        </p:blipFill>
        <p:spPr>
          <a:xfrm>
            <a:off x="3719375" y="2504302"/>
            <a:ext cx="4248443" cy="30781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1827" y="1074863"/>
            <a:ext cx="4194522" cy="3418264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5043334" y="143059"/>
            <a:ext cx="4755116" cy="831019"/>
          </a:xfrm>
          <a:prstGeom prst="wedgeRoundRectCallout">
            <a:avLst>
              <a:gd name="adj1" fmla="val 40458"/>
              <a:gd name="adj2" fmla="val 88313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Where’s the apple?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368706" y="5844850"/>
            <a:ext cx="2040834" cy="662609"/>
          </a:xfrm>
          <a:prstGeom prst="round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13" y="1351722"/>
            <a:ext cx="2505789" cy="3141405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948070" y="1165770"/>
            <a:ext cx="3820514" cy="831019"/>
          </a:xfrm>
          <a:prstGeom prst="wedgeRoundRectCallout">
            <a:avLst>
              <a:gd name="adj1" fmla="val -41964"/>
              <a:gd name="adj2" fmla="val 95483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It’s ___the box.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159331" y="5844849"/>
            <a:ext cx="2040834" cy="662609"/>
          </a:xfrm>
          <a:prstGeom prst="round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in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772085" y="5876491"/>
            <a:ext cx="2040834" cy="662609"/>
          </a:xfrm>
          <a:prstGeom prst="round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under</a:t>
            </a:r>
          </a:p>
        </p:txBody>
      </p:sp>
      <p:pic>
        <p:nvPicPr>
          <p:cNvPr id="20" name="41 Imagen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0559" y="576148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41 Imagen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3817" y="581252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973690" y="1227336"/>
            <a:ext cx="5982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in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19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05189" y="1866665"/>
            <a:ext cx="39132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3 PRACTICE</a:t>
            </a:r>
          </a:p>
        </p:txBody>
      </p:sp>
      <p:sp>
        <p:nvSpPr>
          <p:cNvPr id="5" name="Rectangle 4"/>
          <p:cNvSpPr/>
          <p:nvPr/>
        </p:nvSpPr>
        <p:spPr>
          <a:xfrm>
            <a:off x="3180256" y="2982581"/>
            <a:ext cx="57631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atin typeface="Comic Sans MS" panose="030F0702030302020204" pitchFamily="66" charset="0"/>
              </a:rPr>
              <a:t>Task 5 </a:t>
            </a:r>
            <a:r>
              <a:rPr lang="en-US" sz="4400" dirty="0">
                <a:latin typeface="Comic Sans MS" panose="030F0702030302020204" pitchFamily="66" charset="0"/>
              </a:rPr>
              <a:t>Look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367" y="229776"/>
            <a:ext cx="1704537" cy="81729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149691" y="4020672"/>
            <a:ext cx="2105526" cy="1082842"/>
            <a:chOff x="445170" y="3132777"/>
            <a:chExt cx="2105526" cy="1082842"/>
          </a:xfrm>
        </p:grpSpPr>
        <p:sp>
          <p:nvSpPr>
            <p:cNvPr id="10" name="Rounded Rectangle 9"/>
            <p:cNvSpPr/>
            <p:nvPr/>
          </p:nvSpPr>
          <p:spPr>
            <a:xfrm>
              <a:off x="445170" y="3132777"/>
              <a:ext cx="2105526" cy="108284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5928" y="3325831"/>
              <a:ext cx="768361" cy="692033"/>
            </a:xfrm>
            <a:prstGeom prst="rect">
              <a:avLst/>
            </a:prstGeom>
          </p:spPr>
        </p:pic>
        <p:pic>
          <p:nvPicPr>
            <p:cNvPr id="16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3594" y="3351162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815951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018" y="739141"/>
            <a:ext cx="10272000" cy="763600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8931" y="452857"/>
            <a:ext cx="3448102" cy="25761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357" y="433806"/>
            <a:ext cx="3374683" cy="25368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2456" y="459686"/>
            <a:ext cx="3407508" cy="25693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521" y="3714437"/>
            <a:ext cx="3369134" cy="24939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8884" y="3698595"/>
            <a:ext cx="3374683" cy="25097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832" y="41579"/>
            <a:ext cx="1704537" cy="8172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826" y="2926980"/>
            <a:ext cx="32960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1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 banana / table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29744" y="2926980"/>
            <a:ext cx="23108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2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 rice / box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42470" y="2877334"/>
            <a:ext cx="29674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3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 book / apple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695809" y="6066485"/>
            <a:ext cx="26885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4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 milk / table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62541" y="6060135"/>
            <a:ext cx="30273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5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 tomato / box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801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018" y="739141"/>
            <a:ext cx="10272000" cy="763600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7375" y="135811"/>
            <a:ext cx="3090293" cy="23088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50" y="150988"/>
            <a:ext cx="3024493" cy="22736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9019" y="157818"/>
            <a:ext cx="3053912" cy="2302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832" y="41579"/>
            <a:ext cx="1704537" cy="817293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62069" y="2214107"/>
            <a:ext cx="3732749" cy="593969"/>
          </a:xfrm>
          <a:prstGeom prst="wedgeRoundRectCallout">
            <a:avLst>
              <a:gd name="adj1" fmla="val 40458"/>
              <a:gd name="adj2" fmla="val 88313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Where’s the banana?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233358" y="2912902"/>
            <a:ext cx="3210785" cy="556637"/>
          </a:xfrm>
          <a:prstGeom prst="wedgeRoundRectCallout">
            <a:avLst>
              <a:gd name="adj1" fmla="val -41964"/>
              <a:gd name="adj2" fmla="val 95483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It’s on the table.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4004610" y="2194915"/>
            <a:ext cx="3732749" cy="593969"/>
          </a:xfrm>
          <a:prstGeom prst="wedgeRoundRectCallout">
            <a:avLst>
              <a:gd name="adj1" fmla="val 40458"/>
              <a:gd name="adj2" fmla="val 88313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Where’s the rice?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4175899" y="2893710"/>
            <a:ext cx="3210785" cy="556637"/>
          </a:xfrm>
          <a:prstGeom prst="wedgeRoundRectCallout">
            <a:avLst>
              <a:gd name="adj1" fmla="val -41964"/>
              <a:gd name="adj2" fmla="val 95483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It’s in the box.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7987894" y="2153644"/>
            <a:ext cx="3732749" cy="593969"/>
          </a:xfrm>
          <a:prstGeom prst="wedgeRoundRectCallout">
            <a:avLst>
              <a:gd name="adj1" fmla="val 40458"/>
              <a:gd name="adj2" fmla="val 88313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Where’s the apple?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8068841" y="2859913"/>
            <a:ext cx="3561460" cy="556637"/>
          </a:xfrm>
          <a:prstGeom prst="wedgeRoundRectCallout">
            <a:avLst>
              <a:gd name="adj1" fmla="val -41964"/>
              <a:gd name="adj2" fmla="val 95483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It’s under the book.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450" y="3574365"/>
            <a:ext cx="2834760" cy="2098374"/>
          </a:xfrm>
          <a:prstGeom prst="rect">
            <a:avLst/>
          </a:prstGeom>
        </p:spPr>
      </p:pic>
      <p:sp>
        <p:nvSpPr>
          <p:cNvPr id="20" name="Rounded Rectangular Callout 19"/>
          <p:cNvSpPr/>
          <p:nvPr/>
        </p:nvSpPr>
        <p:spPr>
          <a:xfrm>
            <a:off x="2018136" y="5493503"/>
            <a:ext cx="3732749" cy="593969"/>
          </a:xfrm>
          <a:prstGeom prst="wedgeRoundRectCallout">
            <a:avLst>
              <a:gd name="adj1" fmla="val 40458"/>
              <a:gd name="adj2" fmla="val 88313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Where’s the milk?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2189425" y="6192298"/>
            <a:ext cx="3210785" cy="556637"/>
          </a:xfrm>
          <a:prstGeom prst="wedgeRoundRectCallout">
            <a:avLst>
              <a:gd name="adj1" fmla="val -41964"/>
              <a:gd name="adj2" fmla="val 95483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It’s on the table.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9304" y="3545897"/>
            <a:ext cx="2839429" cy="2111704"/>
          </a:xfrm>
          <a:prstGeom prst="rect">
            <a:avLst/>
          </a:prstGeom>
        </p:spPr>
      </p:pic>
      <p:sp>
        <p:nvSpPr>
          <p:cNvPr id="22" name="Rounded Rectangular Callout 21"/>
          <p:cNvSpPr/>
          <p:nvPr/>
        </p:nvSpPr>
        <p:spPr>
          <a:xfrm>
            <a:off x="6146659" y="5493503"/>
            <a:ext cx="3964750" cy="593969"/>
          </a:xfrm>
          <a:prstGeom prst="wedgeRoundRectCallout">
            <a:avLst>
              <a:gd name="adj1" fmla="val 40458"/>
              <a:gd name="adj2" fmla="val 88313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Where’s the tomato?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6317948" y="6192298"/>
            <a:ext cx="3210785" cy="556637"/>
          </a:xfrm>
          <a:prstGeom prst="wedgeRoundRectCallout">
            <a:avLst>
              <a:gd name="adj1" fmla="val -41964"/>
              <a:gd name="adj2" fmla="val 95483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It’s in the box.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08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3392" y="247319"/>
            <a:ext cx="1704537" cy="8172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1935" y="2387299"/>
            <a:ext cx="4248443" cy="30781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1567" y="2677985"/>
            <a:ext cx="1443496" cy="15934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2963" b="88241" l="20500" r="77700">
                        <a14:backgroundMark x1="27300" y1="54722" x2="41900" y2="59722"/>
                        <a14:backgroundMark x1="39400" y1="61019" x2="55900" y2="60463"/>
                        <a14:backgroundMark x1="55900" y1="61019" x2="77500" y2="54722"/>
                        <a14:backgroundMark x1="27500" y1="58148" x2="33200" y2="5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018" t="49026" r="21274" b="11590"/>
          <a:stretch/>
        </p:blipFill>
        <p:spPr>
          <a:xfrm>
            <a:off x="1341935" y="2387299"/>
            <a:ext cx="4248443" cy="3078117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253777" y="247320"/>
            <a:ext cx="5939205" cy="946018"/>
          </a:xfrm>
          <a:prstGeom prst="wedgeRoundRectCallout">
            <a:avLst>
              <a:gd name="adj1" fmla="val 1279"/>
              <a:gd name="adj2" fmla="val 110200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Where’s the apple?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6837433" y="5216237"/>
            <a:ext cx="5110496" cy="951289"/>
          </a:xfrm>
          <a:prstGeom prst="wedgeRoundRectCallout">
            <a:avLst>
              <a:gd name="adj1" fmla="val 38394"/>
              <a:gd name="adj2" fmla="val 101875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It’s in the box.</a:t>
            </a:r>
          </a:p>
        </p:txBody>
      </p:sp>
      <p:sp>
        <p:nvSpPr>
          <p:cNvPr id="15" name="Oval 14"/>
          <p:cNvSpPr/>
          <p:nvPr/>
        </p:nvSpPr>
        <p:spPr>
          <a:xfrm>
            <a:off x="473255" y="5586235"/>
            <a:ext cx="914400" cy="91440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GO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239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4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5" name="Google Shape;4155;p37"/>
          <p:cNvGrpSpPr/>
          <p:nvPr/>
        </p:nvGrpSpPr>
        <p:grpSpPr>
          <a:xfrm flipH="1">
            <a:off x="3906798" y="146287"/>
            <a:ext cx="1869175" cy="1869175"/>
            <a:chOff x="298130" y="942694"/>
            <a:chExt cx="1628579" cy="1628579"/>
          </a:xfrm>
        </p:grpSpPr>
        <p:sp>
          <p:nvSpPr>
            <p:cNvPr id="4156" name="Google Shape;4156;p37"/>
            <p:cNvSpPr/>
            <p:nvPr/>
          </p:nvSpPr>
          <p:spPr>
            <a:xfrm rot="-2700000">
              <a:off x="334730" y="1383094"/>
              <a:ext cx="1555379" cy="747779"/>
            </a:xfrm>
            <a:custGeom>
              <a:avLst/>
              <a:gdLst/>
              <a:ahLst/>
              <a:cxnLst/>
              <a:rect l="l" t="t" r="r" b="b"/>
              <a:pathLst>
                <a:path w="25340" h="12182" extrusionOk="0">
                  <a:moveTo>
                    <a:pt x="15064" y="1129"/>
                  </a:moveTo>
                  <a:cubicBezTo>
                    <a:pt x="15640" y="1129"/>
                    <a:pt x="16166" y="1103"/>
                    <a:pt x="16643" y="1078"/>
                  </a:cubicBezTo>
                  <a:cubicBezTo>
                    <a:pt x="17119" y="1028"/>
                    <a:pt x="16718" y="1053"/>
                    <a:pt x="16843" y="1053"/>
                  </a:cubicBezTo>
                  <a:cubicBezTo>
                    <a:pt x="17044" y="1028"/>
                    <a:pt x="17269" y="1003"/>
                    <a:pt x="17495" y="978"/>
                  </a:cubicBezTo>
                  <a:cubicBezTo>
                    <a:pt x="17971" y="677"/>
                    <a:pt x="18497" y="427"/>
                    <a:pt x="19049" y="327"/>
                  </a:cubicBezTo>
                  <a:cubicBezTo>
                    <a:pt x="19725" y="226"/>
                    <a:pt x="20402" y="276"/>
                    <a:pt x="21054" y="577"/>
                  </a:cubicBezTo>
                  <a:cubicBezTo>
                    <a:pt x="21505" y="778"/>
                    <a:pt x="21981" y="1129"/>
                    <a:pt x="22307" y="1404"/>
                  </a:cubicBezTo>
                  <a:cubicBezTo>
                    <a:pt x="22332" y="1404"/>
                    <a:pt x="22332" y="1404"/>
                    <a:pt x="22357" y="1404"/>
                  </a:cubicBezTo>
                  <a:cubicBezTo>
                    <a:pt x="22532" y="1304"/>
                    <a:pt x="22683" y="1179"/>
                    <a:pt x="22858" y="978"/>
                  </a:cubicBezTo>
                  <a:lnTo>
                    <a:pt x="22858" y="978"/>
                  </a:lnTo>
                  <a:cubicBezTo>
                    <a:pt x="22933" y="903"/>
                    <a:pt x="22984" y="853"/>
                    <a:pt x="23059" y="803"/>
                  </a:cubicBezTo>
                  <a:cubicBezTo>
                    <a:pt x="23560" y="477"/>
                    <a:pt x="24212" y="602"/>
                    <a:pt x="24512" y="1103"/>
                  </a:cubicBezTo>
                  <a:lnTo>
                    <a:pt x="25014" y="1805"/>
                  </a:lnTo>
                  <a:cubicBezTo>
                    <a:pt x="25339" y="2206"/>
                    <a:pt x="25314" y="2808"/>
                    <a:pt x="24938" y="3184"/>
                  </a:cubicBezTo>
                  <a:cubicBezTo>
                    <a:pt x="24562" y="3585"/>
                    <a:pt x="24212" y="3860"/>
                    <a:pt x="23760" y="4036"/>
                  </a:cubicBezTo>
                  <a:cubicBezTo>
                    <a:pt x="23560" y="4136"/>
                    <a:pt x="23385" y="4186"/>
                    <a:pt x="23159" y="4236"/>
                  </a:cubicBezTo>
                  <a:cubicBezTo>
                    <a:pt x="23034" y="4938"/>
                    <a:pt x="22833" y="5464"/>
                    <a:pt x="22156" y="6266"/>
                  </a:cubicBezTo>
                  <a:cubicBezTo>
                    <a:pt x="21304" y="7269"/>
                    <a:pt x="20076" y="7845"/>
                    <a:pt x="19725" y="7996"/>
                  </a:cubicBezTo>
                  <a:cubicBezTo>
                    <a:pt x="19575" y="8071"/>
                    <a:pt x="19374" y="8121"/>
                    <a:pt x="19199" y="8121"/>
                  </a:cubicBezTo>
                  <a:cubicBezTo>
                    <a:pt x="18598" y="8472"/>
                    <a:pt x="17946" y="8848"/>
                    <a:pt x="17269" y="9224"/>
                  </a:cubicBezTo>
                  <a:cubicBezTo>
                    <a:pt x="16342" y="9700"/>
                    <a:pt x="15339" y="10126"/>
                    <a:pt x="14362" y="10502"/>
                  </a:cubicBezTo>
                  <a:cubicBezTo>
                    <a:pt x="12633" y="11154"/>
                    <a:pt x="9851" y="11855"/>
                    <a:pt x="7344" y="12031"/>
                  </a:cubicBezTo>
                  <a:cubicBezTo>
                    <a:pt x="5339" y="12181"/>
                    <a:pt x="3460" y="12006"/>
                    <a:pt x="2206" y="11279"/>
                  </a:cubicBezTo>
                  <a:cubicBezTo>
                    <a:pt x="1605" y="10903"/>
                    <a:pt x="1129" y="10402"/>
                    <a:pt x="778" y="9775"/>
                  </a:cubicBezTo>
                  <a:cubicBezTo>
                    <a:pt x="227" y="8823"/>
                    <a:pt x="1" y="7570"/>
                    <a:pt x="76" y="6367"/>
                  </a:cubicBezTo>
                  <a:cubicBezTo>
                    <a:pt x="126" y="5164"/>
                    <a:pt x="452" y="3961"/>
                    <a:pt x="1003" y="3008"/>
                  </a:cubicBezTo>
                  <a:cubicBezTo>
                    <a:pt x="1404" y="2332"/>
                    <a:pt x="1931" y="1780"/>
                    <a:pt x="2557" y="1429"/>
                  </a:cubicBezTo>
                  <a:cubicBezTo>
                    <a:pt x="5114" y="1"/>
                    <a:pt x="8222" y="377"/>
                    <a:pt x="12758" y="953"/>
                  </a:cubicBezTo>
                  <a:lnTo>
                    <a:pt x="13184" y="1003"/>
                  </a:lnTo>
                  <a:cubicBezTo>
                    <a:pt x="13836" y="1078"/>
                    <a:pt x="14462" y="1129"/>
                    <a:pt x="15064" y="11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7" name="Google Shape;4157;p37"/>
            <p:cNvSpPr/>
            <p:nvPr/>
          </p:nvSpPr>
          <p:spPr>
            <a:xfrm rot="-2700000">
              <a:off x="392361" y="1502876"/>
              <a:ext cx="1347668" cy="661596"/>
            </a:xfrm>
            <a:custGeom>
              <a:avLst/>
              <a:gdLst/>
              <a:ahLst/>
              <a:cxnLst/>
              <a:rect l="l" t="t" r="r" b="b"/>
              <a:pathLst>
                <a:path w="21956" h="10778" extrusionOk="0">
                  <a:moveTo>
                    <a:pt x="16467" y="1053"/>
                  </a:moveTo>
                  <a:cubicBezTo>
                    <a:pt x="15439" y="1153"/>
                    <a:pt x="14211" y="1178"/>
                    <a:pt x="12758" y="978"/>
                  </a:cubicBezTo>
                  <a:cubicBezTo>
                    <a:pt x="8196" y="426"/>
                    <a:pt x="5113" y="0"/>
                    <a:pt x="2808" y="1304"/>
                  </a:cubicBezTo>
                  <a:cubicBezTo>
                    <a:pt x="502" y="2607"/>
                    <a:pt x="1" y="7845"/>
                    <a:pt x="2457" y="9299"/>
                  </a:cubicBezTo>
                  <a:cubicBezTo>
                    <a:pt x="4938" y="10777"/>
                    <a:pt x="10828" y="9524"/>
                    <a:pt x="13735" y="8472"/>
                  </a:cubicBezTo>
                  <a:cubicBezTo>
                    <a:pt x="16642" y="7394"/>
                    <a:pt x="19625" y="5489"/>
                    <a:pt x="20753" y="4386"/>
                  </a:cubicBezTo>
                  <a:cubicBezTo>
                    <a:pt x="21956" y="3208"/>
                    <a:pt x="21705" y="2431"/>
                    <a:pt x="21505" y="1905"/>
                  </a:cubicBezTo>
                  <a:cubicBezTo>
                    <a:pt x="21003" y="527"/>
                    <a:pt x="17469" y="978"/>
                    <a:pt x="16467" y="10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8" name="Google Shape;4158;p37"/>
            <p:cNvSpPr/>
            <p:nvPr/>
          </p:nvSpPr>
          <p:spPr>
            <a:xfrm rot="-2700000">
              <a:off x="1161420" y="1130007"/>
              <a:ext cx="423095" cy="373890"/>
            </a:xfrm>
            <a:custGeom>
              <a:avLst/>
              <a:gdLst/>
              <a:ahLst/>
              <a:cxnLst/>
              <a:rect l="l" t="t" r="r" b="b"/>
              <a:pathLst>
                <a:path w="6893" h="6091" extrusionOk="0">
                  <a:moveTo>
                    <a:pt x="4060" y="4612"/>
                  </a:moveTo>
                  <a:cubicBezTo>
                    <a:pt x="3233" y="5564"/>
                    <a:pt x="1955" y="6090"/>
                    <a:pt x="1955" y="6090"/>
                  </a:cubicBezTo>
                  <a:lnTo>
                    <a:pt x="2732" y="4737"/>
                  </a:lnTo>
                  <a:cubicBezTo>
                    <a:pt x="2732" y="4737"/>
                    <a:pt x="1579" y="4712"/>
                    <a:pt x="1078" y="4411"/>
                  </a:cubicBezTo>
                  <a:cubicBezTo>
                    <a:pt x="602" y="4110"/>
                    <a:pt x="326" y="3785"/>
                    <a:pt x="326" y="3785"/>
                  </a:cubicBezTo>
                  <a:cubicBezTo>
                    <a:pt x="326" y="3785"/>
                    <a:pt x="1028" y="3659"/>
                    <a:pt x="1579" y="3083"/>
                  </a:cubicBezTo>
                  <a:cubicBezTo>
                    <a:pt x="2131" y="2506"/>
                    <a:pt x="2181" y="2080"/>
                    <a:pt x="2181" y="2080"/>
                  </a:cubicBezTo>
                  <a:cubicBezTo>
                    <a:pt x="2181" y="2080"/>
                    <a:pt x="1705" y="1704"/>
                    <a:pt x="1028" y="1679"/>
                  </a:cubicBezTo>
                  <a:cubicBezTo>
                    <a:pt x="351" y="1654"/>
                    <a:pt x="0" y="1855"/>
                    <a:pt x="0" y="1855"/>
                  </a:cubicBezTo>
                  <a:cubicBezTo>
                    <a:pt x="502" y="677"/>
                    <a:pt x="2106" y="0"/>
                    <a:pt x="3309" y="552"/>
                  </a:cubicBezTo>
                  <a:cubicBezTo>
                    <a:pt x="3960" y="827"/>
                    <a:pt x="4712" y="1554"/>
                    <a:pt x="4712" y="1554"/>
                  </a:cubicBezTo>
                  <a:cubicBezTo>
                    <a:pt x="5188" y="1579"/>
                    <a:pt x="5815" y="1303"/>
                    <a:pt x="6366" y="702"/>
                  </a:cubicBezTo>
                  <a:lnTo>
                    <a:pt x="6893" y="1479"/>
                  </a:lnTo>
                  <a:cubicBezTo>
                    <a:pt x="6316" y="2080"/>
                    <a:pt x="5865" y="2256"/>
                    <a:pt x="4938" y="2331"/>
                  </a:cubicBezTo>
                  <a:cubicBezTo>
                    <a:pt x="4812" y="3283"/>
                    <a:pt x="4787" y="3760"/>
                    <a:pt x="4060" y="461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59" name="Google Shape;4159;p37"/>
          <p:cNvGrpSpPr/>
          <p:nvPr/>
        </p:nvGrpSpPr>
        <p:grpSpPr>
          <a:xfrm>
            <a:off x="10359033" y="10"/>
            <a:ext cx="1764351" cy="1877919"/>
            <a:chOff x="7492255" y="186447"/>
            <a:chExt cx="1523093" cy="1621131"/>
          </a:xfrm>
        </p:grpSpPr>
        <p:sp>
          <p:nvSpPr>
            <p:cNvPr id="4160" name="Google Shape;4160;p37"/>
            <p:cNvSpPr/>
            <p:nvPr/>
          </p:nvSpPr>
          <p:spPr>
            <a:xfrm rot="-1222685">
              <a:off x="7683981" y="343998"/>
              <a:ext cx="1139640" cy="1306031"/>
            </a:xfrm>
            <a:custGeom>
              <a:avLst/>
              <a:gdLst/>
              <a:ahLst/>
              <a:cxnLst/>
              <a:rect l="l" t="t" r="r" b="b"/>
              <a:pathLst>
                <a:path w="27246" h="31224" extrusionOk="0">
                  <a:moveTo>
                    <a:pt x="11482" y="0"/>
                  </a:moveTo>
                  <a:cubicBezTo>
                    <a:pt x="11045" y="0"/>
                    <a:pt x="10599" y="18"/>
                    <a:pt x="10171" y="63"/>
                  </a:cubicBezTo>
                  <a:cubicBezTo>
                    <a:pt x="9047" y="170"/>
                    <a:pt x="7985" y="428"/>
                    <a:pt x="6754" y="794"/>
                  </a:cubicBezTo>
                  <a:cubicBezTo>
                    <a:pt x="5791" y="1080"/>
                    <a:pt x="4658" y="1829"/>
                    <a:pt x="3828" y="2507"/>
                  </a:cubicBezTo>
                  <a:lnTo>
                    <a:pt x="964" y="2168"/>
                  </a:lnTo>
                  <a:cubicBezTo>
                    <a:pt x="938" y="2159"/>
                    <a:pt x="902" y="2159"/>
                    <a:pt x="866" y="2159"/>
                  </a:cubicBezTo>
                  <a:cubicBezTo>
                    <a:pt x="634" y="2159"/>
                    <a:pt x="411" y="2257"/>
                    <a:pt x="251" y="2436"/>
                  </a:cubicBezTo>
                  <a:cubicBezTo>
                    <a:pt x="72" y="2632"/>
                    <a:pt x="1" y="2909"/>
                    <a:pt x="63" y="3176"/>
                  </a:cubicBezTo>
                  <a:lnTo>
                    <a:pt x="777" y="6263"/>
                  </a:lnTo>
                  <a:cubicBezTo>
                    <a:pt x="831" y="6486"/>
                    <a:pt x="973" y="6673"/>
                    <a:pt x="1170" y="6789"/>
                  </a:cubicBezTo>
                  <a:cubicBezTo>
                    <a:pt x="1294" y="6861"/>
                    <a:pt x="1446" y="6905"/>
                    <a:pt x="1589" y="6905"/>
                  </a:cubicBezTo>
                  <a:cubicBezTo>
                    <a:pt x="1669" y="6905"/>
                    <a:pt x="1749" y="6887"/>
                    <a:pt x="1821" y="6869"/>
                  </a:cubicBezTo>
                  <a:lnTo>
                    <a:pt x="4283" y="6138"/>
                  </a:lnTo>
                  <a:cubicBezTo>
                    <a:pt x="4328" y="6147"/>
                    <a:pt x="4408" y="6156"/>
                    <a:pt x="4408" y="6156"/>
                  </a:cubicBezTo>
                  <a:cubicBezTo>
                    <a:pt x="5273" y="6281"/>
                    <a:pt x="6076" y="6441"/>
                    <a:pt x="6808" y="6637"/>
                  </a:cubicBezTo>
                  <a:cubicBezTo>
                    <a:pt x="7530" y="6825"/>
                    <a:pt x="8217" y="7057"/>
                    <a:pt x="8833" y="7324"/>
                  </a:cubicBezTo>
                  <a:cubicBezTo>
                    <a:pt x="9413" y="7574"/>
                    <a:pt x="9957" y="7860"/>
                    <a:pt x="10501" y="8208"/>
                  </a:cubicBezTo>
                  <a:cubicBezTo>
                    <a:pt x="11063" y="8564"/>
                    <a:pt x="11500" y="8895"/>
                    <a:pt x="11875" y="9242"/>
                  </a:cubicBezTo>
                  <a:cubicBezTo>
                    <a:pt x="11884" y="9251"/>
                    <a:pt x="11893" y="9260"/>
                    <a:pt x="11902" y="9260"/>
                  </a:cubicBezTo>
                  <a:lnTo>
                    <a:pt x="12053" y="9385"/>
                  </a:lnTo>
                  <a:lnTo>
                    <a:pt x="12187" y="9519"/>
                  </a:lnTo>
                  <a:cubicBezTo>
                    <a:pt x="12258" y="9590"/>
                    <a:pt x="12321" y="9653"/>
                    <a:pt x="12383" y="9706"/>
                  </a:cubicBezTo>
                  <a:cubicBezTo>
                    <a:pt x="12428" y="9751"/>
                    <a:pt x="12464" y="9787"/>
                    <a:pt x="12499" y="9813"/>
                  </a:cubicBezTo>
                  <a:cubicBezTo>
                    <a:pt x="12589" y="9912"/>
                    <a:pt x="12678" y="10010"/>
                    <a:pt x="12758" y="10099"/>
                  </a:cubicBezTo>
                  <a:cubicBezTo>
                    <a:pt x="12874" y="10215"/>
                    <a:pt x="12990" y="10331"/>
                    <a:pt x="13079" y="10447"/>
                  </a:cubicBezTo>
                  <a:cubicBezTo>
                    <a:pt x="13088" y="10456"/>
                    <a:pt x="13097" y="10465"/>
                    <a:pt x="13106" y="10474"/>
                  </a:cubicBezTo>
                  <a:lnTo>
                    <a:pt x="13258" y="10643"/>
                  </a:lnTo>
                  <a:cubicBezTo>
                    <a:pt x="13284" y="10670"/>
                    <a:pt x="13311" y="10705"/>
                    <a:pt x="13338" y="10732"/>
                  </a:cubicBezTo>
                  <a:cubicBezTo>
                    <a:pt x="13347" y="10741"/>
                    <a:pt x="13356" y="10750"/>
                    <a:pt x="13356" y="10759"/>
                  </a:cubicBezTo>
                  <a:lnTo>
                    <a:pt x="13374" y="10777"/>
                  </a:lnTo>
                  <a:cubicBezTo>
                    <a:pt x="13463" y="10893"/>
                    <a:pt x="13561" y="11018"/>
                    <a:pt x="13686" y="11169"/>
                  </a:cubicBezTo>
                  <a:lnTo>
                    <a:pt x="13820" y="11330"/>
                  </a:lnTo>
                  <a:lnTo>
                    <a:pt x="13936" y="11499"/>
                  </a:lnTo>
                  <a:cubicBezTo>
                    <a:pt x="14016" y="11615"/>
                    <a:pt x="14096" y="11722"/>
                    <a:pt x="14176" y="11821"/>
                  </a:cubicBezTo>
                  <a:lnTo>
                    <a:pt x="14230" y="11892"/>
                  </a:lnTo>
                  <a:lnTo>
                    <a:pt x="14756" y="12668"/>
                  </a:lnTo>
                  <a:lnTo>
                    <a:pt x="15015" y="13087"/>
                  </a:lnTo>
                  <a:cubicBezTo>
                    <a:pt x="15015" y="13087"/>
                    <a:pt x="15167" y="13319"/>
                    <a:pt x="15167" y="13328"/>
                  </a:cubicBezTo>
                  <a:cubicBezTo>
                    <a:pt x="15202" y="13373"/>
                    <a:pt x="15229" y="13426"/>
                    <a:pt x="15256" y="13471"/>
                  </a:cubicBezTo>
                  <a:cubicBezTo>
                    <a:pt x="15256" y="13480"/>
                    <a:pt x="15265" y="13489"/>
                    <a:pt x="15274" y="13498"/>
                  </a:cubicBezTo>
                  <a:cubicBezTo>
                    <a:pt x="15961" y="14649"/>
                    <a:pt x="16496" y="15746"/>
                    <a:pt x="16906" y="16852"/>
                  </a:cubicBezTo>
                  <a:cubicBezTo>
                    <a:pt x="16906" y="16861"/>
                    <a:pt x="16915" y="16870"/>
                    <a:pt x="16915" y="16879"/>
                  </a:cubicBezTo>
                  <a:lnTo>
                    <a:pt x="16951" y="16959"/>
                  </a:lnTo>
                  <a:lnTo>
                    <a:pt x="16978" y="17039"/>
                  </a:lnTo>
                  <a:lnTo>
                    <a:pt x="17049" y="17262"/>
                  </a:lnTo>
                  <a:cubicBezTo>
                    <a:pt x="17049" y="17262"/>
                    <a:pt x="17049" y="17271"/>
                    <a:pt x="17049" y="17280"/>
                  </a:cubicBezTo>
                  <a:lnTo>
                    <a:pt x="17129" y="17494"/>
                  </a:lnTo>
                  <a:cubicBezTo>
                    <a:pt x="17138" y="17512"/>
                    <a:pt x="17156" y="17566"/>
                    <a:pt x="17156" y="17566"/>
                  </a:cubicBezTo>
                  <a:lnTo>
                    <a:pt x="17174" y="17655"/>
                  </a:lnTo>
                  <a:cubicBezTo>
                    <a:pt x="17219" y="17807"/>
                    <a:pt x="17263" y="17967"/>
                    <a:pt x="17317" y="18137"/>
                  </a:cubicBezTo>
                  <a:cubicBezTo>
                    <a:pt x="17335" y="18199"/>
                    <a:pt x="17343" y="18262"/>
                    <a:pt x="17361" y="18342"/>
                  </a:cubicBezTo>
                  <a:cubicBezTo>
                    <a:pt x="17379" y="18404"/>
                    <a:pt x="17388" y="18467"/>
                    <a:pt x="17406" y="18538"/>
                  </a:cubicBezTo>
                  <a:cubicBezTo>
                    <a:pt x="17558" y="19163"/>
                    <a:pt x="17647" y="19734"/>
                    <a:pt x="17682" y="20296"/>
                  </a:cubicBezTo>
                  <a:cubicBezTo>
                    <a:pt x="17736" y="20929"/>
                    <a:pt x="17736" y="21580"/>
                    <a:pt x="17691" y="22240"/>
                  </a:cubicBezTo>
                  <a:cubicBezTo>
                    <a:pt x="17656" y="22909"/>
                    <a:pt x="17549" y="23632"/>
                    <a:pt x="17397" y="24390"/>
                  </a:cubicBezTo>
                  <a:cubicBezTo>
                    <a:pt x="17245" y="25131"/>
                    <a:pt x="17040" y="25934"/>
                    <a:pt x="16773" y="26763"/>
                  </a:cubicBezTo>
                  <a:cubicBezTo>
                    <a:pt x="16773" y="26772"/>
                    <a:pt x="16773" y="26772"/>
                    <a:pt x="16773" y="26772"/>
                  </a:cubicBezTo>
                  <a:cubicBezTo>
                    <a:pt x="16737" y="26870"/>
                    <a:pt x="16710" y="26968"/>
                    <a:pt x="16674" y="27075"/>
                  </a:cubicBezTo>
                  <a:lnTo>
                    <a:pt x="14765" y="28556"/>
                  </a:lnTo>
                  <a:cubicBezTo>
                    <a:pt x="14542" y="28717"/>
                    <a:pt x="14426" y="28985"/>
                    <a:pt x="14444" y="29252"/>
                  </a:cubicBezTo>
                  <a:cubicBezTo>
                    <a:pt x="14453" y="29520"/>
                    <a:pt x="14605" y="29770"/>
                    <a:pt x="14828" y="29912"/>
                  </a:cubicBezTo>
                  <a:lnTo>
                    <a:pt x="16755" y="31099"/>
                  </a:lnTo>
                  <a:cubicBezTo>
                    <a:pt x="16888" y="31179"/>
                    <a:pt x="17040" y="31224"/>
                    <a:pt x="17183" y="31224"/>
                  </a:cubicBezTo>
                  <a:cubicBezTo>
                    <a:pt x="17406" y="31224"/>
                    <a:pt x="17611" y="31143"/>
                    <a:pt x="17772" y="30983"/>
                  </a:cubicBezTo>
                  <a:lnTo>
                    <a:pt x="19208" y="29538"/>
                  </a:lnTo>
                  <a:cubicBezTo>
                    <a:pt x="19449" y="29404"/>
                    <a:pt x="19681" y="29270"/>
                    <a:pt x="19913" y="29136"/>
                  </a:cubicBezTo>
                  <a:cubicBezTo>
                    <a:pt x="20876" y="28539"/>
                    <a:pt x="21777" y="27825"/>
                    <a:pt x="22580" y="27031"/>
                  </a:cubicBezTo>
                  <a:cubicBezTo>
                    <a:pt x="24266" y="25372"/>
                    <a:pt x="25551" y="23320"/>
                    <a:pt x="26291" y="21090"/>
                  </a:cubicBezTo>
                  <a:cubicBezTo>
                    <a:pt x="27041" y="18895"/>
                    <a:pt x="27246" y="16468"/>
                    <a:pt x="26889" y="14087"/>
                  </a:cubicBezTo>
                  <a:cubicBezTo>
                    <a:pt x="26559" y="11937"/>
                    <a:pt x="25810" y="9858"/>
                    <a:pt x="24650" y="7913"/>
                  </a:cubicBezTo>
                  <a:cubicBezTo>
                    <a:pt x="24436" y="7547"/>
                    <a:pt x="24195" y="7200"/>
                    <a:pt x="23972" y="6861"/>
                  </a:cubicBezTo>
                  <a:cubicBezTo>
                    <a:pt x="23909" y="6771"/>
                    <a:pt x="23856" y="6682"/>
                    <a:pt x="23793" y="6602"/>
                  </a:cubicBezTo>
                  <a:cubicBezTo>
                    <a:pt x="23784" y="6584"/>
                    <a:pt x="23776" y="6575"/>
                    <a:pt x="23767" y="6557"/>
                  </a:cubicBezTo>
                  <a:cubicBezTo>
                    <a:pt x="23401" y="6067"/>
                    <a:pt x="23080" y="5665"/>
                    <a:pt x="22776" y="5299"/>
                  </a:cubicBezTo>
                  <a:cubicBezTo>
                    <a:pt x="22767" y="5299"/>
                    <a:pt x="22767" y="5290"/>
                    <a:pt x="22759" y="5282"/>
                  </a:cubicBezTo>
                  <a:lnTo>
                    <a:pt x="22643" y="5157"/>
                  </a:lnTo>
                  <a:cubicBezTo>
                    <a:pt x="22500" y="5005"/>
                    <a:pt x="22357" y="4844"/>
                    <a:pt x="22205" y="4684"/>
                  </a:cubicBezTo>
                  <a:lnTo>
                    <a:pt x="21938" y="4398"/>
                  </a:lnTo>
                  <a:cubicBezTo>
                    <a:pt x="21929" y="4398"/>
                    <a:pt x="21929" y="4389"/>
                    <a:pt x="21920" y="4389"/>
                  </a:cubicBezTo>
                  <a:cubicBezTo>
                    <a:pt x="21840" y="4309"/>
                    <a:pt x="21768" y="4238"/>
                    <a:pt x="21688" y="4166"/>
                  </a:cubicBezTo>
                  <a:cubicBezTo>
                    <a:pt x="21661" y="4140"/>
                    <a:pt x="21634" y="4113"/>
                    <a:pt x="21608" y="4086"/>
                  </a:cubicBezTo>
                  <a:cubicBezTo>
                    <a:pt x="21376" y="3872"/>
                    <a:pt x="21180" y="3702"/>
                    <a:pt x="20992" y="3533"/>
                  </a:cubicBezTo>
                  <a:cubicBezTo>
                    <a:pt x="20823" y="3390"/>
                    <a:pt x="20653" y="3256"/>
                    <a:pt x="20484" y="3132"/>
                  </a:cubicBezTo>
                  <a:cubicBezTo>
                    <a:pt x="20430" y="3087"/>
                    <a:pt x="20377" y="3042"/>
                    <a:pt x="20323" y="2998"/>
                  </a:cubicBezTo>
                  <a:cubicBezTo>
                    <a:pt x="19913" y="2668"/>
                    <a:pt x="19467" y="2391"/>
                    <a:pt x="19038" y="2123"/>
                  </a:cubicBezTo>
                  <a:lnTo>
                    <a:pt x="18878" y="2025"/>
                  </a:lnTo>
                  <a:cubicBezTo>
                    <a:pt x="18780" y="1963"/>
                    <a:pt x="18673" y="1909"/>
                    <a:pt x="18583" y="1856"/>
                  </a:cubicBezTo>
                  <a:cubicBezTo>
                    <a:pt x="18548" y="1838"/>
                    <a:pt x="18512" y="1820"/>
                    <a:pt x="18476" y="1802"/>
                  </a:cubicBezTo>
                  <a:cubicBezTo>
                    <a:pt x="18476" y="1802"/>
                    <a:pt x="18468" y="1793"/>
                    <a:pt x="18468" y="1793"/>
                  </a:cubicBezTo>
                  <a:cubicBezTo>
                    <a:pt x="18343" y="1722"/>
                    <a:pt x="18209" y="1660"/>
                    <a:pt x="18075" y="1588"/>
                  </a:cubicBezTo>
                  <a:lnTo>
                    <a:pt x="17700" y="1401"/>
                  </a:lnTo>
                  <a:cubicBezTo>
                    <a:pt x="17682" y="1392"/>
                    <a:pt x="17674" y="1383"/>
                    <a:pt x="17656" y="1374"/>
                  </a:cubicBezTo>
                  <a:lnTo>
                    <a:pt x="17236" y="1196"/>
                  </a:lnTo>
                  <a:cubicBezTo>
                    <a:pt x="17112" y="1142"/>
                    <a:pt x="16987" y="1080"/>
                    <a:pt x="16853" y="1026"/>
                  </a:cubicBezTo>
                  <a:cubicBezTo>
                    <a:pt x="16817" y="1017"/>
                    <a:pt x="16790" y="1008"/>
                    <a:pt x="16764" y="991"/>
                  </a:cubicBezTo>
                  <a:cubicBezTo>
                    <a:pt x="16657" y="955"/>
                    <a:pt x="16541" y="901"/>
                    <a:pt x="16407" y="857"/>
                  </a:cubicBezTo>
                  <a:lnTo>
                    <a:pt x="16255" y="812"/>
                  </a:lnTo>
                  <a:cubicBezTo>
                    <a:pt x="16041" y="732"/>
                    <a:pt x="15809" y="660"/>
                    <a:pt x="15577" y="589"/>
                  </a:cubicBezTo>
                  <a:cubicBezTo>
                    <a:pt x="15577" y="589"/>
                    <a:pt x="15568" y="580"/>
                    <a:pt x="15568" y="580"/>
                  </a:cubicBezTo>
                  <a:cubicBezTo>
                    <a:pt x="15354" y="518"/>
                    <a:pt x="15140" y="464"/>
                    <a:pt x="14935" y="420"/>
                  </a:cubicBezTo>
                  <a:cubicBezTo>
                    <a:pt x="14863" y="402"/>
                    <a:pt x="14783" y="384"/>
                    <a:pt x="14712" y="366"/>
                  </a:cubicBezTo>
                  <a:cubicBezTo>
                    <a:pt x="14435" y="295"/>
                    <a:pt x="14176" y="250"/>
                    <a:pt x="13918" y="205"/>
                  </a:cubicBezTo>
                  <a:lnTo>
                    <a:pt x="13793" y="188"/>
                  </a:lnTo>
                  <a:cubicBezTo>
                    <a:pt x="13026" y="63"/>
                    <a:pt x="12250" y="0"/>
                    <a:pt x="11482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1" name="Google Shape;4161;p37"/>
            <p:cNvSpPr/>
            <p:nvPr/>
          </p:nvSpPr>
          <p:spPr>
            <a:xfrm rot="-1222685">
              <a:off x="7720162" y="378438"/>
              <a:ext cx="1067612" cy="1236848"/>
            </a:xfrm>
            <a:custGeom>
              <a:avLst/>
              <a:gdLst/>
              <a:ahLst/>
              <a:cxnLst/>
              <a:rect l="l" t="t" r="r" b="b"/>
              <a:pathLst>
                <a:path w="25524" h="29570" extrusionOk="0">
                  <a:moveTo>
                    <a:pt x="10607" y="1"/>
                  </a:moveTo>
                  <a:cubicBezTo>
                    <a:pt x="10196" y="1"/>
                    <a:pt x="9785" y="20"/>
                    <a:pt x="9376" y="58"/>
                  </a:cubicBezTo>
                  <a:cubicBezTo>
                    <a:pt x="8252" y="166"/>
                    <a:pt x="7173" y="451"/>
                    <a:pt x="6120" y="763"/>
                  </a:cubicBezTo>
                  <a:cubicBezTo>
                    <a:pt x="5273" y="1013"/>
                    <a:pt x="4113" y="1771"/>
                    <a:pt x="3221" y="2547"/>
                  </a:cubicBezTo>
                  <a:lnTo>
                    <a:pt x="0" y="2164"/>
                  </a:lnTo>
                  <a:lnTo>
                    <a:pt x="473" y="4180"/>
                  </a:lnTo>
                  <a:cubicBezTo>
                    <a:pt x="509" y="4171"/>
                    <a:pt x="544" y="4153"/>
                    <a:pt x="580" y="4144"/>
                  </a:cubicBezTo>
                  <a:cubicBezTo>
                    <a:pt x="1633" y="3832"/>
                    <a:pt x="2712" y="3547"/>
                    <a:pt x="3836" y="3440"/>
                  </a:cubicBezTo>
                  <a:cubicBezTo>
                    <a:pt x="4242" y="3404"/>
                    <a:pt x="4650" y="3386"/>
                    <a:pt x="5059" y="3386"/>
                  </a:cubicBezTo>
                  <a:cubicBezTo>
                    <a:pt x="5791" y="3386"/>
                    <a:pt x="6526" y="3444"/>
                    <a:pt x="7253" y="3564"/>
                  </a:cubicBezTo>
                  <a:cubicBezTo>
                    <a:pt x="7530" y="3609"/>
                    <a:pt x="7824" y="3645"/>
                    <a:pt x="8092" y="3725"/>
                  </a:cubicBezTo>
                  <a:cubicBezTo>
                    <a:pt x="8368" y="3787"/>
                    <a:pt x="8654" y="3850"/>
                    <a:pt x="8930" y="3930"/>
                  </a:cubicBezTo>
                  <a:cubicBezTo>
                    <a:pt x="9198" y="4019"/>
                    <a:pt x="9466" y="4109"/>
                    <a:pt x="9742" y="4207"/>
                  </a:cubicBezTo>
                  <a:cubicBezTo>
                    <a:pt x="9876" y="4242"/>
                    <a:pt x="10001" y="4305"/>
                    <a:pt x="10135" y="4358"/>
                  </a:cubicBezTo>
                  <a:cubicBezTo>
                    <a:pt x="10268" y="4412"/>
                    <a:pt x="10393" y="4465"/>
                    <a:pt x="10527" y="4519"/>
                  </a:cubicBezTo>
                  <a:lnTo>
                    <a:pt x="10920" y="4688"/>
                  </a:lnTo>
                  <a:lnTo>
                    <a:pt x="11294" y="4885"/>
                  </a:lnTo>
                  <a:cubicBezTo>
                    <a:pt x="11419" y="4947"/>
                    <a:pt x="11544" y="5010"/>
                    <a:pt x="11660" y="5081"/>
                  </a:cubicBezTo>
                  <a:cubicBezTo>
                    <a:pt x="11785" y="5143"/>
                    <a:pt x="11910" y="5206"/>
                    <a:pt x="12026" y="5286"/>
                  </a:cubicBezTo>
                  <a:cubicBezTo>
                    <a:pt x="12499" y="5581"/>
                    <a:pt x="12980" y="5866"/>
                    <a:pt x="13400" y="6205"/>
                  </a:cubicBezTo>
                  <a:cubicBezTo>
                    <a:pt x="13614" y="6375"/>
                    <a:pt x="13837" y="6535"/>
                    <a:pt x="14042" y="6714"/>
                  </a:cubicBezTo>
                  <a:cubicBezTo>
                    <a:pt x="14238" y="6892"/>
                    <a:pt x="14443" y="7070"/>
                    <a:pt x="14640" y="7249"/>
                  </a:cubicBezTo>
                  <a:cubicBezTo>
                    <a:pt x="14738" y="7347"/>
                    <a:pt x="14836" y="7436"/>
                    <a:pt x="14934" y="7525"/>
                  </a:cubicBezTo>
                  <a:lnTo>
                    <a:pt x="15202" y="7811"/>
                  </a:lnTo>
                  <a:cubicBezTo>
                    <a:pt x="15380" y="8007"/>
                    <a:pt x="15559" y="8203"/>
                    <a:pt x="15737" y="8400"/>
                  </a:cubicBezTo>
                  <a:cubicBezTo>
                    <a:pt x="16076" y="8792"/>
                    <a:pt x="16388" y="9202"/>
                    <a:pt x="16700" y="9613"/>
                  </a:cubicBezTo>
                  <a:cubicBezTo>
                    <a:pt x="16986" y="10041"/>
                    <a:pt x="17271" y="10451"/>
                    <a:pt x="17530" y="10889"/>
                  </a:cubicBezTo>
                  <a:cubicBezTo>
                    <a:pt x="18556" y="12628"/>
                    <a:pt x="19332" y="14618"/>
                    <a:pt x="19671" y="16767"/>
                  </a:cubicBezTo>
                  <a:cubicBezTo>
                    <a:pt x="19983" y="18917"/>
                    <a:pt x="19832" y="21237"/>
                    <a:pt x="19100" y="23378"/>
                  </a:cubicBezTo>
                  <a:cubicBezTo>
                    <a:pt x="18387" y="25528"/>
                    <a:pt x="17147" y="27473"/>
                    <a:pt x="15594" y="28998"/>
                  </a:cubicBezTo>
                  <a:cubicBezTo>
                    <a:pt x="15568" y="29025"/>
                    <a:pt x="15541" y="29052"/>
                    <a:pt x="15514" y="29070"/>
                  </a:cubicBezTo>
                  <a:lnTo>
                    <a:pt x="16326" y="29569"/>
                  </a:lnTo>
                  <a:lnTo>
                    <a:pt x="17842" y="28035"/>
                  </a:lnTo>
                  <a:cubicBezTo>
                    <a:pt x="18101" y="27901"/>
                    <a:pt x="18360" y="27758"/>
                    <a:pt x="18610" y="27606"/>
                  </a:cubicBezTo>
                  <a:cubicBezTo>
                    <a:pt x="19511" y="27044"/>
                    <a:pt x="20367" y="26384"/>
                    <a:pt x="21134" y="25617"/>
                  </a:cubicBezTo>
                  <a:cubicBezTo>
                    <a:pt x="22687" y="24092"/>
                    <a:pt x="23927" y="22147"/>
                    <a:pt x="24640" y="19997"/>
                  </a:cubicBezTo>
                  <a:cubicBezTo>
                    <a:pt x="25372" y="17856"/>
                    <a:pt x="25523" y="15536"/>
                    <a:pt x="25211" y="13386"/>
                  </a:cubicBezTo>
                  <a:cubicBezTo>
                    <a:pt x="24872" y="11228"/>
                    <a:pt x="24105" y="9247"/>
                    <a:pt x="23070" y="7507"/>
                  </a:cubicBezTo>
                  <a:cubicBezTo>
                    <a:pt x="22811" y="7070"/>
                    <a:pt x="22526" y="6651"/>
                    <a:pt x="22240" y="6232"/>
                  </a:cubicBezTo>
                  <a:cubicBezTo>
                    <a:pt x="21928" y="5821"/>
                    <a:pt x="21616" y="5411"/>
                    <a:pt x="21277" y="5010"/>
                  </a:cubicBezTo>
                  <a:cubicBezTo>
                    <a:pt x="21099" y="4822"/>
                    <a:pt x="20920" y="4626"/>
                    <a:pt x="20742" y="4430"/>
                  </a:cubicBezTo>
                  <a:lnTo>
                    <a:pt x="20474" y="4144"/>
                  </a:lnTo>
                  <a:cubicBezTo>
                    <a:pt x="20376" y="4055"/>
                    <a:pt x="20278" y="3966"/>
                    <a:pt x="20180" y="3868"/>
                  </a:cubicBezTo>
                  <a:cubicBezTo>
                    <a:pt x="19983" y="3689"/>
                    <a:pt x="19778" y="3511"/>
                    <a:pt x="19582" y="3332"/>
                  </a:cubicBezTo>
                  <a:cubicBezTo>
                    <a:pt x="19377" y="3154"/>
                    <a:pt x="19154" y="2993"/>
                    <a:pt x="18940" y="2824"/>
                  </a:cubicBezTo>
                  <a:cubicBezTo>
                    <a:pt x="18520" y="2485"/>
                    <a:pt x="18039" y="2191"/>
                    <a:pt x="17566" y="1905"/>
                  </a:cubicBezTo>
                  <a:cubicBezTo>
                    <a:pt x="17450" y="1825"/>
                    <a:pt x="17325" y="1762"/>
                    <a:pt x="17200" y="1700"/>
                  </a:cubicBezTo>
                  <a:cubicBezTo>
                    <a:pt x="17084" y="1629"/>
                    <a:pt x="16959" y="1566"/>
                    <a:pt x="16834" y="1504"/>
                  </a:cubicBezTo>
                  <a:lnTo>
                    <a:pt x="16460" y="1307"/>
                  </a:lnTo>
                  <a:lnTo>
                    <a:pt x="16067" y="1138"/>
                  </a:lnTo>
                  <a:cubicBezTo>
                    <a:pt x="15933" y="1084"/>
                    <a:pt x="15808" y="1022"/>
                    <a:pt x="15675" y="977"/>
                  </a:cubicBezTo>
                  <a:cubicBezTo>
                    <a:pt x="15541" y="924"/>
                    <a:pt x="15416" y="861"/>
                    <a:pt x="15282" y="817"/>
                  </a:cubicBezTo>
                  <a:cubicBezTo>
                    <a:pt x="15005" y="728"/>
                    <a:pt x="14738" y="638"/>
                    <a:pt x="14470" y="549"/>
                  </a:cubicBezTo>
                  <a:cubicBezTo>
                    <a:pt x="14194" y="469"/>
                    <a:pt x="13908" y="406"/>
                    <a:pt x="13632" y="344"/>
                  </a:cubicBezTo>
                  <a:cubicBezTo>
                    <a:pt x="13364" y="264"/>
                    <a:pt x="13070" y="228"/>
                    <a:pt x="12793" y="174"/>
                  </a:cubicBezTo>
                  <a:cubicBezTo>
                    <a:pt x="12069" y="60"/>
                    <a:pt x="11337" y="1"/>
                    <a:pt x="10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2" name="Google Shape;4162;p37"/>
            <p:cNvSpPr/>
            <p:nvPr/>
          </p:nvSpPr>
          <p:spPr>
            <a:xfrm rot="-1222685">
              <a:off x="7767596" y="553190"/>
              <a:ext cx="816102" cy="1074305"/>
            </a:xfrm>
            <a:custGeom>
              <a:avLst/>
              <a:gdLst/>
              <a:ahLst/>
              <a:cxnLst/>
              <a:rect l="l" t="t" r="r" b="b"/>
              <a:pathLst>
                <a:path w="19511" h="25684" extrusionOk="0">
                  <a:moveTo>
                    <a:pt x="4586" y="0"/>
                  </a:moveTo>
                  <a:cubicBezTo>
                    <a:pt x="4177" y="0"/>
                    <a:pt x="3769" y="18"/>
                    <a:pt x="3363" y="54"/>
                  </a:cubicBezTo>
                  <a:cubicBezTo>
                    <a:pt x="2239" y="161"/>
                    <a:pt x="1160" y="446"/>
                    <a:pt x="107" y="758"/>
                  </a:cubicBezTo>
                  <a:cubicBezTo>
                    <a:pt x="71" y="767"/>
                    <a:pt x="36" y="785"/>
                    <a:pt x="0" y="794"/>
                  </a:cubicBezTo>
                  <a:lnTo>
                    <a:pt x="250" y="1864"/>
                  </a:lnTo>
                  <a:lnTo>
                    <a:pt x="2882" y="1079"/>
                  </a:lnTo>
                  <a:cubicBezTo>
                    <a:pt x="2989" y="1097"/>
                    <a:pt x="3087" y="1115"/>
                    <a:pt x="3185" y="1124"/>
                  </a:cubicBezTo>
                  <a:cubicBezTo>
                    <a:pt x="4077" y="1249"/>
                    <a:pt x="4907" y="1418"/>
                    <a:pt x="5674" y="1624"/>
                  </a:cubicBezTo>
                  <a:cubicBezTo>
                    <a:pt x="6450" y="1829"/>
                    <a:pt x="7164" y="2070"/>
                    <a:pt x="7824" y="2346"/>
                  </a:cubicBezTo>
                  <a:cubicBezTo>
                    <a:pt x="8475" y="2632"/>
                    <a:pt x="9064" y="2953"/>
                    <a:pt x="9608" y="3292"/>
                  </a:cubicBezTo>
                  <a:cubicBezTo>
                    <a:pt x="10143" y="3640"/>
                    <a:pt x="10643" y="4006"/>
                    <a:pt x="11098" y="4416"/>
                  </a:cubicBezTo>
                  <a:lnTo>
                    <a:pt x="11267" y="4559"/>
                  </a:lnTo>
                  <a:lnTo>
                    <a:pt x="11437" y="4728"/>
                  </a:lnTo>
                  <a:cubicBezTo>
                    <a:pt x="11544" y="4835"/>
                    <a:pt x="11660" y="4924"/>
                    <a:pt x="11767" y="5040"/>
                  </a:cubicBezTo>
                  <a:cubicBezTo>
                    <a:pt x="11972" y="5272"/>
                    <a:pt x="12195" y="5469"/>
                    <a:pt x="12391" y="5718"/>
                  </a:cubicBezTo>
                  <a:lnTo>
                    <a:pt x="12543" y="5888"/>
                  </a:lnTo>
                  <a:cubicBezTo>
                    <a:pt x="12588" y="5950"/>
                    <a:pt x="12650" y="5995"/>
                    <a:pt x="12695" y="6066"/>
                  </a:cubicBezTo>
                  <a:cubicBezTo>
                    <a:pt x="12793" y="6191"/>
                    <a:pt x="12891" y="6316"/>
                    <a:pt x="12989" y="6432"/>
                  </a:cubicBezTo>
                  <a:lnTo>
                    <a:pt x="13132" y="6619"/>
                  </a:lnTo>
                  <a:lnTo>
                    <a:pt x="13275" y="6816"/>
                  </a:lnTo>
                  <a:cubicBezTo>
                    <a:pt x="13364" y="6941"/>
                    <a:pt x="13462" y="7065"/>
                    <a:pt x="13560" y="7199"/>
                  </a:cubicBezTo>
                  <a:lnTo>
                    <a:pt x="14113" y="8011"/>
                  </a:lnTo>
                  <a:lnTo>
                    <a:pt x="14381" y="8439"/>
                  </a:lnTo>
                  <a:lnTo>
                    <a:pt x="14515" y="8653"/>
                  </a:lnTo>
                  <a:cubicBezTo>
                    <a:pt x="14559" y="8725"/>
                    <a:pt x="14604" y="8796"/>
                    <a:pt x="14648" y="8867"/>
                  </a:cubicBezTo>
                  <a:cubicBezTo>
                    <a:pt x="15344" y="10036"/>
                    <a:pt x="15906" y="11187"/>
                    <a:pt x="16343" y="12356"/>
                  </a:cubicBezTo>
                  <a:lnTo>
                    <a:pt x="16388" y="12463"/>
                  </a:lnTo>
                  <a:lnTo>
                    <a:pt x="16424" y="12570"/>
                  </a:lnTo>
                  <a:lnTo>
                    <a:pt x="16495" y="12793"/>
                  </a:lnTo>
                  <a:lnTo>
                    <a:pt x="16575" y="13016"/>
                  </a:lnTo>
                  <a:cubicBezTo>
                    <a:pt x="16584" y="13051"/>
                    <a:pt x="16602" y="13087"/>
                    <a:pt x="16611" y="13123"/>
                  </a:cubicBezTo>
                  <a:lnTo>
                    <a:pt x="16638" y="13239"/>
                  </a:lnTo>
                  <a:cubicBezTo>
                    <a:pt x="16682" y="13381"/>
                    <a:pt x="16718" y="13533"/>
                    <a:pt x="16772" y="13685"/>
                  </a:cubicBezTo>
                  <a:cubicBezTo>
                    <a:pt x="16816" y="13828"/>
                    <a:pt x="16834" y="13979"/>
                    <a:pt x="16879" y="14131"/>
                  </a:cubicBezTo>
                  <a:cubicBezTo>
                    <a:pt x="17013" y="14737"/>
                    <a:pt x="17120" y="15362"/>
                    <a:pt x="17173" y="16022"/>
                  </a:cubicBezTo>
                  <a:cubicBezTo>
                    <a:pt x="17218" y="16673"/>
                    <a:pt x="17227" y="17360"/>
                    <a:pt x="17182" y="18083"/>
                  </a:cubicBezTo>
                  <a:cubicBezTo>
                    <a:pt x="17137" y="18805"/>
                    <a:pt x="17030" y="19555"/>
                    <a:pt x="16870" y="20349"/>
                  </a:cubicBezTo>
                  <a:cubicBezTo>
                    <a:pt x="16709" y="21134"/>
                    <a:pt x="16495" y="21955"/>
                    <a:pt x="16219" y="22811"/>
                  </a:cubicBezTo>
                  <a:cubicBezTo>
                    <a:pt x="16165" y="22989"/>
                    <a:pt x="16103" y="23177"/>
                    <a:pt x="16040" y="23364"/>
                  </a:cubicBezTo>
                  <a:lnTo>
                    <a:pt x="13926" y="24997"/>
                  </a:lnTo>
                  <a:lnTo>
                    <a:pt x="15041" y="25684"/>
                  </a:lnTo>
                  <a:cubicBezTo>
                    <a:pt x="15068" y="25666"/>
                    <a:pt x="15095" y="25639"/>
                    <a:pt x="15121" y="25612"/>
                  </a:cubicBezTo>
                  <a:cubicBezTo>
                    <a:pt x="16674" y="24087"/>
                    <a:pt x="17914" y="22142"/>
                    <a:pt x="18627" y="19992"/>
                  </a:cubicBezTo>
                  <a:cubicBezTo>
                    <a:pt x="19359" y="17851"/>
                    <a:pt x="19510" y="15531"/>
                    <a:pt x="19198" y="13381"/>
                  </a:cubicBezTo>
                  <a:cubicBezTo>
                    <a:pt x="18859" y="11232"/>
                    <a:pt x="18083" y="9242"/>
                    <a:pt x="17057" y="7503"/>
                  </a:cubicBezTo>
                  <a:cubicBezTo>
                    <a:pt x="16798" y="7065"/>
                    <a:pt x="16513" y="6655"/>
                    <a:pt x="16227" y="6227"/>
                  </a:cubicBezTo>
                  <a:cubicBezTo>
                    <a:pt x="15915" y="5816"/>
                    <a:pt x="15603" y="5406"/>
                    <a:pt x="15264" y="5014"/>
                  </a:cubicBezTo>
                  <a:cubicBezTo>
                    <a:pt x="15086" y="4817"/>
                    <a:pt x="14907" y="4621"/>
                    <a:pt x="14729" y="4425"/>
                  </a:cubicBezTo>
                  <a:lnTo>
                    <a:pt x="14461" y="4139"/>
                  </a:lnTo>
                  <a:cubicBezTo>
                    <a:pt x="14363" y="4050"/>
                    <a:pt x="14265" y="3961"/>
                    <a:pt x="14167" y="3863"/>
                  </a:cubicBezTo>
                  <a:cubicBezTo>
                    <a:pt x="13970" y="3684"/>
                    <a:pt x="13765" y="3506"/>
                    <a:pt x="13569" y="3328"/>
                  </a:cubicBezTo>
                  <a:cubicBezTo>
                    <a:pt x="13364" y="3149"/>
                    <a:pt x="13141" y="2989"/>
                    <a:pt x="12927" y="2819"/>
                  </a:cubicBezTo>
                  <a:cubicBezTo>
                    <a:pt x="12507" y="2480"/>
                    <a:pt x="12026" y="2195"/>
                    <a:pt x="11553" y="1900"/>
                  </a:cubicBezTo>
                  <a:cubicBezTo>
                    <a:pt x="11437" y="1820"/>
                    <a:pt x="11312" y="1757"/>
                    <a:pt x="11187" y="1695"/>
                  </a:cubicBezTo>
                  <a:cubicBezTo>
                    <a:pt x="11071" y="1624"/>
                    <a:pt x="10946" y="1561"/>
                    <a:pt x="10821" y="1499"/>
                  </a:cubicBezTo>
                  <a:lnTo>
                    <a:pt x="10447" y="1302"/>
                  </a:lnTo>
                  <a:lnTo>
                    <a:pt x="10054" y="1133"/>
                  </a:lnTo>
                  <a:cubicBezTo>
                    <a:pt x="9920" y="1079"/>
                    <a:pt x="9795" y="1026"/>
                    <a:pt x="9662" y="972"/>
                  </a:cubicBezTo>
                  <a:cubicBezTo>
                    <a:pt x="9528" y="919"/>
                    <a:pt x="9403" y="856"/>
                    <a:pt x="9269" y="821"/>
                  </a:cubicBezTo>
                  <a:cubicBezTo>
                    <a:pt x="8993" y="723"/>
                    <a:pt x="8725" y="633"/>
                    <a:pt x="8457" y="544"/>
                  </a:cubicBezTo>
                  <a:cubicBezTo>
                    <a:pt x="8181" y="464"/>
                    <a:pt x="7895" y="401"/>
                    <a:pt x="7619" y="339"/>
                  </a:cubicBezTo>
                  <a:cubicBezTo>
                    <a:pt x="7351" y="259"/>
                    <a:pt x="7057" y="223"/>
                    <a:pt x="6780" y="178"/>
                  </a:cubicBezTo>
                  <a:cubicBezTo>
                    <a:pt x="6053" y="58"/>
                    <a:pt x="5318" y="0"/>
                    <a:pt x="45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3" name="Google Shape;4163;p37"/>
            <p:cNvSpPr/>
            <p:nvPr/>
          </p:nvSpPr>
          <p:spPr>
            <a:xfrm rot="-1222685">
              <a:off x="8594511" y="802081"/>
              <a:ext cx="50779" cy="232688"/>
            </a:xfrm>
            <a:custGeom>
              <a:avLst/>
              <a:gdLst/>
              <a:ahLst/>
              <a:cxnLst/>
              <a:rect l="l" t="t" r="r" b="b"/>
              <a:pathLst>
                <a:path w="1214" h="5563" extrusionOk="0">
                  <a:moveTo>
                    <a:pt x="264" y="1"/>
                  </a:moveTo>
                  <a:cubicBezTo>
                    <a:pt x="239" y="1"/>
                    <a:pt x="213" y="5"/>
                    <a:pt x="188" y="14"/>
                  </a:cubicBezTo>
                  <a:cubicBezTo>
                    <a:pt x="72" y="50"/>
                    <a:pt x="0" y="184"/>
                    <a:pt x="36" y="300"/>
                  </a:cubicBezTo>
                  <a:cubicBezTo>
                    <a:pt x="571" y="1968"/>
                    <a:pt x="750" y="3645"/>
                    <a:pt x="562" y="5304"/>
                  </a:cubicBezTo>
                  <a:cubicBezTo>
                    <a:pt x="545" y="5429"/>
                    <a:pt x="634" y="5545"/>
                    <a:pt x="768" y="5563"/>
                  </a:cubicBezTo>
                  <a:lnTo>
                    <a:pt x="794" y="5563"/>
                  </a:lnTo>
                  <a:cubicBezTo>
                    <a:pt x="910" y="5563"/>
                    <a:pt x="1008" y="5474"/>
                    <a:pt x="1017" y="5358"/>
                  </a:cubicBezTo>
                  <a:cubicBezTo>
                    <a:pt x="1214" y="3636"/>
                    <a:pt x="1035" y="1888"/>
                    <a:pt x="482" y="157"/>
                  </a:cubicBezTo>
                  <a:cubicBezTo>
                    <a:pt x="447" y="65"/>
                    <a:pt x="360" y="1"/>
                    <a:pt x="264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4" name="Google Shape;4164;p37"/>
            <p:cNvSpPr/>
            <p:nvPr/>
          </p:nvSpPr>
          <p:spPr>
            <a:xfrm rot="-1222685">
              <a:off x="7760624" y="532499"/>
              <a:ext cx="462741" cy="136484"/>
            </a:xfrm>
            <a:custGeom>
              <a:avLst/>
              <a:gdLst/>
              <a:ahLst/>
              <a:cxnLst/>
              <a:rect l="l" t="t" r="r" b="b"/>
              <a:pathLst>
                <a:path w="11063" h="3263" extrusionOk="0">
                  <a:moveTo>
                    <a:pt x="2119" y="1"/>
                  </a:moveTo>
                  <a:cubicBezTo>
                    <a:pt x="965" y="1"/>
                    <a:pt x="233" y="128"/>
                    <a:pt x="214" y="131"/>
                  </a:cubicBezTo>
                  <a:cubicBezTo>
                    <a:pt x="89" y="158"/>
                    <a:pt x="0" y="283"/>
                    <a:pt x="27" y="408"/>
                  </a:cubicBezTo>
                  <a:cubicBezTo>
                    <a:pt x="42" y="516"/>
                    <a:pt x="139" y="591"/>
                    <a:pt x="246" y="591"/>
                  </a:cubicBezTo>
                  <a:cubicBezTo>
                    <a:pt x="262" y="591"/>
                    <a:pt x="278" y="590"/>
                    <a:pt x="294" y="586"/>
                  </a:cubicBezTo>
                  <a:cubicBezTo>
                    <a:pt x="313" y="583"/>
                    <a:pt x="1018" y="460"/>
                    <a:pt x="2130" y="460"/>
                  </a:cubicBezTo>
                  <a:cubicBezTo>
                    <a:pt x="4174" y="460"/>
                    <a:pt x="7593" y="875"/>
                    <a:pt x="10661" y="3209"/>
                  </a:cubicBezTo>
                  <a:cubicBezTo>
                    <a:pt x="10696" y="3245"/>
                    <a:pt x="10750" y="3263"/>
                    <a:pt x="10795" y="3263"/>
                  </a:cubicBezTo>
                  <a:cubicBezTo>
                    <a:pt x="10866" y="3263"/>
                    <a:pt x="10937" y="3227"/>
                    <a:pt x="10982" y="3173"/>
                  </a:cubicBezTo>
                  <a:cubicBezTo>
                    <a:pt x="11062" y="3066"/>
                    <a:pt x="11044" y="2924"/>
                    <a:pt x="10937" y="2843"/>
                  </a:cubicBezTo>
                  <a:cubicBezTo>
                    <a:pt x="7773" y="430"/>
                    <a:pt x="4235" y="1"/>
                    <a:pt x="2119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" name="Title 1"/>
          <p:cNvSpPr txBox="1">
            <a:spLocks/>
          </p:cNvSpPr>
          <p:nvPr/>
        </p:nvSpPr>
        <p:spPr>
          <a:xfrm>
            <a:off x="4269067" y="912692"/>
            <a:ext cx="7854317" cy="2213362"/>
          </a:xfrm>
          <a:prstGeom prst="rect">
            <a:avLst/>
          </a:prstGeom>
          <a:noFill/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000" b="1" kern="0" dirty="0">
                <a:solidFill>
                  <a:srgbClr val="C00000"/>
                </a:solidFill>
                <a:latin typeface="Comic Sans MS" panose="030F0702030302020204" pitchFamily="66" charset="0"/>
              </a:rPr>
              <a:t>Unit 9: </a:t>
            </a:r>
            <a:br>
              <a:rPr lang="en-US" sz="6000" b="1" kern="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en-US" sz="6000" b="1" kern="0" dirty="0">
                <a:solidFill>
                  <a:srgbClr val="C00000"/>
                </a:solidFill>
                <a:latin typeface="Comic Sans MS" panose="030F0702030302020204" pitchFamily="66" charset="0"/>
              </a:rPr>
              <a:t>My </a:t>
            </a:r>
            <a:r>
              <a:rPr lang="en-US" sz="6000" b="1" kern="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6000" b="1" kern="0" dirty="0">
                <a:solidFill>
                  <a:srgbClr val="C00000"/>
                </a:solidFill>
                <a:latin typeface="Comic Sans MS" panose="030F0702030302020204" pitchFamily="66" charset="0"/>
              </a:rPr>
              <a:t> Food</a:t>
            </a:r>
          </a:p>
        </p:txBody>
      </p:sp>
      <p:sp>
        <p:nvSpPr>
          <p:cNvPr id="15" name="Google Shape;792;p29"/>
          <p:cNvSpPr txBox="1">
            <a:spLocks/>
          </p:cNvSpPr>
          <p:nvPr/>
        </p:nvSpPr>
        <p:spPr>
          <a:xfrm>
            <a:off x="5166691" y="3126054"/>
            <a:ext cx="6074516" cy="499186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kern="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Lesson 2 – Task 4, 5, 6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367" y="229776"/>
            <a:ext cx="1704537" cy="8172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1776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3392" y="247319"/>
            <a:ext cx="1704537" cy="8172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7655" y="2340659"/>
            <a:ext cx="4248443" cy="30781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963" b="88241" l="20500" r="77700">
                        <a14:backgroundMark x1="27300" y1="54722" x2="41900" y2="59722"/>
                        <a14:backgroundMark x1="39400" y1="61019" x2="55900" y2="60463"/>
                        <a14:backgroundMark x1="55900" y1="61019" x2="77500" y2="54722"/>
                        <a14:backgroundMark x1="27500" y1="58148" x2="33200" y2="5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018" t="49026" r="21274" b="11590"/>
          <a:stretch/>
        </p:blipFill>
        <p:spPr>
          <a:xfrm>
            <a:off x="1387655" y="2340658"/>
            <a:ext cx="4248443" cy="30781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78943">
            <a:off x="7233123" y="5756825"/>
            <a:ext cx="2121698" cy="106499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73255" y="5586235"/>
            <a:ext cx="914400" cy="91440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GO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473255" y="259953"/>
            <a:ext cx="5939205" cy="946018"/>
          </a:xfrm>
          <a:prstGeom prst="wedgeRoundRectCallout">
            <a:avLst>
              <a:gd name="adj1" fmla="val 1279"/>
              <a:gd name="adj2" fmla="val 110200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Where’s the banana?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6412460" y="2272019"/>
            <a:ext cx="5721789" cy="951289"/>
          </a:xfrm>
          <a:prstGeom prst="wedgeRoundRectCallout">
            <a:avLst>
              <a:gd name="adj1" fmla="val 38394"/>
              <a:gd name="adj2" fmla="val 101875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It’s under the table.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717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3392" y="247319"/>
            <a:ext cx="1704537" cy="8172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576" l="9889" r="89855">
                        <a14:foregroundMark x1="45524" y1="46970" x2="64280" y2="50606"/>
                        <a14:foregroundMark x1="44587" y1="46970" x2="44842" y2="56667"/>
                        <a14:foregroundMark x1="68116" y1="4697" x2="81671" y2="5152"/>
                        <a14:foregroundMark x1="81671" y1="5152" x2="81671" y2="6364"/>
                        <a14:foregroundMark x1="68372" y1="7121" x2="69991" y2="26667"/>
                        <a14:foregroundMark x1="60358" y1="91667" x2="62404" y2="88485"/>
                        <a14:backgroundMark x1="25149" y1="96212" x2="43649" y2="83485"/>
                        <a14:backgroundMark x1="67263" y1="92121" x2="87553" y2="92879"/>
                        <a14:backgroundMark x1="40494" y1="84394" x2="47997" y2="94848"/>
                        <a14:backgroundMark x1="64962" y1="88030" x2="64706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735" y="2232581"/>
            <a:ext cx="4876800" cy="27432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73255" y="5586235"/>
            <a:ext cx="914400" cy="91440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GO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473255" y="259953"/>
            <a:ext cx="5939205" cy="946018"/>
          </a:xfrm>
          <a:prstGeom prst="wedgeRoundRectCallout">
            <a:avLst>
              <a:gd name="adj1" fmla="val 1279"/>
              <a:gd name="adj2" fmla="val 110200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Where’s the milk?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6210282" y="4876335"/>
            <a:ext cx="5721789" cy="951289"/>
          </a:xfrm>
          <a:prstGeom prst="wedgeRoundRectCallout">
            <a:avLst>
              <a:gd name="adj1" fmla="val 38394"/>
              <a:gd name="adj2" fmla="val 101875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It’s on the table.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57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3392" y="247319"/>
            <a:ext cx="1704537" cy="8172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5256" y="2467529"/>
            <a:ext cx="5229224" cy="3469144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73255" y="5586235"/>
            <a:ext cx="914400" cy="91440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GO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473255" y="259953"/>
            <a:ext cx="5939205" cy="946018"/>
          </a:xfrm>
          <a:prstGeom prst="wedgeRoundRectCallout">
            <a:avLst>
              <a:gd name="adj1" fmla="val 1279"/>
              <a:gd name="adj2" fmla="val 110200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Where’s the rice?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6470211" y="1546202"/>
            <a:ext cx="5721789" cy="951289"/>
          </a:xfrm>
          <a:prstGeom prst="wedgeRoundRectCallout">
            <a:avLst>
              <a:gd name="adj1" fmla="val 38394"/>
              <a:gd name="adj2" fmla="val 101875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It’s in the box.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972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6018" y="1701679"/>
            <a:ext cx="2824747" cy="51530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4428" y="4753406"/>
            <a:ext cx="2020067" cy="978851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6190452" y="903158"/>
            <a:ext cx="5588464" cy="2026840"/>
          </a:xfrm>
          <a:prstGeom prst="wedgeEllipseCallout">
            <a:avLst>
              <a:gd name="adj1" fmla="val -44319"/>
              <a:gd name="adj2" fmla="val 50628"/>
            </a:avLst>
          </a:prstGeom>
          <a:solidFill>
            <a:schemeClr val="accent6"/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I am buying food. Look! There are some tomatoes. They are in the box.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72949" y="50691"/>
            <a:ext cx="46682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4 PRODUCTION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45488" y="709024"/>
            <a:ext cx="64908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Comic Sans MS" panose="030F0702030302020204" pitchFamily="66" charset="0"/>
              </a:rPr>
              <a:t>Task 6 </a:t>
            </a:r>
            <a:r>
              <a:rPr lang="en-US" sz="3600" dirty="0">
                <a:latin typeface="Comic Sans MS" panose="030F0702030302020204" pitchFamily="66" charset="0"/>
              </a:rPr>
              <a:t>Draw and write. Say. 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367" y="229776"/>
            <a:ext cx="1704537" cy="8172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145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ded Corner 4"/>
          <p:cNvSpPr/>
          <p:nvPr/>
        </p:nvSpPr>
        <p:spPr>
          <a:xfrm>
            <a:off x="2719754" y="820615"/>
            <a:ext cx="7338646" cy="5462954"/>
          </a:xfrm>
          <a:prstGeom prst="foldedCorner">
            <a:avLst/>
          </a:prstGeom>
          <a:solidFill>
            <a:srgbClr val="FFFF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367" y="229776"/>
            <a:ext cx="1704537" cy="8172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9182" y="1442111"/>
            <a:ext cx="5035732" cy="39810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8294914" y="3824512"/>
            <a:ext cx="2510693" cy="2711548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349904" y="229776"/>
            <a:ext cx="3416878" cy="1461404"/>
          </a:xfrm>
          <a:prstGeom prst="wedgeEllipseCallout">
            <a:avLst>
              <a:gd name="adj1" fmla="val 37062"/>
              <a:gd name="adj2" fmla="val 588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Let’s draw!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50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291 -0.2875 L -0.32291 -0.2875 C -0.33268 -0.26551 -0.32708 -0.27106 -0.3358 -0.26412 C -0.3388 -0.25972 -0.34218 -0.25555 -0.34479 -0.25023 C -0.3457 -0.24861 -0.34518 -0.24606 -0.3457 -0.24398 C -0.34635 -0.24213 -0.347 -0.24074 -0.34765 -0.23935 C -0.31015 -0.22754 -0.32734 -0.23217 -0.2401 -0.23935 C -0.22864 -0.24004 -0.21757 -0.24583 -0.20612 -0.24861 C -0.2052 -0.24884 -0.2082 -0.24768 -0.20924 -0.24722 C -0.23502 -0.22986 -0.22369 -0.23472 -0.23606 -0.22986 C -0.25247 -0.21713 -0.22395 -0.23912 -0.24609 -0.22384 C -0.25013 -0.22083 -0.25403 -0.21736 -0.25807 -0.21435 C -0.26002 -0.21273 -0.26198 -0.21134 -0.26393 -0.20949 C -0.2707 -0.20393 -0.27708 -0.19722 -0.28398 -0.19259 C -0.29127 -0.18726 -0.29909 -0.18356 -0.30586 -0.17685 C -0.32304 -0.15995 -0.31614 -0.16551 -0.32578 -0.1581 C -0.3276 -0.15463 -0.33007 -0.15023 -0.33086 -0.1456 C -0.33151 -0.14189 -0.33151 -0.13842 -0.33177 -0.13472 C -0.33151 -0.12893 -0.33411 -0.12013 -0.33086 -0.11759 C -0.32721 -0.11435 -0.30755 -0.12037 -0.30195 -0.12222 L -0.24909 -0.13935 C -0.24479 -0.14051 -0.24036 -0.14097 -0.23606 -0.14236 C -0.23138 -0.14421 -0.22682 -0.14676 -0.22213 -0.14884 L -0.18229 -0.16435 L -0.17122 -0.17361 C -0.16849 -0.17615 -0.16484 -0.17963 -0.16237 -0.1831 C -0.16028 -0.18611 -0.15846 -0.18935 -0.15638 -0.19259 C -0.15338 -0.19676 -0.15039 -0.20069 -0.14739 -0.20486 C -0.14596 -0.20694 -0.14505 -0.20949 -0.14336 -0.21111 C -0.14192 -0.21273 -0.13997 -0.21296 -0.13828 -0.21435 C -0.13606 -0.2162 -0.13372 -0.21851 -0.13138 -0.2206 C -0.13099 -0.21111 -0.1302 -0.20185 -0.13034 -0.19259 C -0.13047 -0.19004 -0.13164 -0.18796 -0.13242 -0.18611 C -0.13659 -0.17615 -0.14166 -0.16689 -0.14531 -0.15648 C -0.14674 -0.15277 -0.14778 -0.14907 -0.14935 -0.1456 C -0.16445 -0.11551 -0.17591 -0.09328 -0.19127 -0.06759 C -0.19622 -0.05902 -0.20195 -0.05254 -0.20612 -0.04259 L -0.20807 -0.03773 C -0.20872 -0.03125 -0.21198 -0.02384 -0.20612 -0.02384 C -0.2052 -0.02384 -0.20416 -0.02476 -0.20325 -0.02523 C -0.20117 -0.02731 -0.19935 -0.02986 -0.19726 -0.03171 C -0.19492 -0.03356 -0.1927 -0.03495 -0.19023 -0.03634 C -0.18099 -0.04166 -0.17187 -0.04745 -0.16237 -0.05185 C -0.1457 -0.05972 -0.1289 -0.06689 -0.1125 -0.07546 C -0.10039 -0.08148 -0.08893 -0.09074 -0.07656 -0.0956 L -0.06054 -0.10185 C -0.05768 -0.10301 -0.05455 -0.10347 -0.05169 -0.10486 C -0.01692 -0.12106 -0.0431 -0.11064 -0.02968 -0.11574 C -0.02903 -0.11435 -0.02773 -0.11319 -0.02773 -0.11111 C -0.02773 -0.09583 -0.02877 -0.0912 -0.03268 -0.07986 C -0.03281 -0.07986 -0.0414 -0.05578 -0.04375 -0.05185 C -0.04505 -0.0493 -0.04713 -0.04791 -0.04869 -0.0456 C -0.05898 -0.03032 -0.06159 -0.02754 -0.06757 -0.01435 C -0.07122 -0.00671 -0.06992 -0.00856 -0.07252 0.0044 C -0.07526 0.01644 -0.07382 0.01065 -0.07656 0.02153 C -0.07591 0.02732 -0.07565 0.03311 -0.07461 0.03866 C -0.07422 0.04051 -0.07304 0.04167 -0.07252 0.04329 C -0.07161 0.04792 -0.07109 0.05278 -0.07057 0.05741 C -0.06836 0.07824 -0.07096 0.06528 -0.06849 0.07639 C -0.0556 0.06737 -0.0677 0.07616 -0.05455 0.06528 C -0.0513 0.0625 -0.04791 0.06042 -0.04466 0.05741 C -0.04166 0.05463 -0.03893 0.0507 -0.03567 0.04815 C -0.0332 0.04607 -0.03034 0.04537 -0.02773 0.04329 C -0.02265 0.03959 -0.01757 0.03542 -0.01276 0.03079 C 0.00664 0.0132 -0.01419 0.02963 -0.00182 0.01991 C 0.00039 0.01482 -0.00104 0.01528 0.00131 0.01528 L 0.00013 0.01991 " pathEditMode="relative" rAng="0" ptsTypes="AAAAAAAAAAAAAAAAAAAAAAAAAAAAAAAAAAAAAAAAAAAAAAAAAAAAAAAAAAAAAAAAA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4" y="1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367" y="229776"/>
            <a:ext cx="1704537" cy="8172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14" b="84091" l="1364" r="974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9473"/>
          <a:stretch/>
        </p:blipFill>
        <p:spPr>
          <a:xfrm>
            <a:off x="1473958" y="967531"/>
            <a:ext cx="6096979" cy="59609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4696" y="3842561"/>
            <a:ext cx="919378" cy="774032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6639322" y="1047069"/>
            <a:ext cx="5109894" cy="1335075"/>
          </a:xfrm>
          <a:prstGeom prst="wedgeEllipseCallout">
            <a:avLst>
              <a:gd name="adj1" fmla="val -44319"/>
              <a:gd name="adj2" fmla="val 50628"/>
            </a:avLst>
          </a:prstGeom>
          <a:solidFill>
            <a:schemeClr val="accent6"/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I am buying food. Look! There are some apples. They are on the table.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629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98688" y="1168116"/>
            <a:ext cx="86164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Look at the pictures and write under / in/ on in each blank.</a:t>
            </a:r>
          </a:p>
        </p:txBody>
      </p:sp>
      <p:sp>
        <p:nvSpPr>
          <p:cNvPr id="4" name="Rectangle 3"/>
          <p:cNvSpPr/>
          <p:nvPr/>
        </p:nvSpPr>
        <p:spPr>
          <a:xfrm>
            <a:off x="3709250" y="222923"/>
            <a:ext cx="52245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5 ASSESSMENT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625" y="3240789"/>
            <a:ext cx="3681644" cy="2834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8253" y="3376841"/>
            <a:ext cx="3468069" cy="25603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53675" y="2002637"/>
            <a:ext cx="38380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1. Where’s the rice? </a:t>
            </a:r>
          </a:p>
          <a:p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- It’s ____ the box. </a:t>
            </a:r>
          </a:p>
        </p:txBody>
      </p:sp>
      <p:sp>
        <p:nvSpPr>
          <p:cNvPr id="9" name="Rectangle 8"/>
          <p:cNvSpPr/>
          <p:nvPr/>
        </p:nvSpPr>
        <p:spPr>
          <a:xfrm>
            <a:off x="6960360" y="2002636"/>
            <a:ext cx="38571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2. Where’s the pear? </a:t>
            </a:r>
          </a:p>
          <a:p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- It’s ____ the table.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05714" y="2420697"/>
            <a:ext cx="473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44723" y="2422734"/>
            <a:ext cx="561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367" y="229776"/>
            <a:ext cx="1704537" cy="8172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278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45062" y="1009212"/>
            <a:ext cx="86164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Look at the pictures and write under / in/ on in each blank.</a:t>
            </a:r>
          </a:p>
        </p:txBody>
      </p:sp>
      <p:sp>
        <p:nvSpPr>
          <p:cNvPr id="4" name="Rectangle 3"/>
          <p:cNvSpPr/>
          <p:nvPr/>
        </p:nvSpPr>
        <p:spPr>
          <a:xfrm>
            <a:off x="3641038" y="196495"/>
            <a:ext cx="52245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5 ASSESSMENT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781" y="2858458"/>
            <a:ext cx="2974670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1325" y="2858458"/>
            <a:ext cx="3054569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8395" y="2858457"/>
            <a:ext cx="2763397" cy="2286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3785" y="1767527"/>
            <a:ext cx="44684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3. Where’s the juice? </a:t>
            </a:r>
          </a:p>
          <a:p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- It’s _____ the jug.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98191" y="5325107"/>
            <a:ext cx="49102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4. Where’s the teddy bear? </a:t>
            </a:r>
          </a:p>
          <a:p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- It’s ______ the table.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007312" y="1812140"/>
            <a:ext cx="44684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5. Where’s the tomato? </a:t>
            </a:r>
          </a:p>
          <a:p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- It’s ______ the book.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71050" y="2198414"/>
            <a:ext cx="473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in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75826" y="5755994"/>
            <a:ext cx="1140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under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70394" y="2198414"/>
            <a:ext cx="561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367" y="229776"/>
            <a:ext cx="1704537" cy="8172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034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598524" y="3231558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   &amp; goodbye!</a:t>
            </a:r>
            <a:endParaRPr lang="zh-CN" altLang="en-US" sz="72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2803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52181" y="1189003"/>
            <a:ext cx="39052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1 WARM UP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367" y="229776"/>
            <a:ext cx="1704537" cy="8172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65685" y="3025465"/>
            <a:ext cx="82782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n>
                  <a:solidFill>
                    <a:schemeClr val="tx1">
                      <a:lumMod val="75000"/>
                    </a:schemeClr>
                  </a:solidFill>
                </a:ln>
                <a:solidFill>
                  <a:schemeClr val="tx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FINDING FOOD GAME</a:t>
            </a:r>
            <a:r>
              <a:rPr lang="en-US" sz="5400" dirty="0">
                <a:ln>
                  <a:solidFill>
                    <a:schemeClr val="tx1">
                      <a:lumMod val="75000"/>
                    </a:schemeClr>
                  </a:solidFill>
                </a:ln>
                <a:solidFill>
                  <a:schemeClr val="tx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1642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43" y="0"/>
            <a:ext cx="12105913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834" y="98476"/>
            <a:ext cx="7372428" cy="62850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367" y="229776"/>
            <a:ext cx="1704537" cy="81729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1590" y="98632"/>
            <a:ext cx="1716591" cy="13394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7294" y="1297298"/>
            <a:ext cx="1610096" cy="82989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10485" y1="76919" x2="26420" y2="83338"/>
                        <a14:backgroundMark x1="76017" y1="91355" x2="58887" y2="999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33433">
            <a:off x="2291025" y="977174"/>
            <a:ext cx="1473036" cy="11871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838" b="96101" l="0" r="992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3179" y="3681521"/>
            <a:ext cx="1538795" cy="139127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9552" y="2421109"/>
            <a:ext cx="872127" cy="8721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3196" y="3724495"/>
            <a:ext cx="777438" cy="128556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5670" y="2059317"/>
            <a:ext cx="2147370" cy="145911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941" y="3775994"/>
            <a:ext cx="1416273" cy="124285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9186" y="1471631"/>
            <a:ext cx="5397824" cy="5366670"/>
          </a:xfrm>
          <a:prstGeom prst="rect">
            <a:avLst/>
          </a:prstGeom>
        </p:spPr>
      </p:pic>
      <p:pic>
        <p:nvPicPr>
          <p:cNvPr id="44" name="41 Imagen"/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6772" y="1282428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41 Imagen"/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2339" y="131697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41 Imagen"/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7041" y="2435648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41 Imagen"/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1709" y="343575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41 Imagen"/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2326" y="2439461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41 Imagen"/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6772" y="412617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41 Imagen"/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2932" y="414824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41 Imagen"/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5471" y="4125081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Rounded Rectangular Callout 51"/>
          <p:cNvSpPr/>
          <p:nvPr/>
        </p:nvSpPr>
        <p:spPr>
          <a:xfrm>
            <a:off x="1110044" y="5582589"/>
            <a:ext cx="6642636" cy="907888"/>
          </a:xfrm>
          <a:prstGeom prst="wedgeRoundRectCallout">
            <a:avLst>
              <a:gd name="adj1" fmla="val 44912"/>
              <a:gd name="adj2" fmla="val -101747"/>
              <a:gd name="adj3" fmla="val 16667"/>
            </a:avLst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/>
                </a:solidFill>
                <a:latin typeface="Comic Sans MS" panose="030F0702030302020204" pitchFamily="66" charset="0"/>
              </a:rPr>
              <a:t>We can eat cheese with bread.</a:t>
            </a:r>
          </a:p>
        </p:txBody>
      </p:sp>
      <p:sp>
        <p:nvSpPr>
          <p:cNvPr id="53" name="Oval Callout 52"/>
          <p:cNvSpPr/>
          <p:nvPr/>
        </p:nvSpPr>
        <p:spPr>
          <a:xfrm>
            <a:off x="9697458" y="1176315"/>
            <a:ext cx="2421789" cy="1327224"/>
          </a:xfrm>
          <a:prstGeom prst="wedgeEllipseCallout">
            <a:avLst>
              <a:gd name="adj1" fmla="val -41745"/>
              <a:gd name="adj2" fmla="val 69920"/>
            </a:avLst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Great!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6886" y="2217733"/>
            <a:ext cx="1564690" cy="11314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26867">
            <a:off x="2432104" y="395607"/>
            <a:ext cx="1369197" cy="8790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291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.00115 L 2.08333E-6 0.00139 C 0.06758 -0.03218 0.02109 -0.01297 0.17539 0.00995 C 0.19713 0.01319 0.21849 0.0199 0.23997 0.02546 C 0.36497 0.05833 0.25664 0.03264 0.33073 0.05 C 0.34232 0.05694 0.3263 0.04768 0.35573 0.05648 C 0.36562 0.05949 0.37396 0.06458 0.3832 0.06967 C 0.39804 0.09027 0.37083 0.0537 0.40234 0.0875 C 0.4056 0.09097 0.40781 0.09652 0.41068 0.10092 C 0.41732 0.10995 0.42474 0.11736 0.43112 0.12731 C 0.44297 0.14652 0.45677 0.16227 0.46693 0.18472 C 0.48476 0.22453 0.46211 0.17592 0.47877 0.20694 C 0.48073 0.21041 0.48177 0.21481 0.48359 0.21805 C 0.48502 0.22083 0.48685 0.22245 0.48841 0.22477 C 0.48932 0.22615 0.48997 0.22777 0.49075 0.2294 C 0.49271 0.23217 0.49466 0.23495 0.49674 0.23796 C 0.49791 0.2419 0.49883 0.24583 0.50039 0.2493 C 0.5013 0.25185 0.50273 0.25324 0.5039 0.25578 C 0.50482 0.25787 0.50547 0.26018 0.50625 0.2625 C 0.50664 0.26597 0.50664 0.2699 0.50755 0.27361 C 0.50794 0.27546 0.50924 0.27615 0.50989 0.27801 C 0.51041 0.27916 0.51068 0.28102 0.5112 0.2824 L 0.5112 0.28287 " pathEditMode="relative" rAng="0" ptsTypes="AAAAAAAAAAAAAAAAAAAAA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60" y="1319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46 L 1.04167E-6 -0.00023 L 0.00963 -0.00671 C 0.01211 -0.0081 0.01706 -0.01042 0.01706 -0.01019 C 0.02266 -0.01991 0.01745 -0.01273 0.03177 -0.01875 C 0.03333 -0.01945 0.03503 -0.01991 0.03659 -0.02083 C 0.03776 -0.0213 0.03906 -0.02269 0.04036 -0.02292 C 0.04596 -0.02384 0.05182 -0.02431 0.05742 -0.02454 L 0.14075 -0.02292 C 0.14518 -0.02269 0.14974 -0.0213 0.15417 -0.02083 C 0.19193 -0.01551 0.15026 -0.02176 0.18372 -0.01667 C 0.18971 -0.01458 0.19583 -0.01227 0.20208 -0.01042 C 0.20521 -0.00972 0.20859 -0.00949 0.21185 -0.0088 C 0.21875 -0.00695 0.22565 -0.0044 0.23255 -0.00255 L 0.25599 0.0037 C 0.25768 0.00417 0.25911 0.00486 0.26081 0.00532 C 0.26289 0.00625 0.26497 0.00648 0.26693 0.00741 C 0.27083 0.00926 0.27565 0.01204 0.27917 0.01574 C 0.29297 0.02986 0.27109 0.0118 0.29505 0.03194 C 0.29713 0.03333 0.29922 0.03426 0.3013 0.03565 C 0.30703 0.04028 0.3125 0.04583 0.31849 0.04977 C 0.32122 0.05185 0.32422 0.0537 0.32708 0.05602 C 0.33203 0.06042 0.33685 0.06528 0.34167 0.07014 C 0.34753 0.08449 0.34114 0.07083 0.35755 0.08843 C 0.35911 0.09005 0.35976 0.09282 0.36133 0.09421 C 0.36732 0.10046 0.37422 0.1037 0.37969 0.11042 C 0.38281 0.11458 0.38607 0.11921 0.38945 0.12268 C 0.39062 0.12384 0.39206 0.12384 0.3931 0.12454 C 0.39479 0.12593 0.39661 0.12708 0.39805 0.1287 C 0.40182 0.1331 0.40521 0.13843 0.40898 0.14282 C 0.42799 0.16389 0.42448 0.15393 0.44219 0.1831 C 0.44297 0.18449 0.44388 0.18588 0.44453 0.18727 C 0.44674 0.1912 0.44844 0.1956 0.45078 0.1993 C 0.45169 0.20116 0.45325 0.20185 0.4543 0.20347 C 0.45963 0.21065 0.46042 0.21458 0.46536 0.22361 C 0.46732 0.22708 0.46953 0.23032 0.47148 0.2338 C 0.47786 0.2544 0.475 0.24444 0.48008 0.26389 C 0.48047 0.26736 0.48047 0.27083 0.48125 0.27407 C 0.4819 0.27593 0.4832 0.27662 0.48385 0.27801 C 0.48529 0.28264 0.48646 0.2875 0.4875 0.29213 C 0.48841 0.29606 0.4888 0.30046 0.48984 0.3044 C 0.49154 0.30972 0.49362 0.31481 0.49479 0.3206 C 0.49531 0.32245 0.49544 0.32477 0.49609 0.32662 C 0.49831 0.3331 0.50026 0.33449 0.50221 0.34074 C 0.50273 0.34259 0.50273 0.34491 0.50338 0.34676 C 0.50664 0.35579 0.50924 0.35625 0.51198 0.3669 C 0.51406 0.375 0.51601 0.3831 0.5181 0.3912 C 0.51875 0.39375 0.51992 0.39653 0.52057 0.3993 C 0.5237 0.41134 0.51914 0.39861 0.52422 0.41551 C 0.52982 0.43403 0.52292 0.40324 0.53034 0.43356 C 0.53099 0.43611 0.53099 0.43889 0.53164 0.44167 C 0.53216 0.44444 0.53333 0.44699 0.53398 0.44977 C 0.53542 0.45509 0.53633 0.46065 0.53776 0.46574 C 0.53958 0.47338 0.54219 0.48032 0.54375 0.48819 C 0.54544 0.49514 0.54622 0.50301 0.54753 0.51018 C 0.54779 0.51227 0.54818 0.51435 0.54883 0.51643 C 0.54948 0.51921 0.55013 0.52199 0.55117 0.5243 C 0.55221 0.52731 0.55364 0.52986 0.55482 0.53264 C 0.55794 0.54792 0.55378 0.52893 0.55859 0.54468 C 0.55911 0.54653 0.55989 0.55093 0.55989 0.55116 L 0.55989 0.55093 " pathEditMode="relative" rAng="0" ptsTypes="AAAAAAAAAAAAAAAAAAAAAAAAAAAAAAAAAAAAAAAAAAAAAAAAAAAAAAAAAAAAA">
                                      <p:cBhvr>
                                        <p:cTn id="1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5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43" y="0"/>
            <a:ext cx="12105913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834" y="98476"/>
            <a:ext cx="7372428" cy="62850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367" y="229776"/>
            <a:ext cx="1704537" cy="81729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362" y="208011"/>
            <a:ext cx="1564690" cy="113149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2487" y="2168342"/>
            <a:ext cx="1716591" cy="13394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7294" y="1297298"/>
            <a:ext cx="1610096" cy="82989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10485" y1="76919" x2="26420" y2="83338"/>
                        <a14:backgroundMark x1="76017" y1="91355" x2="58887" y2="999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33433">
            <a:off x="2332670" y="978172"/>
            <a:ext cx="1473036" cy="11871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26867">
            <a:off x="2432104" y="395607"/>
            <a:ext cx="1369197" cy="87901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838" b="96101" l="0" r="992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3179" y="3681521"/>
            <a:ext cx="1538795" cy="139127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9552" y="2421109"/>
            <a:ext cx="872127" cy="8721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3196" y="3724495"/>
            <a:ext cx="777438" cy="128556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5670" y="2059317"/>
            <a:ext cx="2147370" cy="145911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9186" y="1471631"/>
            <a:ext cx="5397824" cy="5366670"/>
          </a:xfrm>
          <a:prstGeom prst="rect">
            <a:avLst/>
          </a:prstGeom>
        </p:spPr>
      </p:pic>
      <p:pic>
        <p:nvPicPr>
          <p:cNvPr id="40" name="41 Imagen"/>
          <p:cNvPicPr>
            <a:picLocks noChangeAspect="1"/>
          </p:cNvPicPr>
          <p:nvPr/>
        </p:nvPicPr>
        <p:blipFill>
          <a:blip r:embed="rId22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4084" y="40093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41 Imagen"/>
          <p:cNvPicPr>
            <a:picLocks noChangeAspect="1"/>
          </p:cNvPicPr>
          <p:nvPr/>
        </p:nvPicPr>
        <p:blipFill>
          <a:blip r:embed="rId22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2339" y="385773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41 Imagen"/>
          <p:cNvPicPr>
            <a:picLocks noChangeAspect="1"/>
          </p:cNvPicPr>
          <p:nvPr/>
        </p:nvPicPr>
        <p:blipFill>
          <a:blip r:embed="rId22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8417" y="1283426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41 Imagen"/>
          <p:cNvPicPr>
            <a:picLocks noChangeAspect="1"/>
          </p:cNvPicPr>
          <p:nvPr/>
        </p:nvPicPr>
        <p:blipFill>
          <a:blip r:embed="rId22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2339" y="131697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41 Imagen"/>
          <p:cNvPicPr>
            <a:picLocks noChangeAspect="1"/>
          </p:cNvPicPr>
          <p:nvPr/>
        </p:nvPicPr>
        <p:blipFill>
          <a:blip r:embed="rId22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7041" y="2435648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41 Imagen"/>
          <p:cNvPicPr>
            <a:picLocks noChangeAspect="1"/>
          </p:cNvPicPr>
          <p:nvPr/>
        </p:nvPicPr>
        <p:blipFill>
          <a:blip r:embed="rId22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2606" y="2413285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41 Imagen"/>
          <p:cNvPicPr>
            <a:picLocks noChangeAspect="1"/>
          </p:cNvPicPr>
          <p:nvPr/>
        </p:nvPicPr>
        <p:blipFill>
          <a:blip r:embed="rId22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2326" y="2439461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41 Imagen"/>
          <p:cNvPicPr>
            <a:picLocks noChangeAspect="1"/>
          </p:cNvPicPr>
          <p:nvPr/>
        </p:nvPicPr>
        <p:blipFill>
          <a:blip r:embed="rId22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6772" y="412617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41 Imagen"/>
          <p:cNvPicPr>
            <a:picLocks noChangeAspect="1"/>
          </p:cNvPicPr>
          <p:nvPr/>
        </p:nvPicPr>
        <p:blipFill>
          <a:blip r:embed="rId22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2932" y="414824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Rounded Rectangular Callout 51"/>
          <p:cNvSpPr/>
          <p:nvPr/>
        </p:nvSpPr>
        <p:spPr>
          <a:xfrm>
            <a:off x="1597133" y="5567591"/>
            <a:ext cx="5563321" cy="907888"/>
          </a:xfrm>
          <a:prstGeom prst="wedgeRoundRectCallout">
            <a:avLst>
              <a:gd name="adj1" fmla="val 44912"/>
              <a:gd name="adj2" fmla="val -101747"/>
              <a:gd name="adj3" fmla="val 16667"/>
            </a:avLst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Comic Sans MS" panose="030F0702030302020204" pitchFamily="66" charset="0"/>
              </a:rPr>
              <a:t>There are a lot of pears.</a:t>
            </a:r>
          </a:p>
        </p:txBody>
      </p:sp>
      <p:sp>
        <p:nvSpPr>
          <p:cNvPr id="53" name="Oval Callout 52"/>
          <p:cNvSpPr/>
          <p:nvPr/>
        </p:nvSpPr>
        <p:spPr>
          <a:xfrm>
            <a:off x="9697458" y="1176315"/>
            <a:ext cx="2421789" cy="1327224"/>
          </a:xfrm>
          <a:prstGeom prst="wedgeEllipseCallout">
            <a:avLst>
              <a:gd name="adj1" fmla="val -41745"/>
              <a:gd name="adj2" fmla="val 69920"/>
            </a:avLst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8694D">
                    <a:lumMod val="75000"/>
                  </a:srgbClr>
                </a:solidFill>
                <a:latin typeface="Comic Sans MS" panose="030F0702030302020204" pitchFamily="66" charset="0"/>
              </a:rPr>
              <a:t>Great!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941" y="3775994"/>
            <a:ext cx="1416273" cy="12428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121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0.03935 L 3.125E-6 -0.03912 C 0.00351 -0.03981 0.00716 -0.04004 0.01067 -0.04074 C 0.01198 -0.04097 0.01328 -0.04143 0.01445 -0.04213 C 0.01575 -0.04305 0.01653 -0.04514 0.01797 -0.04606 C 0.03489 -0.05787 0.0207 -0.0449 0.03606 -0.05648 C 0.05117 -0.06782 0.04127 -0.06481 0.05429 -0.06713 C 0.05794 -0.06944 0.06146 -0.07176 0.06523 -0.07384 C 0.06627 -0.07453 0.06771 -0.07453 0.06888 -0.075 C 0.0733 -0.07708 0.07773 -0.07963 0.08216 -0.08171 C 0.08372 -0.08264 0.08528 -0.08379 0.08685 -0.08426 C 0.08893 -0.08518 0.09101 -0.08518 0.0931 -0.08564 C 0.09427 -0.08703 0.09505 -0.08889 0.09661 -0.08981 C 0.10013 -0.09189 0.10494 -0.09236 0.10872 -0.09351 C 0.13021 -0.10092 0.11002 -0.09537 0.12812 -0.09907 C 0.12981 -0.0993 0.13125 -0.1 0.13294 -0.10023 C 0.13685 -0.10092 0.14101 -0.10115 0.14505 -0.10162 C 0.14713 -0.10185 0.14896 -0.10254 0.15104 -0.10277 C 0.1595 -0.10439 0.16797 -0.10601 0.17643 -0.10694 C 0.2056 -0.10972 0.1944 -0.10787 0.21028 -0.11064 C 0.23177 -0.11041 0.25299 -0.11111 0.27448 -0.10949 C 0.28216 -0.10902 0.28294 -0.10509 0.28893 -0.10277 C 0.29336 -0.10139 0.29778 -0.10023 0.30221 -0.09907 C 0.31588 -0.08773 0.29752 -0.10185 0.31315 -0.09236 C 0.31406 -0.09166 0.31458 -0.09027 0.31562 -0.08981 C 0.31875 -0.08773 0.322 -0.08611 0.32526 -0.08426 C 0.33008 -0.07662 0.32474 -0.08333 0.33606 -0.07777 C 0.33711 -0.07731 0.3375 -0.07592 0.33854 -0.075 C 0.34127 -0.07314 0.3444 -0.07199 0.347 -0.0699 C 0.36054 -0.05902 0.34401 -0.06875 0.35664 -0.06203 C 0.35963 -0.05694 0.35963 -0.05671 0.36393 -0.05139 C 0.36471 -0.05046 0.36562 -0.04976 0.3664 -0.04861 C 0.37474 -0.03796 0.3681 -0.04537 0.37356 -0.03935 C 0.37448 -0.0368 0.37474 -0.03379 0.37604 -0.03148 C 0.37682 -0.03009 0.3776 -0.0287 0.37851 -0.02754 C 0.37916 -0.02662 0.38021 -0.02569 0.38086 -0.025 C 0.38151 -0.02407 0.38619 -0.01736 0.38698 -0.01574 C 0.3875 -0.01435 0.38763 -0.01296 0.38802 -0.01157 C 0.38958 -0.0081 0.39088 -0.00439 0.39297 -0.00115 C 0.39375 0.00024 0.39479 0.00139 0.39544 0.00278 C 0.39856 0.00973 0.3944 0.0044 0.39896 0.00949 C 0.39987 0.01204 0.40065 0.01482 0.40143 0.01736 C 0.40364 0.02431 0.40247 0.02246 0.40521 0.02547 L 0.40521 0.0257 " pathEditMode="relative" rAng="0" ptsTypes="AAAAAAAAAAAAAAAAAAAAAAAAAAAAAAAAAAAAAAAAAAAA">
                                      <p:cBhvr>
                                        <p:cTn id="11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60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43" y="0"/>
            <a:ext cx="12105913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834" y="98476"/>
            <a:ext cx="7372428" cy="62850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367" y="229776"/>
            <a:ext cx="1704537" cy="81729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362" y="208011"/>
            <a:ext cx="1564690" cy="113149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2487" y="2168342"/>
            <a:ext cx="1716591" cy="13394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7294" y="1297298"/>
            <a:ext cx="1610096" cy="82989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10485" y1="76919" x2="26420" y2="83338"/>
                        <a14:backgroundMark x1="76017" y1="91355" x2="58887" y2="999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33433">
            <a:off x="2332670" y="978172"/>
            <a:ext cx="1473036" cy="11871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26867">
            <a:off x="2432104" y="395607"/>
            <a:ext cx="1369197" cy="87901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838" b="96101" l="0" r="992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3179" y="3681521"/>
            <a:ext cx="1538795" cy="139127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3196" y="3724495"/>
            <a:ext cx="777438" cy="128556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5670" y="2059317"/>
            <a:ext cx="2147370" cy="145911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941" y="3775994"/>
            <a:ext cx="1416273" cy="124285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9186" y="1471631"/>
            <a:ext cx="5397824" cy="5366670"/>
          </a:xfrm>
          <a:prstGeom prst="rect">
            <a:avLst/>
          </a:prstGeom>
        </p:spPr>
      </p:pic>
      <p:pic>
        <p:nvPicPr>
          <p:cNvPr id="40" name="41 Imagen"/>
          <p:cNvPicPr>
            <a:picLocks noChangeAspect="1"/>
          </p:cNvPicPr>
          <p:nvPr/>
        </p:nvPicPr>
        <p:blipFill>
          <a:blip r:embed="rId22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4084" y="40093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41 Imagen"/>
          <p:cNvPicPr>
            <a:picLocks noChangeAspect="1"/>
          </p:cNvPicPr>
          <p:nvPr/>
        </p:nvPicPr>
        <p:blipFill>
          <a:blip r:embed="rId22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2339" y="385773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41 Imagen"/>
          <p:cNvPicPr>
            <a:picLocks noChangeAspect="1"/>
          </p:cNvPicPr>
          <p:nvPr/>
        </p:nvPicPr>
        <p:blipFill>
          <a:blip r:embed="rId22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8417" y="1283426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41 Imagen"/>
          <p:cNvPicPr>
            <a:picLocks noChangeAspect="1"/>
          </p:cNvPicPr>
          <p:nvPr/>
        </p:nvPicPr>
        <p:blipFill>
          <a:blip r:embed="rId22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2339" y="131697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41 Imagen"/>
          <p:cNvPicPr>
            <a:picLocks noChangeAspect="1"/>
          </p:cNvPicPr>
          <p:nvPr/>
        </p:nvPicPr>
        <p:blipFill>
          <a:blip r:embed="rId22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7041" y="2435648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41 Imagen"/>
          <p:cNvPicPr>
            <a:picLocks noChangeAspect="1"/>
          </p:cNvPicPr>
          <p:nvPr/>
        </p:nvPicPr>
        <p:blipFill>
          <a:blip r:embed="rId22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2606" y="2413285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41 Imagen"/>
          <p:cNvPicPr>
            <a:picLocks noChangeAspect="1"/>
          </p:cNvPicPr>
          <p:nvPr/>
        </p:nvPicPr>
        <p:blipFill>
          <a:blip r:embed="rId22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6772" y="412617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41 Imagen"/>
          <p:cNvPicPr>
            <a:picLocks noChangeAspect="1"/>
          </p:cNvPicPr>
          <p:nvPr/>
        </p:nvPicPr>
        <p:blipFill>
          <a:blip r:embed="rId22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2932" y="414824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41 Imagen"/>
          <p:cNvPicPr>
            <a:picLocks noChangeAspect="1"/>
          </p:cNvPicPr>
          <p:nvPr/>
        </p:nvPicPr>
        <p:blipFill>
          <a:blip r:embed="rId22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5471" y="4125081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Rounded Rectangular Callout 51"/>
          <p:cNvSpPr/>
          <p:nvPr/>
        </p:nvSpPr>
        <p:spPr>
          <a:xfrm>
            <a:off x="1597133" y="5567591"/>
            <a:ext cx="5563321" cy="907888"/>
          </a:xfrm>
          <a:prstGeom prst="wedgeRoundRectCallout">
            <a:avLst>
              <a:gd name="adj1" fmla="val 44912"/>
              <a:gd name="adj2" fmla="val -101747"/>
              <a:gd name="adj3" fmla="val 16667"/>
            </a:avLst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Comic Sans MS" panose="030F0702030302020204" pitchFamily="66" charset="0"/>
              </a:rPr>
              <a:t>There is a tomato.</a:t>
            </a:r>
          </a:p>
        </p:txBody>
      </p:sp>
      <p:sp>
        <p:nvSpPr>
          <p:cNvPr id="53" name="Oval Callout 52"/>
          <p:cNvSpPr/>
          <p:nvPr/>
        </p:nvSpPr>
        <p:spPr>
          <a:xfrm>
            <a:off x="9697458" y="1176315"/>
            <a:ext cx="2421789" cy="1327224"/>
          </a:xfrm>
          <a:prstGeom prst="wedgeEllipseCallout">
            <a:avLst>
              <a:gd name="adj1" fmla="val -41745"/>
              <a:gd name="adj2" fmla="val 69920"/>
            </a:avLst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8694D">
                    <a:lumMod val="75000"/>
                  </a:srgbClr>
                </a:solidFill>
                <a:latin typeface="Comic Sans MS" panose="030F0702030302020204" pitchFamily="66" charset="0"/>
              </a:rPr>
              <a:t>Great!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4046" y="2265603"/>
            <a:ext cx="1027634" cy="10276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449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59259E-6 L 4.375E-6 -2.59259E-6 L 0.1289 0.00139 C 0.19817 0.00301 0.11197 0.00047 0.14023 0.00602 C 0.14974 0.0081 0.1595 0.00834 0.16914 0.00926 C 0.17031 0.00996 0.17148 0.01065 0.17278 0.01088 C 0.18359 0.01297 0.18242 0.01135 0.19153 0.01389 C 0.19283 0.01435 0.19414 0.01505 0.19544 0.01551 C 0.19817 0.01667 0.20117 0.01783 0.20416 0.01875 C 0.20781 0.01991 0.21171 0.0206 0.21549 0.02199 C 0.21705 0.02222 0.21875 0.02292 0.22044 0.02338 C 0.22213 0.02454 0.22369 0.0257 0.22539 0.02662 C 0.22994 0.02917 0.23138 0.02963 0.23541 0.03148 C 0.23671 0.0331 0.23763 0.03496 0.23919 0.03611 C 0.24231 0.03843 0.24687 0.03982 0.25052 0.04074 C 0.25117 0.04144 0.25833 0.04931 0.26054 0.05023 C 0.26211 0.05116 0.2638 0.05139 0.26549 0.05185 C 0.26809 0.0551 0.27031 0.05834 0.27304 0.06135 C 0.27968 0.06806 0.27864 0.06366 0.28437 0.07084 C 0.2858 0.07269 0.28658 0.07523 0.28802 0.07709 C 0.28997 0.0794 0.29244 0.08102 0.2944 0.08334 C 0.29609 0.08565 0.2983 0.0919 0.29934 0.09445 C 0.29974 0.09653 0.29987 0.09885 0.30065 0.10093 C 0.30221 0.10463 0.30455 0.10718 0.3069 0.11019 C 0.31315 0.1301 0.30533 0.10695 0.31315 0.12431 C 0.3138 0.12593 0.3138 0.12778 0.31445 0.12917 C 0.31705 0.13542 0.31627 0.13218 0.3194 0.13704 C 0.32578 0.14699 0.31849 0.13727 0.32434 0.14491 C 0.32474 0.14653 0.32513 0.14815 0.32565 0.14954 C 0.3263 0.15093 0.32734 0.15162 0.32825 0.15278 C 0.33112 0.15695 0.33398 0.16111 0.33697 0.16551 C 0.33737 0.1676 0.33737 0.16991 0.33828 0.17176 C 0.3444 0.18635 0.34218 0.17871 0.347 0.18588 C 0.34869 0.18843 0.35039 0.19097 0.35195 0.19375 C 0.36158 0.20972 0.34856 0.18797 0.35572 0.20324 C 0.35638 0.20463 0.35742 0.20533 0.35833 0.20648 C 0.36002 0.21273 0.35898 0.21111 0.36328 0.21736 C 0.36393 0.21875 0.3651 0.21945 0.36575 0.2206 C 0.36822 0.225 0.36888 0.23102 0.372 0.23496 C 0.37421 0.2375 0.37955 0.24097 0.37955 0.24121 C 0.37994 0.2426 0.3802 0.24445 0.38086 0.24584 C 0.38242 0.24908 0.38489 0.25185 0.38593 0.25533 L 0.38724 0.26019 L 0.38724 0.26042 " pathEditMode="relative" rAng="0" ptsTypes="AAAAAAAAAAAAAAAAAAAAAAAAAAAAAAAAAAAAAAAAAAAA">
                                      <p:cBhvr>
                                        <p:cTn id="1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62" y="13009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43" y="0"/>
            <a:ext cx="12105913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834" y="98476"/>
            <a:ext cx="7372428" cy="62850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367" y="229776"/>
            <a:ext cx="1704537" cy="81729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362" y="208011"/>
            <a:ext cx="1564690" cy="113149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7294" y="1297298"/>
            <a:ext cx="1610096" cy="82989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10485" y1="76919" x2="26420" y2="83338"/>
                        <a14:backgroundMark x1="76017" y1="91355" x2="58887" y2="999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33433">
            <a:off x="2332670" y="978172"/>
            <a:ext cx="1473036" cy="11871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26867">
            <a:off x="2432104" y="395607"/>
            <a:ext cx="1369197" cy="87901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838" b="96101" l="0" r="992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3179" y="3681521"/>
            <a:ext cx="1538795" cy="139127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9552" y="2421109"/>
            <a:ext cx="872127" cy="8721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3196" y="3724495"/>
            <a:ext cx="777438" cy="12855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941" y="3775994"/>
            <a:ext cx="1416273" cy="124285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9186" y="1471631"/>
            <a:ext cx="5397824" cy="5366670"/>
          </a:xfrm>
          <a:prstGeom prst="rect">
            <a:avLst/>
          </a:prstGeom>
        </p:spPr>
      </p:pic>
      <p:pic>
        <p:nvPicPr>
          <p:cNvPr id="40" name="41 Imagen"/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4084" y="40093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41 Imagen"/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2339" y="385773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41 Imagen"/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8417" y="1283426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41 Imagen"/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2339" y="131697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41 Imagen"/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2326" y="2439461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41 Imagen"/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6772" y="412617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41 Imagen"/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2932" y="414824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41 Imagen"/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5471" y="4125081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Rounded Rectangular Callout 51"/>
          <p:cNvSpPr/>
          <p:nvPr/>
        </p:nvSpPr>
        <p:spPr>
          <a:xfrm>
            <a:off x="1085041" y="5592726"/>
            <a:ext cx="6355129" cy="936921"/>
          </a:xfrm>
          <a:prstGeom prst="wedgeRoundRectCallout">
            <a:avLst>
              <a:gd name="adj1" fmla="val 44912"/>
              <a:gd name="adj2" fmla="val -101747"/>
              <a:gd name="adj3" fmla="val 16667"/>
            </a:avLst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Comic Sans MS" panose="030F0702030302020204" pitchFamily="66" charset="0"/>
              </a:rPr>
              <a:t>We can eat chicken with rice.</a:t>
            </a:r>
          </a:p>
        </p:txBody>
      </p:sp>
      <p:sp>
        <p:nvSpPr>
          <p:cNvPr id="53" name="Oval Callout 52"/>
          <p:cNvSpPr/>
          <p:nvPr/>
        </p:nvSpPr>
        <p:spPr>
          <a:xfrm>
            <a:off x="9697458" y="1176315"/>
            <a:ext cx="2421789" cy="1327224"/>
          </a:xfrm>
          <a:prstGeom prst="wedgeEllipseCallout">
            <a:avLst>
              <a:gd name="adj1" fmla="val -41745"/>
              <a:gd name="adj2" fmla="val 69920"/>
            </a:avLst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8694D">
                    <a:lumMod val="75000"/>
                  </a:srgbClr>
                </a:solidFill>
                <a:latin typeface="Comic Sans MS" panose="030F0702030302020204" pitchFamily="66" charset="0"/>
              </a:rPr>
              <a:t>Great!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5670" y="2059317"/>
            <a:ext cx="2147370" cy="14591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2487" y="2168342"/>
            <a:ext cx="1716591" cy="13394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598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0417 L 1.66667E-6 -0.00393 C 0.00234 -0.00463 0.01341 -0.0081 0.01771 -0.00949 C 0.01927 -0.00995 0.02083 -0.01088 0.02226 -0.01134 C 0.02448 -0.01204 0.02669 -0.0125 0.02903 -0.01319 C 0.03281 -0.01435 0.03646 -0.01551 0.04023 -0.0169 C 0.04362 -0.01805 0.04687 -0.01944 0.05026 -0.0206 C 0.05625 -0.02199 0.06823 -0.02407 0.06823 -0.02384 C 0.072 -0.02592 0.07552 -0.02824 0.07943 -0.02963 C 0.08385 -0.03079 0.08841 -0.03079 0.09284 -0.03125 C 0.10495 -0.0331 0.10091 -0.03217 0.10963 -0.03472 L 0.28789 -0.0331 C 0.28945 -0.0331 0.29075 -0.03009 0.29245 -0.02963 C 0.29635 -0.02824 0.30065 -0.02824 0.30469 -0.02778 C 0.30807 -0.02708 0.31133 -0.02639 0.31484 -0.02592 C 0.31627 -0.02523 0.31771 -0.0243 0.31927 -0.02407 C 0.32305 -0.02315 0.32682 -0.02361 0.33047 -0.02222 C 0.36315 -0.01134 0.33086 -0.01713 0.35846 -0.01319 C 0.36146 -0.0118 0.36445 -0.01088 0.36745 -0.00949 C 0.36966 -0.00833 0.37187 -0.00671 0.37409 -0.00602 C 0.38463 -0.00162 0.37161 -0.00671 0.38528 -0.00231 C 0.39023 -0.00069 0.38893 -0.00069 0.39323 0.00139 C 0.39583 0.00255 0.39831 0.00394 0.40104 0.00486 C 0.40781 0.01227 0.40078 0.00556 0.41224 0.01227 C 0.4138 0.01296 0.41523 0.01505 0.41667 0.01597 C 0.42109 0.01806 0.42565 0.01945 0.43021 0.0213 C 0.43164 0.02199 0.43333 0.02199 0.43463 0.02315 C 0.43737 0.025 0.43984 0.02685 0.44245 0.02871 C 0.44687 0.03125 0.44765 0.03009 0.4526 0.03588 C 0.45482 0.0382 0.45612 0.04213 0.4582 0.04491 C 0.46028 0.04769 0.46289 0.04931 0.46484 0.05208 C 0.46862 0.05718 0.47708 0.06806 0.47943 0.07384 C 0.48021 0.0757 0.48086 0.07778 0.48164 0.0794 C 0.48346 0.08241 0.48607 0.08449 0.48737 0.08843 C 0.48802 0.09097 0.48854 0.09352 0.48958 0.0956 C 0.49153 0.09977 0.49622 0.10671 0.49622 0.10695 C 0.49844 0.11968 0.49557 0.10903 0.50078 0.11759 C 0.50794 0.12917 0.50208 0.12477 0.50859 0.12824 C 0.51015 0.13195 0.5112 0.13611 0.51302 0.13912 C 0.5138 0.14051 0.51471 0.14144 0.51536 0.14283 C 0.51693 0.1463 0.51758 0.15116 0.51992 0.15371 L 0.52656 0.16088 C 0.52734 0.16273 0.52786 0.16482 0.52877 0.16644 C 0.53333 0.17384 0.53294 0.16945 0.53659 0.17732 C 0.54505 0.19537 0.53542 0.17894 0.54336 0.1919 C 0.54544 0.20833 0.54271 0.19375 0.54896 0.20996 C 0.54961 0.21158 0.54948 0.21366 0.55013 0.21528 C 0.55143 0.21921 0.55338 0.22222 0.55456 0.22616 C 0.55534 0.22871 0.55599 0.23102 0.55677 0.23357 C 0.55911 0.24005 0.56015 0.24236 0.56237 0.24815 C 0.56276 0.25046 0.56315 0.25278 0.56354 0.25533 C 0.56393 0.25718 0.56445 0.25903 0.56471 0.26088 C 0.56471 0.26204 0.56471 0.2632 0.56471 0.26458 L 0.56471 0.26482 " pathEditMode="relative" rAng="0" ptsTypes="AAAAAAAAAAAAAAAAAAAAAAAAAAAAAAAAAAAAAAAAAAAAAAAAAAAAAA">
                                      <p:cBhvr>
                                        <p:cTn id="6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29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7.40741E-7 L -1.25E-6 0.00023 C 0.00339 -0.0007 0.0069 -0.00046 0.01029 -0.00208 C 0.01315 -0.00324 0.01563 -0.00625 0.01836 -0.0081 C 0.02565 -0.0132 0.03268 -0.01991 0.04037 -0.02245 C 0.04766 -0.02523 0.05039 -0.0257 0.05651 -0.0287 C 0.06498 -0.03264 0.07318 -0.03889 0.0819 -0.04097 C 0.08724 -0.04236 0.09271 -0.04352 0.09805 -0.04514 C 0.09961 -0.0456 0.10104 -0.04676 0.10261 -0.04722 C 0.10651 -0.04815 0.11029 -0.04861 0.11419 -0.04907 L 0.18919 -0.04722 C 0.21706 -0.04398 0.21172 -0.04051 0.22617 -0.03472 C 0.228 -0.03403 0.22995 -0.0338 0.2319 -0.03287 C 0.28151 -0.0088 0.23672 -0.0287 0.25729 -0.02037 C 0.25886 -0.01991 0.26029 -0.01875 0.26185 -0.01852 C 0.26537 -0.01759 0.26888 -0.01713 0.27227 -0.01644 C 0.275 -0.01574 0.27774 -0.01528 0.28034 -0.01435 C 0.30716 -0.0037 0.29831 -0.00579 0.32305 0.00625 C 0.325 0.00718 0.32695 0.00741 0.32878 0.00833 C 0.32995 0.0088 0.33112 0.00972 0.33229 0.01018 C 0.33386 0.01111 0.33542 0.01157 0.33685 0.01227 C 0.33919 0.01366 0.34388 0.01643 0.34388 0.01667 C 0.34531 0.01852 0.34675 0.02106 0.34844 0.02268 C 0.34987 0.02384 0.35169 0.02315 0.353 0.02454 C 0.36862 0.04213 0.35547 0.03356 0.36458 0.03889 C 0.36784 0.04491 0.36667 0.04305 0.37149 0.0493 C 0.37539 0.05417 0.37969 0.05764 0.38307 0.06366 C 0.38893 0.07407 0.3806 0.05972 0.39349 0.07801 C 0.39466 0.07986 0.3957 0.08218 0.39688 0.08403 C 0.40143 0.09097 0.40573 0.09861 0.41081 0.10463 C 0.41419 0.1088 0.41758 0.11296 0.4211 0.1169 C 0.44024 0.13773 0.41367 0.10671 0.42917 0.125 C 0.43646 0.14236 0.43112 0.13171 0.44883 0.15185 L 0.46159 0.1662 C 0.46185 0.16805 0.46185 0.17083 0.46263 0.17222 C 0.46393 0.17454 0.46576 0.17477 0.46732 0.17639 C 0.46849 0.17755 0.46966 0.17917 0.4707 0.18055 C 0.47344 0.18727 0.47565 0.19491 0.47878 0.20093 C 0.49675 0.23495 0.4832 0.20023 0.49037 0.21944 C 0.49284 0.23264 0.48985 0.21944 0.49388 0.22963 C 0.49596 0.23495 0.49701 0.24143 0.49961 0.24606 L 0.50417 0.25417 C 0.50534 0.25625 0.50638 0.2588 0.50768 0.26042 L 0.5112 0.26458 C 0.51198 0.26667 0.51237 0.26921 0.51341 0.2706 C 0.51445 0.27199 0.51589 0.27153 0.51693 0.27268 C 0.51784 0.27384 0.51849 0.27546 0.51927 0.27685 L 0.52044 0.2831 L 0.52044 0.28333 " pathEditMode="relative" rAng="0" ptsTypes="AAAAAAAAAAAAAAAAAAAAAAAAAAAAAAAAAAAAAAAAAAAAAAAAA">
                                      <p:cBhvr>
                                        <p:cTn id="1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16" y="1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43" y="0"/>
            <a:ext cx="12105913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834" y="98476"/>
            <a:ext cx="7372428" cy="62850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367" y="229776"/>
            <a:ext cx="1704537" cy="81729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362" y="208011"/>
            <a:ext cx="1564690" cy="113149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2487" y="2168342"/>
            <a:ext cx="1716591" cy="133940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10485" y1="76919" x2="26420" y2="83338"/>
                        <a14:backgroundMark x1="76017" y1="91355" x2="58887" y2="999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33433">
            <a:off x="2332670" y="978172"/>
            <a:ext cx="1473036" cy="11871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26867">
            <a:off x="2432104" y="395607"/>
            <a:ext cx="1369197" cy="87901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838" b="96101" l="0" r="992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3179" y="3681521"/>
            <a:ext cx="1538795" cy="139127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9552" y="2421109"/>
            <a:ext cx="872127" cy="8721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3196" y="3724495"/>
            <a:ext cx="777438" cy="128556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5670" y="2059317"/>
            <a:ext cx="2147370" cy="145911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941" y="3775994"/>
            <a:ext cx="1416273" cy="124285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9186" y="1471631"/>
            <a:ext cx="5397824" cy="5366670"/>
          </a:xfrm>
          <a:prstGeom prst="rect">
            <a:avLst/>
          </a:prstGeom>
        </p:spPr>
      </p:pic>
      <p:pic>
        <p:nvPicPr>
          <p:cNvPr id="40" name="41 Imagen"/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4084" y="40093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41 Imagen"/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2339" y="385773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41 Imagen"/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8417" y="1283426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41 Imagen"/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7041" y="2435648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41 Imagen"/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2606" y="2413285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41 Imagen"/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2326" y="2439461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41 Imagen"/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6772" y="412617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41 Imagen"/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2932" y="414824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41 Imagen"/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5471" y="4125081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Rounded Rectangular Callout 51"/>
          <p:cNvSpPr/>
          <p:nvPr/>
        </p:nvSpPr>
        <p:spPr>
          <a:xfrm>
            <a:off x="1597133" y="5567591"/>
            <a:ext cx="5563321" cy="907888"/>
          </a:xfrm>
          <a:prstGeom prst="wedgeRoundRectCallout">
            <a:avLst>
              <a:gd name="adj1" fmla="val 44912"/>
              <a:gd name="adj2" fmla="val -101747"/>
              <a:gd name="adj3" fmla="val 16667"/>
            </a:avLst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Comic Sans MS" panose="030F0702030302020204" pitchFamily="66" charset="0"/>
              </a:rPr>
              <a:t>There are many apples.</a:t>
            </a:r>
          </a:p>
        </p:txBody>
      </p:sp>
      <p:sp>
        <p:nvSpPr>
          <p:cNvPr id="53" name="Oval Callout 52"/>
          <p:cNvSpPr/>
          <p:nvPr/>
        </p:nvSpPr>
        <p:spPr>
          <a:xfrm>
            <a:off x="9697458" y="1176315"/>
            <a:ext cx="2421789" cy="1327224"/>
          </a:xfrm>
          <a:prstGeom prst="wedgeEllipseCallout">
            <a:avLst>
              <a:gd name="adj1" fmla="val -41745"/>
              <a:gd name="adj2" fmla="val 69920"/>
            </a:avLst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8694D">
                    <a:lumMod val="75000"/>
                  </a:srgbClr>
                </a:solidFill>
                <a:latin typeface="Comic Sans MS" panose="030F0702030302020204" pitchFamily="66" charset="0"/>
              </a:rPr>
              <a:t>Great!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3" cstate="email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7294" y="1297298"/>
            <a:ext cx="1610096" cy="8298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55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875E-6 3.7037E-7 L -6.875E-6 3.7037E-7 C 0.00611 -0.00348 0.0121 -0.00764 0.01835 -0.01019 C 0.02369 -0.0125 0.02916 -0.0125 0.0345 -0.01436 L 0.05872 -0.02246 C 0.0815 -0.02199 0.10416 -0.02223 0.12682 -0.02061 C 0.13033 -0.02014 0.13385 -0.01806 0.13723 -0.01644 C 0.15155 -0.00996 0.15572 -0.00417 0.17408 0.00625 C 0.19036 0.01504 0.22434 0.03194 0.24452 0.04722 C 0.24843 0.05023 0.25221 0.05393 0.25611 0.0574 C 0.269 0.06967 0.27603 0.08032 0.28958 0.09838 C 0.29387 0.10439 0.29791 0.11088 0.30221 0.11689 C 0.30676 0.12314 0.31145 0.12916 0.31601 0.13541 C 0.31991 0.14074 0.3233 0.14745 0.3276 0.15185 C 0.36327 0.18865 0.322 0.14375 0.35182 0.18264 C 0.35807 0.19074 0.3651 0.19699 0.37148 0.20509 C 0.38163 0.21805 0.38997 0.2287 0.39804 0.24421 C 0.40077 0.24953 0.40351 0.25463 0.40611 0.26041 C 0.40859 0.26643 0.41054 0.27291 0.41301 0.27893 C 0.41366 0.28055 0.41471 0.28148 0.41523 0.2831 C 0.41731 0.28842 0.41939 0.29375 0.42109 0.29953 C 0.42421 0.30995 0.42265 0.3081 0.42447 0.31805 C 0.42747 0.33356 0.4276 0.3331 0.43137 0.34676 C 0.43541 0.37477 0.43307 0.36342 0.43723 0.38148 C 0.43958 0.42129 0.43958 0.4074 0.43958 0.42268 L 0.43958 0.42268 " pathEditMode="relative" ptsTypes="AAAAAAAAAAAAAAAAAAAAAAAAAA">
                                      <p:cBhvr>
                                        <p:cTn id="5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43" y="0"/>
            <a:ext cx="12105913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834" y="98476"/>
            <a:ext cx="7372428" cy="62850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367" y="229776"/>
            <a:ext cx="1704537" cy="81729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362" y="208011"/>
            <a:ext cx="1564690" cy="113149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2487" y="2168342"/>
            <a:ext cx="1716591" cy="13394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7294" y="1297298"/>
            <a:ext cx="1610096" cy="82989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26867">
            <a:off x="2432104" y="395607"/>
            <a:ext cx="1369197" cy="87901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838" b="96101" l="0" r="992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3179" y="3681521"/>
            <a:ext cx="1538795" cy="139127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9552" y="2421109"/>
            <a:ext cx="872127" cy="8721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3196" y="3724495"/>
            <a:ext cx="777438" cy="128556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5670" y="2059317"/>
            <a:ext cx="2147370" cy="145911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941" y="3775994"/>
            <a:ext cx="1416273" cy="124285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9829" y="1780441"/>
            <a:ext cx="4940412" cy="4911898"/>
          </a:xfrm>
          <a:prstGeom prst="rect">
            <a:avLst/>
          </a:prstGeom>
        </p:spPr>
      </p:pic>
      <p:pic>
        <p:nvPicPr>
          <p:cNvPr id="40" name="41 Imagen"/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4084" y="40093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41 Imagen"/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2339" y="385773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41 Imagen"/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2339" y="131697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41 Imagen"/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7041" y="2435648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41 Imagen"/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2606" y="2413285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41 Imagen"/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2326" y="2439461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41 Imagen"/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6772" y="412617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41 Imagen"/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2932" y="414824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41 Imagen"/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5471" y="4125081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Rounded Rectangular Callout 51"/>
          <p:cNvSpPr/>
          <p:nvPr/>
        </p:nvSpPr>
        <p:spPr>
          <a:xfrm>
            <a:off x="2133179" y="5582750"/>
            <a:ext cx="5563321" cy="907888"/>
          </a:xfrm>
          <a:prstGeom prst="wedgeRoundRectCallout">
            <a:avLst>
              <a:gd name="adj1" fmla="val 44912"/>
              <a:gd name="adj2" fmla="val -101747"/>
              <a:gd name="adj3" fmla="val 16667"/>
            </a:avLst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Comic Sans MS" panose="030F0702030302020204" pitchFamily="66" charset="0"/>
              </a:rPr>
              <a:t>There are some bananas.</a:t>
            </a:r>
          </a:p>
        </p:txBody>
      </p:sp>
      <p:sp>
        <p:nvSpPr>
          <p:cNvPr id="53" name="Oval Callout 52"/>
          <p:cNvSpPr/>
          <p:nvPr/>
        </p:nvSpPr>
        <p:spPr>
          <a:xfrm>
            <a:off x="9697458" y="1176315"/>
            <a:ext cx="2421789" cy="1327224"/>
          </a:xfrm>
          <a:prstGeom prst="wedgeEllipseCallout">
            <a:avLst>
              <a:gd name="adj1" fmla="val -41745"/>
              <a:gd name="adj2" fmla="val 69920"/>
            </a:avLst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8694D">
                    <a:lumMod val="75000"/>
                  </a:srgbClr>
                </a:solidFill>
                <a:latin typeface="Comic Sans MS" panose="030F0702030302020204" pitchFamily="66" charset="0"/>
              </a:rPr>
              <a:t>Great!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3" cstate="email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backgroundMark x1="10485" y1="76919" x2="26420" y2="83338"/>
                        <a14:backgroundMark x1="76017" y1="91355" x2="58887" y2="999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33433">
            <a:off x="2332670" y="978172"/>
            <a:ext cx="1473036" cy="11871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500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-1.48148E-6 L 7.70833E-6 -1.48148E-6 C 0.00339 -0.0007 0.00704 0.00023 0.01029 -0.00185 C 0.01159 -0.00278 0.01159 -0.00625 0.01264 -0.0081 C 0.01394 -0.01042 0.0155 -0.01296 0.01719 -0.01435 C 0.02019 -0.01644 0.02344 -0.01667 0.02644 -0.01829 C 0.03191 -0.02153 0.03698 -0.02732 0.04258 -0.02871 C 0.05365 -0.03125 0.06498 -0.03009 0.07605 -0.03056 L 0.32995 -0.02662 C 0.33868 -0.02616 0.35534 -0.01621 0.35534 -0.01621 C 0.36224 -0.0088 0.36902 -0.00046 0.37618 0.00625 C 0.37787 0.00787 0.38021 0.00671 0.38191 0.00833 C 0.38412 0.01018 0.38568 0.01412 0.38764 0.01643 C 0.39909 0.02986 0.41068 0.04305 0.42227 0.05555 C 0.44362 0.07847 0.44948 0.08055 0.46849 0.10463 C 0.48139 0.12129 0.49532 0.13611 0.50652 0.15602 C 0.50847 0.15949 0.51029 0.16319 0.51237 0.1662 C 0.51654 0.17245 0.5211 0.17778 0.52501 0.18472 C 0.52761 0.18912 0.54323 0.22222 0.54701 0.23194 C 0.5487 0.23657 0.55222 0.25023 0.55508 0.25648 C 0.56146 0.27106 0.5681 0.28518 0.57461 0.29954 C 0.57618 0.30301 0.57774 0.30648 0.5793 0.30995 C 0.58152 0.31481 0.58464 0.31852 0.5862 0.3243 C 0.59362 0.35069 0.57969 0.30185 0.59545 0.35092 C 0.59792 0.35879 0.60014 0.36736 0.60235 0.37546 C 0.60808 0.39699 0.60404 0.38889 0.60925 0.39815 C 0.61003 0.40162 0.61055 0.40509 0.61159 0.40833 C 0.61524 0.42014 0.61498 0.4125 0.61498 0.41875 L 0.61498 0.41875 " pathEditMode="relative" ptsTypes="AAAAAAAAAAAAAAAAAAAAAAAAAAAAA">
                                      <p:cBhvr>
                                        <p:cTn id="4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05.Unit 9 - Lesson 2 - 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BHRSp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EdFKl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R0Uq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BHRSp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EdFKl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R0Uq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EdFKlXahn1hYAAAAGIAAAAcAAAAdW5pdmVyc2FsL2xvY2FsX3NldHRpbmdzLnhtbLOxr8jNUShLLSrOzM+zVTLUM1BSSM1Lzk/JzEu3VQoNcdO1UFIoLknMS0nMyc9LtVXKy1dSsLfjssnJT07MCU4tKQEqLFYoyEmsTC0KSc0FMkpS/RJzgSrDw42V9O24AFBLAwQUAAIACABIRSp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BIRSpVPMoRpUsAAABqAAAAGwAAAHVuaXZlcnNhbC91bml2ZXJzYWwucG5nLnhtbLOxr8jNUShLLSrOzM+zVTLUM1Cyt+PlsikoSi3LTC1XqACKGekZQICSQqWtkgkStzwzpSTDVsnCwBAhlpGamZ5RYqtkhiSoDzQSAFBLAQIAABQAAgAIAOOGAlPDxJh2RwMAAOEJAAAUAAAAAAAAAAEAAAAAAAAAAAB1bml2ZXJzYWwvcGxheWVyLnhtbFBLAQIAABQAAgAIAEdFKlXKowNubAYAACgZAAAdAAAAAAAAAAEAAAAAAHkDAAB1bml2ZXJzYWwvY29tbW9uX21lc3NhZ2VzLmxuZ1BLAQIAABQAAgAIAEdFKlUVHmAbowAAAH8BAAAuAAAAAAAAAAEAAAAAACAKAAB1bml2ZXJzYWwvcGxheWJhY2tfYW5kX25hdmlnYXRpb25fc2V0dGluZ3MueG1sUEsBAgAAFAACAAgAR0UqVaenV+h8BAAAbxcAACcAAAAAAAAAAQAAAAAADwsAAHVuaXZlcnNhbC9mbGFzaF9wdWJsaXNoaW5nX3NldHRpbmdzLnhtbFBLAQIAABQAAgAIAEdFKlW86VOGdwMAAOgMAAAhAAAAAAAAAAEAAAAAANAPAAB1bml2ZXJzYWwvZmxhc2hfc2tpbl9zZXR0aW5ncy54bWxQSwECAAAUAAIACABHRSpVF9vd2HcEAAD5FgAAJgAAAAAAAAABAAAAAACGEwAAdW5pdmVyc2FsL2h0bWxfcHVibGlzaGluZ19zZXR0aW5ncy54bWxQSwECAAAUAAIACABHRSpVVHMZhbABAACBBgAAHwAAAAAAAAABAAAAAABBGAAAdW5pdmVyc2FsL2h0bWxfc2tpbl9zZXR0aW5ncy5qc1BLAQIAABQAAgAIAEdFKlXahn1hYAAAAGIAAAAcAAAAAAAAAAEAAAAAAC4aAAB1bml2ZXJzYWwvbG9jYWxfc2V0dGluZ3MueG1sUEsBAgAAFAACAAgASEUqVYPsCm8cBgAARxMAABcAAAAAAAAAAAAAAAAAyBoAAHVuaXZlcnNhbC91bml2ZXJzYWwucG5nUEsBAgAAFAACAAgASEUqVTzKEaVLAAAAagAAABsAAAAAAAAAAQAAAAAAGSEAAHVuaXZlcnNhbC91bml2ZXJzYWwucG5nLnhtbFBLBQYAAAAACgAKAAYDAACdIQAAAAA="/>
  <p:tag name="ISPRING_LMS_API_VERSION" val="SCORM 2004 (2nd edition)"/>
  <p:tag name="ISPRING_ULTRA_SCORM_COURSE_ID" val="C4C1FEF3-D4DF-4900-A83E-479D6CD5974A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AI GIANG PPT WW3 CHUAN 08-9-2022\\Unit 9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105.Unit 9 - Lesson 2 - Period 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470360-4EF2-4B32-9703-2FF3B55CD183}:27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3EF00E-338A-49A3-A80E-73149C413FC5}:26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26D008-ADD3-4BE9-80F9-C1C01BBDC40B}:26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9A6DA9-3869-4DA2-A49D-EE4FA7E226A5}:27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118713-FA81-4220-B39E-EC34E7B41F56}:27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0364F5-A865-4EA0-9114-0F8EF0CEFAFC}:2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D227C4-0E9B-46DB-BB4E-734EBB3DA49E}:27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4934FF-0D41-4011-A5CC-E0C8DFD25BDC}:26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CD3F91-1D04-4953-930E-06E4B19CA909}:27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97DF5A-14AC-404F-B681-EA5BCD6573D6}:28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97B99F-5167-4355-9AA8-6291A0F8945E}:25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6E3DAD-750F-4CC9-8ACF-D07B2B61E806}:28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F62685-6B25-443B-8845-EB6FA13D5197}:28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2C8D05-71A7-49C1-954B-94F9C85A9DB8}:29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7E6805-62BE-4C1F-A46B-2B142A1B6317}:29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CDC6AA8-FE1C-417D-9BEE-E7FD4CA40D94}:27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16CD58B-DDB6-469D-9837-BAF1C04FE974}:28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42C58A-598A-4BE1-A8A0-24E2A1F168F4}:28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827F86-DB1B-4385-BE52-B209F0E9FD5A}:26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C73BB4-5B0F-4844-9047-B5685B9C82A6}:26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12A353-C353-4062-BCB5-C2CA394FC0E0}:2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CD816A-CE9A-4876-AA64-E7E96FA08A0B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A9D49A-9D6F-4459-9C15-DF0F63B0F501}:26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9CC637-552F-42A4-9155-8796AC1E4B36}:26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17F7EB-5209-4714-8D00-45662C43574C}:26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67F060-0A0B-4796-82B6-4593CF7EDD5F}:26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E4512E-9C02-4B41-B3F7-7195573CB2EA}:27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9617E1-8061-4ADC-927B-8CB77BC5D51B}:271"/>
</p:tagLst>
</file>

<file path=ppt/theme/theme1.xml><?xml version="1.0" encoding="utf-8"?>
<a:theme xmlns:a="http://schemas.openxmlformats.org/drawingml/2006/main" name="Food and Nutrition Workshop by Slidesgo">
  <a:themeElements>
    <a:clrScheme name="Simple Light">
      <a:dk1>
        <a:srgbClr val="F8694D"/>
      </a:dk1>
      <a:lt1>
        <a:srgbClr val="FF9C28"/>
      </a:lt1>
      <a:dk2>
        <a:srgbClr val="8A0B01"/>
      </a:dk2>
      <a:lt2>
        <a:srgbClr val="FFF4D8"/>
      </a:lt2>
      <a:accent1>
        <a:srgbClr val="FEE7B1"/>
      </a:accent1>
      <a:accent2>
        <a:srgbClr val="FFD966"/>
      </a:accent2>
      <a:accent3>
        <a:srgbClr val="CC9E7A"/>
      </a:accent3>
      <a:accent4>
        <a:srgbClr val="A1C44E"/>
      </a:accent4>
      <a:accent5>
        <a:srgbClr val="8DA038"/>
      </a:accent5>
      <a:accent6>
        <a:srgbClr val="FFFFFF"/>
      </a:accent6>
      <a:hlink>
        <a:srgbClr val="8A0B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3351</TotalTime>
  <Words>561</Words>
  <Application>Microsoft Office PowerPoint</Application>
  <PresentationFormat>Widescreen</PresentationFormat>
  <Paragraphs>138</Paragraphs>
  <Slides>28</Slides>
  <Notes>28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6" baseType="lpstr">
      <vt:lpstr>Arial</vt:lpstr>
      <vt:lpstr>Baloo 2</vt:lpstr>
      <vt:lpstr>Bebas Neue</vt:lpstr>
      <vt:lpstr>Calibri</vt:lpstr>
      <vt:lpstr>Comic Sans MS</vt:lpstr>
      <vt:lpstr>Life Savers</vt:lpstr>
      <vt:lpstr>Life Savers ExtraBold</vt:lpstr>
      <vt:lpstr>Myriad Pro</vt:lpstr>
      <vt:lpstr>Nunito</vt:lpstr>
      <vt:lpstr>PT Sans</vt:lpstr>
      <vt:lpstr>Quicksand</vt:lpstr>
      <vt:lpstr>Quicksand SemiBold</vt:lpstr>
      <vt:lpstr>Roboto</vt:lpstr>
      <vt:lpstr>Roboto Condensed Light</vt:lpstr>
      <vt:lpstr>Work Sans ExtraBold</vt:lpstr>
      <vt:lpstr>Food and Nutrition Workshop by Slidesgo</vt:lpstr>
      <vt:lpstr>Science Subject for Elementary - 3rd Grade: Physical, Life, and Earth by Slidesgo</vt:lpstr>
      <vt:lpstr>P.E. Subject for Middle School - 6th Grade: Sports &amp; Games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105.Unit 9 - Lesson 2 - Period 2</dc:title>
  <dc:creator>Le Thi Phep</dc:creator>
  <cp:lastModifiedBy>Admin</cp:lastModifiedBy>
  <cp:revision>52</cp:revision>
  <dcterms:created xsi:type="dcterms:W3CDTF">2022-04-23T19:12:03Z</dcterms:created>
  <dcterms:modified xsi:type="dcterms:W3CDTF">2026-03-23T01:12:15Z</dcterms:modified>
</cp:coreProperties>
</file>