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2"/>
  </p:notesMasterIdLst>
  <p:sldIdLst>
    <p:sldId id="333" r:id="rId2"/>
    <p:sldId id="339" r:id="rId3"/>
    <p:sldId id="344" r:id="rId4"/>
    <p:sldId id="338" r:id="rId5"/>
    <p:sldId id="345" r:id="rId6"/>
    <p:sldId id="341" r:id="rId7"/>
    <p:sldId id="348" r:id="rId8"/>
    <p:sldId id="347" r:id="rId9"/>
    <p:sldId id="340" r:id="rId10"/>
    <p:sldId id="346" r:id="rId11"/>
  </p:sldIdLst>
  <p:sldSz cx="9144000" cy="5143500" type="screen16x9"/>
  <p:notesSz cx="6858000" cy="9144000"/>
  <p:embeddedFontLst>
    <p:embeddedFont>
      <p:font typeface="Catamaran" panose="020B0604020202020204" charset="0"/>
      <p:regular r:id="rId13"/>
      <p:bold r:id="rId14"/>
    </p:embeddedFon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Epilogue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766E8-C0EE-4BB6-8779-6F4DBF1D39EA}">
  <a:tblStyle styleId="{C1E766E8-C0EE-4BB6-8779-6F4DBF1D39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4817" autoAdjust="0"/>
  </p:normalViewPr>
  <p:slideViewPr>
    <p:cSldViewPr snapToGrid="0">
      <p:cViewPr varScale="1">
        <p:scale>
          <a:sx n="95" d="100"/>
          <a:sy n="95" d="100"/>
        </p:scale>
        <p:origin x="175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</a:t>
            </a:r>
            <a:r>
              <a:rPr lang="en-US" baseline="0" dirty="0"/>
              <a:t> the thief (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) -</a:t>
            </a:r>
            <a:r>
              <a:rPr lang="en-US" baseline="0" dirty="0">
                <a:sym typeface="Wingdings" panose="05000000000000000000" pitchFamily="2" charset="2"/>
              </a:rPr>
              <a:t> steal : </a:t>
            </a:r>
            <a:r>
              <a:rPr lang="en-US" baseline="0" dirty="0" err="1">
                <a:sym typeface="Wingdings" panose="05000000000000000000" pitchFamily="2" charset="2"/>
              </a:rPr>
              <a:t>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trộm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646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35"/>
          <p:cNvSpPr/>
          <p:nvPr/>
        </p:nvSpPr>
        <p:spPr>
          <a:xfrm>
            <a:off x="431675" y="8413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5"/>
          <p:cNvSpPr/>
          <p:nvPr/>
        </p:nvSpPr>
        <p:spPr>
          <a:xfrm>
            <a:off x="92825" y="1671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5"/>
          <p:cNvSpPr/>
          <p:nvPr/>
        </p:nvSpPr>
        <p:spPr>
          <a:xfrm>
            <a:off x="8254375" y="2331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35"/>
          <p:cNvSpPr/>
          <p:nvPr/>
        </p:nvSpPr>
        <p:spPr>
          <a:xfrm>
            <a:off x="8077975" y="159722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35"/>
          <p:cNvSpPr/>
          <p:nvPr/>
        </p:nvSpPr>
        <p:spPr>
          <a:xfrm>
            <a:off x="8729600" y="26200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35"/>
          <p:cNvSpPr/>
          <p:nvPr/>
        </p:nvSpPr>
        <p:spPr>
          <a:xfrm>
            <a:off x="7901575" y="35294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35"/>
          <p:cNvSpPr/>
          <p:nvPr/>
        </p:nvSpPr>
        <p:spPr>
          <a:xfrm>
            <a:off x="838675" y="25097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3" name="Google Shape;913;p35"/>
          <p:cNvGrpSpPr/>
          <p:nvPr/>
        </p:nvGrpSpPr>
        <p:grpSpPr>
          <a:xfrm>
            <a:off x="0" y="4615779"/>
            <a:ext cx="9144000" cy="527683"/>
            <a:chOff x="0" y="4361475"/>
            <a:chExt cx="9144000" cy="782100"/>
          </a:xfrm>
        </p:grpSpPr>
        <p:sp>
          <p:nvSpPr>
            <p:cNvPr id="914" name="Google Shape;914;p35"/>
            <p:cNvSpPr/>
            <p:nvPr/>
          </p:nvSpPr>
          <p:spPr>
            <a:xfrm>
              <a:off x="0" y="4361475"/>
              <a:ext cx="9144000" cy="782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5" name="Google Shape;915;p35"/>
            <p:cNvGrpSpPr/>
            <p:nvPr/>
          </p:nvGrpSpPr>
          <p:grpSpPr>
            <a:xfrm>
              <a:off x="0" y="4361475"/>
              <a:ext cx="5614755" cy="782100"/>
              <a:chOff x="0" y="4361475"/>
              <a:chExt cx="5614755" cy="782100"/>
            </a:xfrm>
          </p:grpSpPr>
          <p:sp>
            <p:nvSpPr>
              <p:cNvPr id="916" name="Google Shape;916;p35"/>
              <p:cNvSpPr/>
              <p:nvPr/>
            </p:nvSpPr>
            <p:spPr>
              <a:xfrm>
                <a:off x="1808750" y="4361542"/>
                <a:ext cx="3806005" cy="781944"/>
              </a:xfrm>
              <a:custGeom>
                <a:avLst/>
                <a:gdLst/>
                <a:ahLst/>
                <a:cxnLst/>
                <a:rect l="l" t="t" r="r" b="b"/>
                <a:pathLst>
                  <a:path w="34968" h="5688" extrusionOk="0">
                    <a:moveTo>
                      <a:pt x="1403" y="1"/>
                    </a:moveTo>
                    <a:lnTo>
                      <a:pt x="1" y="5687"/>
                    </a:lnTo>
                    <a:lnTo>
                      <a:pt x="34967" y="5687"/>
                    </a:lnTo>
                    <a:lnTo>
                      <a:pt x="33761" y="4481"/>
                    </a:lnTo>
                    <a:cubicBezTo>
                      <a:pt x="33049" y="3769"/>
                      <a:pt x="32086" y="3371"/>
                      <a:pt x="31081" y="3371"/>
                    </a:cubicBezTo>
                    <a:lnTo>
                      <a:pt x="20725" y="3371"/>
                    </a:lnTo>
                    <a:cubicBezTo>
                      <a:pt x="19819" y="3371"/>
                      <a:pt x="18951" y="3011"/>
                      <a:pt x="18310" y="2370"/>
                    </a:cubicBezTo>
                    <a:lnTo>
                      <a:pt x="16945" y="1006"/>
                    </a:lnTo>
                    <a:cubicBezTo>
                      <a:pt x="16300" y="363"/>
                      <a:pt x="15428" y="1"/>
                      <a:pt x="145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0" y="4361475"/>
                <a:ext cx="3023700" cy="7821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18" name="Google Shape;918;p35"/>
          <p:cNvGrpSpPr/>
          <p:nvPr/>
        </p:nvGrpSpPr>
        <p:grpSpPr>
          <a:xfrm>
            <a:off x="173825" y="3171251"/>
            <a:ext cx="841252" cy="1444521"/>
            <a:chOff x="1520725" y="3612984"/>
            <a:chExt cx="848806" cy="1457493"/>
          </a:xfrm>
        </p:grpSpPr>
        <p:sp>
          <p:nvSpPr>
            <p:cNvPr id="919" name="Google Shape;919;p35"/>
            <p:cNvSpPr/>
            <p:nvPr/>
          </p:nvSpPr>
          <p:spPr>
            <a:xfrm>
              <a:off x="1520726" y="3612984"/>
              <a:ext cx="504875" cy="1457491"/>
            </a:xfrm>
            <a:custGeom>
              <a:avLst/>
              <a:gdLst/>
              <a:ahLst/>
              <a:cxnLst/>
              <a:rect l="l" t="t" r="r" b="b"/>
              <a:pathLst>
                <a:path w="9103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9103" y="19979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2025442" y="3612986"/>
              <a:ext cx="344089" cy="1457491"/>
            </a:xfrm>
            <a:custGeom>
              <a:avLst/>
              <a:gdLst/>
              <a:ahLst/>
              <a:cxnLst/>
              <a:rect l="l" t="t" r="r" b="b"/>
              <a:pathLst>
                <a:path w="6204" h="19980" extrusionOk="0">
                  <a:moveTo>
                    <a:pt x="1" y="1"/>
                  </a:moveTo>
                  <a:lnTo>
                    <a:pt x="1" y="19979"/>
                  </a:lnTo>
                  <a:lnTo>
                    <a:pt x="6203" y="19979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1520725" y="3872098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2025440" y="3872098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159970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1882955" y="3693617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8"/>
                  </a:lnTo>
                  <a:lnTo>
                    <a:pt x="1102" y="1988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1742024" y="3693617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8"/>
                  </a:lnTo>
                  <a:lnTo>
                    <a:pt x="1104" y="1988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1520725" y="4177700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2025440" y="4177700"/>
              <a:ext cx="344089" cy="39101"/>
            </a:xfrm>
            <a:custGeom>
              <a:avLst/>
              <a:gdLst/>
              <a:ahLst/>
              <a:cxnLst/>
              <a:rect l="l" t="t" r="r" b="b"/>
              <a:pathLst>
                <a:path w="6204" h="705" extrusionOk="0">
                  <a:moveTo>
                    <a:pt x="1" y="1"/>
                  </a:moveTo>
                  <a:lnTo>
                    <a:pt x="1" y="705"/>
                  </a:lnTo>
                  <a:lnTo>
                    <a:pt x="6203" y="705"/>
                  </a:lnTo>
                  <a:lnTo>
                    <a:pt x="6203" y="1"/>
                  </a:lnTo>
                  <a:close/>
                </a:path>
              </a:pathLst>
            </a:custGeom>
            <a:solidFill>
              <a:srgbClr val="FFB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159970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1882955" y="3999219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1742024" y="3999219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1520725" y="4499442"/>
              <a:ext cx="504875" cy="39101"/>
            </a:xfrm>
            <a:custGeom>
              <a:avLst/>
              <a:gdLst/>
              <a:ahLst/>
              <a:cxnLst/>
              <a:rect l="l" t="t" r="r" b="b"/>
              <a:pathLst>
                <a:path w="9103" h="705" extrusionOk="0">
                  <a:moveTo>
                    <a:pt x="1" y="1"/>
                  </a:moveTo>
                  <a:lnTo>
                    <a:pt x="1" y="705"/>
                  </a:lnTo>
                  <a:lnTo>
                    <a:pt x="9103" y="705"/>
                  </a:lnTo>
                  <a:lnTo>
                    <a:pt x="9103" y="1"/>
                  </a:lnTo>
                  <a:close/>
                </a:path>
              </a:pathLst>
            </a:custGeom>
            <a:solidFill>
              <a:srgbClr val="F97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159970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1882955" y="4320961"/>
              <a:ext cx="61175" cy="110315"/>
            </a:xfrm>
            <a:custGeom>
              <a:avLst/>
              <a:gdLst/>
              <a:ahLst/>
              <a:cxnLst/>
              <a:rect l="l" t="t" r="r" b="b"/>
              <a:pathLst>
                <a:path w="1103" h="1989" extrusionOk="0">
                  <a:moveTo>
                    <a:pt x="1" y="1"/>
                  </a:moveTo>
                  <a:lnTo>
                    <a:pt x="1" y="1989"/>
                  </a:lnTo>
                  <a:lnTo>
                    <a:pt x="1102" y="1989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1742024" y="4320961"/>
              <a:ext cx="61231" cy="110315"/>
            </a:xfrm>
            <a:custGeom>
              <a:avLst/>
              <a:gdLst/>
              <a:ahLst/>
              <a:cxnLst/>
              <a:rect l="l" t="t" r="r" b="b"/>
              <a:pathLst>
                <a:path w="1104" h="1989" extrusionOk="0">
                  <a:moveTo>
                    <a:pt x="0" y="1"/>
                  </a:moveTo>
                  <a:lnTo>
                    <a:pt x="0" y="1989"/>
                  </a:lnTo>
                  <a:lnTo>
                    <a:pt x="1104" y="1989"/>
                  </a:lnTo>
                  <a:lnTo>
                    <a:pt x="110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5"/>
          <p:cNvGrpSpPr/>
          <p:nvPr/>
        </p:nvGrpSpPr>
        <p:grpSpPr>
          <a:xfrm>
            <a:off x="826925" y="3791938"/>
            <a:ext cx="476663" cy="841895"/>
            <a:chOff x="2423837" y="2615804"/>
            <a:chExt cx="580376" cy="1025076"/>
          </a:xfrm>
        </p:grpSpPr>
        <p:sp>
          <p:nvSpPr>
            <p:cNvPr id="936" name="Google Shape;936;p35"/>
            <p:cNvSpPr/>
            <p:nvPr/>
          </p:nvSpPr>
          <p:spPr>
            <a:xfrm>
              <a:off x="2696677" y="2947896"/>
              <a:ext cx="34795" cy="692984"/>
            </a:xfrm>
            <a:custGeom>
              <a:avLst/>
              <a:gdLst/>
              <a:ahLst/>
              <a:cxnLst/>
              <a:rect l="l" t="t" r="r" b="b"/>
              <a:pathLst>
                <a:path w="303" h="6035" extrusionOk="0">
                  <a:moveTo>
                    <a:pt x="0" y="1"/>
                  </a:moveTo>
                  <a:lnTo>
                    <a:pt x="0" y="6035"/>
                  </a:lnTo>
                  <a:lnTo>
                    <a:pt x="303" y="60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2423837" y="2615804"/>
              <a:ext cx="580376" cy="580453"/>
            </a:xfrm>
            <a:custGeom>
              <a:avLst/>
              <a:gdLst/>
              <a:ahLst/>
              <a:cxnLst/>
              <a:rect l="l" t="t" r="r" b="b"/>
              <a:pathLst>
                <a:path w="5054" h="5055" extrusionOk="0">
                  <a:moveTo>
                    <a:pt x="2528" y="1"/>
                  </a:moveTo>
                  <a:cubicBezTo>
                    <a:pt x="1132" y="1"/>
                    <a:pt x="1" y="1132"/>
                    <a:pt x="1" y="2529"/>
                  </a:cubicBezTo>
                  <a:cubicBezTo>
                    <a:pt x="1" y="3923"/>
                    <a:pt x="1132" y="5054"/>
                    <a:pt x="2528" y="5054"/>
                  </a:cubicBezTo>
                  <a:cubicBezTo>
                    <a:pt x="3923" y="5054"/>
                    <a:pt x="5054" y="3923"/>
                    <a:pt x="5054" y="2529"/>
                  </a:cubicBezTo>
                  <a:cubicBezTo>
                    <a:pt x="5054" y="1132"/>
                    <a:pt x="3923" y="1"/>
                    <a:pt x="2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35"/>
          <p:cNvGrpSpPr/>
          <p:nvPr/>
        </p:nvGrpSpPr>
        <p:grpSpPr>
          <a:xfrm>
            <a:off x="8430770" y="4044001"/>
            <a:ext cx="538636" cy="571768"/>
            <a:chOff x="1861420" y="4465151"/>
            <a:chExt cx="538636" cy="571768"/>
          </a:xfrm>
        </p:grpSpPr>
        <p:sp>
          <p:nvSpPr>
            <p:cNvPr id="939" name="Google Shape;939;p35"/>
            <p:cNvSpPr/>
            <p:nvPr/>
          </p:nvSpPr>
          <p:spPr>
            <a:xfrm>
              <a:off x="1861420" y="4506320"/>
              <a:ext cx="538636" cy="342977"/>
            </a:xfrm>
            <a:custGeom>
              <a:avLst/>
              <a:gdLst/>
              <a:ahLst/>
              <a:cxnLst/>
              <a:rect l="l" t="t" r="r" b="b"/>
              <a:pathLst>
                <a:path w="9839" h="6265" extrusionOk="0">
                  <a:moveTo>
                    <a:pt x="1735" y="0"/>
                  </a:moveTo>
                  <a:cubicBezTo>
                    <a:pt x="1201" y="2"/>
                    <a:pt x="750" y="394"/>
                    <a:pt x="673" y="922"/>
                  </a:cubicBezTo>
                  <a:lnTo>
                    <a:pt x="92" y="5044"/>
                  </a:lnTo>
                  <a:cubicBezTo>
                    <a:pt x="1" y="5689"/>
                    <a:pt x="501" y="6264"/>
                    <a:pt x="1152" y="6264"/>
                  </a:cubicBezTo>
                  <a:lnTo>
                    <a:pt x="8687" y="6262"/>
                  </a:lnTo>
                  <a:cubicBezTo>
                    <a:pt x="9340" y="6262"/>
                    <a:pt x="9839" y="5687"/>
                    <a:pt x="9750" y="5044"/>
                  </a:cubicBezTo>
                  <a:lnTo>
                    <a:pt x="9168" y="922"/>
                  </a:lnTo>
                  <a:cubicBezTo>
                    <a:pt x="9091" y="394"/>
                    <a:pt x="8640" y="2"/>
                    <a:pt x="8106" y="0"/>
                  </a:cubicBez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1869139" y="4465151"/>
              <a:ext cx="523362" cy="333233"/>
            </a:xfrm>
            <a:custGeom>
              <a:avLst/>
              <a:gdLst/>
              <a:ahLst/>
              <a:cxnLst/>
              <a:rect l="l" t="t" r="r" b="b"/>
              <a:pathLst>
                <a:path w="9560" h="6087" extrusionOk="0">
                  <a:moveTo>
                    <a:pt x="1683" y="1"/>
                  </a:moveTo>
                  <a:cubicBezTo>
                    <a:pt x="1167" y="3"/>
                    <a:pt x="728" y="385"/>
                    <a:pt x="655" y="897"/>
                  </a:cubicBezTo>
                  <a:lnTo>
                    <a:pt x="89" y="4902"/>
                  </a:lnTo>
                  <a:cubicBezTo>
                    <a:pt x="0" y="5527"/>
                    <a:pt x="487" y="6087"/>
                    <a:pt x="1120" y="6087"/>
                  </a:cubicBezTo>
                  <a:lnTo>
                    <a:pt x="8440" y="6087"/>
                  </a:lnTo>
                  <a:cubicBezTo>
                    <a:pt x="9073" y="6087"/>
                    <a:pt x="9559" y="5527"/>
                    <a:pt x="9470" y="4902"/>
                  </a:cubicBezTo>
                  <a:lnTo>
                    <a:pt x="8904" y="897"/>
                  </a:lnTo>
                  <a:cubicBezTo>
                    <a:pt x="8831" y="383"/>
                    <a:pt x="8392" y="3"/>
                    <a:pt x="78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1901713" y="4690269"/>
              <a:ext cx="144089" cy="77793"/>
            </a:xfrm>
            <a:custGeom>
              <a:avLst/>
              <a:gdLst/>
              <a:ahLst/>
              <a:cxnLst/>
              <a:rect l="l" t="t" r="r" b="b"/>
              <a:pathLst>
                <a:path w="2632" h="1421" extrusionOk="0">
                  <a:moveTo>
                    <a:pt x="163" y="1"/>
                  </a:moveTo>
                  <a:lnTo>
                    <a:pt x="42" y="867"/>
                  </a:lnTo>
                  <a:cubicBezTo>
                    <a:pt x="1" y="1160"/>
                    <a:pt x="228" y="1421"/>
                    <a:pt x="525" y="1421"/>
                  </a:cubicBezTo>
                  <a:lnTo>
                    <a:pt x="2560" y="1421"/>
                  </a:lnTo>
                  <a:lnTo>
                    <a:pt x="2631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1927061" y="4495481"/>
              <a:ext cx="128487" cy="78888"/>
            </a:xfrm>
            <a:custGeom>
              <a:avLst/>
              <a:gdLst/>
              <a:ahLst/>
              <a:cxnLst/>
              <a:rect l="l" t="t" r="r" b="b"/>
              <a:pathLst>
                <a:path w="2347" h="1441" extrusionOk="0">
                  <a:moveTo>
                    <a:pt x="625" y="1"/>
                  </a:moveTo>
                  <a:cubicBezTo>
                    <a:pt x="384" y="1"/>
                    <a:pt x="178" y="179"/>
                    <a:pt x="143" y="418"/>
                  </a:cubicBezTo>
                  <a:lnTo>
                    <a:pt x="0" y="1441"/>
                  </a:lnTo>
                  <a:lnTo>
                    <a:pt x="2273" y="1441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1912882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218" y="0"/>
                  </a:moveTo>
                  <a:lnTo>
                    <a:pt x="0" y="1533"/>
                  </a:lnTo>
                  <a:lnTo>
                    <a:pt x="2441" y="1533"/>
                  </a:lnTo>
                  <a:lnTo>
                    <a:pt x="2518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2059603" y="4690269"/>
              <a:ext cx="142446" cy="77793"/>
            </a:xfrm>
            <a:custGeom>
              <a:avLst/>
              <a:gdLst/>
              <a:ahLst/>
              <a:cxnLst/>
              <a:rect l="l" t="t" r="r" b="b"/>
              <a:pathLst>
                <a:path w="2602" h="1421" extrusionOk="0">
                  <a:moveTo>
                    <a:pt x="64" y="1"/>
                  </a:moveTo>
                  <a:lnTo>
                    <a:pt x="0" y="1421"/>
                  </a:lnTo>
                  <a:lnTo>
                    <a:pt x="2601" y="1421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2063709" y="4590357"/>
              <a:ext cx="134180" cy="83979"/>
            </a:xfrm>
            <a:custGeom>
              <a:avLst/>
              <a:gdLst/>
              <a:ahLst/>
              <a:cxnLst/>
              <a:rect l="l" t="t" r="r" b="b"/>
              <a:pathLst>
                <a:path w="2451" h="1534" extrusionOk="0">
                  <a:moveTo>
                    <a:pt x="70" y="0"/>
                  </a:moveTo>
                  <a:lnTo>
                    <a:pt x="0" y="1533"/>
                  </a:lnTo>
                  <a:lnTo>
                    <a:pt x="2451" y="1533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2068143" y="4495481"/>
              <a:ext cx="125311" cy="78888"/>
            </a:xfrm>
            <a:custGeom>
              <a:avLst/>
              <a:gdLst/>
              <a:ahLst/>
              <a:cxnLst/>
              <a:rect l="l" t="t" r="r" b="b"/>
              <a:pathLst>
                <a:path w="2289" h="1441" extrusionOk="0">
                  <a:moveTo>
                    <a:pt x="64" y="1"/>
                  </a:moveTo>
                  <a:lnTo>
                    <a:pt x="0" y="1441"/>
                  </a:lnTo>
                  <a:lnTo>
                    <a:pt x="2289" y="1441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2206105" y="4495371"/>
              <a:ext cx="128541" cy="78997"/>
            </a:xfrm>
            <a:custGeom>
              <a:avLst/>
              <a:gdLst/>
              <a:ahLst/>
              <a:cxnLst/>
              <a:rect l="l" t="t" r="r" b="b"/>
              <a:pathLst>
                <a:path w="2348" h="1443" extrusionOk="0">
                  <a:moveTo>
                    <a:pt x="0" y="1"/>
                  </a:moveTo>
                  <a:lnTo>
                    <a:pt x="73" y="1443"/>
                  </a:lnTo>
                  <a:lnTo>
                    <a:pt x="2348" y="1443"/>
                  </a:lnTo>
                  <a:lnTo>
                    <a:pt x="2204" y="420"/>
                  </a:lnTo>
                  <a:cubicBezTo>
                    <a:pt x="2168" y="187"/>
                    <a:pt x="1970" y="9"/>
                    <a:pt x="1733" y="3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2210868" y="4590357"/>
              <a:ext cx="137903" cy="83979"/>
            </a:xfrm>
            <a:custGeom>
              <a:avLst/>
              <a:gdLst/>
              <a:ahLst/>
              <a:cxnLst/>
              <a:rect l="l" t="t" r="r" b="b"/>
              <a:pathLst>
                <a:path w="2519" h="1534" extrusionOk="0">
                  <a:moveTo>
                    <a:pt x="0" y="0"/>
                  </a:moveTo>
                  <a:lnTo>
                    <a:pt x="77" y="1533"/>
                  </a:lnTo>
                  <a:lnTo>
                    <a:pt x="2518" y="153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2215850" y="4690269"/>
              <a:ext cx="144034" cy="77902"/>
            </a:xfrm>
            <a:custGeom>
              <a:avLst/>
              <a:gdLst/>
              <a:ahLst/>
              <a:cxnLst/>
              <a:rect l="l" t="t" r="r" b="b"/>
              <a:pathLst>
                <a:path w="2631" h="1423" extrusionOk="0">
                  <a:moveTo>
                    <a:pt x="0" y="1"/>
                  </a:moveTo>
                  <a:lnTo>
                    <a:pt x="71" y="1421"/>
                  </a:lnTo>
                  <a:lnTo>
                    <a:pt x="2107" y="1423"/>
                  </a:lnTo>
                  <a:cubicBezTo>
                    <a:pt x="2403" y="1423"/>
                    <a:pt x="2631" y="1160"/>
                    <a:pt x="2589" y="867"/>
                  </a:cubicBezTo>
                  <a:lnTo>
                    <a:pt x="2469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2061081" y="4845585"/>
              <a:ext cx="139436" cy="191334"/>
            </a:xfrm>
            <a:custGeom>
              <a:avLst/>
              <a:gdLst/>
              <a:ahLst/>
              <a:cxnLst/>
              <a:rect l="l" t="t" r="r" b="b"/>
              <a:pathLst>
                <a:path w="2547" h="3495" extrusionOk="0">
                  <a:moveTo>
                    <a:pt x="1" y="0"/>
                  </a:moveTo>
                  <a:lnTo>
                    <a:pt x="1" y="3495"/>
                  </a:lnTo>
                  <a:lnTo>
                    <a:pt x="2546" y="3495"/>
                  </a:lnTo>
                  <a:lnTo>
                    <a:pt x="2546" y="0"/>
                  </a:lnTo>
                  <a:close/>
                </a:path>
              </a:pathLst>
            </a:custGeom>
            <a:solidFill>
              <a:srgbClr val="F4C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35"/>
          <p:cNvSpPr/>
          <p:nvPr/>
        </p:nvSpPr>
        <p:spPr>
          <a:xfrm>
            <a:off x="-206805" y="1121017"/>
            <a:ext cx="1074069" cy="338093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5"/>
          <p:cNvSpPr/>
          <p:nvPr/>
        </p:nvSpPr>
        <p:spPr>
          <a:xfrm>
            <a:off x="7893745" y="3068842"/>
            <a:ext cx="1074069" cy="338093"/>
          </a:xfrm>
          <a:custGeom>
            <a:avLst/>
            <a:gdLst/>
            <a:ahLst/>
            <a:cxnLst/>
            <a:rect l="l" t="t" r="r" b="b"/>
            <a:pathLst>
              <a:path w="20476" h="6446" extrusionOk="0">
                <a:moveTo>
                  <a:pt x="9739" y="1"/>
                </a:moveTo>
                <a:cubicBezTo>
                  <a:pt x="9665" y="1"/>
                  <a:pt x="9591" y="3"/>
                  <a:pt x="9516" y="8"/>
                </a:cubicBezTo>
                <a:cubicBezTo>
                  <a:pt x="8156" y="91"/>
                  <a:pt x="6963" y="949"/>
                  <a:pt x="6451" y="2213"/>
                </a:cubicBezTo>
                <a:cubicBezTo>
                  <a:pt x="6267" y="2664"/>
                  <a:pt x="5842" y="2969"/>
                  <a:pt x="5356" y="2969"/>
                </a:cubicBezTo>
                <a:cubicBezTo>
                  <a:pt x="5354" y="2969"/>
                  <a:pt x="5353" y="2969"/>
                  <a:pt x="5351" y="2969"/>
                </a:cubicBezTo>
                <a:lnTo>
                  <a:pt x="5319" y="2969"/>
                </a:lnTo>
                <a:cubicBezTo>
                  <a:pt x="4156" y="2969"/>
                  <a:pt x="3069" y="3538"/>
                  <a:pt x="2406" y="4493"/>
                </a:cubicBezTo>
                <a:cubicBezTo>
                  <a:pt x="2065" y="4982"/>
                  <a:pt x="1516" y="5287"/>
                  <a:pt x="919" y="5287"/>
                </a:cubicBezTo>
                <a:cubicBezTo>
                  <a:pt x="917" y="5287"/>
                  <a:pt x="915" y="5287"/>
                  <a:pt x="913" y="5287"/>
                </a:cubicBezTo>
                <a:lnTo>
                  <a:pt x="903" y="5287"/>
                </a:lnTo>
                <a:cubicBezTo>
                  <a:pt x="849" y="5287"/>
                  <a:pt x="798" y="5289"/>
                  <a:pt x="747" y="5291"/>
                </a:cubicBezTo>
                <a:cubicBezTo>
                  <a:pt x="1" y="5322"/>
                  <a:pt x="37" y="6446"/>
                  <a:pt x="784" y="6446"/>
                </a:cubicBezTo>
                <a:lnTo>
                  <a:pt x="19685" y="6446"/>
                </a:lnTo>
                <a:cubicBezTo>
                  <a:pt x="20244" y="6446"/>
                  <a:pt x="20476" y="5732"/>
                  <a:pt x="20027" y="5399"/>
                </a:cubicBezTo>
                <a:cubicBezTo>
                  <a:pt x="19418" y="4950"/>
                  <a:pt x="18680" y="4707"/>
                  <a:pt x="17920" y="4707"/>
                </a:cubicBezTo>
                <a:cubicBezTo>
                  <a:pt x="17879" y="4707"/>
                  <a:pt x="17835" y="4707"/>
                  <a:pt x="17794" y="4711"/>
                </a:cubicBezTo>
                <a:cubicBezTo>
                  <a:pt x="17760" y="4712"/>
                  <a:pt x="17725" y="4713"/>
                  <a:pt x="17691" y="4713"/>
                </a:cubicBezTo>
                <a:cubicBezTo>
                  <a:pt x="16843" y="4713"/>
                  <a:pt x="16043" y="4337"/>
                  <a:pt x="15442" y="3730"/>
                </a:cubicBezTo>
                <a:cubicBezTo>
                  <a:pt x="15060" y="3344"/>
                  <a:pt x="14592" y="3050"/>
                  <a:pt x="14077" y="2872"/>
                </a:cubicBezTo>
                <a:cubicBezTo>
                  <a:pt x="13547" y="2690"/>
                  <a:pt x="13108" y="2306"/>
                  <a:pt x="12835" y="1815"/>
                </a:cubicBezTo>
                <a:cubicBezTo>
                  <a:pt x="12205" y="690"/>
                  <a:pt x="11018" y="1"/>
                  <a:pt x="97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5"/>
          <p:cNvSpPr/>
          <p:nvPr/>
        </p:nvSpPr>
        <p:spPr>
          <a:xfrm>
            <a:off x="7217948" y="4306400"/>
            <a:ext cx="1296260" cy="456823"/>
          </a:xfrm>
          <a:custGeom>
            <a:avLst/>
            <a:gdLst/>
            <a:ahLst/>
            <a:cxnLst/>
            <a:rect l="l" t="t" r="r" b="b"/>
            <a:pathLst>
              <a:path w="19345" h="6818" extrusionOk="0">
                <a:moveTo>
                  <a:pt x="9786" y="1"/>
                </a:moveTo>
                <a:cubicBezTo>
                  <a:pt x="9762" y="1"/>
                  <a:pt x="9738" y="1"/>
                  <a:pt x="9714" y="1"/>
                </a:cubicBezTo>
                <a:cubicBezTo>
                  <a:pt x="8498" y="27"/>
                  <a:pt x="7388" y="700"/>
                  <a:pt x="6805" y="1768"/>
                </a:cubicBezTo>
                <a:cubicBezTo>
                  <a:pt x="6743" y="1772"/>
                  <a:pt x="6682" y="1778"/>
                  <a:pt x="6623" y="1785"/>
                </a:cubicBezTo>
                <a:cubicBezTo>
                  <a:pt x="6260" y="1588"/>
                  <a:pt x="5860" y="1489"/>
                  <a:pt x="5460" y="1489"/>
                </a:cubicBezTo>
                <a:cubicBezTo>
                  <a:pt x="5060" y="1489"/>
                  <a:pt x="4659" y="1588"/>
                  <a:pt x="4297" y="1787"/>
                </a:cubicBezTo>
                <a:cubicBezTo>
                  <a:pt x="3573" y="2185"/>
                  <a:pt x="3102" y="2925"/>
                  <a:pt x="3047" y="3747"/>
                </a:cubicBezTo>
                <a:cubicBezTo>
                  <a:pt x="1401" y="3850"/>
                  <a:pt x="90" y="5168"/>
                  <a:pt x="1" y="6817"/>
                </a:cubicBezTo>
                <a:lnTo>
                  <a:pt x="19344" y="6817"/>
                </a:lnTo>
                <a:cubicBezTo>
                  <a:pt x="19049" y="5391"/>
                  <a:pt x="17940" y="4276"/>
                  <a:pt x="16518" y="3971"/>
                </a:cubicBezTo>
                <a:cubicBezTo>
                  <a:pt x="16512" y="3059"/>
                  <a:pt x="16035" y="2215"/>
                  <a:pt x="15256" y="1740"/>
                </a:cubicBezTo>
                <a:cubicBezTo>
                  <a:pt x="14838" y="1485"/>
                  <a:pt x="14364" y="1357"/>
                  <a:pt x="13890" y="1357"/>
                </a:cubicBezTo>
                <a:cubicBezTo>
                  <a:pt x="13480" y="1357"/>
                  <a:pt x="13070" y="1453"/>
                  <a:pt x="12695" y="1645"/>
                </a:cubicBezTo>
                <a:cubicBezTo>
                  <a:pt x="12078" y="623"/>
                  <a:pt x="10975" y="1"/>
                  <a:pt x="97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36"/>
          <p:cNvSpPr/>
          <p:nvPr/>
        </p:nvSpPr>
        <p:spPr>
          <a:xfrm>
            <a:off x="840025" y="9020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6"/>
          <p:cNvSpPr/>
          <p:nvPr/>
        </p:nvSpPr>
        <p:spPr>
          <a:xfrm>
            <a:off x="318725" y="21183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6"/>
          <p:cNvSpPr/>
          <p:nvPr/>
        </p:nvSpPr>
        <p:spPr>
          <a:xfrm>
            <a:off x="1144125" y="3239174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6"/>
          <p:cNvSpPr/>
          <p:nvPr/>
        </p:nvSpPr>
        <p:spPr>
          <a:xfrm>
            <a:off x="2256225" y="3630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6"/>
          <p:cNvSpPr/>
          <p:nvPr/>
        </p:nvSpPr>
        <p:spPr>
          <a:xfrm>
            <a:off x="5158125" y="9020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6"/>
          <p:cNvSpPr/>
          <p:nvPr/>
        </p:nvSpPr>
        <p:spPr>
          <a:xfrm>
            <a:off x="7477925" y="4067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6"/>
          <p:cNvSpPr/>
          <p:nvPr/>
        </p:nvSpPr>
        <p:spPr>
          <a:xfrm>
            <a:off x="7547450" y="16752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6"/>
          <p:cNvSpPr/>
          <p:nvPr/>
        </p:nvSpPr>
        <p:spPr>
          <a:xfrm>
            <a:off x="8581375" y="275264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6"/>
          <p:cNvSpPr/>
          <p:nvPr/>
        </p:nvSpPr>
        <p:spPr>
          <a:xfrm>
            <a:off x="7723850" y="3547299"/>
            <a:ext cx="176404" cy="176404"/>
          </a:xfrm>
          <a:custGeom>
            <a:avLst/>
            <a:gdLst/>
            <a:ahLst/>
            <a:cxnLst/>
            <a:rect l="l" t="t" r="r" b="b"/>
            <a:pathLst>
              <a:path w="2913" h="2913" extrusionOk="0">
                <a:moveTo>
                  <a:pt x="1456" y="1"/>
                </a:moveTo>
                <a:lnTo>
                  <a:pt x="1395" y="786"/>
                </a:lnTo>
                <a:cubicBezTo>
                  <a:pt x="1369" y="1112"/>
                  <a:pt x="1110" y="1369"/>
                  <a:pt x="786" y="1395"/>
                </a:cubicBezTo>
                <a:lnTo>
                  <a:pt x="1" y="1456"/>
                </a:lnTo>
                <a:lnTo>
                  <a:pt x="786" y="1518"/>
                </a:lnTo>
                <a:cubicBezTo>
                  <a:pt x="1110" y="1543"/>
                  <a:pt x="1369" y="1803"/>
                  <a:pt x="1395" y="2127"/>
                </a:cubicBezTo>
                <a:lnTo>
                  <a:pt x="1456" y="2912"/>
                </a:lnTo>
                <a:lnTo>
                  <a:pt x="1518" y="2127"/>
                </a:lnTo>
                <a:cubicBezTo>
                  <a:pt x="1542" y="1803"/>
                  <a:pt x="1801" y="1543"/>
                  <a:pt x="2127" y="1518"/>
                </a:cubicBezTo>
                <a:lnTo>
                  <a:pt x="2912" y="1456"/>
                </a:lnTo>
                <a:lnTo>
                  <a:pt x="2127" y="1395"/>
                </a:lnTo>
                <a:cubicBezTo>
                  <a:pt x="1801" y="1369"/>
                  <a:pt x="1542" y="1112"/>
                  <a:pt x="1518" y="786"/>
                </a:cubicBezTo>
                <a:lnTo>
                  <a:pt x="14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4" name="Google Shape;964;p36"/>
          <p:cNvGrpSpPr/>
          <p:nvPr/>
        </p:nvGrpSpPr>
        <p:grpSpPr>
          <a:xfrm>
            <a:off x="7660186" y="2922697"/>
            <a:ext cx="1390267" cy="1157878"/>
            <a:chOff x="5314336" y="3998180"/>
            <a:chExt cx="1390267" cy="1157878"/>
          </a:xfrm>
        </p:grpSpPr>
        <p:grpSp>
          <p:nvGrpSpPr>
            <p:cNvPr id="965" name="Google Shape;965;p36"/>
            <p:cNvGrpSpPr/>
            <p:nvPr/>
          </p:nvGrpSpPr>
          <p:grpSpPr>
            <a:xfrm>
              <a:off x="5314336" y="3998180"/>
              <a:ext cx="1390267" cy="1157878"/>
              <a:chOff x="5359461" y="3993180"/>
              <a:chExt cx="1390267" cy="1157878"/>
            </a:xfrm>
          </p:grpSpPr>
          <p:sp>
            <p:nvSpPr>
              <p:cNvPr id="966" name="Google Shape;966;p36"/>
              <p:cNvSpPr/>
              <p:nvPr/>
            </p:nvSpPr>
            <p:spPr>
              <a:xfrm>
                <a:off x="5905833" y="3993180"/>
                <a:ext cx="843894" cy="1150302"/>
              </a:xfrm>
              <a:custGeom>
                <a:avLst/>
                <a:gdLst/>
                <a:ahLst/>
                <a:cxnLst/>
                <a:rect l="l" t="t" r="r" b="b"/>
                <a:pathLst>
                  <a:path w="15415" h="21012" extrusionOk="0">
                    <a:moveTo>
                      <a:pt x="5325" y="0"/>
                    </a:moveTo>
                    <a:lnTo>
                      <a:pt x="1" y="5323"/>
                    </a:lnTo>
                    <a:lnTo>
                      <a:pt x="1" y="21011"/>
                    </a:lnTo>
                    <a:lnTo>
                      <a:pt x="15414" y="21011"/>
                    </a:lnTo>
                    <a:lnTo>
                      <a:pt x="15414" y="9856"/>
                    </a:lnTo>
                    <a:lnTo>
                      <a:pt x="10648" y="9856"/>
                    </a:lnTo>
                    <a:lnTo>
                      <a:pt x="10648" y="5323"/>
                    </a:lnTo>
                    <a:lnTo>
                      <a:pt x="5325" y="0"/>
                    </a:lnTo>
                    <a:close/>
                  </a:path>
                </a:pathLst>
              </a:custGeom>
              <a:solidFill>
                <a:srgbClr val="FFB5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6"/>
              <p:cNvSpPr/>
              <p:nvPr/>
            </p:nvSpPr>
            <p:spPr>
              <a:xfrm>
                <a:off x="5359461" y="4284542"/>
                <a:ext cx="546410" cy="858949"/>
              </a:xfrm>
              <a:custGeom>
                <a:avLst/>
                <a:gdLst/>
                <a:ahLst/>
                <a:cxnLst/>
                <a:rect l="l" t="t" r="r" b="b"/>
                <a:pathLst>
                  <a:path w="9981" h="15690" extrusionOk="0">
                    <a:moveTo>
                      <a:pt x="1" y="1"/>
                    </a:moveTo>
                    <a:lnTo>
                      <a:pt x="1" y="15689"/>
                    </a:lnTo>
                    <a:lnTo>
                      <a:pt x="9981" y="15689"/>
                    </a:lnTo>
                    <a:lnTo>
                      <a:pt x="9981" y="1"/>
                    </a:lnTo>
                    <a:close/>
                  </a:path>
                </a:pathLst>
              </a:custGeom>
              <a:solidFill>
                <a:srgbClr val="F97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6"/>
              <p:cNvSpPr/>
              <p:nvPr/>
            </p:nvSpPr>
            <p:spPr>
              <a:xfrm>
                <a:off x="5359461" y="3993180"/>
                <a:ext cx="837927" cy="291408"/>
              </a:xfrm>
              <a:custGeom>
                <a:avLst/>
                <a:gdLst/>
                <a:ahLst/>
                <a:cxnLst/>
                <a:rect l="l" t="t" r="r" b="b"/>
                <a:pathLst>
                  <a:path w="15306" h="5323" extrusionOk="0">
                    <a:moveTo>
                      <a:pt x="5323" y="0"/>
                    </a:moveTo>
                    <a:lnTo>
                      <a:pt x="1" y="5323"/>
                    </a:lnTo>
                    <a:lnTo>
                      <a:pt x="9983" y="5323"/>
                    </a:lnTo>
                    <a:lnTo>
                      <a:pt x="15305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6"/>
              <p:cNvSpPr/>
              <p:nvPr/>
            </p:nvSpPr>
            <p:spPr>
              <a:xfrm>
                <a:off x="5456008" y="4398141"/>
                <a:ext cx="51898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6"/>
              <p:cNvSpPr/>
              <p:nvPr/>
            </p:nvSpPr>
            <p:spPr>
              <a:xfrm>
                <a:off x="5598430" y="4398141"/>
                <a:ext cx="51953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7" extrusionOk="0">
                    <a:moveTo>
                      <a:pt x="1" y="1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6"/>
              <p:cNvSpPr/>
              <p:nvPr/>
            </p:nvSpPr>
            <p:spPr>
              <a:xfrm>
                <a:off x="5743016" y="4398141"/>
                <a:ext cx="51789" cy="51844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7" extrusionOk="0">
                    <a:moveTo>
                      <a:pt x="0" y="1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6"/>
              <p:cNvSpPr/>
              <p:nvPr/>
            </p:nvSpPr>
            <p:spPr>
              <a:xfrm>
                <a:off x="5456008" y="4545191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6"/>
              <p:cNvSpPr/>
              <p:nvPr/>
            </p:nvSpPr>
            <p:spPr>
              <a:xfrm>
                <a:off x="5598430" y="4545191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1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6"/>
              <p:cNvSpPr/>
              <p:nvPr/>
            </p:nvSpPr>
            <p:spPr>
              <a:xfrm>
                <a:off x="5743016" y="4545191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1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6"/>
              <p:cNvSpPr/>
              <p:nvPr/>
            </p:nvSpPr>
            <p:spPr>
              <a:xfrm>
                <a:off x="5598430" y="4692350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6"/>
              <p:cNvSpPr/>
              <p:nvPr/>
            </p:nvSpPr>
            <p:spPr>
              <a:xfrm>
                <a:off x="5743016" y="4692350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6"/>
              <p:cNvSpPr/>
              <p:nvPr/>
            </p:nvSpPr>
            <p:spPr>
              <a:xfrm>
                <a:off x="5456008" y="4839509"/>
                <a:ext cx="51898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6"/>
              <p:cNvSpPr/>
              <p:nvPr/>
            </p:nvSpPr>
            <p:spPr>
              <a:xfrm>
                <a:off x="5598430" y="4839509"/>
                <a:ext cx="51953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8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948" y="948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6"/>
              <p:cNvSpPr/>
              <p:nvPr/>
            </p:nvSpPr>
            <p:spPr>
              <a:xfrm>
                <a:off x="5743016" y="4839509"/>
                <a:ext cx="51789" cy="51898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8" extrusionOk="0">
                    <a:moveTo>
                      <a:pt x="0" y="0"/>
                    </a:moveTo>
                    <a:lnTo>
                      <a:pt x="0" y="948"/>
                    </a:lnTo>
                    <a:lnTo>
                      <a:pt x="946" y="948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6"/>
              <p:cNvSpPr/>
              <p:nvPr/>
            </p:nvSpPr>
            <p:spPr>
              <a:xfrm>
                <a:off x="5456008" y="4986668"/>
                <a:ext cx="51898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8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6"/>
              <p:cNvSpPr/>
              <p:nvPr/>
            </p:nvSpPr>
            <p:spPr>
              <a:xfrm>
                <a:off x="5598430" y="4986668"/>
                <a:ext cx="51953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946" extrusionOk="0">
                    <a:moveTo>
                      <a:pt x="1" y="0"/>
                    </a:moveTo>
                    <a:lnTo>
                      <a:pt x="1" y="946"/>
                    </a:lnTo>
                    <a:lnTo>
                      <a:pt x="948" y="946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6"/>
              <p:cNvSpPr/>
              <p:nvPr/>
            </p:nvSpPr>
            <p:spPr>
              <a:xfrm>
                <a:off x="5743016" y="4986668"/>
                <a:ext cx="51789" cy="51789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0" y="0"/>
                    </a:moveTo>
                    <a:lnTo>
                      <a:pt x="0" y="946"/>
                    </a:lnTo>
                    <a:lnTo>
                      <a:pt x="946" y="946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6"/>
              <p:cNvSpPr/>
              <p:nvPr/>
            </p:nvSpPr>
            <p:spPr>
              <a:xfrm>
                <a:off x="6267818" y="4686492"/>
                <a:ext cx="27044" cy="464566"/>
              </a:xfrm>
              <a:custGeom>
                <a:avLst/>
                <a:gdLst/>
                <a:ahLst/>
                <a:cxnLst/>
                <a:rect l="l" t="t" r="r" b="b"/>
                <a:pathLst>
                  <a:path w="494" h="8486" extrusionOk="0">
                    <a:moveTo>
                      <a:pt x="1" y="1"/>
                    </a:moveTo>
                    <a:lnTo>
                      <a:pt x="1" y="8486"/>
                    </a:lnTo>
                    <a:lnTo>
                      <a:pt x="493" y="8486"/>
                    </a:lnTo>
                    <a:lnTo>
                      <a:pt x="493" y="1"/>
                    </a:lnTo>
                    <a:close/>
                  </a:path>
                </a:pathLst>
              </a:custGeom>
              <a:solidFill>
                <a:srgbClr val="293B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6"/>
              <p:cNvSpPr/>
              <p:nvPr/>
            </p:nvSpPr>
            <p:spPr>
              <a:xfrm>
                <a:off x="6059945" y="4534898"/>
                <a:ext cx="442778" cy="403416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7369" extrusionOk="0">
                    <a:moveTo>
                      <a:pt x="4044" y="0"/>
                    </a:moveTo>
                    <a:cubicBezTo>
                      <a:pt x="3101" y="0"/>
                      <a:pt x="2158" y="360"/>
                      <a:pt x="1438" y="1079"/>
                    </a:cubicBezTo>
                    <a:cubicBezTo>
                      <a:pt x="0" y="2518"/>
                      <a:pt x="0" y="4850"/>
                      <a:pt x="1438" y="6290"/>
                    </a:cubicBezTo>
                    <a:cubicBezTo>
                      <a:pt x="2158" y="7009"/>
                      <a:pt x="3101" y="7369"/>
                      <a:pt x="4044" y="7369"/>
                    </a:cubicBezTo>
                    <a:cubicBezTo>
                      <a:pt x="4987" y="7369"/>
                      <a:pt x="5930" y="7009"/>
                      <a:pt x="6650" y="6290"/>
                    </a:cubicBezTo>
                    <a:cubicBezTo>
                      <a:pt x="8088" y="4850"/>
                      <a:pt x="8088" y="2518"/>
                      <a:pt x="6650" y="1079"/>
                    </a:cubicBezTo>
                    <a:cubicBezTo>
                      <a:pt x="5930" y="360"/>
                      <a:pt x="4987" y="0"/>
                      <a:pt x="4044" y="0"/>
                    </a:cubicBezTo>
                    <a:close/>
                  </a:path>
                </a:pathLst>
              </a:custGeom>
              <a:solidFill>
                <a:srgbClr val="2E84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5" name="Google Shape;985;p36"/>
            <p:cNvSpPr/>
            <p:nvPr/>
          </p:nvSpPr>
          <p:spPr>
            <a:xfrm>
              <a:off x="5410883" y="4697341"/>
              <a:ext cx="51898" cy="51898"/>
            </a:xfrm>
            <a:custGeom>
              <a:avLst/>
              <a:gdLst/>
              <a:ahLst/>
              <a:cxnLst/>
              <a:rect l="l" t="t" r="r" b="b"/>
              <a:pathLst>
                <a:path w="948" h="948" extrusionOk="0">
                  <a:moveTo>
                    <a:pt x="0" y="1"/>
                  </a:moveTo>
                  <a:lnTo>
                    <a:pt x="0" y="948"/>
                  </a:lnTo>
                  <a:lnTo>
                    <a:pt x="948" y="948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6" name="Google Shape;986;p36"/>
          <p:cNvSpPr/>
          <p:nvPr/>
        </p:nvSpPr>
        <p:spPr>
          <a:xfrm flipH="1">
            <a:off x="-135618" y="248093"/>
            <a:ext cx="1210193" cy="291408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6"/>
          <p:cNvSpPr/>
          <p:nvPr/>
        </p:nvSpPr>
        <p:spPr>
          <a:xfrm flipH="1">
            <a:off x="7778157" y="1096918"/>
            <a:ext cx="1210193" cy="291408"/>
          </a:xfrm>
          <a:custGeom>
            <a:avLst/>
            <a:gdLst/>
            <a:ahLst/>
            <a:cxnLst/>
            <a:rect l="l" t="t" r="r" b="b"/>
            <a:pathLst>
              <a:path w="22106" h="3773" extrusionOk="0">
                <a:moveTo>
                  <a:pt x="10395" y="0"/>
                </a:moveTo>
                <a:cubicBezTo>
                  <a:pt x="8790" y="0"/>
                  <a:pt x="7473" y="2494"/>
                  <a:pt x="5450" y="2494"/>
                </a:cubicBezTo>
                <a:cubicBezTo>
                  <a:pt x="5125" y="2494"/>
                  <a:pt x="4782" y="2429"/>
                  <a:pt x="4416" y="2280"/>
                </a:cubicBezTo>
                <a:cubicBezTo>
                  <a:pt x="4045" y="2128"/>
                  <a:pt x="3666" y="2064"/>
                  <a:pt x="3292" y="2064"/>
                </a:cubicBezTo>
                <a:cubicBezTo>
                  <a:pt x="2094" y="2064"/>
                  <a:pt x="945" y="2718"/>
                  <a:pt x="244" y="3219"/>
                </a:cubicBezTo>
                <a:cubicBezTo>
                  <a:pt x="1" y="3391"/>
                  <a:pt x="126" y="3773"/>
                  <a:pt x="422" y="3773"/>
                </a:cubicBezTo>
                <a:lnTo>
                  <a:pt x="21684" y="3773"/>
                </a:lnTo>
                <a:cubicBezTo>
                  <a:pt x="21987" y="3773"/>
                  <a:pt x="22105" y="3379"/>
                  <a:pt x="21850" y="3213"/>
                </a:cubicBezTo>
                <a:cubicBezTo>
                  <a:pt x="20899" y="2592"/>
                  <a:pt x="20007" y="1520"/>
                  <a:pt x="18460" y="1520"/>
                </a:cubicBezTo>
                <a:cubicBezTo>
                  <a:pt x="18036" y="1520"/>
                  <a:pt x="17563" y="1601"/>
                  <a:pt x="17026" y="1793"/>
                </a:cubicBezTo>
                <a:cubicBezTo>
                  <a:pt x="16492" y="1985"/>
                  <a:pt x="16012" y="2069"/>
                  <a:pt x="15561" y="2069"/>
                </a:cubicBezTo>
                <a:cubicBezTo>
                  <a:pt x="14122" y="2069"/>
                  <a:pt x="12971" y="1209"/>
                  <a:pt x="11225" y="230"/>
                </a:cubicBezTo>
                <a:cubicBezTo>
                  <a:pt x="10937" y="69"/>
                  <a:pt x="10662" y="0"/>
                  <a:pt x="103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6"/>
          <p:cNvSpPr/>
          <p:nvPr/>
        </p:nvSpPr>
        <p:spPr>
          <a:xfrm flipH="1">
            <a:off x="0" y="4288175"/>
            <a:ext cx="9144000" cy="85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6"/>
          <p:cNvSpPr/>
          <p:nvPr/>
        </p:nvSpPr>
        <p:spPr>
          <a:xfrm flipH="1">
            <a:off x="4853008" y="4063204"/>
            <a:ext cx="4304517" cy="1080294"/>
          </a:xfrm>
          <a:custGeom>
            <a:avLst/>
            <a:gdLst/>
            <a:ahLst/>
            <a:cxnLst/>
            <a:rect l="l" t="t" r="r" b="b"/>
            <a:pathLst>
              <a:path w="50385" h="12645" extrusionOk="0">
                <a:moveTo>
                  <a:pt x="0" y="1"/>
                </a:moveTo>
                <a:lnTo>
                  <a:pt x="0" y="12645"/>
                </a:lnTo>
                <a:lnTo>
                  <a:pt x="50384" y="12645"/>
                </a:lnTo>
                <a:lnTo>
                  <a:pt x="48201" y="10461"/>
                </a:lnTo>
                <a:cubicBezTo>
                  <a:pt x="47376" y="9637"/>
                  <a:pt x="46256" y="9174"/>
                  <a:pt x="45089" y="9174"/>
                </a:cubicBezTo>
                <a:lnTo>
                  <a:pt x="32799" y="9174"/>
                </a:lnTo>
                <a:cubicBezTo>
                  <a:pt x="30871" y="9174"/>
                  <a:pt x="29021" y="8408"/>
                  <a:pt x="27659" y="7044"/>
                </a:cubicBezTo>
                <a:lnTo>
                  <a:pt x="23822" y="3205"/>
                </a:lnTo>
                <a:cubicBezTo>
                  <a:pt x="21767" y="1154"/>
                  <a:pt x="18984" y="1"/>
                  <a:pt x="1608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0" name="Google Shape;990;p36"/>
          <p:cNvGrpSpPr/>
          <p:nvPr/>
        </p:nvGrpSpPr>
        <p:grpSpPr>
          <a:xfrm>
            <a:off x="225723" y="3248464"/>
            <a:ext cx="487512" cy="1041656"/>
            <a:chOff x="59855" y="2644501"/>
            <a:chExt cx="344995" cy="737090"/>
          </a:xfrm>
        </p:grpSpPr>
        <p:sp>
          <p:nvSpPr>
            <p:cNvPr id="991" name="Google Shape;991;p36"/>
            <p:cNvSpPr/>
            <p:nvPr/>
          </p:nvSpPr>
          <p:spPr>
            <a:xfrm>
              <a:off x="221602" y="2994792"/>
              <a:ext cx="19436" cy="386799"/>
            </a:xfrm>
            <a:custGeom>
              <a:avLst/>
              <a:gdLst/>
              <a:ahLst/>
              <a:cxnLst/>
              <a:rect l="l" t="t" r="r" b="b"/>
              <a:pathLst>
                <a:path w="264" h="5254" extrusionOk="0">
                  <a:moveTo>
                    <a:pt x="1" y="0"/>
                  </a:moveTo>
                  <a:lnTo>
                    <a:pt x="1" y="5253"/>
                  </a:lnTo>
                  <a:lnTo>
                    <a:pt x="264" y="5253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A3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59855" y="2644501"/>
              <a:ext cx="344995" cy="526457"/>
            </a:xfrm>
            <a:custGeom>
              <a:avLst/>
              <a:gdLst/>
              <a:ahLst/>
              <a:cxnLst/>
              <a:rect l="l" t="t" r="r" b="b"/>
              <a:pathLst>
                <a:path w="4686" h="7151" extrusionOk="0">
                  <a:moveTo>
                    <a:pt x="2325" y="0"/>
                  </a:moveTo>
                  <a:cubicBezTo>
                    <a:pt x="961" y="0"/>
                    <a:pt x="0" y="1378"/>
                    <a:pt x="503" y="2672"/>
                  </a:cubicBezTo>
                  <a:cubicBezTo>
                    <a:pt x="641" y="3016"/>
                    <a:pt x="609" y="3407"/>
                    <a:pt x="416" y="3726"/>
                  </a:cubicBezTo>
                  <a:cubicBezTo>
                    <a:pt x="174" y="4115"/>
                    <a:pt x="60" y="4570"/>
                    <a:pt x="85" y="5029"/>
                  </a:cubicBezTo>
                  <a:cubicBezTo>
                    <a:pt x="147" y="6155"/>
                    <a:pt x="1060" y="7074"/>
                    <a:pt x="2188" y="7146"/>
                  </a:cubicBezTo>
                  <a:cubicBezTo>
                    <a:pt x="2236" y="7149"/>
                    <a:pt x="2283" y="7150"/>
                    <a:pt x="2331" y="7150"/>
                  </a:cubicBezTo>
                  <a:cubicBezTo>
                    <a:pt x="3113" y="7150"/>
                    <a:pt x="3844" y="6740"/>
                    <a:pt x="4253" y="6064"/>
                  </a:cubicBezTo>
                  <a:cubicBezTo>
                    <a:pt x="4686" y="5348"/>
                    <a:pt x="4684" y="4450"/>
                    <a:pt x="4249" y="3734"/>
                  </a:cubicBezTo>
                  <a:cubicBezTo>
                    <a:pt x="4053" y="3409"/>
                    <a:pt x="4019" y="3014"/>
                    <a:pt x="4160" y="2662"/>
                  </a:cubicBezTo>
                  <a:cubicBezTo>
                    <a:pt x="4253" y="2418"/>
                    <a:pt x="4296" y="2157"/>
                    <a:pt x="4288" y="1896"/>
                  </a:cubicBezTo>
                  <a:cubicBezTo>
                    <a:pt x="4257" y="892"/>
                    <a:pt x="3444" y="59"/>
                    <a:pt x="2439" y="4"/>
                  </a:cubicBezTo>
                  <a:cubicBezTo>
                    <a:pt x="2401" y="1"/>
                    <a:pt x="2363" y="0"/>
                    <a:pt x="23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1" r:id="rId2"/>
    <p:sldLayoutId id="214748368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763688" y="4083918"/>
            <a:ext cx="3834426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Where’s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the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es-ES_tradnl" sz="3000" b="1" dirty="0" err="1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thief</a:t>
            </a:r>
            <a:r>
              <a:rPr lang="es-ES_tradnl" sz="3000" b="1" dirty="0">
                <a:solidFill>
                  <a:schemeClr val="accent6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?</a:t>
            </a:r>
            <a:endParaRPr lang="es-ES" sz="3000" b="1" dirty="0">
              <a:solidFill>
                <a:schemeClr val="accent6"/>
              </a:solidFill>
              <a:effectLst>
                <a:reflection blurRad="6350" stA="55000" endA="300" endPos="455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6168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143000" y="735547"/>
            <a:ext cx="6831378" cy="174561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465535"/>
            <a:ext cx="3789759" cy="89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903" y="1272779"/>
            <a:ext cx="2527697" cy="314205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37000"/>
              </a:prstClr>
            </a:outerShdw>
          </a:effectLst>
        </p:spPr>
      </p:pic>
      <p:pic>
        <p:nvPicPr>
          <p:cNvPr id="6151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32927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9" b="41651"/>
          <a:stretch/>
        </p:blipFill>
        <p:spPr bwMode="auto">
          <a:xfrm>
            <a:off x="1143000" y="735547"/>
            <a:ext cx="6831378" cy="174561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760861" y="3068691"/>
            <a:ext cx="5562618" cy="12003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/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_tradnl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63000"/>
                    </a:prstClr>
                  </a:outerShdw>
                </a:effectLst>
              </a:rPr>
              <a:t>GOODBYE!</a:t>
            </a:r>
            <a:endParaRPr lang="es-E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63000"/>
                  </a:prstClr>
                </a:outerShdw>
              </a:effectLst>
            </a:endParaRPr>
          </a:p>
        </p:txBody>
      </p:sp>
      <p:pic>
        <p:nvPicPr>
          <p:cNvPr id="276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619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0" y="161925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5003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7" y="538163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025" y="1168004"/>
            <a:ext cx="2630091" cy="32682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7735" y="879873"/>
            <a:ext cx="2540794" cy="303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802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803590" y="176166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Llamada ovalada"/>
          <p:cNvSpPr/>
          <p:nvPr/>
        </p:nvSpPr>
        <p:spPr>
          <a:xfrm>
            <a:off x="3641338" y="438659"/>
            <a:ext cx="4608513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foods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drinks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9" name="4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2" t="25700" r="39814" b="605"/>
          <a:stretch/>
        </p:blipFill>
        <p:spPr bwMode="auto">
          <a:xfrm>
            <a:off x="1190297" y="1016876"/>
            <a:ext cx="3909848" cy="3775841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19 Grupo"/>
          <p:cNvGrpSpPr>
            <a:grpSpLocks/>
          </p:cNvGrpSpPr>
          <p:nvPr/>
        </p:nvGrpSpPr>
        <p:grpSpPr bwMode="auto">
          <a:xfrm>
            <a:off x="3735333" y="1525588"/>
            <a:ext cx="5321300" cy="3617912"/>
            <a:chOff x="3491562" y="2205038"/>
            <a:chExt cx="5321789" cy="3617912"/>
          </a:xfrm>
        </p:grpSpPr>
        <p:pic>
          <p:nvPicPr>
            <p:cNvPr id="13" name="20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21 Imagen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230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16 CuadroTexto"/>
          <p:cNvSpPr txBox="1">
            <a:spLocks noChangeArrowheads="1"/>
          </p:cNvSpPr>
          <p:nvPr/>
        </p:nvSpPr>
        <p:spPr bwMode="auto">
          <a:xfrm>
            <a:off x="1817694" y="320279"/>
            <a:ext cx="588513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b="1" dirty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SUPERMARKET</a:t>
            </a:r>
            <a:endParaRPr lang="es-ES" altLang="es-ES" sz="135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7167" y="1069517"/>
            <a:ext cx="4801790" cy="3293789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799268" y="2716411"/>
            <a:ext cx="1618921" cy="193536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3957206" y="3003799"/>
            <a:ext cx="400914" cy="1283216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8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888957" y="331801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0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t="17209" r="26482" b="2086"/>
          <a:stretch/>
        </p:blipFill>
        <p:spPr bwMode="auto">
          <a:xfrm>
            <a:off x="654161" y="496957"/>
            <a:ext cx="4434673" cy="3826565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713920" y="1053547"/>
            <a:ext cx="5321300" cy="3617912"/>
            <a:chOff x="3491562" y="2205038"/>
            <a:chExt cx="5321789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sp>
        <p:nvSpPr>
          <p:cNvPr id="7" name="10 Llamada ovalada"/>
          <p:cNvSpPr/>
          <p:nvPr/>
        </p:nvSpPr>
        <p:spPr>
          <a:xfrm>
            <a:off x="3641338" y="438659"/>
            <a:ext cx="4608513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letters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parcels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1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6 CuadroTexto"/>
          <p:cNvSpPr txBox="1">
            <a:spLocks noChangeArrowheads="1"/>
          </p:cNvSpPr>
          <p:nvPr/>
        </p:nvSpPr>
        <p:spPr bwMode="auto">
          <a:xfrm>
            <a:off x="2141935" y="211931"/>
            <a:ext cx="49149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dirty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POST OFFICE</a:t>
            </a:r>
            <a:endParaRPr lang="es-ES" altLang="es-ES" sz="3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53828" y="908447"/>
            <a:ext cx="5023247" cy="3499247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51897" y="2518172"/>
            <a:ext cx="1784747" cy="2133600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4085946" y="2923843"/>
            <a:ext cx="378042" cy="1210007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22534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011304" y="528682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4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9776" r="36488" b="8703"/>
          <a:stretch/>
        </p:blipFill>
        <p:spPr bwMode="auto">
          <a:xfrm>
            <a:off x="635128" y="1453244"/>
            <a:ext cx="4189965" cy="3575956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291" y="69111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Llamada ovalada"/>
          <p:cNvSpPr/>
          <p:nvPr/>
        </p:nvSpPr>
        <p:spPr>
          <a:xfrm>
            <a:off x="3851275" y="620713"/>
            <a:ext cx="3960539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Where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do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you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  <a:latin typeface="Comic Sans MS" pitchFamily="66" charset="0"/>
              </a:rPr>
              <a:t>paintings</a:t>
            </a:r>
            <a:r>
              <a:rPr lang="es-ES_tradnl" sz="2400" b="1" dirty="0">
                <a:solidFill>
                  <a:schemeClr val="bg1"/>
                </a:solidFill>
                <a:latin typeface="Comic Sans MS" pitchFamily="66" charset="0"/>
              </a:rPr>
              <a:t> ?</a:t>
            </a:r>
            <a:endParaRPr lang="es-ES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425372" y="1842240"/>
            <a:ext cx="5321300" cy="3617912"/>
            <a:chOff x="3491562" y="2205038"/>
            <a:chExt cx="5321789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95352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6 CuadroTexto"/>
          <p:cNvSpPr txBox="1">
            <a:spLocks noChangeArrowheads="1"/>
          </p:cNvSpPr>
          <p:nvPr/>
        </p:nvSpPr>
        <p:spPr bwMode="auto">
          <a:xfrm>
            <a:off x="2303860" y="320279"/>
            <a:ext cx="49149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AT THE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MUSEUM</a:t>
            </a:r>
            <a:endParaRPr lang="es-ES" altLang="es-ES" sz="3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/>
          <a:srcRect b="2789"/>
          <a:stretch/>
        </p:blipFill>
        <p:spPr bwMode="auto">
          <a:xfrm>
            <a:off x="845509" y="844291"/>
            <a:ext cx="6655084" cy="392923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-1" r="51043" b="2422"/>
          <a:stretch/>
        </p:blipFill>
        <p:spPr bwMode="auto">
          <a:xfrm flipH="1">
            <a:off x="3644715" y="3255169"/>
            <a:ext cx="429263" cy="1373955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1843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6638925" y="304800"/>
            <a:ext cx="666750" cy="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197078" y="2553071"/>
            <a:ext cx="1676106" cy="200583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698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4" name="19 Grupo"/>
          <p:cNvGrpSpPr>
            <a:grpSpLocks/>
          </p:cNvGrpSpPr>
          <p:nvPr/>
        </p:nvGrpSpPr>
        <p:grpSpPr bwMode="auto">
          <a:xfrm>
            <a:off x="3805236" y="1689699"/>
            <a:ext cx="5338762" cy="3617912"/>
            <a:chOff x="3471682" y="2513151"/>
            <a:chExt cx="5339253" cy="3617912"/>
          </a:xfrm>
        </p:grpSpPr>
        <p:pic>
          <p:nvPicPr>
            <p:cNvPr id="5" name="20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357" y="2513151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1 Imagen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04"/>
            <a:stretch/>
          </p:blipFill>
          <p:spPr>
            <a:xfrm>
              <a:off x="3471682" y="2820044"/>
              <a:ext cx="2627159" cy="2714103"/>
            </a:xfrm>
            <a:prstGeom prst="rect">
              <a:avLst/>
            </a:prstGeom>
          </p:spPr>
        </p:pic>
      </p:grpSp>
      <p:sp>
        <p:nvSpPr>
          <p:cNvPr id="7" name="10 Llamada ovalada"/>
          <p:cNvSpPr/>
          <p:nvPr/>
        </p:nvSpPr>
        <p:spPr>
          <a:xfrm>
            <a:off x="4106917" y="478073"/>
            <a:ext cx="3977396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Where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do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we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clothes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rgbClr val="010C0F"/>
                </a:solidFill>
                <a:latin typeface="Comic Sans MS" pitchFamily="66" charset="0"/>
              </a:rPr>
              <a:t>shoes</a:t>
            </a:r>
            <a:r>
              <a:rPr lang="es-ES_tradnl" sz="2000" b="1" dirty="0">
                <a:solidFill>
                  <a:srgbClr val="010C0F"/>
                </a:solidFill>
                <a:latin typeface="Comic Sans MS" pitchFamily="66" charset="0"/>
              </a:rPr>
              <a:t>? </a:t>
            </a:r>
            <a:endParaRPr lang="es-ES" sz="2000" b="1" dirty="0">
              <a:solidFill>
                <a:srgbClr val="010C0F"/>
              </a:solidFill>
              <a:latin typeface="Comic Sans MS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" r="492" b="2141"/>
          <a:stretch/>
        </p:blipFill>
        <p:spPr>
          <a:xfrm>
            <a:off x="815035" y="1001110"/>
            <a:ext cx="4412823" cy="399655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169550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C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42"/>
            <a:ext cx="9756321" cy="517014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611327" y="3262325"/>
            <a:ext cx="1214066" cy="145137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6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r="51043" b="50000"/>
          <a:stretch/>
        </p:blipFill>
        <p:spPr bwMode="auto">
          <a:xfrm flipH="1">
            <a:off x="1094601" y="2757116"/>
            <a:ext cx="320626" cy="590242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1967593" y="759279"/>
            <a:ext cx="4784271" cy="1232807"/>
          </a:xfrm>
          <a:prstGeom prst="rect">
            <a:avLst/>
          </a:prstGeom>
          <a:solidFill>
            <a:srgbClr val="010C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At </a:t>
            </a:r>
            <a:r>
              <a:rPr lang="es-ES_tradnl" altLang="es-ES" sz="3300" dirty="0" err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the</a:t>
            </a:r>
            <a:r>
              <a:rPr lang="es-ES_tradnl" altLang="es-ES" sz="33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3300" b="1" dirty="0">
                <a:solidFill>
                  <a:srgbClr val="FFFF00"/>
                </a:solidFill>
                <a:latin typeface="Comic Sans MS" panose="030F0702030302020204" pitchFamily="66" charset="0"/>
              </a:rPr>
              <a:t>SHOPPING CENTRE</a:t>
            </a:r>
            <a:endParaRPr lang="es-ES" altLang="es-ES" sz="3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691" y="2215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537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lat Style Environmental Function Theme for College by Slidesgo">
  <a:themeElements>
    <a:clrScheme name="Simple Light">
      <a:dk1>
        <a:srgbClr val="293B6D"/>
      </a:dk1>
      <a:lt1>
        <a:srgbClr val="B4EBF9"/>
      </a:lt1>
      <a:dk2>
        <a:srgbClr val="F97F23"/>
      </a:dk2>
      <a:lt2>
        <a:srgbClr val="FFB531"/>
      </a:lt2>
      <a:accent1>
        <a:srgbClr val="F4CD8E"/>
      </a:accent1>
      <a:accent2>
        <a:srgbClr val="FFE5C0"/>
      </a:accent2>
      <a:accent3>
        <a:srgbClr val="2E84AF"/>
      </a:accent3>
      <a:accent4>
        <a:srgbClr val="48A6CC"/>
      </a:accent4>
      <a:accent5>
        <a:srgbClr val="FFFFFF"/>
      </a:accent5>
      <a:accent6>
        <a:srgbClr val="FFFFFF"/>
      </a:accent6>
      <a:hlink>
        <a:srgbClr val="293B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66</Words>
  <Application>Microsoft Office PowerPoint</Application>
  <PresentationFormat>On-screen Show (16:9)</PresentationFormat>
  <Paragraphs>11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Wingdings</vt:lpstr>
      <vt:lpstr>Catamaran</vt:lpstr>
      <vt:lpstr>Comic Sans MS</vt:lpstr>
      <vt:lpstr>Arial</vt:lpstr>
      <vt:lpstr>Epilogue</vt:lpstr>
      <vt:lpstr>Flat Style Environmental Function Theme for College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Long Trịnh</cp:lastModifiedBy>
  <cp:revision>48</cp:revision>
  <dcterms:modified xsi:type="dcterms:W3CDTF">2025-06-03T07:12:04Z</dcterms:modified>
</cp:coreProperties>
</file>