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9"/>
  </p:notesMasterIdLst>
  <p:sldIdLst>
    <p:sldId id="351" r:id="rId2"/>
    <p:sldId id="352" r:id="rId3"/>
    <p:sldId id="338" r:id="rId4"/>
    <p:sldId id="339" r:id="rId5"/>
    <p:sldId id="340" r:id="rId6"/>
    <p:sldId id="341" r:id="rId7"/>
    <p:sldId id="354" r:id="rId8"/>
  </p:sldIdLst>
  <p:sldSz cx="9144000" cy="5143500" type="screen16x9"/>
  <p:notesSz cx="6858000" cy="9144000"/>
  <p:embeddedFontLst>
    <p:embeddedFont>
      <p:font typeface="Britannic Bold" panose="020B0903060703020204" pitchFamily="34" charset="0"/>
      <p:regular r:id="rId10"/>
    </p:embeddedFont>
    <p:embeddedFont>
      <p:font typeface="Comic Sans MS" panose="030F0702030302020204" pitchFamily="66" charset="0"/>
      <p:regular r:id="rId11"/>
      <p:bold r:id="rId12"/>
      <p:italic r:id="rId13"/>
      <p:boldItalic r:id="rId14"/>
    </p:embeddedFont>
    <p:embeddedFont>
      <p:font typeface="Montserrat Black" panose="020B0604020202020204" charset="0"/>
      <p:bold r:id="rId15"/>
      <p:boldItalic r:id="rId16"/>
    </p:embeddedFont>
    <p:embeddedFont>
      <p:font typeface="Montserrat Medium" panose="020B0604020202020204" charset="0"/>
      <p:regular r:id="rId17"/>
      <p:bold r:id="rId18"/>
      <p:italic r:id="rId19"/>
      <p:boldItalic r:id="rId20"/>
    </p:embeddedFont>
    <p:embeddedFont>
      <p:font typeface="Tahoma" panose="020B0604030504040204" pitchFamily="3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AE31AD-53E9-4B3B-87B8-33D5158AA864}">
  <a:tblStyle styleId="{31AE31AD-53E9-4B3B-87B8-33D5158AA8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0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TL </a:t>
            </a:r>
            <a:r>
              <a:rPr lang="en-US" dirty="0" err="1"/>
              <a:t>sai</a:t>
            </a:r>
            <a:r>
              <a:rPr lang="en-US" dirty="0"/>
              <a:t> – E kt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404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1" name="Google Shape;11;p2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6075154" y="3049305"/>
            <a:ext cx="3145045" cy="1838162"/>
            <a:chOff x="4246750" y="3914450"/>
            <a:chExt cx="533900" cy="312050"/>
          </a:xfrm>
        </p:grpSpPr>
        <p:sp>
          <p:nvSpPr>
            <p:cNvPr id="23" name="Google Shape;23;p2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3578275" y="3128600"/>
            <a:ext cx="1865824" cy="801127"/>
            <a:chOff x="3124075" y="3826725"/>
            <a:chExt cx="412000" cy="176900"/>
          </a:xfrm>
        </p:grpSpPr>
        <p:sp>
          <p:nvSpPr>
            <p:cNvPr id="34" name="Google Shape;34;p2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42" name="Google Shape;42;p2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46;p2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70;p2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73;p2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" name="Google Shape;77;p2"/>
          <p:cNvSpPr txBox="1">
            <a:spLocks noGrp="1"/>
          </p:cNvSpPr>
          <p:nvPr>
            <p:ph type="ctrTitle"/>
          </p:nvPr>
        </p:nvSpPr>
        <p:spPr>
          <a:xfrm>
            <a:off x="3803488" y="539500"/>
            <a:ext cx="4302000" cy="201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00" b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2"/>
          <p:cNvSpPr txBox="1">
            <a:spLocks noGrp="1"/>
          </p:cNvSpPr>
          <p:nvPr>
            <p:ph type="subTitle" idx="1"/>
          </p:nvPr>
        </p:nvSpPr>
        <p:spPr>
          <a:xfrm>
            <a:off x="4159325" y="2503725"/>
            <a:ext cx="42489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9" name="Google Shape;79;p2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80" name="Google Shape;80;p2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82" name="Google Shape;82;p2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83" name="Google Shape;83;p2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" name="Google Shape;86;p2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0" name="Google Shape;90;p2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91" name="Google Shape;91;p2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4" name="Google Shape;94;p2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95" name="Google Shape;95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" name="Google Shape;98;p2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99" name="Google Shape;99;p2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102;p2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106;p2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07" name="Google Shape;107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/>
          <p:nvPr/>
        </p:nvSpPr>
        <p:spPr>
          <a:xfrm rot="10800000">
            <a:off x="-22" y="-696826"/>
            <a:ext cx="9150778" cy="147720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6"/>
          <p:cNvGrpSpPr/>
          <p:nvPr/>
        </p:nvGrpSpPr>
        <p:grpSpPr>
          <a:xfrm>
            <a:off x="7451310" y="4462878"/>
            <a:ext cx="2982653" cy="1583709"/>
            <a:chOff x="2051275" y="3803825"/>
            <a:chExt cx="548050" cy="291000"/>
          </a:xfrm>
        </p:grpSpPr>
        <p:sp>
          <p:nvSpPr>
            <p:cNvPr id="283" name="Google Shape;283;p6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6"/>
          <p:cNvGrpSpPr/>
          <p:nvPr/>
        </p:nvGrpSpPr>
        <p:grpSpPr>
          <a:xfrm rot="-987595">
            <a:off x="-2399535" y="4335655"/>
            <a:ext cx="3145051" cy="1838158"/>
            <a:chOff x="4246750" y="3914450"/>
            <a:chExt cx="533900" cy="312050"/>
          </a:xfrm>
        </p:grpSpPr>
        <p:sp>
          <p:nvSpPr>
            <p:cNvPr id="295" name="Google Shape;295;p6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6"/>
          <p:cNvSpPr/>
          <p:nvPr/>
        </p:nvSpPr>
        <p:spPr>
          <a:xfrm flipH="1">
            <a:off x="-126" y="4701395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6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grpSp>
        <p:nvGrpSpPr>
          <p:cNvPr id="307" name="Google Shape;307;p6"/>
          <p:cNvGrpSpPr/>
          <p:nvPr/>
        </p:nvGrpSpPr>
        <p:grpSpPr>
          <a:xfrm flipH="1">
            <a:off x="862948" y="4908157"/>
            <a:ext cx="7191330" cy="494518"/>
            <a:chOff x="1089724" y="4551182"/>
            <a:chExt cx="7191330" cy="494518"/>
          </a:xfrm>
        </p:grpSpPr>
        <p:grpSp>
          <p:nvGrpSpPr>
            <p:cNvPr id="308" name="Google Shape;308;p6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309" name="Google Shape;309;p6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" name="Google Shape;312;p6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6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317" name="Google Shape;317;p6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" name="Google Shape;320;p6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321" name="Google Shape;321;p6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" name="Google Shape;324;p6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325" name="Google Shape;325;p6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33"/>
          <p:cNvSpPr/>
          <p:nvPr/>
        </p:nvSpPr>
        <p:spPr>
          <a:xfrm>
            <a:off x="-3412" y="3915176"/>
            <a:ext cx="9150778" cy="904052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1" name="Google Shape;1721;p33"/>
          <p:cNvGrpSpPr/>
          <p:nvPr/>
        </p:nvGrpSpPr>
        <p:grpSpPr>
          <a:xfrm rot="335759">
            <a:off x="-2134601" y="3916942"/>
            <a:ext cx="2982673" cy="1583720"/>
            <a:chOff x="2051275" y="3803825"/>
            <a:chExt cx="548050" cy="291000"/>
          </a:xfrm>
        </p:grpSpPr>
        <p:sp>
          <p:nvSpPr>
            <p:cNvPr id="1722" name="Google Shape;1722;p33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3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3"/>
          <p:cNvGrpSpPr/>
          <p:nvPr/>
        </p:nvGrpSpPr>
        <p:grpSpPr>
          <a:xfrm rot="-652627">
            <a:off x="7729426" y="3684917"/>
            <a:ext cx="3145062" cy="1838166"/>
            <a:chOff x="4246750" y="3914450"/>
            <a:chExt cx="533900" cy="312050"/>
          </a:xfrm>
        </p:grpSpPr>
        <p:sp>
          <p:nvSpPr>
            <p:cNvPr id="1734" name="Google Shape;1734;p3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4" name="Google Shape;1744;p33"/>
          <p:cNvSpPr/>
          <p:nvPr/>
        </p:nvSpPr>
        <p:spPr>
          <a:xfrm>
            <a:off x="-125" y="4358609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5" name="Google Shape;1745;p3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746" name="Google Shape;1746;p3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747" name="Google Shape;1747;p3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0" name="Google Shape;1750;p3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751" name="Google Shape;1751;p3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4" name="Google Shape;1754;p3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755" name="Google Shape;1755;p3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8" name="Google Shape;1758;p3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759" name="Google Shape;1759;p3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2" name="Google Shape;1762;p3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763" name="Google Shape;1763;p3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34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8" name="Google Shape;1768;p34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769" name="Google Shape;1769;p34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4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4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4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4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4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4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4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4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4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4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0" name="Google Shape;1780;p34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1781" name="Google Shape;1781;p34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1782" name="Google Shape;1782;p34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4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4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5" name="Google Shape;1785;p34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1786" name="Google Shape;1786;p34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4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4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9" name="Google Shape;1789;p34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1790" name="Google Shape;1790;p34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4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4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3" name="Google Shape;1793;p34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1794" name="Google Shape;1794;p34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4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4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7" name="Google Shape;1797;p34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1798" name="Google Shape;1798;p34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4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4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1" name="Google Shape;1801;p34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1802" name="Google Shape;1802;p34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4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4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5" name="Google Shape;1805;p34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1806" name="Google Shape;1806;p34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4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4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9" name="Google Shape;1809;p34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4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4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2" name="Google Shape;1812;p34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1813" name="Google Shape;1813;p34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4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4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6" name="Google Shape;1816;p34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1817" name="Google Shape;1817;p34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8" name="Google Shape;1818;p34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1819" name="Google Shape;1819;p34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1820" name="Google Shape;1820;p34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34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34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3" name="Google Shape;1823;p34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1824" name="Google Shape;1824;p34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34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34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7" name="Google Shape;1827;p34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1828" name="Google Shape;1828;p34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34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34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1" name="Google Shape;1831;p34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1832" name="Google Shape;1832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5" name="Google Shape;1835;p34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1836" name="Google Shape;1836;p34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34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34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9" name="Google Shape;1839;p34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0" name="Google Shape;1840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3" name="Google Shape;1843;p34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4" name="Google Shape;1844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79" r:id="rId3"/>
    <p:sldLayoutId id="2147483680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6.xml"/><Relationship Id="rId18" Type="http://schemas.microsoft.com/office/2007/relationships/hdphoto" Target="../media/hdphoto3.wdp"/><Relationship Id="rId3" Type="http://schemas.microsoft.com/office/2007/relationships/media" Target="../media/media3.wav"/><Relationship Id="rId7" Type="http://schemas.openxmlformats.org/officeDocument/2006/relationships/slide" Target="slide3.xml"/><Relationship Id="rId12" Type="http://schemas.openxmlformats.org/officeDocument/2006/relationships/image" Target="../media/image7.png"/><Relationship Id="rId17" Type="http://schemas.openxmlformats.org/officeDocument/2006/relationships/image" Target="../media/image9.png"/><Relationship Id="rId2" Type="http://schemas.microsoft.com/office/2007/relationships/media" Target="../media/media2.wav"/><Relationship Id="rId16" Type="http://schemas.openxmlformats.org/officeDocument/2006/relationships/hyperlink" Target="94.Unit%209%20Lesson%201-Period%202.pptx#-1,23,4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8.png"/><Relationship Id="rId10" Type="http://schemas.openxmlformats.org/officeDocument/2006/relationships/slide" Target="slide4.xml"/><Relationship Id="rId19" Type="http://schemas.openxmlformats.org/officeDocument/2006/relationships/image" Target="../media/image4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slide" Target="slide2.xml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5.png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slide" Target="slide2.xml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slide" Target="slide2.xml"/><Relationship Id="rId5" Type="http://schemas.openxmlformats.org/officeDocument/2006/relationships/image" Target="../media/image11.png"/><Relationship Id="rId15" Type="http://schemas.microsoft.com/office/2007/relationships/hdphoto" Target="../media/hdphoto5.wdp"/><Relationship Id="rId10" Type="http://schemas.microsoft.com/office/2007/relationships/hdphoto" Target="../media/hdphoto6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microsoft.com/office/2007/relationships/hdphoto" Target="../media/hdphoto8.wdp"/><Relationship Id="rId15" Type="http://schemas.openxmlformats.org/officeDocument/2006/relationships/image" Target="../media/image4.png"/><Relationship Id="rId10" Type="http://schemas.openxmlformats.org/officeDocument/2006/relationships/slide" Target="slide2.xml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9.wdp"/><Relationship Id="rId3" Type="http://schemas.openxmlformats.org/officeDocument/2006/relationships/image" Target="../media/image10.png"/><Relationship Id="rId7" Type="http://schemas.openxmlformats.org/officeDocument/2006/relationships/slide" Target="slide2.xml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344F51-D80A-437A-A1CD-EF69DF040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-3517"/>
            <a:ext cx="9142857" cy="5143500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5343239" y="3478824"/>
            <a:ext cx="2533841" cy="66214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283100" y="498927"/>
            <a:ext cx="4181674" cy="2143125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5C5C52-09B7-4024-8FFF-08FD166C1AAF}"/>
              </a:ext>
            </a:extLst>
          </p:cNvPr>
          <p:cNvGrpSpPr/>
          <p:nvPr/>
        </p:nvGrpSpPr>
        <p:grpSpPr>
          <a:xfrm>
            <a:off x="1689798" y="2163324"/>
            <a:ext cx="1891577" cy="2088685"/>
            <a:chOff x="4119963" y="3436882"/>
            <a:chExt cx="2522103" cy="2784913"/>
          </a:xfrm>
        </p:grpSpPr>
        <p:sp>
          <p:nvSpPr>
            <p:cNvPr id="8" name="Rounded Rectangle 26">
              <a:extLst>
                <a:ext uri="{FF2B5EF4-FFF2-40B4-BE49-F238E27FC236}">
                  <a16:creationId xmlns:a16="http://schemas.microsoft.com/office/drawing/2014/main" id="{FA89BFF6-B981-4A91-8380-4CB8A273D888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" name="Rounded Rectangle 25">
              <a:extLst>
                <a:ext uri="{FF2B5EF4-FFF2-40B4-BE49-F238E27FC236}">
                  <a16:creationId xmlns:a16="http://schemas.microsoft.com/office/drawing/2014/main" id="{1469B872-B080-44C2-8A9F-5C2E3E434C22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Rounded Rectangle 20">
              <a:extLst>
                <a:ext uri="{FF2B5EF4-FFF2-40B4-BE49-F238E27FC236}">
                  <a16:creationId xmlns:a16="http://schemas.microsoft.com/office/drawing/2014/main" id="{25D20406-A7C6-4E01-B39F-8DE3C961ABF0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DD97C24-AC18-49B1-BC29-CB5E856B1C4E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BB9207C8-1D1B-461E-ABDC-C1A387441D87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Flowchart: Delay 12">
              <a:extLst>
                <a:ext uri="{FF2B5EF4-FFF2-40B4-BE49-F238E27FC236}">
                  <a16:creationId xmlns:a16="http://schemas.microsoft.com/office/drawing/2014/main" id="{2577FEA5-1E08-456C-A840-A7E3EE14F8F3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4" name="Flowchart: Delay 13">
              <a:extLst>
                <a:ext uri="{FF2B5EF4-FFF2-40B4-BE49-F238E27FC236}">
                  <a16:creationId xmlns:a16="http://schemas.microsoft.com/office/drawing/2014/main" id="{126FA6E1-B987-4CCE-B6F6-E6E5B7F3E60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5" name="Rounded Rectangle 31">
              <a:extLst>
                <a:ext uri="{FF2B5EF4-FFF2-40B4-BE49-F238E27FC236}">
                  <a16:creationId xmlns:a16="http://schemas.microsoft.com/office/drawing/2014/main" id="{8C4ED126-BCF4-4D34-94C1-EECEE10B5298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" name="Rounded Rectangle 32">
              <a:extLst>
                <a:ext uri="{FF2B5EF4-FFF2-40B4-BE49-F238E27FC236}">
                  <a16:creationId xmlns:a16="http://schemas.microsoft.com/office/drawing/2014/main" id="{B5F70F4B-4705-4C84-91A1-AA91EA3F0B47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8E99C8-AC64-4D9A-AF2F-F3377031067D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0BC087-7ED0-4C21-B7A5-CCDD7554798B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" name="Rounded Rectangle 33">
              <a:extLst>
                <a:ext uri="{FF2B5EF4-FFF2-40B4-BE49-F238E27FC236}">
                  <a16:creationId xmlns:a16="http://schemas.microsoft.com/office/drawing/2014/main" id="{4E0C8968-384A-4A3F-B321-150E1988DFD3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EC7E83-B8E7-48F4-A72D-77F389C90E2C}"/>
              </a:ext>
            </a:extLst>
          </p:cNvPr>
          <p:cNvGrpSpPr/>
          <p:nvPr/>
        </p:nvGrpSpPr>
        <p:grpSpPr>
          <a:xfrm>
            <a:off x="1651841" y="2408976"/>
            <a:ext cx="2230448" cy="1692287"/>
            <a:chOff x="9116622" y="4080294"/>
            <a:chExt cx="2973931" cy="22563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4D8996-3467-45CA-84A3-7AD4E1E28260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D91714F-92A0-46F4-8744-BE17F685C03A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4" name="Rounded Rectangle 37">
                <a:extLst>
                  <a:ext uri="{FF2B5EF4-FFF2-40B4-BE49-F238E27FC236}">
                    <a16:creationId xmlns:a16="http://schemas.microsoft.com/office/drawing/2014/main" id="{D65F4881-119E-4991-A546-7A1DD1B475F4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5" name="Rounded Rectangle 38">
                <a:extLst>
                  <a:ext uri="{FF2B5EF4-FFF2-40B4-BE49-F238E27FC236}">
                    <a16:creationId xmlns:a16="http://schemas.microsoft.com/office/drawing/2014/main" id="{B979116E-DC44-425E-97EE-D7BB4619921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6" name="Rounded Rectangle 40">
                <a:extLst>
                  <a:ext uri="{FF2B5EF4-FFF2-40B4-BE49-F238E27FC236}">
                    <a16:creationId xmlns:a16="http://schemas.microsoft.com/office/drawing/2014/main" id="{42E56D64-5E15-45D6-B4B3-C6D5136EEE90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2" name="Rounded Rectangle 43">
              <a:extLst>
                <a:ext uri="{FF2B5EF4-FFF2-40B4-BE49-F238E27FC236}">
                  <a16:creationId xmlns:a16="http://schemas.microsoft.com/office/drawing/2014/main" id="{6BEC321C-2FC8-4CCB-97E9-D29B6BB9850D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87459C-58A7-4393-8F8E-FDC95B2C752E}"/>
              </a:ext>
            </a:extLst>
          </p:cNvPr>
          <p:cNvGrpSpPr/>
          <p:nvPr/>
        </p:nvGrpSpPr>
        <p:grpSpPr>
          <a:xfrm>
            <a:off x="1260809" y="203813"/>
            <a:ext cx="2718445" cy="2199290"/>
            <a:chOff x="3547978" y="824200"/>
            <a:chExt cx="3624593" cy="2932387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43A7DE4-77A1-4D04-92CE-FF339FD0EF61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Flowchart: Delay 28">
              <a:extLst>
                <a:ext uri="{FF2B5EF4-FFF2-40B4-BE49-F238E27FC236}">
                  <a16:creationId xmlns:a16="http://schemas.microsoft.com/office/drawing/2014/main" id="{4886DAC1-FC11-403D-8485-BFB128F7843A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0" name="Flowchart: Delay 29">
              <a:extLst>
                <a:ext uri="{FF2B5EF4-FFF2-40B4-BE49-F238E27FC236}">
                  <a16:creationId xmlns:a16="http://schemas.microsoft.com/office/drawing/2014/main" id="{0B4792E3-BBDC-43FA-9BC6-767A36C1996C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:a16="http://schemas.microsoft.com/office/drawing/2014/main" id="{FF55B12F-B00D-4A0B-B275-489829C21C14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2" name="Moon 31">
              <a:extLst>
                <a:ext uri="{FF2B5EF4-FFF2-40B4-BE49-F238E27FC236}">
                  <a16:creationId xmlns:a16="http://schemas.microsoft.com/office/drawing/2014/main" id="{B9A4F3A6-EFA2-4CDC-8DAC-3957816F3AD8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3" name="Rounded Rectangle 12">
              <a:extLst>
                <a:ext uri="{FF2B5EF4-FFF2-40B4-BE49-F238E27FC236}">
                  <a16:creationId xmlns:a16="http://schemas.microsoft.com/office/drawing/2014/main" id="{FE6DCABE-EE84-4862-82D0-280EB4AC8B19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id="{ADED1428-DE80-41DF-A53A-DB713147647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id="{AB25ED47-1025-492C-A34A-F0974526F74F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6" name="Rounded Rectangle 16">
              <a:extLst>
                <a:ext uri="{FF2B5EF4-FFF2-40B4-BE49-F238E27FC236}">
                  <a16:creationId xmlns:a16="http://schemas.microsoft.com/office/drawing/2014/main" id="{E7336AD7-C279-4C27-AF4F-64360B44DA3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:a16="http://schemas.microsoft.com/office/drawing/2014/main" id="{B2711FD2-F419-4EA1-AA16-D16399F9FFE8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8" name="Rounded Rectangle 18">
              <a:extLst>
                <a:ext uri="{FF2B5EF4-FFF2-40B4-BE49-F238E27FC236}">
                  <a16:creationId xmlns:a16="http://schemas.microsoft.com/office/drawing/2014/main" id="{F9B5C04F-618C-4E41-8CF1-981F17C0D85A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9" name="Rounded Rectangle 19">
              <a:extLst>
                <a:ext uri="{FF2B5EF4-FFF2-40B4-BE49-F238E27FC236}">
                  <a16:creationId xmlns:a16="http://schemas.microsoft.com/office/drawing/2014/main" id="{DD80342F-3AB0-4DF7-8FB7-177268BE2508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58" y="2375673"/>
            <a:ext cx="1216972" cy="100511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368626" y="3460279"/>
            <a:ext cx="247567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620568" y="5454806"/>
            <a:ext cx="457200" cy="4572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5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7.40741E-7 L -0.00117 0.0164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F2BF3B5-AB91-43B3-9D1A-AF74CFF60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2"/>
            <a:ext cx="9144000" cy="5135796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C90470FA-322B-42E6-9D90-B9CB082E9E2C}"/>
              </a:ext>
            </a:extLst>
          </p:cNvPr>
          <p:cNvGrpSpPr/>
          <p:nvPr/>
        </p:nvGrpSpPr>
        <p:grpSpPr>
          <a:xfrm>
            <a:off x="4205486" y="826184"/>
            <a:ext cx="477973" cy="451646"/>
            <a:chOff x="4119963" y="3436882"/>
            <a:chExt cx="2522103" cy="2784913"/>
          </a:xfrm>
        </p:grpSpPr>
        <p:sp>
          <p:nvSpPr>
            <p:cNvPr id="84" name="Rounded Rectangle 26">
              <a:extLst>
                <a:ext uri="{FF2B5EF4-FFF2-40B4-BE49-F238E27FC236}">
                  <a16:creationId xmlns:a16="http://schemas.microsoft.com/office/drawing/2014/main" id="{A09CE938-133D-4236-86AD-420327EACF8D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5" name="Rounded Rectangle 25">
              <a:extLst>
                <a:ext uri="{FF2B5EF4-FFF2-40B4-BE49-F238E27FC236}">
                  <a16:creationId xmlns:a16="http://schemas.microsoft.com/office/drawing/2014/main" id="{7B01F5B6-2105-420A-A34A-F9C284F45641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:a16="http://schemas.microsoft.com/office/drawing/2014/main" id="{2A496A60-8987-405F-BBBE-2D2D49501A05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D01EDB21-F018-4C47-BB37-5E4723BCE054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07E13012-71A0-4675-AF2F-DECADB6CCC63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0" name="Flowchart: Delay 89">
              <a:extLst>
                <a:ext uri="{FF2B5EF4-FFF2-40B4-BE49-F238E27FC236}">
                  <a16:creationId xmlns:a16="http://schemas.microsoft.com/office/drawing/2014/main" id="{016DCE45-8AC8-4D89-996E-E58D14B33082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1" name="Flowchart: Delay 90">
              <a:extLst>
                <a:ext uri="{FF2B5EF4-FFF2-40B4-BE49-F238E27FC236}">
                  <a16:creationId xmlns:a16="http://schemas.microsoft.com/office/drawing/2014/main" id="{305A7E6A-C8B4-40F4-BE4E-A4F3A9E8DEF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2" name="Rounded Rectangle 31">
              <a:extLst>
                <a:ext uri="{FF2B5EF4-FFF2-40B4-BE49-F238E27FC236}">
                  <a16:creationId xmlns:a16="http://schemas.microsoft.com/office/drawing/2014/main" id="{0E85C63A-BAA2-4A89-A0BC-7A445C1A6D82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4" name="Rounded Rectangle 32">
              <a:extLst>
                <a:ext uri="{FF2B5EF4-FFF2-40B4-BE49-F238E27FC236}">
                  <a16:creationId xmlns:a16="http://schemas.microsoft.com/office/drawing/2014/main" id="{8B75AC91-BB3F-4132-96EE-A5010B582781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2E556EF-251B-43B3-B898-77F7943E22BB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53C565D-23B4-429C-934A-820DE8BF6E1A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8" name="Rounded Rectangle 33">
              <a:extLst>
                <a:ext uri="{FF2B5EF4-FFF2-40B4-BE49-F238E27FC236}">
                  <a16:creationId xmlns:a16="http://schemas.microsoft.com/office/drawing/2014/main" id="{E0F1D4ED-F209-41CF-90F4-15EBA8993925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4085050" y="863513"/>
            <a:ext cx="723884" cy="425283"/>
            <a:chOff x="9116622" y="4080294"/>
            <a:chExt cx="2973931" cy="225638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8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9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0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76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1189573" y="1028889"/>
            <a:ext cx="3242939" cy="183090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4096162" y="401635"/>
            <a:ext cx="678627" cy="469827"/>
            <a:chOff x="3547978" y="824200"/>
            <a:chExt cx="3624593" cy="2932387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2" name="Flowchart: Delay 111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3" name="Flowchart: Delay 112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4" name="Flowchart: Delay 113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5" name="Moon 114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6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7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8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9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0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1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2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97" name="Picture 9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5" y="2452852"/>
            <a:ext cx="987638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636757" y="5404124"/>
            <a:ext cx="4572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263131" y="3657411"/>
            <a:ext cx="457200" cy="4572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7" y="1055430"/>
            <a:ext cx="1646927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0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3810000"/>
            <a:ext cx="739281" cy="609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737216" y="2054106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498213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152917" y="3360196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232199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432512" y="1055431"/>
            <a:ext cx="609958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1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15532" y="3685385"/>
            <a:ext cx="486911" cy="40125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4155934" y="3323791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232199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5" y="1037793"/>
            <a:ext cx="2396177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286130" y="3673574"/>
            <a:ext cx="1070382" cy="88207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389180" y="3240327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499776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1" y="1037793"/>
            <a:ext cx="3663038" cy="161739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4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867287" y="2425817"/>
            <a:ext cx="556664" cy="458732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7742503" y="1961118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33402" y="826184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58" name="Picture 57">
            <a:hlinkClick r:id="rId16" action="ppaction://hlinkpres?slideindex=23&amp;slidetitle=4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5929" y="4059684"/>
            <a:ext cx="1421524" cy="11499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717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4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35976 -0.3520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176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8216 -0.60324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3016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95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355 -0.52939 " pathEditMode="relative" rAng="0" ptsTypes="AA">
                                      <p:cBhvr>
                                        <p:cTn id="98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-2648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34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885 -0.59676 " pathEditMode="relative" rAng="0" ptsTypes="AA">
                                      <p:cBhvr>
                                        <p:cTn id="137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-2983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5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7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39948 -0.3162 " pathEditMode="relative" rAng="0" ptsTypes="AA">
                                      <p:cBhvr>
                                        <p:cTn id="17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5810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500"/>
                            </p:stCondLst>
                            <p:childTnLst>
                              <p:par>
                                <p:cTn id="18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500"/>
                            </p:stCondLst>
                            <p:childTnLst>
                              <p:par>
                                <p:cTn id="2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8" grpId="0"/>
      <p:bldP spid="59" grpId="0"/>
      <p:bldP spid="59" grpId="1"/>
      <p:bldP spid="60" grpId="0"/>
      <p:bldP spid="61" grpId="0"/>
      <p:bldP spid="61" grpId="1"/>
      <p:bldP spid="65" grpId="0"/>
      <p:bldP spid="69" grpId="0"/>
      <p:bldP spid="69" grpId="1"/>
      <p:bldP spid="72" grpId="0"/>
      <p:bldP spid="81" grpId="0"/>
      <p:bldP spid="81" grpId="1"/>
      <p:bldP spid="100" grpId="0"/>
      <p:bldP spid="101" grpId="0"/>
      <p:bldP spid="10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0"/>
            <a:ext cx="4928596" cy="455359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298121" y="4681835"/>
            <a:ext cx="7645230" cy="526979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039" y="1713544"/>
            <a:ext cx="3603185" cy="2474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67079" y="645567"/>
            <a:ext cx="7793735" cy="510778"/>
          </a:xfrm>
          <a:prstGeom prst="wedgeRoundRectCallout">
            <a:avLst>
              <a:gd name="adj1" fmla="val -34870"/>
              <a:gd name="adj2" fmla="val 13123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bookshop behind or in front of the </a:t>
            </a:r>
            <a:r>
              <a:rPr lang="en-US" sz="2400" dirty="0" err="1">
                <a:solidFill>
                  <a:srgbClr val="1389CA"/>
                </a:solidFill>
                <a:latin typeface="Comic Sans MS" panose="030F0702030302020204" pitchFamily="66" charset="0"/>
              </a:rPr>
              <a:t>libr</a:t>
            </a:r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αry?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66323" y="1155455"/>
            <a:ext cx="3877677" cy="512063"/>
          </a:xfrm>
          <a:prstGeom prst="wedgeRoundRectCallout">
            <a:avLst>
              <a:gd name="adj1" fmla="val 42003"/>
              <a:gd name="adj2" fmla="val 97680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</a:t>
            </a:r>
            <a:r>
              <a:rPr lang="en-US" sz="2400" dirty="0" err="1">
                <a:solidFill>
                  <a:srgbClr val="1389CA"/>
                </a:solidFill>
                <a:latin typeface="Comic Sans MS" panose="030F0702030302020204" pitchFamily="66" charset="0"/>
              </a:rPr>
              <a:t>libr</a:t>
            </a:r>
            <a:r>
              <a:rPr lang="el-GR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ry.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7537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bookshop / behind (</a:t>
            </a: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✓</a:t>
            </a:r>
            <a:r>
              <a:rPr lang="en-US" sz="2400" b="1" dirty="0">
                <a:latin typeface="Comic Sans MS" panose="030F0702030302020204" pitchFamily="66" charset="0"/>
              </a:rPr>
              <a:t>) / in front of (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400" b="1" dirty="0">
                <a:latin typeface="Comic Sans MS" panose="030F0702030302020204" pitchFamily="66" charset="0"/>
              </a:rPr>
              <a:t>) / </a:t>
            </a:r>
            <a:r>
              <a:rPr lang="en-US" sz="2400" b="1" dirty="0" err="1">
                <a:latin typeface="Comic Sans MS" panose="030F0702030302020204" pitchFamily="66" charset="0"/>
              </a:rPr>
              <a:t>libr</a:t>
            </a:r>
            <a:r>
              <a:rPr lang="en-US" sz="2400" b="1" dirty="0">
                <a:latin typeface="Comic Sans MS" panose="030F0702030302020204" pitchFamily="66" charset="0"/>
              </a:rPr>
              <a:t>αry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947" y="1600679"/>
            <a:ext cx="648806" cy="768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1" b="100000" l="9524" r="99405">
                        <a14:foregroundMark x1="83631" y1="14349" x2="86905" y2="16777"/>
                        <a14:foregroundMark x1="78869" y1="24062" x2="80952" y2="23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0827" y="1288982"/>
            <a:ext cx="3013039" cy="4062222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59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710" y="4650516"/>
            <a:ext cx="7645047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3412" y="1733154"/>
            <a:ext cx="3978681" cy="246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8404" y="617745"/>
            <a:ext cx="7793735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fountain on Park street or on Green street ?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892800" y="1151325"/>
            <a:ext cx="3497800" cy="512063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on Green Street.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8114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fountαin / on Pα</a:t>
            </a:r>
            <a:r>
              <a:rPr lang="en-US" sz="2400" b="1" dirty="0" err="1">
                <a:latin typeface="Comic Sans MS" panose="030F0702030302020204" pitchFamily="66" charset="0"/>
              </a:rPr>
              <a:t>rk</a:t>
            </a:r>
            <a:r>
              <a:rPr lang="en-US" sz="2400" b="1" dirty="0">
                <a:latin typeface="Comic Sans MS" panose="030F0702030302020204" pitchFamily="66" charset="0"/>
              </a:rPr>
              <a:t> street (✘) / on Green street (✓)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49" b="98954" l="3161" r="93678">
                        <a14:foregroundMark x1="78161" y1="26569" x2="81034" y2="26569"/>
                        <a14:foregroundMark x1="74425" y1="33891" x2="73276" y2="35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337" y="1993014"/>
            <a:ext cx="2773077" cy="3808996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2989" y="1238455"/>
            <a:ext cx="648806" cy="768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728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5711" y="4681835"/>
            <a:ext cx="7772834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4640" y="1757990"/>
            <a:ext cx="3860033" cy="2389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404491" y="590549"/>
            <a:ext cx="7793735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train station next to or opposite the park 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997135" y="1172206"/>
            <a:ext cx="3877677" cy="512063"/>
          </a:xfrm>
          <a:prstGeom prst="wedgeRoundRectCallout">
            <a:avLst>
              <a:gd name="adj1" fmla="val 60946"/>
              <a:gd name="adj2" fmla="val 15693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opposite the park.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79640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omic Sans MS" panose="030F0702030302020204" pitchFamily="66" charset="0"/>
              </a:rPr>
              <a:t>tr</a:t>
            </a:r>
            <a:r>
              <a:rPr lang="en-US" sz="2400" b="1" dirty="0">
                <a:latin typeface="Comic Sans MS" panose="030F0702030302020204" pitchFamily="66" charset="0"/>
              </a:rPr>
              <a:t>αin stαtion / next to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lang="en-US" sz="2400" b="1" dirty="0">
                <a:latin typeface="Comic Sans MS" panose="030F0702030302020204" pitchFamily="66" charset="0"/>
              </a:rPr>
              <a:t>opposite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 (✓)/ </a:t>
            </a:r>
            <a:r>
              <a:rPr lang="en-US" sz="2400" b="1" dirty="0">
                <a:latin typeface="Comic Sans MS" panose="030F0702030302020204" pitchFamily="66" charset="0"/>
              </a:rPr>
              <a:t>the pαrk 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1" b="100000" l="9524" r="99405">
                        <a14:foregroundMark x1="83631" y1="14349" x2="86905" y2="16777"/>
                        <a14:foregroundMark x1="78869" y1="24062" x2="80952" y2="23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8399" y="814529"/>
            <a:ext cx="3013039" cy="4062222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8226" y="2295331"/>
            <a:ext cx="1137494" cy="11006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7653" y="2591408"/>
            <a:ext cx="648806" cy="768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80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9" b="98954" l="3161" r="93678">
                        <a14:foregroundMark x1="78161" y1="26569" x2="81034" y2="26569"/>
                        <a14:foregroundMark x1="74425" y1="33891" x2="73276" y2="35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13" y="1270716"/>
            <a:ext cx="2538872" cy="3808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85" y="4436765"/>
            <a:ext cx="7773074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2550" y="1706766"/>
            <a:ext cx="3889553" cy="2456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01335" y="486879"/>
            <a:ext cx="7561837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fountain opposite or behind the restaurant 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471782" y="1061856"/>
            <a:ext cx="4538985" cy="507591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restaurant.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322832" y="4516369"/>
            <a:ext cx="77267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fount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>
                <a:latin typeface="Comic Sans MS" panose="030F0702030302020204" pitchFamily="66" charset="0"/>
              </a:rPr>
              <a:t>in / opposite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latin typeface="Comic Sans MS" panose="030F0702030302020204" pitchFamily="66" charset="0"/>
              </a:rPr>
              <a:t>/ behind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(✓) </a:t>
            </a:r>
            <a:r>
              <a:rPr lang="en-US" sz="2400" b="1" dirty="0">
                <a:latin typeface="Comic Sans MS" panose="030F0702030302020204" pitchFamily="66" charset="0"/>
              </a:rPr>
              <a:t>/ rest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 err="1">
                <a:latin typeface="Comic Sans MS" panose="030F0702030302020204" pitchFamily="66" charset="0"/>
              </a:rPr>
              <a:t>ur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 err="1">
                <a:latin typeface="Comic Sans MS" panose="030F0702030302020204" pitchFamily="66" charset="0"/>
              </a:rPr>
              <a:t>nt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837" y="2378674"/>
            <a:ext cx="1137494" cy="11006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2883" y="1533616"/>
            <a:ext cx="398149" cy="471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71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6" y="39349"/>
            <a:ext cx="9390600" cy="52024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2550" y="1706766"/>
            <a:ext cx="3889553" cy="2456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32396" y="578385"/>
            <a:ext cx="7561837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restaurant opposite or behind the fountain?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462610" y="1076155"/>
            <a:ext cx="4538985" cy="507591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fountain.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0600" y="1322288"/>
            <a:ext cx="648806" cy="768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35" b="100000" l="9470" r="99242">
                        <a14:foregroundMark x1="45833" y1="29012" x2="54924" y2="38272"/>
                        <a14:foregroundMark x1="69697" y1="28189" x2="82197" y2="35597"/>
                        <a14:foregroundMark x1="29545" y1="7202" x2="43939" y2="12346"/>
                        <a14:foregroundMark x1="80303" y1="29424" x2="82576" y2="35802"/>
                        <a14:foregroundMark x1="31818" y1="44650" x2="37500" y2="49383"/>
                        <a14:foregroundMark x1="76515" y1="52881" x2="90909" y2="60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32" y="992519"/>
            <a:ext cx="2185770" cy="4023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7002" y="4458479"/>
            <a:ext cx="7773074" cy="5243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2832" y="4516369"/>
            <a:ext cx="7593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restaurant / opposite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latin typeface="Comic Sans MS" panose="030F0702030302020204" pitchFamily="66" charset="0"/>
              </a:rPr>
              <a:t>/ behind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(✓) </a:t>
            </a:r>
            <a:r>
              <a:rPr lang="en-US" sz="2400" b="1" dirty="0">
                <a:latin typeface="Comic Sans MS" panose="030F0702030302020204" pitchFamily="66" charset="0"/>
              </a:rPr>
              <a:t>/ fountain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26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My Favorite Place on Holidays by Slidesgo">
  <a:themeElements>
    <a:clrScheme name="Simple Light">
      <a:dk1>
        <a:srgbClr val="092553"/>
      </a:dk1>
      <a:lt1>
        <a:srgbClr val="FFFFFF"/>
      </a:lt1>
      <a:dk2>
        <a:srgbClr val="3C9968"/>
      </a:dk2>
      <a:lt2>
        <a:srgbClr val="84E1F1"/>
      </a:lt2>
      <a:accent1>
        <a:srgbClr val="42697A"/>
      </a:accent1>
      <a:accent2>
        <a:srgbClr val="B5C44D"/>
      </a:accent2>
      <a:accent3>
        <a:srgbClr val="EFB919"/>
      </a:accent3>
      <a:accent4>
        <a:srgbClr val="6969D6"/>
      </a:accent4>
      <a:accent5>
        <a:srgbClr val="D13347"/>
      </a:accent5>
      <a:accent6>
        <a:srgbClr val="A3C2C1"/>
      </a:accent6>
      <a:hlink>
        <a:srgbClr val="0925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221</Words>
  <Application>Microsoft Office PowerPoint</Application>
  <PresentationFormat>On-screen Show (16:9)</PresentationFormat>
  <Paragraphs>34</Paragraphs>
  <Slides>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Britannic Bold</vt:lpstr>
      <vt:lpstr>Tahoma</vt:lpstr>
      <vt:lpstr>Comic Sans MS</vt:lpstr>
      <vt:lpstr>Montserrat Medium</vt:lpstr>
      <vt:lpstr>Arial</vt:lpstr>
      <vt:lpstr>Montserrat Black</vt:lpstr>
      <vt:lpstr>My Favorite Place on Holidays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 PHUONG HIEN</dc:creator>
  <cp:lastModifiedBy>Long Trịnh</cp:lastModifiedBy>
  <cp:revision>85</cp:revision>
  <dcterms:modified xsi:type="dcterms:W3CDTF">2025-06-03T04:27:08Z</dcterms:modified>
</cp:coreProperties>
</file>