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6"/>
  </p:notesMasterIdLst>
  <p:sldIdLst>
    <p:sldId id="313" r:id="rId2"/>
    <p:sldId id="325" r:id="rId3"/>
    <p:sldId id="326" r:id="rId4"/>
    <p:sldId id="328" r:id="rId5"/>
  </p:sldIdLst>
  <p:sldSz cx="9144000" cy="5143500" type="screen16x9"/>
  <p:notesSz cx="6858000" cy="9144000"/>
  <p:embeddedFontLst>
    <p:embeddedFont>
      <p:font typeface="Cherry Cream Soda" panose="020B0604020202020204" charset="0"/>
      <p:regular r:id="rId7"/>
    </p:embeddedFont>
    <p:embeddedFont>
      <p:font typeface="Comic Sans MS" panose="030F0702030302020204" pitchFamily="66" charset="0"/>
      <p:regular r:id="rId8"/>
      <p:bold r:id="rId9"/>
      <p:italic r:id="rId10"/>
      <p:boldItalic r:id="rId11"/>
    </p:embeddedFont>
    <p:embeddedFont>
      <p:font typeface="Nunito Sans" panose="020B060402020202020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0DF79B-D669-4154-B45C-AD05995EBCA4}">
  <a:tblStyle styleId="{650DF79B-D669-4154-B45C-AD05995EBC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165" autoAdjust="0"/>
  </p:normalViewPr>
  <p:slideViewPr>
    <p:cSldViewPr snapToGrid="0">
      <p:cViewPr varScale="1">
        <p:scale>
          <a:sx n="112" d="100"/>
          <a:sy n="112" d="100"/>
        </p:scale>
        <p:origin x="63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54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Toy shop</a:t>
            </a:r>
          </a:p>
        </p:txBody>
      </p:sp>
    </p:spTree>
    <p:extLst>
      <p:ext uri="{BB962C8B-B14F-4D97-AF65-F5344CB8AC3E}">
        <p14:creationId xmlns:p14="http://schemas.microsoft.com/office/powerpoint/2010/main" val="1970310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cinema</a:t>
            </a:r>
          </a:p>
        </p:txBody>
      </p:sp>
    </p:spTree>
    <p:extLst>
      <p:ext uri="{BB962C8B-B14F-4D97-AF65-F5344CB8AC3E}">
        <p14:creationId xmlns:p14="http://schemas.microsoft.com/office/powerpoint/2010/main" val="1961540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Building</a:t>
            </a:r>
            <a:r>
              <a:rPr lang="en-US" baseline="0" dirty="0"/>
              <a:t> , tower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0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"/>
          <p:cNvPicPr preferRelativeResize="0"/>
          <p:nvPr/>
        </p:nvPicPr>
        <p:blipFill rotWithShape="1">
          <a:blip r:embed="rId2">
            <a:alphaModFix/>
          </a:blip>
          <a:srcRect t="53851" b="7404"/>
          <a:stretch/>
        </p:blipFill>
        <p:spPr>
          <a:xfrm>
            <a:off x="0" y="3150700"/>
            <a:ext cx="9144003" cy="199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23" y="2913537"/>
            <a:ext cx="697006" cy="149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4">
            <a:alphaModFix/>
          </a:blip>
          <a:srcRect l="55524" r="26280" b="54360"/>
          <a:stretch/>
        </p:blipFill>
        <p:spPr>
          <a:xfrm>
            <a:off x="-19050" y="3648075"/>
            <a:ext cx="596175" cy="149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3"/>
          <p:cNvGrpSpPr/>
          <p:nvPr/>
        </p:nvGrpSpPr>
        <p:grpSpPr>
          <a:xfrm>
            <a:off x="-1575" y="3027125"/>
            <a:ext cx="8977307" cy="2068250"/>
            <a:chOff x="-1575" y="3027125"/>
            <a:chExt cx="8977307" cy="2068250"/>
          </a:xfrm>
        </p:grpSpPr>
        <p:pic>
          <p:nvPicPr>
            <p:cNvPr id="32" name="Google Shape;32;p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575" y="3102575"/>
              <a:ext cx="1992800" cy="199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92667" y="3588100"/>
              <a:ext cx="1783065" cy="107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93800" y="3054450"/>
              <a:ext cx="1669900" cy="166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296950" y="3304375"/>
              <a:ext cx="1419975" cy="141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490403" y="3027125"/>
              <a:ext cx="1159146" cy="1669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776248" y="3692425"/>
              <a:ext cx="1293252" cy="10217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Google Shape;38;p3"/>
          <p:cNvGrpSpPr/>
          <p:nvPr/>
        </p:nvGrpSpPr>
        <p:grpSpPr>
          <a:xfrm>
            <a:off x="1440850" y="3345025"/>
            <a:ext cx="7703150" cy="1757200"/>
            <a:chOff x="1440850" y="3345025"/>
            <a:chExt cx="7703150" cy="1757200"/>
          </a:xfrm>
        </p:grpSpPr>
        <p:pic>
          <p:nvPicPr>
            <p:cNvPr id="39" name="Google Shape;39;p3"/>
            <p:cNvPicPr preferRelativeResize="0"/>
            <p:nvPr/>
          </p:nvPicPr>
          <p:blipFill rotWithShape="1">
            <a:blip r:embed="rId11">
              <a:alphaModFix/>
            </a:blip>
            <a:srcRect l="28320" r="30989"/>
            <a:stretch/>
          </p:blipFill>
          <p:spPr>
            <a:xfrm>
              <a:off x="8429000" y="3345025"/>
              <a:ext cx="71500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3"/>
            <p:cNvPicPr preferRelativeResize="0"/>
            <p:nvPr/>
          </p:nvPicPr>
          <p:blipFill rotWithShape="1">
            <a:blip r:embed="rId11">
              <a:alphaModFix/>
            </a:blip>
            <a:srcRect l="30165" r="30169"/>
            <a:stretch/>
          </p:blipFill>
          <p:spPr>
            <a:xfrm>
              <a:off x="1440850" y="3345025"/>
              <a:ext cx="69700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3"/>
            <p:cNvPicPr preferRelativeResize="0"/>
            <p:nvPr/>
          </p:nvPicPr>
          <p:blipFill rotWithShape="1">
            <a:blip r:embed="rId11">
              <a:alphaModFix/>
            </a:blip>
            <a:srcRect l="34261" r="34258"/>
            <a:stretch/>
          </p:blipFill>
          <p:spPr>
            <a:xfrm>
              <a:off x="5282400" y="3345025"/>
              <a:ext cx="553150" cy="1757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>
            <a:off x="715200" y="1298700"/>
            <a:ext cx="7713600" cy="9822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1527750" y="2280900"/>
            <a:ext cx="6088500" cy="409500"/>
          </a:xfrm>
          <a:prstGeom prst="rect">
            <a:avLst/>
          </a:prstGeom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3751950" y="665450"/>
            <a:ext cx="1640100" cy="5649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45" name="Google Shape;45;p3"/>
          <p:cNvGrpSpPr/>
          <p:nvPr/>
        </p:nvGrpSpPr>
        <p:grpSpPr>
          <a:xfrm>
            <a:off x="0" y="3343275"/>
            <a:ext cx="9144000" cy="1800226"/>
            <a:chOff x="0" y="3343275"/>
            <a:chExt cx="9144000" cy="1800226"/>
          </a:xfrm>
        </p:grpSpPr>
        <p:pic>
          <p:nvPicPr>
            <p:cNvPr id="46" name="Google Shape;46;p3"/>
            <p:cNvPicPr preferRelativeResize="0"/>
            <p:nvPr/>
          </p:nvPicPr>
          <p:blipFill rotWithShape="1">
            <a:blip r:embed="rId4">
              <a:alphaModFix/>
            </a:blip>
            <a:srcRect l="32849" b="54360"/>
            <a:stretch/>
          </p:blipFill>
          <p:spPr>
            <a:xfrm>
              <a:off x="0" y="3648075"/>
              <a:ext cx="2200275" cy="149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3"/>
            <p:cNvPicPr preferRelativeResize="0"/>
            <p:nvPr/>
          </p:nvPicPr>
          <p:blipFill rotWithShape="1">
            <a:blip r:embed="rId3">
              <a:alphaModFix/>
            </a:blip>
            <a:srcRect r="8625" b="52512"/>
            <a:stretch/>
          </p:blipFill>
          <p:spPr>
            <a:xfrm>
              <a:off x="7529450" y="3343275"/>
              <a:ext cx="1614550" cy="1800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3"/>
            <p:cNvPicPr preferRelativeResize="0"/>
            <p:nvPr/>
          </p:nvPicPr>
          <p:blipFill rotWithShape="1">
            <a:blip r:embed="rId3">
              <a:alphaModFix/>
            </a:blip>
            <a:srcRect b="79648"/>
            <a:stretch/>
          </p:blipFill>
          <p:spPr>
            <a:xfrm>
              <a:off x="715100" y="4371975"/>
              <a:ext cx="1766950" cy="771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3"/>
            <p:cNvPicPr preferRelativeResize="0"/>
            <p:nvPr/>
          </p:nvPicPr>
          <p:blipFill rotWithShape="1">
            <a:blip r:embed="rId4">
              <a:alphaModFix/>
            </a:blip>
            <a:srcRect b="58754"/>
            <a:stretch/>
          </p:blipFill>
          <p:spPr>
            <a:xfrm>
              <a:off x="2247450" y="4133850"/>
              <a:ext cx="3276600" cy="1009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3"/>
          <p:cNvPicPr preferRelativeResize="0"/>
          <p:nvPr/>
        </p:nvPicPr>
        <p:blipFill rotWithShape="1">
          <a:blip r:embed="rId2">
            <a:alphaModFix/>
          </a:blip>
          <a:srcRect t="55736" b="7407"/>
          <a:stretch/>
        </p:blipFill>
        <p:spPr>
          <a:xfrm>
            <a:off x="0" y="3247825"/>
            <a:ext cx="9144003" cy="189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563" y="3212013"/>
            <a:ext cx="149542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3600" y="3266300"/>
            <a:ext cx="1441150" cy="14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23" y="2913537"/>
            <a:ext cx="697006" cy="149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75" y="3102575"/>
            <a:ext cx="1992800" cy="19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3800" y="3054450"/>
            <a:ext cx="1669900" cy="16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6950" y="3304375"/>
            <a:ext cx="1419975" cy="14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0403" y="3027125"/>
            <a:ext cx="1159146" cy="166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76248" y="3692425"/>
            <a:ext cx="1293252" cy="102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92667" y="3588100"/>
            <a:ext cx="1783065" cy="10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 rotWithShape="1">
          <a:blip r:embed="rId11">
            <a:alphaModFix/>
          </a:blip>
          <a:srcRect l="30165" r="30169"/>
          <a:stretch/>
        </p:blipFill>
        <p:spPr>
          <a:xfrm>
            <a:off x="1440850" y="3345025"/>
            <a:ext cx="69700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3"/>
          <p:cNvPicPr preferRelativeResize="0"/>
          <p:nvPr/>
        </p:nvPicPr>
        <p:blipFill rotWithShape="1">
          <a:blip r:embed="rId11">
            <a:alphaModFix/>
          </a:blip>
          <a:srcRect l="34261" r="34258"/>
          <a:stretch/>
        </p:blipFill>
        <p:spPr>
          <a:xfrm>
            <a:off x="5282400" y="3345025"/>
            <a:ext cx="55315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 rotWithShape="1">
          <a:blip r:embed="rId11">
            <a:alphaModFix/>
          </a:blip>
          <a:srcRect l="28320" r="30989"/>
          <a:stretch/>
        </p:blipFill>
        <p:spPr>
          <a:xfrm>
            <a:off x="8429000" y="3345025"/>
            <a:ext cx="71500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 rotWithShape="1">
          <a:blip r:embed="rId3">
            <a:alphaModFix/>
          </a:blip>
          <a:srcRect l="55524" r="26280" b="54360"/>
          <a:stretch/>
        </p:blipFill>
        <p:spPr>
          <a:xfrm>
            <a:off x="-19050" y="3648075"/>
            <a:ext cx="59617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 rotWithShape="1">
          <a:blip r:embed="rId12">
            <a:alphaModFix/>
          </a:blip>
          <a:srcRect r="40348"/>
          <a:stretch/>
        </p:blipFill>
        <p:spPr>
          <a:xfrm>
            <a:off x="7666275" y="1219850"/>
            <a:ext cx="1477723" cy="80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467000" y="855500"/>
            <a:ext cx="2604850" cy="5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63425" y="2226300"/>
            <a:ext cx="1197952" cy="5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24500" y="2831225"/>
            <a:ext cx="1691652" cy="3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5350" y="2280825"/>
            <a:ext cx="24772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4"/>
          <p:cNvPicPr preferRelativeResize="0"/>
          <p:nvPr/>
        </p:nvPicPr>
        <p:blipFill rotWithShape="1">
          <a:blip r:embed="rId2">
            <a:alphaModFix/>
          </a:blip>
          <a:srcRect t="54581" b="23174"/>
          <a:stretch/>
        </p:blipFill>
        <p:spPr>
          <a:xfrm>
            <a:off x="0" y="3999375"/>
            <a:ext cx="9144003" cy="114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3">
            <a:alphaModFix/>
          </a:blip>
          <a:srcRect l="30741" r="30741" b="40856"/>
          <a:stretch/>
        </p:blipFill>
        <p:spPr>
          <a:xfrm flipH="1">
            <a:off x="2359650" y="2922675"/>
            <a:ext cx="1452900" cy="22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 rotWithShape="1">
          <a:blip r:embed="rId3">
            <a:alphaModFix/>
          </a:blip>
          <a:srcRect l="30741" r="30741" b="61687"/>
          <a:stretch/>
        </p:blipFill>
        <p:spPr>
          <a:xfrm flipH="1">
            <a:off x="4674225" y="3692625"/>
            <a:ext cx="1452900" cy="14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 rotWithShape="1">
          <a:blip r:embed="rId3">
            <a:alphaModFix/>
          </a:blip>
          <a:srcRect l="30741" r="30741" b="72631"/>
          <a:stretch/>
        </p:blipFill>
        <p:spPr>
          <a:xfrm flipH="1">
            <a:off x="7045950" y="4121250"/>
            <a:ext cx="1452900" cy="10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 rotWithShape="1">
          <a:blip r:embed="rId4">
            <a:alphaModFix/>
          </a:blip>
          <a:srcRect b="55181"/>
          <a:stretch/>
        </p:blipFill>
        <p:spPr>
          <a:xfrm>
            <a:off x="3368050" y="3524250"/>
            <a:ext cx="1683999" cy="16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 rotWithShape="1">
          <a:blip r:embed="rId5">
            <a:alphaModFix/>
          </a:blip>
          <a:srcRect l="22779" t="4342" r="22774" b="43147"/>
          <a:stretch/>
        </p:blipFill>
        <p:spPr>
          <a:xfrm>
            <a:off x="-409575" y="2442575"/>
            <a:ext cx="2800350" cy="27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 rotWithShape="1">
          <a:blip r:embed="rId3">
            <a:alphaModFix/>
          </a:blip>
          <a:srcRect l="30741" r="30741" b="22474"/>
          <a:stretch/>
        </p:blipFill>
        <p:spPr>
          <a:xfrm flipH="1">
            <a:off x="-116850" y="2219325"/>
            <a:ext cx="1452900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MAIN_POINT_1">
    <p:bg>
      <p:bgPr>
        <a:solidFill>
          <a:schemeClr val="accent5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5"/>
          <p:cNvPicPr preferRelativeResize="0"/>
          <p:nvPr/>
        </p:nvPicPr>
        <p:blipFill rotWithShape="1">
          <a:blip r:embed="rId2">
            <a:alphaModFix/>
          </a:blip>
          <a:srcRect t="47591"/>
          <a:stretch/>
        </p:blipFill>
        <p:spPr>
          <a:xfrm>
            <a:off x="0" y="2447926"/>
            <a:ext cx="9144003" cy="269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325" y="3297700"/>
            <a:ext cx="1589101" cy="10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625" y="2835728"/>
            <a:ext cx="1332848" cy="146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4250" y="2955725"/>
            <a:ext cx="960001" cy="134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4250" y="2690400"/>
            <a:ext cx="1124702" cy="16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4750" y="3126625"/>
            <a:ext cx="1493452" cy="117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0808" y="3203224"/>
            <a:ext cx="1694881" cy="10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1425120" y="3127025"/>
            <a:ext cx="479510" cy="14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4784245" y="3127025"/>
            <a:ext cx="479510" cy="14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6853395" y="3126625"/>
            <a:ext cx="479510" cy="14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MAIN_POINT_1_1">
    <p:bg>
      <p:bgPr>
        <a:solidFill>
          <a:schemeClr val="accent5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6"/>
          <p:cNvPicPr preferRelativeResize="0"/>
          <p:nvPr/>
        </p:nvPicPr>
        <p:blipFill rotWithShape="1">
          <a:blip r:embed="rId2">
            <a:alphaModFix/>
          </a:blip>
          <a:srcRect b="72932"/>
          <a:stretch/>
        </p:blipFill>
        <p:spPr>
          <a:xfrm>
            <a:off x="-81925" y="4648609"/>
            <a:ext cx="1300225" cy="49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 rotWithShape="1">
          <a:blip r:embed="rId3">
            <a:alphaModFix/>
          </a:blip>
          <a:srcRect b="31707"/>
          <a:stretch/>
        </p:blipFill>
        <p:spPr>
          <a:xfrm>
            <a:off x="4315900" y="3232600"/>
            <a:ext cx="3544198" cy="191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6"/>
          <p:cNvPicPr preferRelativeResize="0"/>
          <p:nvPr/>
        </p:nvPicPr>
        <p:blipFill rotWithShape="1">
          <a:blip r:embed="rId4">
            <a:alphaModFix/>
          </a:blip>
          <a:srcRect b="40782"/>
          <a:stretch/>
        </p:blipFill>
        <p:spPr>
          <a:xfrm>
            <a:off x="832894" y="4089012"/>
            <a:ext cx="2929762" cy="10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6"/>
          <p:cNvPicPr preferRelativeResize="0"/>
          <p:nvPr/>
        </p:nvPicPr>
        <p:blipFill rotWithShape="1">
          <a:blip r:embed="rId5">
            <a:alphaModFix/>
          </a:blip>
          <a:srcRect b="42568"/>
          <a:stretch/>
        </p:blipFill>
        <p:spPr>
          <a:xfrm>
            <a:off x="957050" y="4083375"/>
            <a:ext cx="827101" cy="10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/>
          <p:cNvPicPr preferRelativeResize="0"/>
          <p:nvPr/>
        </p:nvPicPr>
        <p:blipFill rotWithShape="1">
          <a:blip r:embed="rId6">
            <a:alphaModFix/>
          </a:blip>
          <a:srcRect b="35567"/>
          <a:stretch/>
        </p:blipFill>
        <p:spPr>
          <a:xfrm>
            <a:off x="3383175" y="3463625"/>
            <a:ext cx="1213749" cy="167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6"/>
          <p:cNvPicPr preferRelativeResize="0"/>
          <p:nvPr/>
        </p:nvPicPr>
        <p:blipFill rotWithShape="1">
          <a:blip r:embed="rId7">
            <a:alphaModFix/>
          </a:blip>
          <a:srcRect l="40141" r="31614" b="64979"/>
          <a:stretch/>
        </p:blipFill>
        <p:spPr>
          <a:xfrm>
            <a:off x="4289200" y="3754250"/>
            <a:ext cx="1120450" cy="13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6"/>
          <p:cNvPicPr preferRelativeResize="0"/>
          <p:nvPr/>
        </p:nvPicPr>
        <p:blipFill rotWithShape="1">
          <a:blip r:embed="rId7">
            <a:alphaModFix/>
          </a:blip>
          <a:srcRect l="40141" r="31614" b="74454"/>
          <a:stretch/>
        </p:blipFill>
        <p:spPr>
          <a:xfrm>
            <a:off x="2056375" y="4395455"/>
            <a:ext cx="827100" cy="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6"/>
          <p:cNvPicPr preferRelativeResize="0"/>
          <p:nvPr/>
        </p:nvPicPr>
        <p:blipFill rotWithShape="1">
          <a:blip r:embed="rId7">
            <a:alphaModFix/>
          </a:blip>
          <a:srcRect l="40141" r="31614" b="76822"/>
          <a:stretch/>
        </p:blipFill>
        <p:spPr>
          <a:xfrm>
            <a:off x="176700" y="4655049"/>
            <a:ext cx="603100" cy="4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r="45157" b="25556"/>
          <a:stretch/>
        </p:blipFill>
        <p:spPr>
          <a:xfrm>
            <a:off x="7200300" y="1433200"/>
            <a:ext cx="1943701" cy="371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6"/>
          <p:cNvPicPr preferRelativeResize="0"/>
          <p:nvPr/>
        </p:nvPicPr>
        <p:blipFill rotWithShape="1">
          <a:blip r:embed="rId8">
            <a:alphaModFix/>
          </a:blip>
          <a:srcRect b="26308"/>
          <a:stretch/>
        </p:blipFill>
        <p:spPr>
          <a:xfrm>
            <a:off x="6067450" y="2306975"/>
            <a:ext cx="1792649" cy="28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6"/>
          <p:cNvPicPr preferRelativeResize="0"/>
          <p:nvPr/>
        </p:nvPicPr>
        <p:blipFill rotWithShape="1">
          <a:blip r:embed="rId7">
            <a:alphaModFix/>
          </a:blip>
          <a:srcRect l="40141" r="31614" b="58624"/>
          <a:stretch/>
        </p:blipFill>
        <p:spPr>
          <a:xfrm>
            <a:off x="7367925" y="3001150"/>
            <a:ext cx="1462400" cy="214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3FACF-2D8E-4E1E-B6E0-1AAA70E2D2AE}" type="datetimeFigureOut">
              <a:rPr lang="it-IT" smtClean="0"/>
              <a:pPr/>
              <a:t>03/06/2025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E7386-3A32-41EB-8C0A-8AD80F7A09E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09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79" r:id="rId3"/>
    <p:sldLayoutId id="2147483680" r:id="rId4"/>
    <p:sldLayoutId id="2147483681" r:id="rId5"/>
    <p:sldLayoutId id="2147483682" r:id="rId6"/>
    <p:sldLayoutId id="214748368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image" Target="../media/image40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audio" Target="../media/audio2.wav"/><Relationship Id="rId21" Type="http://schemas.openxmlformats.org/officeDocument/2006/relationships/image" Target="../media/image44.png"/><Relationship Id="rId7" Type="http://schemas.openxmlformats.org/officeDocument/2006/relationships/image" Target="../media/image35.wmf"/><Relationship Id="rId12" Type="http://schemas.openxmlformats.org/officeDocument/2006/relationships/image" Target="../media/image27.png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wmf"/><Relationship Id="rId11" Type="http://schemas.openxmlformats.org/officeDocument/2006/relationships/image" Target="../media/image39.gif"/><Relationship Id="rId24" Type="http://schemas.microsoft.com/office/2007/relationships/hdphoto" Target="../media/hdphoto11.wdp"/><Relationship Id="rId5" Type="http://schemas.openxmlformats.org/officeDocument/2006/relationships/image" Target="../media/image33.wmf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microsoft.com/office/2007/relationships/hdphoto" Target="../media/hdphoto13.wdp"/><Relationship Id="rId10" Type="http://schemas.openxmlformats.org/officeDocument/2006/relationships/image" Target="../media/image38.wmf"/><Relationship Id="rId19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image" Target="../media/image37.wmf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47.png"/><Relationship Id="rId30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microsoft.com/office/2007/relationships/hdphoto" Target="../media/hdphoto7.wdp"/><Relationship Id="rId18" Type="http://schemas.openxmlformats.org/officeDocument/2006/relationships/image" Target="../media/image44.png"/><Relationship Id="rId3" Type="http://schemas.openxmlformats.org/officeDocument/2006/relationships/audio" Target="../media/audio2.wav"/><Relationship Id="rId21" Type="http://schemas.microsoft.com/office/2007/relationships/hdphoto" Target="../media/hdphoto11.wdp"/><Relationship Id="rId7" Type="http://schemas.microsoft.com/office/2007/relationships/hdphoto" Target="../media/hdphoto14.wdp"/><Relationship Id="rId12" Type="http://schemas.openxmlformats.org/officeDocument/2006/relationships/image" Target="../media/image41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hdphoto" Target="../media/hdphoto6.wdp"/><Relationship Id="rId24" Type="http://schemas.openxmlformats.org/officeDocument/2006/relationships/image" Target="../media/image47.png"/><Relationship Id="rId5" Type="http://schemas.openxmlformats.org/officeDocument/2006/relationships/image" Target="../media/image50.png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40.png"/><Relationship Id="rId19" Type="http://schemas.microsoft.com/office/2007/relationships/hdphoto" Target="../media/hdphoto10.wdp"/><Relationship Id="rId4" Type="http://schemas.openxmlformats.org/officeDocument/2006/relationships/image" Target="../media/image49.png"/><Relationship Id="rId9" Type="http://schemas.openxmlformats.org/officeDocument/2006/relationships/image" Target="../media/image27.png"/><Relationship Id="rId14" Type="http://schemas.openxmlformats.org/officeDocument/2006/relationships/image" Target="../media/image42.png"/><Relationship Id="rId2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18" Type="http://schemas.openxmlformats.org/officeDocument/2006/relationships/image" Target="../media/image45.png"/><Relationship Id="rId3" Type="http://schemas.openxmlformats.org/officeDocument/2006/relationships/audio" Target="../media/audio2.wav"/><Relationship Id="rId21" Type="http://schemas.microsoft.com/office/2007/relationships/hdphoto" Target="../media/hdphoto13.wdp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microsoft.com/office/2007/relationships/hdphoto" Target="../media/hdphoto7.wdp"/><Relationship Id="rId24" Type="http://schemas.openxmlformats.org/officeDocument/2006/relationships/image" Target="../media/image48.png"/><Relationship Id="rId5" Type="http://schemas.openxmlformats.org/officeDocument/2006/relationships/image" Target="../media/image53.png"/><Relationship Id="rId15" Type="http://schemas.microsoft.com/office/2007/relationships/hdphoto" Target="../media/hdphoto9.wdp"/><Relationship Id="rId23" Type="http://schemas.microsoft.com/office/2007/relationships/hdphoto" Target="../media/hdphoto16.wdp"/><Relationship Id="rId10" Type="http://schemas.openxmlformats.org/officeDocument/2006/relationships/image" Target="../media/image41.png"/><Relationship Id="rId19" Type="http://schemas.microsoft.com/office/2007/relationships/hdphoto" Target="../media/hdphoto11.wdp"/><Relationship Id="rId4" Type="http://schemas.openxmlformats.org/officeDocument/2006/relationships/image" Target="../media/image52.png"/><Relationship Id="rId9" Type="http://schemas.openxmlformats.org/officeDocument/2006/relationships/image" Target="../media/image27.png"/><Relationship Id="rId14" Type="http://schemas.openxmlformats.org/officeDocument/2006/relationships/image" Target="../media/image43.png"/><Relationship Id="rId22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43999" cy="442514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71" b="100000" l="0" r="100000">
                        <a14:foregroundMark x1="1172" y1="86018" x2="6055" y2="98784"/>
                        <a14:foregroundMark x1="1855" y1="97872" x2="3125" y2="92705"/>
                        <a14:foregroundMark x1="98926" y1="95441" x2="97461" y2="917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077687"/>
            <a:ext cx="11155681" cy="4122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72" b="95879" l="5723" r="96343">
                        <a14:foregroundMark x1="48013" y1="8243" x2="51510" y2="33406"/>
                        <a14:foregroundMark x1="56280" y1="55748" x2="66614" y2="64425"/>
                        <a14:foregroundMark x1="81558" y1="34707" x2="81876" y2="88069"/>
                        <a14:foregroundMark x1="17647" y1="31887" x2="18442" y2="81128"/>
                        <a14:foregroundMark x1="81558" y1="31236" x2="81876" y2="42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9689" y="1860766"/>
            <a:ext cx="4479045" cy="3282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7" b="88933" l="3724" r="98905">
                        <a14:foregroundMark x1="5257" y1="31621" x2="42497" y2="49012"/>
                        <a14:foregroundMark x1="34940" y1="33202" x2="42497" y2="37154"/>
                        <a14:foregroundMark x1="19825" y1="47826" x2="10843" y2="49407"/>
                        <a14:foregroundMark x1="83899" y1="71937" x2="85323" y2="76285"/>
                        <a14:foregroundMark x1="86090" y1="67194" x2="86090" y2="77075"/>
                        <a14:foregroundMark x1="47207" y1="27668" x2="49179" y2="450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8521">
            <a:off x="-171462" y="1682333"/>
            <a:ext cx="5797848" cy="1606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01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874" y="2280900"/>
            <a:ext cx="4104882" cy="2754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43" b="94433" l="0" r="986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8636" y="2748395"/>
            <a:ext cx="2513626" cy="23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531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52 0.55371 L -0.5552 0.55402 C -0.55399 0.54877 -0.55329 0.54352 -0.55156 0.5392 C -0.55017 0.53611 -0.54618 0.53303 -0.54618 0.53334 C -0.54566 0.53148 -0.54496 0.52994 -0.54444 0.52809 C -0.54375 0.52624 -0.54357 0.52346 -0.5427 0.52192 C -0.53784 0.5142 -0.53246 0.50803 -0.52743 0.50124 C -0.52014 0.49136 -0.52257 0.49476 -0.50954 0.48056 C -0.50052 0.45895 -0.50764 0.47408 -0.47829 0.44723 C -0.47743 0.44661 -0.47656 0.4463 -0.47569 0.44568 C -0.46909 0.43951 -0.46267 0.43241 -0.45607 0.42655 C -0.45468 0.42531 -0.45295 0.42562 -0.45156 0.425 C -0.44982 0.42408 -0.44791 0.42284 -0.446 0.42192 C -0.44531 0.42346 -0.44427 0.425 -0.44357 0.42655 C -0.4427 0.42809 -0.44236 0.42994 -0.44166 0.43148 C -0.43958 0.43611 -0.4375 0.44074 -0.43524 0.44568 C -0.43038 0.4429 -0.42517 0.44136 -0.42031 0.43766 C -0.41857 0.43642 -0.41753 0.43303 -0.41562 0.43148 C -0.40868 0.42408 -0.40173 0.41729 -0.39444 0.41081 C -0.36319 0.38272 -0.42309 0.46204 -0.34097 0.35834 C -0.33385 0.34939 -0.32621 0.34167 -0.31944 0.33148 C -0.31406 0.32284 -0.30937 0.31358 -0.30329 0.30587 C -0.29739 0.29815 -0.28993 0.29352 -0.28385 0.2855 C -0.28263 0.28395 -0.28159 0.28179 -0.28038 0.28056 C -0.27448 0.27531 -0.26857 0.27007 -0.2625 0.26636 C -0.24357 0.25463 -0.24218 0.25679 -0.22309 0.25525 C -0.21996 0.25741 -0.21649 0.25895 -0.21336 0.26173 C -0.19757 0.27439 -0.20868 0.26883 -0.2 0.27284 C -0.19305 0.27223 -0.18611 0.27439 -0.17934 0.27099 C -0.16371 0.26358 -0.14757 0.25648 -0.13385 0.24105 C -0.08177 0.18241 -0.08541 0.1929 -0.04201 0.12037 C -0.03073 0.10155 -0.02031 0.08148 -0.00972 0.06173 C 0.00191 0.03951 -0.01614 0.05957 0.00903 0.03303 C 0.01077 0.03118 0.02014 0.02747 0.02153 0.02686 C 0.02917 0.01945 0.03698 0.01235 0.04462 0.00463 C 0.04862 0.00062 0.05243 -0.0037 0.05625 -0.00802 C 0.07778 -0.03395 0.1 -0.05802 0.12049 -0.0858 C 0.14393 -0.11759 0.13455 -0.10864 0.14653 -0.11913 C 0.14914 -0.11821 0.15191 -0.11728 0.15452 -0.11605 C 0.15608 -0.11543 0.15747 -0.11419 0.15903 -0.11296 C 0.16441 -0.10833 0.16962 -0.10308 0.175 -0.09876 C 0.17674 -0.09722 0.17865 -0.09691 0.18039 -0.09537 C 0.18559 -0.09105 0.19028 -0.08549 0.19549 -0.08117 C 0.19688 -0.07993 0.19862 -0.08024 0.2 -0.07963 C 0.20122 -0.07901 0.20243 -0.07839 0.20365 -0.07808 C 0.20834 -0.08364 0.20452 -0.07808 0.20799 -0.0858 C 0.21164 -0.09352 0.21493 -0.10123 0.21875 -0.10802 C 0.23455 -0.13611 0.25087 -0.16327 0.26702 -0.19074 C 0.27223 -0.19969 0.28299 -0.21759 0.28299 -0.21728 C 0.28403 -0.21697 0.28507 -0.21728 0.28577 -0.21605 C 0.29584 -0.1966 0.30278 -0.17068 0.31528 -0.15586 L 0.32952 -0.13827 C 0.34514 -0.17561 0.34132 -0.1679 0.36528 -0.21296 C 0.36684 -0.21574 0.36893 -0.2179 0.37049 -0.22068 C 0.37309 -0.225 0.37778 -0.23333 0.37778 -0.23302 L 0.37778 -0.23333 " pathEditMode="relative" rAng="0" ptsTypes="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49" y="-3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440" y="0"/>
            <a:ext cx="9239336" cy="62622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5753" y="881050"/>
            <a:ext cx="5365352" cy="4281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9" name="Picture 9" descr="C:\Users\alexia\AppData\Local\Microsoft\Windows\Temporary Internet Files\Content.IE5\NYFM94FH\MC900318372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1532" y="698414"/>
            <a:ext cx="5560214" cy="4445086"/>
          </a:xfrm>
          <a:prstGeom prst="rect">
            <a:avLst/>
          </a:prstGeom>
          <a:noFill/>
        </p:spPr>
      </p:pic>
      <p:pic>
        <p:nvPicPr>
          <p:cNvPr id="13" name="Picture 10" descr="C:\Users\alexia\AppData\Local\Microsoft\Windows\Temporary Internet Files\Content.IE5\S49FVECT\MC900232136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389677" y="3568589"/>
            <a:ext cx="583068" cy="766407"/>
          </a:xfrm>
          <a:prstGeom prst="rect">
            <a:avLst/>
          </a:prstGeom>
          <a:noFill/>
        </p:spPr>
      </p:pic>
      <p:pic>
        <p:nvPicPr>
          <p:cNvPr id="5131" name="Picture 11" descr="C:\Users\alexia\AppData\Local\Microsoft\Windows\Temporary Internet Files\Content.IE5\32OZQPDL\MC900237791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04911" y="3678962"/>
            <a:ext cx="597341" cy="751351"/>
          </a:xfrm>
          <a:prstGeom prst="rect">
            <a:avLst/>
          </a:prstGeom>
          <a:noFill/>
        </p:spPr>
      </p:pic>
      <p:pic>
        <p:nvPicPr>
          <p:cNvPr id="5132" name="Picture 12" descr="C:\Users\alexia\AppData\Local\Microsoft\Windows\Temporary Internet Files\Content.IE5\CWHJTQF7\MC900192425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3713" y="3522119"/>
            <a:ext cx="779738" cy="785782"/>
          </a:xfrm>
          <a:prstGeom prst="rect">
            <a:avLst/>
          </a:prstGeom>
          <a:noFill/>
        </p:spPr>
      </p:pic>
      <p:pic>
        <p:nvPicPr>
          <p:cNvPr id="5133" name="Picture 13" descr="C:\Users\alexia\AppData\Local\Microsoft\Windows\Temporary Internet Files\Content.IE5\QQMJ1ZSL\MC900098129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45462" y="3799117"/>
            <a:ext cx="326099" cy="511043"/>
          </a:xfrm>
          <a:prstGeom prst="rect">
            <a:avLst/>
          </a:prstGeom>
          <a:noFill/>
        </p:spPr>
      </p:pic>
      <p:pic>
        <p:nvPicPr>
          <p:cNvPr id="5134" name="Picture 14" descr="C:\Users\alexia\AppData\Local\Microsoft\Windows\Temporary Internet Files\Content.IE5\NYFM94FH\MC900232725[1]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59408" y="3460577"/>
            <a:ext cx="628586" cy="841759"/>
          </a:xfrm>
          <a:prstGeom prst="rect">
            <a:avLst/>
          </a:prstGeom>
          <a:noFill/>
        </p:spPr>
      </p:pic>
      <p:pic>
        <p:nvPicPr>
          <p:cNvPr id="5130" name="Picture 10" descr="C:\Users\alexia\AppData\Local\Microsoft\Windows\Temporary Internet Files\Content.IE5\S49FVECT\MC900232136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8684" y="3751619"/>
            <a:ext cx="583068" cy="766407"/>
          </a:xfrm>
          <a:prstGeom prst="rect">
            <a:avLst/>
          </a:prstGeom>
          <a:noFill/>
        </p:spPr>
      </p:pic>
      <p:sp>
        <p:nvSpPr>
          <p:cNvPr id="18" name="Rettangolo 17"/>
          <p:cNvSpPr/>
          <p:nvPr/>
        </p:nvSpPr>
        <p:spPr>
          <a:xfrm>
            <a:off x="4309557" y="2488469"/>
            <a:ext cx="864096" cy="2160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20" name="Rettangolo arrotondato 19"/>
          <p:cNvSpPr/>
          <p:nvPr/>
        </p:nvSpPr>
        <p:spPr>
          <a:xfrm>
            <a:off x="3472464" y="1531934"/>
            <a:ext cx="2538282" cy="69323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TOY SHOP</a:t>
            </a:r>
          </a:p>
        </p:txBody>
      </p:sp>
      <p:pic>
        <p:nvPicPr>
          <p:cNvPr id="1030" name="Picture 6" descr="C:\Users\alexia\AppData\Local\Microsoft\Windows\Temporary Internet Files\Content.IE5\D2YZSWAS\MM900395740[1].gif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5342" y="2380457"/>
            <a:ext cx="2650331" cy="642938"/>
          </a:xfrm>
          <a:prstGeom prst="rect">
            <a:avLst/>
          </a:prstGeom>
          <a:noFill/>
        </p:spPr>
      </p:pic>
      <p:pic>
        <p:nvPicPr>
          <p:cNvPr id="1031" name="Picture 7" descr="C:\Users\alexia\AppData\Local\Microsoft\Windows\Temporary Internet Files\Content.IE5\D2YZSWAS\MM900395740[1].gif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34006" y="2399524"/>
            <a:ext cx="2650331" cy="642938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45" b="98574" l="9986" r="97004">
                        <a14:foregroundMark x1="50785" y1="8875" x2="63766" y2="31696"/>
                        <a14:foregroundMark x1="77461" y1="16323" x2="45792" y2="41204"/>
                        <a14:foregroundMark x1="48217" y1="12837" x2="34237" y2="25990"/>
                        <a14:foregroundMark x1="39372" y1="23296" x2="34665" y2="37242"/>
                        <a14:foregroundMark x1="51783" y1="16957" x2="40086" y2="34390"/>
                        <a14:foregroundMark x1="56205" y1="19651" x2="45792" y2="32964"/>
                        <a14:foregroundMark x1="82596" y1="14897" x2="82596" y2="31696"/>
                        <a14:foregroundMark x1="86448" y1="13312" x2="85021" y2="30111"/>
                        <a14:foregroundMark x1="87589" y1="13154" x2="87589" y2="30428"/>
                        <a14:foregroundMark x1="55207" y1="48019" x2="55207" y2="48019"/>
                        <a14:foregroundMark x1="60913" y1="45642" x2="60913" y2="45642"/>
                        <a14:foregroundMark x1="65478" y1="47227" x2="65478" y2="47227"/>
                        <a14:foregroundMark x1="70613" y1="53249" x2="70613" y2="53249"/>
                        <a14:foregroundMark x1="64907" y1="52932" x2="64907" y2="52932"/>
                        <a14:foregroundMark x1="60628" y1="53249" x2="60628" y2="53249"/>
                        <a14:foregroundMark x1="65621" y1="81300" x2="65621" y2="81300"/>
                        <a14:foregroundMark x1="60628" y1="80824" x2="59914" y2="80190"/>
                        <a14:foregroundMark x1="70185" y1="81616" x2="70185" y2="81616"/>
                        <a14:foregroundMark x1="64194" y1="87005" x2="64194" y2="87005"/>
                        <a14:foregroundMark x1="59201" y1="87639" x2="59201" y2="87639"/>
                        <a14:foregroundMark x1="54779" y1="87639" x2="54779" y2="87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8388" y="775180"/>
            <a:ext cx="1317172" cy="1185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>
            <a:off x="1850319" y="3446391"/>
            <a:ext cx="2596688" cy="1946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382" y="2774749"/>
            <a:ext cx="2023692" cy="2613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24" b="100000" l="1881" r="100000">
                        <a14:foregroundMark x1="53292" y1="11985" x2="27273" y2="11236"/>
                        <a14:foregroundMark x1="26332" y1="11985" x2="26019" y2="46067"/>
                        <a14:foregroundMark x1="23824" y1="50187" x2="14420" y2="42322"/>
                        <a14:foregroundMark x1="13166" y1="43820" x2="5643" y2="47940"/>
                        <a14:foregroundMark x1="20376" y1="62172" x2="13793" y2="66667"/>
                        <a14:foregroundMark x1="26019" y1="65918" x2="26019" y2="95506"/>
                        <a14:foregroundMark x1="70533" y1="11985" x2="96865" y2="11985"/>
                        <a14:foregroundMark x1="71473" y1="29963" x2="68025" y2="40449"/>
                        <a14:foregroundMark x1="52978" y1="23221" x2="51411" y2="38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7034" y="3233118"/>
            <a:ext cx="2509505" cy="2100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2769" y="971454"/>
            <a:ext cx="1966661" cy="3213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2683" y="1507024"/>
            <a:ext cx="3242995" cy="2141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54" b="97487" l="2335" r="100000">
                        <a14:foregroundMark x1="53307" y1="4523" x2="47860" y2="92965"/>
                        <a14:foregroundMark x1="95331" y1="46734" x2="53696" y2="34673"/>
                        <a14:backgroundMark x1="6615" y1="2261" x2="6226" y2="20352"/>
                        <a14:backgroundMark x1="5837" y1="79146" x2="6615" y2="97236"/>
                        <a14:backgroundMark x1="98054" y1="80653" x2="98444" y2="99497"/>
                        <a14:backgroundMark x1="95720" y1="18844" x2="99611" y2="2764"/>
                      </a14:backgroundRemoval>
                    </a14:imgEffect>
                  </a14:imgLayer>
                </a14:imgProps>
              </a:ext>
            </a:extLst>
          </a:blip>
          <a:srcRect t="1435" r="3751"/>
          <a:stretch/>
        </p:blipFill>
        <p:spPr>
          <a:xfrm>
            <a:off x="5328930" y="1104740"/>
            <a:ext cx="1936385" cy="3070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344" b="100000" l="1520" r="97264">
                        <a14:foregroundMark x1="35562" y1="66406" x2="49240" y2="66406"/>
                        <a14:foregroundMark x1="45897" y1="66797" x2="50760" y2="78516"/>
                        <a14:foregroundMark x1="49240" y1="82422" x2="44985" y2="91406"/>
                        <a14:foregroundMark x1="44681" y1="91797" x2="50456" y2="94141"/>
                        <a14:foregroundMark x1="51064" y1="95703" x2="73252" y2="94531"/>
                        <a14:foregroundMark x1="75684" y1="58984" x2="74772" y2="89453"/>
                        <a14:foregroundMark x1="88450" y1="36719" x2="79331" y2="42578"/>
                        <a14:foregroundMark x1="75380" y1="10547" x2="75380" y2="39063"/>
                        <a14:foregroundMark x1="89058" y1="37109" x2="94529" y2="39844"/>
                        <a14:foregroundMark x1="77812" y1="56250" x2="85106" y2="62109"/>
                        <a14:foregroundMark x1="89058" y1="62500" x2="95745" y2="56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767" y="-227748"/>
            <a:ext cx="2577614" cy="20056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522334" y="-246736"/>
            <a:ext cx="2023692" cy="26132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 rot="10800000">
            <a:off x="4630430" y="-218606"/>
            <a:ext cx="2649438" cy="19468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753" y="-131674"/>
            <a:ext cx="5359562" cy="529437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314" b="99708" l="709" r="99433">
                        <a14:backgroundMark x1="9504" y1="7737" x2="87376" y2="91971"/>
                        <a14:backgroundMark x1="88936" y1="10073" x2="41277" y2="41314"/>
                        <a14:backgroundMark x1="26241" y1="8175" x2="55177" y2="27299"/>
                        <a14:backgroundMark x1="15887" y1="18832" x2="26099" y2="85109"/>
                        <a14:backgroundMark x1="8652" y1="55912" x2="88794" y2="50511"/>
                        <a14:backgroundMark x1="39433" y1="9051" x2="40851" y2="37956"/>
                        <a14:backgroundMark x1="40142" y1="10219" x2="81418" y2="15474"/>
                        <a14:backgroundMark x1="61702" y1="10073" x2="78723" y2="10365"/>
                        <a14:backgroundMark x1="63262" y1="26861" x2="75177" y2="47591"/>
                        <a14:backgroundMark x1="82979" y1="27153" x2="86809" y2="75620"/>
                        <a14:backgroundMark x1="64823" y1="55328" x2="89929" y2="80876"/>
                        <a14:backgroundMark x1="92482" y1="66861" x2="83830" y2="87737"/>
                        <a14:backgroundMark x1="63404" y1="68467" x2="28936" y2="91241"/>
                        <a14:backgroundMark x1="77163" y1="85839" x2="46667" y2="85839"/>
                        <a14:backgroundMark x1="76028" y1="92847" x2="63262" y2="84818"/>
                        <a14:backgroundMark x1="70355" y1="92117" x2="57447" y2="90657"/>
                        <a14:backgroundMark x1="21702" y1="91679" x2="8652" y2="80292"/>
                        <a14:backgroundMark x1="12766" y1="61898" x2="17589" y2="78832"/>
                        <a14:backgroundMark x1="12908" y1="21022" x2="13333" y2="37664"/>
                        <a14:backgroundMark x1="16738" y1="8029" x2="29078" y2="20000"/>
                        <a14:backgroundMark x1="89078" y1="26715" x2="91631" y2="391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6881" y="-174385"/>
            <a:ext cx="6267097" cy="54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65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" y="-54472"/>
            <a:ext cx="9386335" cy="5197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853" r="5735" b="1"/>
          <a:stretch/>
        </p:blipFill>
        <p:spPr>
          <a:xfrm>
            <a:off x="1847522" y="0"/>
            <a:ext cx="5770844" cy="50996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4" b="99708" l="709" r="99433">
                        <a14:backgroundMark x1="9504" y1="7737" x2="87376" y2="91971"/>
                        <a14:backgroundMark x1="88936" y1="10073" x2="41277" y2="41314"/>
                        <a14:backgroundMark x1="26241" y1="8175" x2="55177" y2="27299"/>
                        <a14:backgroundMark x1="15887" y1="18832" x2="26099" y2="85109"/>
                        <a14:backgroundMark x1="8652" y1="55912" x2="88794" y2="50511"/>
                        <a14:backgroundMark x1="39433" y1="9051" x2="40851" y2="37956"/>
                        <a14:backgroundMark x1="40142" y1="10219" x2="81418" y2="15474"/>
                        <a14:backgroundMark x1="61702" y1="10073" x2="78723" y2="10365"/>
                        <a14:backgroundMark x1="63262" y1="26861" x2="75177" y2="47591"/>
                        <a14:backgroundMark x1="82979" y1="27153" x2="86809" y2="75620"/>
                        <a14:backgroundMark x1="64823" y1="55328" x2="89929" y2="80876"/>
                        <a14:backgroundMark x1="92482" y1="66861" x2="83830" y2="87737"/>
                        <a14:backgroundMark x1="63404" y1="68467" x2="28936" y2="91241"/>
                        <a14:backgroundMark x1="77163" y1="85839" x2="46667" y2="85839"/>
                        <a14:backgroundMark x1="76028" y1="92847" x2="63262" y2="84818"/>
                        <a14:backgroundMark x1="70355" y1="92117" x2="57447" y2="90657"/>
                        <a14:backgroundMark x1="21702" y1="91679" x2="8652" y2="80292"/>
                        <a14:backgroundMark x1="12766" y1="61898" x2="17589" y2="78832"/>
                        <a14:backgroundMark x1="12908" y1="21022" x2="13333" y2="37664"/>
                        <a14:backgroundMark x1="16738" y1="8029" x2="29078" y2="20000"/>
                        <a14:backgroundMark x1="89078" y1="26715" x2="91631" y2="391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6881" y="-206574"/>
            <a:ext cx="6267097" cy="54441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CasellaDiTesto 4"/>
          <p:cNvSpPr txBox="1"/>
          <p:nvPr/>
        </p:nvSpPr>
        <p:spPr>
          <a:xfrm>
            <a:off x="3559382" y="3917354"/>
            <a:ext cx="21178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Comic Sans MS" panose="030F0702030302020204" pitchFamily="66" charset="0"/>
              </a:rPr>
              <a:t>CINEMA</a:t>
            </a:r>
          </a:p>
        </p:txBody>
      </p:sp>
      <p:pic>
        <p:nvPicPr>
          <p:cNvPr id="8" name="Picture 3" descr="C:\Users\alexia\AppData\Local\Microsoft\Windows\Temporary Internet Files\Content.IE5\NYFM94FH\MM900336443[1]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240917">
            <a:off x="4740316" y="765766"/>
            <a:ext cx="750543" cy="72793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5" b="98574" l="9986" r="97004">
                        <a14:foregroundMark x1="50785" y1="8875" x2="63766" y2="31696"/>
                        <a14:foregroundMark x1="77461" y1="16323" x2="45792" y2="41204"/>
                        <a14:foregroundMark x1="48217" y1="12837" x2="34237" y2="25990"/>
                        <a14:foregroundMark x1="39372" y1="23296" x2="34665" y2="37242"/>
                        <a14:foregroundMark x1="51783" y1="16957" x2="40086" y2="34390"/>
                        <a14:foregroundMark x1="56205" y1="19651" x2="45792" y2="32964"/>
                        <a14:foregroundMark x1="82596" y1="14897" x2="82596" y2="31696"/>
                        <a14:foregroundMark x1="86448" y1="13312" x2="85021" y2="30111"/>
                        <a14:foregroundMark x1="87589" y1="13154" x2="87589" y2="30428"/>
                        <a14:foregroundMark x1="55207" y1="48019" x2="55207" y2="48019"/>
                        <a14:foregroundMark x1="60913" y1="45642" x2="60913" y2="45642"/>
                        <a14:foregroundMark x1="65478" y1="47227" x2="65478" y2="47227"/>
                        <a14:foregroundMark x1="70613" y1="53249" x2="70613" y2="53249"/>
                        <a14:foregroundMark x1="64907" y1="52932" x2="64907" y2="52932"/>
                        <a14:foregroundMark x1="60628" y1="53249" x2="60628" y2="53249"/>
                        <a14:foregroundMark x1="65621" y1="81300" x2="65621" y2="81300"/>
                        <a14:foregroundMark x1="60628" y1="80824" x2="59914" y2="80190"/>
                        <a14:foregroundMark x1="70185" y1="81616" x2="70185" y2="81616"/>
                        <a14:foregroundMark x1="64194" y1="87005" x2="64194" y2="87005"/>
                        <a14:foregroundMark x1="59201" y1="87639" x2="59201" y2="87639"/>
                        <a14:foregroundMark x1="54779" y1="87639" x2="54779" y2="87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5507" y="775180"/>
            <a:ext cx="1632935" cy="1469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>
            <a:off x="1850319" y="3446391"/>
            <a:ext cx="2596688" cy="1946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382" y="2774749"/>
            <a:ext cx="2023692" cy="2613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4" b="100000" l="1881" r="100000">
                        <a14:foregroundMark x1="53292" y1="11985" x2="27273" y2="11236"/>
                        <a14:foregroundMark x1="26332" y1="11985" x2="26019" y2="46067"/>
                        <a14:foregroundMark x1="23824" y1="50187" x2="14420" y2="42322"/>
                        <a14:foregroundMark x1="13166" y1="43820" x2="5643" y2="47940"/>
                        <a14:foregroundMark x1="20376" y1="62172" x2="13793" y2="66667"/>
                        <a14:foregroundMark x1="26019" y1="65918" x2="26019" y2="95506"/>
                        <a14:foregroundMark x1="70533" y1="11985" x2="96865" y2="11985"/>
                        <a14:foregroundMark x1="71473" y1="29963" x2="68025" y2="40449"/>
                        <a14:foregroundMark x1="52978" y1="23221" x2="51411" y2="38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7034" y="3233118"/>
            <a:ext cx="2509505" cy="21004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6277" y="961851"/>
            <a:ext cx="1966661" cy="32138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9842" y="1569622"/>
            <a:ext cx="3242995" cy="21411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4" b="97487" l="2335" r="100000">
                        <a14:foregroundMark x1="53307" y1="4523" x2="47860" y2="92965"/>
                        <a14:foregroundMark x1="95331" y1="46734" x2="53696" y2="34673"/>
                        <a14:backgroundMark x1="6615" y1="2261" x2="6226" y2="20352"/>
                        <a14:backgroundMark x1="5837" y1="79146" x2="6615" y2="97236"/>
                        <a14:backgroundMark x1="98054" y1="80653" x2="98444" y2="99497"/>
                        <a14:backgroundMark x1="95720" y1="18844" x2="99611" y2="2764"/>
                      </a14:backgroundRemoval>
                    </a14:imgEffect>
                  </a14:imgLayer>
                </a14:imgProps>
              </a:ext>
            </a:extLst>
          </a:blip>
          <a:srcRect t="1435" r="3751"/>
          <a:stretch/>
        </p:blipFill>
        <p:spPr>
          <a:xfrm>
            <a:off x="5328930" y="1104740"/>
            <a:ext cx="1936385" cy="3070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344" b="100000" l="1520" r="97264">
                        <a14:foregroundMark x1="35562" y1="66406" x2="49240" y2="66406"/>
                        <a14:foregroundMark x1="45897" y1="66797" x2="50760" y2="78516"/>
                        <a14:foregroundMark x1="49240" y1="82422" x2="44985" y2="91406"/>
                        <a14:foregroundMark x1="44681" y1="91797" x2="50456" y2="94141"/>
                        <a14:foregroundMark x1="51064" y1="95703" x2="73252" y2="94531"/>
                        <a14:foregroundMark x1="75684" y1="58984" x2="74772" y2="89453"/>
                        <a14:foregroundMark x1="88450" y1="36719" x2="79331" y2="42578"/>
                        <a14:foregroundMark x1="75380" y1="10547" x2="75380" y2="39063"/>
                        <a14:foregroundMark x1="89058" y1="37109" x2="94529" y2="39844"/>
                        <a14:foregroundMark x1="77812" y1="56250" x2="85106" y2="62109"/>
                        <a14:foregroundMark x1="89058" y1="62500" x2="95745" y2="56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5609" y="-242290"/>
            <a:ext cx="2577614" cy="20056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485456" y="-219754"/>
            <a:ext cx="2023692" cy="2613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 rot="10800000">
            <a:off x="4630430" y="-174384"/>
            <a:ext cx="2649438" cy="194681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05753" y="-131674"/>
            <a:ext cx="5359562" cy="529437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16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18" y="6090"/>
            <a:ext cx="9252029" cy="53263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5011" y="770464"/>
            <a:ext cx="6016309" cy="2974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100000" l="1241" r="100000">
                        <a14:foregroundMark x1="51427" y1="18567" x2="51241" y2="39912"/>
                      </a14:backgroundRemoval>
                    </a14:imgEffect>
                  </a14:imgLayer>
                </a14:imgProps>
              </a:ext>
            </a:extLst>
          </a:blip>
          <a:srcRect l="14190" r="4489" b="5217"/>
          <a:stretch/>
        </p:blipFill>
        <p:spPr>
          <a:xfrm>
            <a:off x="1524632" y="725204"/>
            <a:ext cx="6035040" cy="2970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TextBox 37"/>
          <p:cNvSpPr txBox="1"/>
          <p:nvPr/>
        </p:nvSpPr>
        <p:spPr>
          <a:xfrm>
            <a:off x="3785566" y="1103122"/>
            <a:ext cx="1791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Tower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53866" y="1673698"/>
            <a:ext cx="1791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Buildings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E7386-3A32-41EB-8C0A-8AD80F7A09E8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45" b="98574" l="9986" r="97004">
                        <a14:foregroundMark x1="50785" y1="8875" x2="63766" y2="31696"/>
                        <a14:foregroundMark x1="77461" y1="16323" x2="45792" y2="41204"/>
                        <a14:foregroundMark x1="48217" y1="12837" x2="34237" y2="25990"/>
                        <a14:foregroundMark x1="39372" y1="23296" x2="34665" y2="37242"/>
                        <a14:foregroundMark x1="51783" y1="16957" x2="40086" y2="34390"/>
                        <a14:foregroundMark x1="56205" y1="19651" x2="45792" y2="32964"/>
                        <a14:foregroundMark x1="82596" y1="14897" x2="82596" y2="31696"/>
                        <a14:foregroundMark x1="86448" y1="13312" x2="85021" y2="30111"/>
                        <a14:foregroundMark x1="87589" y1="13154" x2="87589" y2="30428"/>
                        <a14:foregroundMark x1="55207" y1="48019" x2="55207" y2="48019"/>
                        <a14:foregroundMark x1="60913" y1="45642" x2="60913" y2="45642"/>
                        <a14:foregroundMark x1="65478" y1="47227" x2="65478" y2="47227"/>
                        <a14:foregroundMark x1="70613" y1="53249" x2="70613" y2="53249"/>
                        <a14:foregroundMark x1="64907" y1="52932" x2="64907" y2="52932"/>
                        <a14:foregroundMark x1="60628" y1="53249" x2="60628" y2="53249"/>
                        <a14:foregroundMark x1="65621" y1="81300" x2="65621" y2="81300"/>
                        <a14:foregroundMark x1="60628" y1="80824" x2="59914" y2="80190"/>
                        <a14:foregroundMark x1="70185" y1="81616" x2="70185" y2="81616"/>
                        <a14:foregroundMark x1="64194" y1="87005" x2="64194" y2="87005"/>
                        <a14:foregroundMark x1="59201" y1="87639" x2="59201" y2="87639"/>
                        <a14:foregroundMark x1="54779" y1="87639" x2="54779" y2="87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7329" y="1147287"/>
            <a:ext cx="1264898" cy="1138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>
            <a:off x="1457573" y="2722992"/>
            <a:ext cx="1482785" cy="1111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731" y="2388179"/>
            <a:ext cx="1128674" cy="14575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100000" l="1881" r="100000">
                        <a14:foregroundMark x1="53292" y1="11985" x2="27273" y2="11236"/>
                        <a14:foregroundMark x1="26332" y1="11985" x2="26019" y2="46067"/>
                        <a14:foregroundMark x1="23824" y1="50187" x2="14420" y2="42322"/>
                        <a14:foregroundMark x1="13166" y1="43820" x2="5643" y2="47940"/>
                        <a14:foregroundMark x1="20376" y1="62172" x2="13793" y2="66667"/>
                        <a14:foregroundMark x1="26019" y1="65918" x2="26019" y2="95506"/>
                        <a14:foregroundMark x1="70533" y1="11985" x2="96865" y2="11985"/>
                        <a14:foregroundMark x1="71473" y1="29963" x2="68025" y2="40449"/>
                        <a14:foregroundMark x1="52978" y1="23221" x2="51411" y2="38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4247" y="2631709"/>
            <a:ext cx="1421128" cy="1189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026" y="1370878"/>
            <a:ext cx="1079254" cy="1763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9158" y="1665779"/>
            <a:ext cx="1804423" cy="1191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344" b="100000" l="1520" r="97264">
                        <a14:foregroundMark x1="35562" y1="66406" x2="49240" y2="66406"/>
                        <a14:foregroundMark x1="45897" y1="66797" x2="50760" y2="78516"/>
                        <a14:foregroundMark x1="49240" y1="82422" x2="44985" y2="91406"/>
                        <a14:foregroundMark x1="44681" y1="91797" x2="50456" y2="94141"/>
                        <a14:foregroundMark x1="51064" y1="95703" x2="73252" y2="94531"/>
                        <a14:foregroundMark x1="75684" y1="58984" x2="74772" y2="89453"/>
                        <a14:foregroundMark x1="88450" y1="36719" x2="79331" y2="42578"/>
                        <a14:foregroundMark x1="75380" y1="10547" x2="75380" y2="39063"/>
                        <a14:foregroundMark x1="89058" y1="37109" x2="94529" y2="39844"/>
                        <a14:foregroundMark x1="77812" y1="56250" x2="85106" y2="62109"/>
                        <a14:foregroundMark x1="89058" y1="62500" x2="95745" y2="56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543" y="671081"/>
            <a:ext cx="1459645" cy="11357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2462282" y="719530"/>
            <a:ext cx="1078530" cy="13927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 rot="10800000">
            <a:off x="6085661" y="736023"/>
            <a:ext cx="1425659" cy="10475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477828" y="392912"/>
            <a:ext cx="1079254" cy="17636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454891" y="2397007"/>
            <a:ext cx="1079254" cy="17636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077884" y="1651906"/>
            <a:ext cx="1804423" cy="11913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9108" y="2383530"/>
            <a:ext cx="1128674" cy="14575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5309" y="1679616"/>
            <a:ext cx="1804423" cy="11913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49999" y="730011"/>
            <a:ext cx="1078530" cy="13927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452384" y="364141"/>
            <a:ext cx="1079254" cy="17636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457268" y="2392358"/>
            <a:ext cx="1079254" cy="17636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081476" y="1644954"/>
            <a:ext cx="1820745" cy="12021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72" b="98585" l="1802" r="954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5439" y="1419733"/>
            <a:ext cx="1785610" cy="171480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314" b="99708" l="709" r="99433">
                        <a14:backgroundMark x1="9504" y1="7737" x2="87376" y2="91971"/>
                        <a14:backgroundMark x1="88936" y1="10073" x2="41277" y2="41314"/>
                        <a14:backgroundMark x1="26241" y1="8175" x2="55177" y2="27299"/>
                        <a14:backgroundMark x1="15887" y1="18832" x2="26099" y2="85109"/>
                        <a14:backgroundMark x1="8652" y1="55912" x2="88794" y2="50511"/>
                        <a14:backgroundMark x1="39433" y1="9051" x2="40851" y2="37956"/>
                        <a14:backgroundMark x1="40142" y1="10219" x2="81418" y2="15474"/>
                        <a14:backgroundMark x1="61702" y1="10073" x2="78723" y2="10365"/>
                        <a14:backgroundMark x1="63262" y1="26861" x2="75177" y2="47591"/>
                        <a14:backgroundMark x1="82979" y1="27153" x2="86809" y2="75620"/>
                        <a14:backgroundMark x1="64823" y1="55328" x2="89929" y2="80876"/>
                        <a14:backgroundMark x1="92482" y1="66861" x2="83830" y2="87737"/>
                        <a14:backgroundMark x1="63404" y1="68467" x2="28936" y2="91241"/>
                        <a14:backgroundMark x1="77163" y1="85839" x2="46667" y2="85839"/>
                        <a14:backgroundMark x1="76028" y1="92847" x2="63262" y2="84818"/>
                        <a14:backgroundMark x1="70355" y1="92117" x2="57447" y2="90657"/>
                        <a14:backgroundMark x1="21702" y1="91679" x2="8652" y2="80292"/>
                        <a14:backgroundMark x1="12766" y1="61898" x2="17589" y2="78832"/>
                        <a14:backgroundMark x1="12908" y1="21022" x2="13333" y2="37664"/>
                        <a14:backgroundMark x1="16738" y1="8029" x2="29078" y2="20000"/>
                        <a14:backgroundMark x1="89078" y1="26715" x2="91631" y2="391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8368" y="555797"/>
            <a:ext cx="6459738" cy="34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36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Neighborhood Newsletter by Slidesgo">
  <a:themeElements>
    <a:clrScheme name="Simple Light">
      <a:dk1>
        <a:srgbClr val="401F1F"/>
      </a:dk1>
      <a:lt1>
        <a:srgbClr val="F9F2E8"/>
      </a:lt1>
      <a:dk2>
        <a:srgbClr val="F062A6"/>
      </a:dk2>
      <a:lt2>
        <a:srgbClr val="F24464"/>
      </a:lt2>
      <a:accent1>
        <a:srgbClr val="F2884B"/>
      </a:accent1>
      <a:accent2>
        <a:srgbClr val="F0DA26"/>
      </a:accent2>
      <a:accent3>
        <a:srgbClr val="A39522"/>
      </a:accent3>
      <a:accent4>
        <a:srgbClr val="47CFE5"/>
      </a:accent4>
      <a:accent5>
        <a:srgbClr val="147BA3"/>
      </a:accent5>
      <a:accent6>
        <a:srgbClr val="091B40"/>
      </a:accent6>
      <a:hlink>
        <a:srgbClr val="F9F2E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12</Words>
  <Application>Microsoft Office PowerPoint</Application>
  <PresentationFormat>On-screen Show (16:9)</PresentationFormat>
  <Paragraphs>8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Nunito Sans</vt:lpstr>
      <vt:lpstr>Cherry Cream Soda</vt:lpstr>
      <vt:lpstr>Comic Sans MS</vt:lpstr>
      <vt:lpstr>Arial</vt:lpstr>
      <vt:lpstr>Neighborhood Newsletter by Slidesgo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Long Trịnh</cp:lastModifiedBy>
  <cp:revision>89</cp:revision>
  <dcterms:modified xsi:type="dcterms:W3CDTF">2025-06-03T04:08:53Z</dcterms:modified>
</cp:coreProperties>
</file>