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B79"/>
    <a:srgbClr val="FAAEA1"/>
    <a:srgbClr val="5781A8"/>
    <a:srgbClr val="FFFFFF"/>
    <a:srgbClr val="F8AE70"/>
    <a:srgbClr val="B9D5EA"/>
    <a:srgbClr val="B2D290"/>
    <a:srgbClr val="FD9B98"/>
    <a:srgbClr val="FC5652"/>
    <a:srgbClr val="FD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66807" autoAdjust="0"/>
  </p:normalViewPr>
  <p:slideViewPr>
    <p:cSldViewPr snapToGrid="0">
      <p:cViewPr varScale="1">
        <p:scale>
          <a:sx n="43" d="100"/>
          <a:sy n="43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113DD-E6F2-495A-85C7-661CB7EC67E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B4A8-C65E-4846-AE91-A8B44A0F1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Divide class into 4  teams and each team will choose the random letter for the team.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+Ss in that team will write the word whose letter has to begin the letter of team.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Chia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4 </a:t>
            </a:r>
            <a:r>
              <a:rPr lang="en-US" dirty="0" err="1"/>
              <a:t>đội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. Các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Trong 3 </a:t>
            </a:r>
            <a:r>
              <a:rPr lang="en-US" dirty="0" err="1"/>
              <a:t>phút</a:t>
            </a:r>
            <a:r>
              <a:rPr lang="en-US" dirty="0"/>
              <a:t>,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B4A8-C65E-4846-AE91-A8B44A0F1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7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2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4ADD-D4D0-48B6-BF6D-3E438ABF4276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5284-FF7E-4BFE-BBDB-DF0781D8FA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66" y="268288"/>
            <a:ext cx="1390869" cy="6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2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32021"/>
              </p:ext>
            </p:extLst>
          </p:nvPr>
        </p:nvGraphicFramePr>
        <p:xfrm>
          <a:off x="2155660" y="2607832"/>
          <a:ext cx="8128000" cy="371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85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Team 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rgbClr val="E6005D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lang="en-US" sz="40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Team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rgbClr val="E6005D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Team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rgbClr val="E6005D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Team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rgbClr val="E6005D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 descr="Sports Car, Ferrari, Racing Car, 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344" y="4960595"/>
            <a:ext cx="4244975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473962" y="-682920"/>
            <a:ext cx="10098473" cy="3843707"/>
            <a:chOff x="1435862" y="-682920"/>
            <a:chExt cx="10098473" cy="38437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281" b="37188" l="43438" r="95391">
                          <a14:foregroundMark x1="71797" y1="25859" x2="71797" y2="25859"/>
                          <a14:foregroundMark x1="65938" y1="26406" x2="65938" y2="26406"/>
                          <a14:foregroundMark x1="62813" y1="26250" x2="62813" y2="26250"/>
                          <a14:foregroundMark x1="59922" y1="26328" x2="59922" y2="2632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45" t="22222" r="1288" b="61111"/>
            <a:stretch/>
          </p:blipFill>
          <p:spPr>
            <a:xfrm>
              <a:off x="1435862" y="-682920"/>
              <a:ext cx="10098473" cy="384370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636144" y="435681"/>
              <a:ext cx="484940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Racing car</a:t>
              </a:r>
            </a:p>
          </p:txBody>
        </p:sp>
      </p:grpSp>
      <p:pic>
        <p:nvPicPr>
          <p:cNvPr id="1034" name="Picture 10" descr="Automotive, Car, Checkered, Finish, 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7443">
            <a:off x="9619374" y="3947150"/>
            <a:ext cx="1613280" cy="22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5133" y="4025472"/>
            <a:ext cx="23582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teacher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6935" y="4025471"/>
            <a:ext cx="23582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4555" y="4025471"/>
            <a:ext cx="11148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bad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1538" y="4025471"/>
            <a:ext cx="23582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listen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4244" y="920317"/>
            <a:ext cx="48494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find some words!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134674"/>
      </p:ext>
    </p:extLst>
  </p:cSld>
  <p:clrMapOvr>
    <a:masterClrMapping/>
  </p:clrMapOvr>
  <p:transition spd="slow">
    <p:push dir="r"/>
    <p:sndAc>
      <p:stSnd>
        <p:snd r:embed="rId4" name="magic-chime-0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99883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48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93.Unit 8 - Lesson 1 - Period 1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B0YCl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HRgKV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GAp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B0YCl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HRgKV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dGAp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HRgKVXahn1hYAAAAGIAAAAcAAAAdW5pdmVyc2FsL2xvY2FsX3NldHRpbmdzLnhtbLOxr8jNUShLLSrOzM+zVTLUM1BSSM1Lzk/JzEu3VQoNcdO1UFIoLknMS0nMyc9LtVXKy1dSsLfjssnJT07MCU4tKQEqLFYoyEmsTC0KSc0FMkpS/RJzgSrDw42V9O24AFBLAwQUAAIACAB0YCl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B0YClVPMoRpUsAAABqAAAAGwAAAHVuaXZlcnNhbC91bml2ZXJzYWwucG5nLnhtbLOxr8jNUShLLSrOzM+zVTLUM1Cyt+PlsikoSi3LTC1XqACKGekZQICSQqWtkgkStzwzpSTDVsnCwBAhlpGamZ5RYqtkhiSoDzQSAFBLAQIAABQAAgAIAOOGAlPDxJh2RwMAAOEJAAAUAAAAAAAAAAEAAAAAAAAAAAB1bml2ZXJzYWwvcGxheWVyLnhtbFBLAQIAABQAAgAIAHRgKVXKowNubAYAACgZAAAdAAAAAAAAAAEAAAAAAHkDAAB1bml2ZXJzYWwvY29tbW9uX21lc3NhZ2VzLmxuZ1BLAQIAABQAAgAIAHRgKVUVHmAbowAAAH8BAAAuAAAAAAAAAAEAAAAAACAKAAB1bml2ZXJzYWwvcGxheWJhY2tfYW5kX25hdmlnYXRpb25fc2V0dGluZ3MueG1sUEsBAgAAFAACAAgAdGApVaenV+h8BAAAbxcAACcAAAAAAAAAAQAAAAAADwsAAHVuaXZlcnNhbC9mbGFzaF9wdWJsaXNoaW5nX3NldHRpbmdzLnhtbFBLAQIAABQAAgAIAHRgKVW86VOGdwMAAOgMAAAhAAAAAAAAAAEAAAAAANAPAAB1bml2ZXJzYWwvZmxhc2hfc2tpbl9zZXR0aW5ncy54bWxQSwECAAAUAAIACAB0YClVF9vd2HcEAAD5FgAAJgAAAAAAAAABAAAAAACGEwAAdW5pdmVyc2FsL2h0bWxfcHVibGlzaGluZ19zZXR0aW5ncy54bWxQSwECAAAUAAIACAB0YClVVHMZhbABAACBBgAAHwAAAAAAAAABAAAAAABBGAAAdW5pdmVyc2FsL2h0bWxfc2tpbl9zZXR0aW5ncy5qc1BLAQIAABQAAgAIAHRgKVXahn1hYAAAAGIAAAAcAAAAAAAAAAEAAAAAAC4aAAB1bml2ZXJzYWwvbG9jYWxfc2V0dGluZ3MueG1sUEsBAgAAFAACAAgAdGApVYPsCm8cBgAARxMAABcAAAAAAAAAAAAAAAAAyBoAAHVuaXZlcnNhbC91bml2ZXJzYWwucG5nUEsBAgAAFAACAAgAdGApVTzKEaVLAAAAagAAABsAAAAAAAAAAQAAAAAAGSEAAHVuaXZlcnNhbC91bml2ZXJzYWwucG5nLnhtbFBLBQYAAAAACgAKAAYDAACdIQAAAAA="/>
  <p:tag name="ISPRING_LMS_API_VERSION" val="SCORM 2004 (2nd edition)"/>
  <p:tag name="ISPRING_ULTRA_SCORM_COURSE_ID" val="B5114176-68B9-4198-9D8D-0FBD6F42BC2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|x{7070F873-55FB-4E49-8DA2-6F658BF36F6A}&quot;,&quot;C:\\Users\\Admin\\Desktop\\BAI GIANG PPT WW3 CHUAN 08-9-2022\\Unit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93.Unit 8 - Lesson 1 - Period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E1B43D-C192-4678-886A-4AF583F08415}: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107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93.Unit 8 - Lesson 1 - Period 1</dc:title>
  <dc:creator>DELL 7240</dc:creator>
  <cp:lastModifiedBy>Long Trịnh</cp:lastModifiedBy>
  <cp:revision>64</cp:revision>
  <dcterms:created xsi:type="dcterms:W3CDTF">2022-03-07T14:20:42Z</dcterms:created>
  <dcterms:modified xsi:type="dcterms:W3CDTF">2025-05-30T09:56:00Z</dcterms:modified>
</cp:coreProperties>
</file>