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260" r:id="rId2"/>
    <p:sldId id="301" r:id="rId3"/>
    <p:sldId id="303" r:id="rId4"/>
    <p:sldId id="304" r:id="rId5"/>
    <p:sldId id="305" r:id="rId6"/>
    <p:sldId id="306" r:id="rId7"/>
    <p:sldId id="308" r:id="rId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Exo 2" panose="020B0604020202020204" charset="0"/>
      <p:regular r:id="rId14"/>
      <p:bold r:id="rId15"/>
      <p:italic r:id="rId16"/>
      <p:boldItalic r:id="rId17"/>
    </p:embeddedFont>
    <p:embeddedFont>
      <p:font typeface="Fredoka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BBB9B4-CA4C-4A66-8BED-C031BC53238A}">
  <a:tblStyle styleId="{44BBB9B4-CA4C-4A66-8BED-C031BC5323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71" autoAdjust="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-8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7" name="Google Shape;2887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AU" dirty="0"/>
          </a:p>
          <a:p>
            <a:r>
              <a:rPr lang="en-AU" dirty="0"/>
              <a:t>Divide class</a:t>
            </a:r>
            <a:r>
              <a:rPr lang="en-AU" baseline="0" dirty="0"/>
              <a:t> into 2 teams, the team which swim to “ FINISH” will win. </a:t>
            </a:r>
          </a:p>
          <a:p>
            <a:r>
              <a:rPr lang="en-AU" baseline="0" dirty="0"/>
              <a:t>Press “ Lifebuoy” to the question and answer. If </a:t>
            </a:r>
            <a:r>
              <a:rPr lang="en-AU" baseline="0" dirty="0" err="1"/>
              <a:t>sts</a:t>
            </a:r>
            <a:r>
              <a:rPr lang="en-AU" baseline="0" dirty="0"/>
              <a:t> answer correctly, press the boy to swim forward. </a:t>
            </a:r>
          </a:p>
          <a:p>
            <a:endParaRPr lang="en-AU" baseline="0" dirty="0"/>
          </a:p>
          <a:p>
            <a:r>
              <a:rPr lang="en-AU" dirty="0"/>
              <a:t>Chia </a:t>
            </a:r>
            <a:r>
              <a:rPr lang="en-AU" dirty="0" err="1"/>
              <a:t>lớp</a:t>
            </a:r>
            <a:r>
              <a:rPr lang="en-AU" dirty="0"/>
              <a:t> </a:t>
            </a:r>
            <a:r>
              <a:rPr lang="en-AU" dirty="0" err="1"/>
              <a:t>thành</a:t>
            </a:r>
            <a:r>
              <a:rPr lang="en-AU" dirty="0"/>
              <a:t> 2 </a:t>
            </a:r>
            <a:r>
              <a:rPr lang="en-AU" dirty="0" err="1"/>
              <a:t>đội</a:t>
            </a:r>
            <a:r>
              <a:rPr lang="en-AU" dirty="0"/>
              <a:t> </a:t>
            </a:r>
            <a:r>
              <a:rPr lang="en-AU" dirty="0" err="1"/>
              <a:t>tương</a:t>
            </a:r>
            <a:r>
              <a:rPr lang="en-AU" dirty="0"/>
              <a:t> </a:t>
            </a:r>
            <a:r>
              <a:rPr lang="en-AU" dirty="0" err="1"/>
              <a:t>ứng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2 </a:t>
            </a:r>
            <a:r>
              <a:rPr lang="en-AU" dirty="0" err="1"/>
              <a:t>vận</a:t>
            </a:r>
            <a:r>
              <a:rPr lang="en-AU" dirty="0"/>
              <a:t> </a:t>
            </a:r>
            <a:r>
              <a:rPr lang="en-AU" dirty="0" err="1"/>
              <a:t>động</a:t>
            </a:r>
            <a:r>
              <a:rPr lang="en-AU" dirty="0"/>
              <a:t> </a:t>
            </a:r>
            <a:r>
              <a:rPr lang="en-AU" dirty="0" err="1"/>
              <a:t>viên</a:t>
            </a:r>
            <a:r>
              <a:rPr lang="en-AU" dirty="0"/>
              <a:t>. Click </a:t>
            </a:r>
            <a:r>
              <a:rPr lang="en-AU" dirty="0" err="1"/>
              <a:t>vào</a:t>
            </a:r>
            <a:r>
              <a:rPr lang="en-AU" dirty="0"/>
              <a:t> </a:t>
            </a:r>
            <a:r>
              <a:rPr lang="en-AU" dirty="0" err="1"/>
              <a:t>phao</a:t>
            </a:r>
            <a:r>
              <a:rPr lang="en-AU" dirty="0"/>
              <a:t> </a:t>
            </a:r>
            <a:r>
              <a:rPr lang="en-AU" dirty="0" err="1"/>
              <a:t>cứu</a:t>
            </a:r>
            <a:r>
              <a:rPr lang="en-AU" dirty="0"/>
              <a:t> </a:t>
            </a:r>
            <a:r>
              <a:rPr lang="en-AU" dirty="0" err="1"/>
              <a:t>hộ</a:t>
            </a:r>
            <a:r>
              <a:rPr lang="en-AU" dirty="0"/>
              <a:t> </a:t>
            </a:r>
            <a:r>
              <a:rPr lang="en-AU" dirty="0" err="1"/>
              <a:t>để</a:t>
            </a:r>
            <a:r>
              <a:rPr lang="en-AU" dirty="0"/>
              <a:t> </a:t>
            </a:r>
            <a:r>
              <a:rPr lang="en-AU" dirty="0" err="1"/>
              <a:t>hiện</a:t>
            </a:r>
            <a:r>
              <a:rPr lang="en-AU" dirty="0"/>
              <a:t> </a:t>
            </a:r>
            <a:r>
              <a:rPr lang="en-AU" dirty="0" err="1"/>
              <a:t>ra</a:t>
            </a:r>
            <a:r>
              <a:rPr lang="en-AU" dirty="0"/>
              <a:t> </a:t>
            </a:r>
            <a:r>
              <a:rPr lang="en-AU" dirty="0" err="1"/>
              <a:t>các</a:t>
            </a:r>
            <a:r>
              <a:rPr lang="en-AU" dirty="0"/>
              <a:t> </a:t>
            </a:r>
            <a:r>
              <a:rPr lang="en-AU" dirty="0" err="1"/>
              <a:t>câu</a:t>
            </a:r>
            <a:r>
              <a:rPr lang="en-AU" dirty="0"/>
              <a:t> </a:t>
            </a:r>
            <a:r>
              <a:rPr lang="en-AU" dirty="0" err="1"/>
              <a:t>hỏi</a:t>
            </a:r>
            <a:r>
              <a:rPr lang="en-AU" dirty="0"/>
              <a:t>. Click </a:t>
            </a:r>
            <a:r>
              <a:rPr lang="en-AU" dirty="0" err="1"/>
              <a:t>vào</a:t>
            </a:r>
            <a:r>
              <a:rPr lang="en-AU" dirty="0"/>
              <a:t> </a:t>
            </a:r>
            <a:r>
              <a:rPr lang="en-AU" dirty="0" err="1"/>
              <a:t>đáp</a:t>
            </a:r>
            <a:r>
              <a:rPr lang="en-AU" dirty="0"/>
              <a:t> </a:t>
            </a:r>
            <a:r>
              <a:rPr lang="en-AU" dirty="0" err="1"/>
              <a:t>án</a:t>
            </a:r>
            <a:r>
              <a:rPr lang="en-AU" dirty="0"/>
              <a:t> </a:t>
            </a:r>
            <a:r>
              <a:rPr lang="en-AU" dirty="0" err="1"/>
              <a:t>để</a:t>
            </a:r>
            <a:r>
              <a:rPr lang="en-AU" dirty="0"/>
              <a:t> </a:t>
            </a:r>
            <a:r>
              <a:rPr lang="en-AU" dirty="0" err="1"/>
              <a:t>hiện</a:t>
            </a:r>
            <a:r>
              <a:rPr lang="en-AU" dirty="0"/>
              <a:t> </a:t>
            </a:r>
            <a:r>
              <a:rPr lang="en-AU" dirty="0" err="1"/>
              <a:t>đáp</a:t>
            </a:r>
            <a:r>
              <a:rPr lang="en-AU" dirty="0"/>
              <a:t> </a:t>
            </a:r>
            <a:r>
              <a:rPr lang="en-AU" dirty="0" err="1"/>
              <a:t>án</a:t>
            </a:r>
            <a:r>
              <a:rPr lang="en-AU" dirty="0"/>
              <a:t> </a:t>
            </a:r>
            <a:r>
              <a:rPr lang="en-AU" dirty="0" err="1"/>
              <a:t>đúng</a:t>
            </a:r>
            <a:r>
              <a:rPr lang="en-AU" dirty="0"/>
              <a:t>. Click next </a:t>
            </a:r>
            <a:r>
              <a:rPr lang="en-AU" dirty="0" err="1"/>
              <a:t>để</a:t>
            </a:r>
            <a:r>
              <a:rPr lang="en-AU" dirty="0"/>
              <a:t> quay </a:t>
            </a:r>
            <a:r>
              <a:rPr lang="en-AU" dirty="0" err="1"/>
              <a:t>lại</a:t>
            </a:r>
            <a:r>
              <a:rPr lang="en-AU" dirty="0"/>
              <a:t> </a:t>
            </a:r>
            <a:r>
              <a:rPr lang="en-AU" dirty="0" err="1"/>
              <a:t>màn</a:t>
            </a:r>
            <a:r>
              <a:rPr lang="en-AU" dirty="0"/>
              <a:t> </a:t>
            </a:r>
            <a:r>
              <a:rPr lang="en-AU" dirty="0" err="1"/>
              <a:t>chính</a:t>
            </a:r>
            <a:r>
              <a:rPr lang="en-AU" dirty="0"/>
              <a:t>. Click </a:t>
            </a:r>
            <a:r>
              <a:rPr lang="en-AU" dirty="0" err="1"/>
              <a:t>vào</a:t>
            </a:r>
            <a:r>
              <a:rPr lang="en-AU" dirty="0"/>
              <a:t> </a:t>
            </a:r>
            <a:r>
              <a:rPr lang="en-AU" dirty="0" err="1"/>
              <a:t>vận</a:t>
            </a:r>
            <a:r>
              <a:rPr lang="en-AU" dirty="0"/>
              <a:t> </a:t>
            </a:r>
            <a:r>
              <a:rPr lang="en-AU" dirty="0" err="1"/>
              <a:t>động</a:t>
            </a:r>
            <a:r>
              <a:rPr lang="en-AU" dirty="0"/>
              <a:t> </a:t>
            </a:r>
            <a:r>
              <a:rPr lang="en-AU" dirty="0" err="1"/>
              <a:t>viên</a:t>
            </a:r>
            <a:r>
              <a:rPr lang="en-AU" dirty="0"/>
              <a:t> </a:t>
            </a:r>
            <a:r>
              <a:rPr lang="en-AU" dirty="0" err="1"/>
              <a:t>tương</a:t>
            </a:r>
            <a:r>
              <a:rPr lang="en-AU" dirty="0"/>
              <a:t> </a:t>
            </a:r>
            <a:r>
              <a:rPr lang="en-AU" dirty="0" err="1"/>
              <a:t>ứng</a:t>
            </a:r>
            <a:r>
              <a:rPr lang="en-AU" dirty="0"/>
              <a:t> </a:t>
            </a:r>
            <a:r>
              <a:rPr lang="en-AU" dirty="0" err="1"/>
              <a:t>với</a:t>
            </a:r>
            <a:r>
              <a:rPr lang="en-AU" dirty="0"/>
              <a:t> </a:t>
            </a:r>
            <a:r>
              <a:rPr lang="en-AU" dirty="0" err="1"/>
              <a:t>đội</a:t>
            </a:r>
            <a:r>
              <a:rPr lang="en-AU" dirty="0"/>
              <a:t> </a:t>
            </a:r>
            <a:r>
              <a:rPr lang="en-AU" dirty="0" err="1"/>
              <a:t>để</a:t>
            </a:r>
            <a:r>
              <a:rPr lang="en-AU" dirty="0"/>
              <a:t> </a:t>
            </a:r>
            <a:r>
              <a:rPr lang="en-AU" dirty="0" err="1"/>
              <a:t>tăng</a:t>
            </a:r>
            <a:r>
              <a:rPr lang="en-AU" dirty="0"/>
              <a:t> </a:t>
            </a:r>
            <a:r>
              <a:rPr lang="en-AU" dirty="0" err="1"/>
              <a:t>tốc</a:t>
            </a:r>
            <a:r>
              <a:rPr lang="en-AU" dirty="0"/>
              <a:t> </a:t>
            </a:r>
            <a:r>
              <a:rPr lang="en-AU" dirty="0" err="1"/>
              <a:t>người</a:t>
            </a:r>
            <a:r>
              <a:rPr lang="en-AU" dirty="0"/>
              <a:t> </a:t>
            </a:r>
            <a:r>
              <a:rPr lang="en-AU" dirty="0" err="1"/>
              <a:t>đó</a:t>
            </a:r>
            <a:r>
              <a:rPr lang="en-AU" dirty="0"/>
              <a:t>. Người </a:t>
            </a:r>
            <a:r>
              <a:rPr lang="en-AU" dirty="0" err="1"/>
              <a:t>nào</a:t>
            </a:r>
            <a:r>
              <a:rPr lang="en-AU" dirty="0"/>
              <a:t> </a:t>
            </a:r>
            <a:r>
              <a:rPr lang="en-AU" dirty="0" err="1"/>
              <a:t>về</a:t>
            </a:r>
            <a:r>
              <a:rPr lang="en-AU" dirty="0"/>
              <a:t> </a:t>
            </a:r>
            <a:r>
              <a:rPr lang="en-AU" dirty="0" err="1"/>
              <a:t>đích</a:t>
            </a:r>
            <a:r>
              <a:rPr lang="en-AU" dirty="0"/>
              <a:t> </a:t>
            </a:r>
            <a:r>
              <a:rPr lang="en-AU" dirty="0" err="1"/>
              <a:t>trước</a:t>
            </a:r>
            <a:r>
              <a:rPr lang="en-AU" dirty="0"/>
              <a:t> </a:t>
            </a:r>
            <a:r>
              <a:rPr lang="en-AU" dirty="0" err="1"/>
              <a:t>đội</a:t>
            </a:r>
            <a:r>
              <a:rPr lang="en-AU" dirty="0"/>
              <a:t> </a:t>
            </a:r>
            <a:r>
              <a:rPr lang="en-AU" dirty="0" err="1"/>
              <a:t>đó</a:t>
            </a:r>
            <a:r>
              <a:rPr lang="en-AU" dirty="0"/>
              <a:t> </a:t>
            </a:r>
            <a:r>
              <a:rPr lang="en-AU" dirty="0" err="1"/>
              <a:t>thắng</a:t>
            </a:r>
            <a:r>
              <a:rPr lang="en-A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BE8F3-6893-4833-9134-64FF291728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356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K </a:t>
            </a:r>
            <a:r>
              <a:rPr lang="en-AU" dirty="0" err="1"/>
              <a:t>có</a:t>
            </a:r>
            <a:r>
              <a:rPr lang="en-AU" dirty="0"/>
              <a:t> slide </a:t>
            </a:r>
            <a:r>
              <a:rPr lang="en-AU" dirty="0" err="1"/>
              <a:t>đáp</a:t>
            </a:r>
            <a:r>
              <a:rPr lang="en-AU" dirty="0"/>
              <a:t> </a:t>
            </a:r>
            <a:r>
              <a:rPr lang="en-AU" dirty="0" err="1"/>
              <a:t>án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257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647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790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4870108" y="630544"/>
            <a:ext cx="4112429" cy="3882309"/>
            <a:chOff x="4544101" y="322704"/>
            <a:chExt cx="4764719" cy="4498098"/>
          </a:xfrm>
        </p:grpSpPr>
        <p:sp>
          <p:nvSpPr>
            <p:cNvPr id="96" name="Google Shape;96;p3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105" name="Google Shape;105;p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 rot="5400000" flipH="1">
            <a:off x="-924680" y="2091609"/>
            <a:ext cx="5719701" cy="4411139"/>
            <a:chOff x="1569550" y="795179"/>
            <a:chExt cx="6519663" cy="3469513"/>
          </a:xfrm>
        </p:grpSpPr>
        <p:sp>
          <p:nvSpPr>
            <p:cNvPr id="108" name="Google Shape;108;p3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109;p3"/>
            <p:cNvGrpSpPr/>
            <p:nvPr/>
          </p:nvGrpSpPr>
          <p:grpSpPr>
            <a:xfrm>
              <a:off x="1569550" y="795179"/>
              <a:ext cx="6519663" cy="3469513"/>
              <a:chOff x="6012925" y="3010525"/>
              <a:chExt cx="1512718" cy="964075"/>
            </a:xfrm>
          </p:grpSpPr>
          <p:sp>
            <p:nvSpPr>
              <p:cNvPr id="110" name="Google Shape;110;p3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3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116" name="Google Shape;116;p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3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2424;p37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2425" name="Google Shape;242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37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429" name="Google Shape;242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1" name="Google Shape;2431;p37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2" name="Google Shape;2432;p37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2433" name="Google Shape;243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1" name="Google Shape;2461;p37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2462" name="Google Shape;24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4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0" name="Google Shape;2490;p37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1" name="Google Shape;2491;p37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18" Type="http://schemas.microsoft.com/office/2007/relationships/hdphoto" Target="../media/hdphoto3.wdp"/><Relationship Id="rId3" Type="http://schemas.openxmlformats.org/officeDocument/2006/relationships/slide" Target="slide2.xml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19" Type="http://schemas.openxmlformats.org/officeDocument/2006/relationships/image" Target="../media/image3.png"/><Relationship Id="rId4" Type="http://schemas.openxmlformats.org/officeDocument/2006/relationships/image" Target="../media/image4.jpg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26" b="96453" l="0" r="100000">
                        <a14:foregroundMark x1="3617" y1="22973" x2="23298" y2="54899"/>
                        <a14:foregroundMark x1="19043" y1="22466" x2="27128" y2="63176"/>
                        <a14:foregroundMark x1="22872" y1="33108" x2="34468" y2="24831"/>
                        <a14:foregroundMark x1="34681" y1="25169" x2="97660" y2="73480"/>
                        <a14:foregroundMark x1="83511" y1="34291" x2="82021" y2="69257"/>
                        <a14:foregroundMark x1="82021" y1="69257" x2="82021" y2="69257"/>
                        <a14:foregroundMark x1="97553" y1="37162" x2="86596" y2="70101"/>
                        <a14:foregroundMark x1="80957" y1="42736" x2="53191" y2="31081"/>
                        <a14:foregroundMark x1="43511" y1="40372" x2="64681" y2="61318"/>
                        <a14:foregroundMark x1="9043" y1="31419" x2="851" y2="47297"/>
                        <a14:foregroundMark x1="21170" y1="46115" x2="4681" y2="96453"/>
                        <a14:foregroundMark x1="2021" y1="48480" x2="16170" y2="79561"/>
                        <a14:foregroundMark x1="13830" y1="77365" x2="99894" y2="84797"/>
                        <a14:foregroundMark x1="8191" y1="95439" x2="87872" y2="86993"/>
                        <a14:foregroundMark x1="70745" y1="95439" x2="99894" y2="87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3490" y="1527841"/>
            <a:ext cx="5698666" cy="3588947"/>
          </a:xfrm>
          <a:prstGeom prst="rect">
            <a:avLst/>
          </a:prstGeom>
        </p:spPr>
      </p:pic>
      <p:sp>
        <p:nvSpPr>
          <p:cNvPr id="2889" name="Google Shape;2889;p45"/>
          <p:cNvSpPr/>
          <p:nvPr/>
        </p:nvSpPr>
        <p:spPr>
          <a:xfrm>
            <a:off x="630648" y="750024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0" name="Google Shape;2890;p45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</a:t>
            </a:r>
            <a:endParaRPr dirty="0"/>
          </a:p>
        </p:txBody>
      </p:sp>
      <p:sp>
        <p:nvSpPr>
          <p:cNvPr id="2891" name="Google Shape;2891;p4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01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" b="99174" l="349" r="89180">
                        <a14:foregroundMark x1="24607" y1="33333" x2="80977" y2="37741"/>
                        <a14:foregroundMark x1="80977" y1="37741" x2="80977" y2="37741"/>
                        <a14:foregroundMark x1="17277" y1="23967" x2="31588" y2="33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4718" y="1749972"/>
            <a:ext cx="5314562" cy="3366816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" b="99174" l="349" r="89180">
                        <a14:foregroundMark x1="24607" y1="33333" x2="80977" y2="37741"/>
                        <a14:foregroundMark x1="80977" y1="37741" x2="80977" y2="37741"/>
                        <a14:foregroundMark x1="17277" y1="23967" x2="31588" y2="33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511" y="1888250"/>
            <a:ext cx="4796270" cy="3038474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2843494" y="1022780"/>
            <a:ext cx="5934558" cy="830997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950" b="1" dirty="0">
                <a:ln w="222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SWIMMING RACE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b="10338"/>
          <a:stretch/>
        </p:blipFill>
        <p:spPr>
          <a:xfrm>
            <a:off x="-5742" y="1"/>
            <a:ext cx="9144000" cy="51434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476" y="603111"/>
            <a:ext cx="804742" cy="45403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142279" y="1059633"/>
            <a:ext cx="397564" cy="49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103774" y="3482667"/>
            <a:ext cx="397564" cy="49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4" name="Picture 4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7316" y="81397"/>
            <a:ext cx="626418" cy="727011"/>
          </a:xfrm>
          <a:prstGeom prst="rect">
            <a:avLst/>
          </a:prstGeom>
        </p:spPr>
      </p:pic>
      <p:pic>
        <p:nvPicPr>
          <p:cNvPr id="45" name="Picture 4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4274" y="81397"/>
            <a:ext cx="621846" cy="727011"/>
          </a:xfrm>
          <a:prstGeom prst="rect">
            <a:avLst/>
          </a:prstGeom>
        </p:spPr>
      </p:pic>
      <p:pic>
        <p:nvPicPr>
          <p:cNvPr id="58" name="Picture 5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9657" y="80506"/>
            <a:ext cx="626418" cy="727011"/>
          </a:xfrm>
          <a:prstGeom prst="rect">
            <a:avLst/>
          </a:prstGeom>
        </p:spPr>
      </p:pic>
      <p:pic>
        <p:nvPicPr>
          <p:cNvPr id="59" name="Picture 5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5174" y="80506"/>
            <a:ext cx="621846" cy="727011"/>
          </a:xfrm>
          <a:prstGeom prst="rect">
            <a:avLst/>
          </a:prstGeom>
        </p:spPr>
      </p:pic>
      <p:pic>
        <p:nvPicPr>
          <p:cNvPr id="60" name="Picture 5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42313" y="80506"/>
            <a:ext cx="621846" cy="727011"/>
          </a:xfrm>
          <a:prstGeom prst="rect">
            <a:avLst/>
          </a:prstGeom>
        </p:spPr>
      </p:pic>
      <p:sp>
        <p:nvSpPr>
          <p:cNvPr id="62" name="Pentagon 61">
            <a:hlinkClick r:id="" action="ppaction://noaction"/>
          </p:cNvPr>
          <p:cNvSpPr/>
          <p:nvPr/>
        </p:nvSpPr>
        <p:spPr>
          <a:xfrm>
            <a:off x="8375476" y="4810539"/>
            <a:ext cx="804742" cy="33296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Comic Sans MS" panose="030F0702030302020204" pitchFamily="66" charset="0"/>
              </a:rPr>
              <a:t>Exit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01" y="603111"/>
            <a:ext cx="1921748" cy="19217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13" y="2768521"/>
            <a:ext cx="1921748" cy="1921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065" b="88710" l="193" r="9951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4166" y="2648252"/>
            <a:ext cx="8539843" cy="5100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6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4568E-6 L -3.61111E-6 0.00031 C 0.06598 -0.00185 0.13247 0.00957 0.19809 -0.00494 C 0.2158 -0.00895 0.20278 -0.00648 0.23733 -0.00802 C 0.24028 -0.00864 0.24323 -0.00895 0.24618 -0.00957 C 0.24809 -0.01018 0.25052 -0.01173 0.25243 -0.01265 C 0.25816 -0.01234 0.26372 -0.01203 0.26945 -0.01111 C 0.27153 -0.0108 0.27361 -0.00987 0.2757 -0.00957 C 0.27917 -0.00926 0.28282 -0.00957 0.28646 -0.00957 L 0.28646 -0.00926 " pathEditMode="relative" rAng="0" ptsTypes="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46 -0.00926 L 0.28646 -0.00895 C 0.32796 -0.00401 0.27014 -0.0108 0.37396 -0.00463 C 0.38282 -0.00401 0.39184 -0.00247 0.4007 -0.00123 C 0.41771 -0.00833 0.43438 -0.01728 0.45157 -0.02191 C 0.47223 -0.02747 0.45677 -0.01543 0.47223 -0.0108 C 0.48195 -0.00802 0.49184 -0.00864 0.50174 -0.00771 C 0.51736 -0.00061 0.504 -0.00617 0.54271 -0.00617 L 0.54375 -0.00771 " pathEditMode="relative" rAng="0" ptsTypes="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75 -0.00771 L 0.54375 -0.00741 L 0.55886 -0.00432 C 0.56181 -0.0037 0.56476 -0.0037 0.56771 -0.00278 C 0.58924 0.00309 0.56007 -0.00185 0.58646 0.00185 C 0.62778 0.02377 0.6099 0.01605 0.70174 0.00494 C 0.71945 0.00309 0.75434 -0.01234 0.75434 -0.01203 C 0.76355 -0.01173 0.77275 -0.0108 0.78212 -0.0108 C 0.79289 -0.0108 0.80556 -0.01142 0.81684 -0.01389 C 0.81858 -0.0142 0.82049 -0.01512 0.82223 -0.01543 C 0.829 -0.01636 0.84271 -0.01697 0.84271 -0.01666 L 0.84462 -0.02006 " pathEditMode="relative" rAng="0" ptsTypes="AAAAAAAAAA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5.55556E-7 0.00031 L 0.12587 -0.01296 C 0.13177 -0.01358 0.13767 -0.01327 0.14358 -0.01451 C 0.14965 -0.01574 0.15556 -0.01944 0.16146 -0.02068 C 0.17483 -0.02407 0.18819 -0.02623 0.20174 -0.0287 L 0.20972 -0.0321 C 0.21215 -0.03302 0.21441 -0.03488 0.21684 -0.03519 C 0.22899 -0.03642 0.24132 -0.03611 0.25347 -0.03673 C 0.2599 -0.0392 0.25642 -0.03827 0.26424 -0.03827 L 0.26424 -0.03796 " pathEditMode="relative" rAng="0" ptsTypes="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24 -0.03796 L 0.26424 -0.03765 L 0.35434 -0.04105 C 0.35608 -0.04136 0.35799 -0.04198 0.35972 -0.04259 C 0.36094 -0.04321 0.36215 -0.04383 0.36319 -0.04414 L 0.43646 -0.04259 C 0.4375 -0.04259 0.43819 -0.04136 0.43924 -0.04105 C 0.44358 -0.03981 0.44809 -0.03889 0.4526 -0.03796 C 0.45503 -0.03642 0.45729 -0.03426 0.45972 -0.03333 C 0.46233 -0.0321 0.4651 -0.03241 0.46771 -0.03179 C 0.46927 -0.03117 0.47066 -0.03056 0.47222 -0.03025 C 0.47587 -0.02932 0.47934 -0.02932 0.48299 -0.0284 C 0.51267 -0.02284 0.48246 -0.02531 0.53125 -0.02531 L 0.53125 -0.0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25 -0.025 L 0.53125 -0.02469 C 0.61285 -0.03981 0.50538 -0.02099 0.75521 -0.02994 C 0.75833 -0.02994 0.76111 -0.03395 0.76424 -0.03488 C 0.77066 -0.03611 0.77726 -0.03611 0.78385 -0.03642 C 0.80382 -0.03673 0.82378 -0.03642 0.84375 -0.03642 L 0.84375 -0.03611 L 0.84375 -0.03642 L 0.84375 -0.03611 " pathEditMode="relative" rAng="0" ptsTypes="AAAAAAA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93" y="1711519"/>
            <a:ext cx="5461514" cy="3187575"/>
          </a:xfrm>
          <a:prstGeom prst="rect">
            <a:avLst/>
          </a:prstGeom>
        </p:spPr>
      </p:pic>
      <p:sp>
        <p:nvSpPr>
          <p:cNvPr id="4" name="Google Shape;3711;p59"/>
          <p:cNvSpPr txBox="1">
            <a:spLocks/>
          </p:cNvSpPr>
          <p:nvPr/>
        </p:nvSpPr>
        <p:spPr>
          <a:xfrm>
            <a:off x="219430" y="3277799"/>
            <a:ext cx="8705139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Google Shape;3711;p59"/>
          <p:cNvSpPr txBox="1">
            <a:spLocks/>
          </p:cNvSpPr>
          <p:nvPr/>
        </p:nvSpPr>
        <p:spPr>
          <a:xfrm>
            <a:off x="1970166" y="3899699"/>
            <a:ext cx="4652541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85800" y="191100"/>
            <a:ext cx="6219497" cy="1272826"/>
          </a:xfrm>
          <a:prstGeom prst="wedgeRoundRectCallout">
            <a:avLst>
              <a:gd name="adj1" fmla="val -57132"/>
              <a:gd name="adj2" fmla="val 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How many people are there in </a:t>
            </a:r>
            <a:r>
              <a:rPr lang="en-US" sz="3600">
                <a:solidFill>
                  <a:schemeClr val="tx1"/>
                </a:solidFill>
                <a:latin typeface="Comic Sans MS" panose="030F0702030302020204" pitchFamily="66" charset="0"/>
              </a:rPr>
              <a:t>the picture? 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09565" y="1761082"/>
            <a:ext cx="2264321" cy="1269124"/>
          </a:xfrm>
          <a:prstGeom prst="wedgeRoundRectCallout">
            <a:avLst>
              <a:gd name="adj1" fmla="val 50808"/>
              <a:gd name="adj2" fmla="val 777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- Nine. </a:t>
            </a:r>
          </a:p>
        </p:txBody>
      </p:sp>
      <p:sp>
        <p:nvSpPr>
          <p:cNvPr id="5" name="Action Button: End 4">
            <a:hlinkClick r:id="rId3" action="ppaction://hlinksldjump" highlightClick="1"/>
          </p:cNvPr>
          <p:cNvSpPr/>
          <p:nvPr/>
        </p:nvSpPr>
        <p:spPr>
          <a:xfrm>
            <a:off x="7342636" y="4267248"/>
            <a:ext cx="1198179" cy="547811"/>
          </a:xfrm>
          <a:prstGeom prst="actionButtonE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7" y="0"/>
            <a:ext cx="9110693" cy="5791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61" b="100000" l="9350" r="943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0673" y="1914561"/>
            <a:ext cx="2877904" cy="3369254"/>
          </a:xfrm>
          <a:prstGeom prst="rect">
            <a:avLst/>
          </a:prstGeom>
        </p:spPr>
      </p:pic>
      <p:sp>
        <p:nvSpPr>
          <p:cNvPr id="4" name="Google Shape;3711;p59"/>
          <p:cNvSpPr txBox="1">
            <a:spLocks/>
          </p:cNvSpPr>
          <p:nvPr/>
        </p:nvSpPr>
        <p:spPr>
          <a:xfrm>
            <a:off x="-80541" y="1465244"/>
            <a:ext cx="8705139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Google Shape;3711;p59"/>
          <p:cNvSpPr txBox="1">
            <a:spLocks/>
          </p:cNvSpPr>
          <p:nvPr/>
        </p:nvSpPr>
        <p:spPr>
          <a:xfrm>
            <a:off x="4572000" y="2709044"/>
            <a:ext cx="4652541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52248" y="240664"/>
            <a:ext cx="4706007" cy="874986"/>
          </a:xfrm>
          <a:prstGeom prst="wedgeRoundRectCallout">
            <a:avLst>
              <a:gd name="adj1" fmla="val -51821"/>
              <a:gd name="adj2" fmla="val 93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he eating? 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8821" y="2705342"/>
            <a:ext cx="3819200" cy="1269124"/>
          </a:xfrm>
          <a:prstGeom prst="wedgeRoundRectCallout">
            <a:avLst>
              <a:gd name="adj1" fmla="val 50808"/>
              <a:gd name="adj2" fmla="val 777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He is eating an ice cream.  </a:t>
            </a:r>
          </a:p>
        </p:txBody>
      </p:sp>
      <p:sp>
        <p:nvSpPr>
          <p:cNvPr id="10" name="Action Button: End 9">
            <a:hlinkClick r:id="rId6" action="ppaction://hlinksldjump" highlightClick="1"/>
          </p:cNvPr>
          <p:cNvSpPr/>
          <p:nvPr/>
        </p:nvSpPr>
        <p:spPr>
          <a:xfrm>
            <a:off x="7809842" y="4769144"/>
            <a:ext cx="1198179" cy="547811"/>
          </a:xfrm>
          <a:prstGeom prst="actionButtonE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07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59" b="100000" l="9982" r="93648">
                        <a14:foregroundMark x1="19601" y1="83235" x2="22142" y2="94706"/>
                        <a14:foregroundMark x1="42287" y1="83824" x2="48457" y2="89412"/>
                        <a14:foregroundMark x1="60254" y1="76765" x2="60254" y2="84706"/>
                        <a14:foregroundMark x1="46098" y1="26471" x2="43739" y2="335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55" y="1665643"/>
            <a:ext cx="4901629" cy="3024599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52249" y="240664"/>
            <a:ext cx="4193628" cy="874986"/>
          </a:xfrm>
          <a:prstGeom prst="wedgeRoundRectCallout">
            <a:avLst>
              <a:gd name="adj1" fmla="val -51821"/>
              <a:gd name="adj2" fmla="val 93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Is she swimming ?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59977" y="1539491"/>
            <a:ext cx="3413685" cy="874986"/>
          </a:xfrm>
          <a:prstGeom prst="wedgeRoundRectCallout">
            <a:avLst>
              <a:gd name="adj1" fmla="val 57675"/>
              <a:gd name="adj2" fmla="val 24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A. No, she isn’t.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259976" y="2842911"/>
            <a:ext cx="3534555" cy="874986"/>
          </a:xfrm>
          <a:prstGeom prst="wedgeRoundRectCallout">
            <a:avLst>
              <a:gd name="adj1" fmla="val 58631"/>
              <a:gd name="adj2" fmla="val 29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    B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. Yes, she is.  </a:t>
            </a:r>
          </a:p>
        </p:txBody>
      </p:sp>
      <p:sp>
        <p:nvSpPr>
          <p:cNvPr id="9" name="Action Button: End 8">
            <a:hlinkClick r:id="rId8" action="ppaction://hlinksldjump" highlightClick="1"/>
          </p:cNvPr>
          <p:cNvSpPr/>
          <p:nvPr/>
        </p:nvSpPr>
        <p:spPr>
          <a:xfrm>
            <a:off x="7342636" y="4267248"/>
            <a:ext cx="1198179" cy="547811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96614"/>
            <a:ext cx="9144000" cy="759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28" b="99229" l="0" r="100000">
                        <a14:foregroundMark x1="54848" y1="53213" x2="61212" y2="53213"/>
                        <a14:foregroundMark x1="64242" y1="53470" x2="70000" y2="51157"/>
                        <a14:foregroundMark x1="3939" y1="43702" x2="8788" y2="46787"/>
                        <a14:foregroundMark x1="13030" y1="47044" x2="19091" y2="42931"/>
                        <a14:foregroundMark x1="18788" y1="69666" x2="12121" y2="76864"/>
                        <a14:foregroundMark x1="70909" y1="88689" x2="77576" y2="87147"/>
                        <a14:backgroundMark x1="6061" y1="4370" x2="17879" y2="33419"/>
                        <a14:backgroundMark x1="21212" y1="10283" x2="49697" y2="4370"/>
                        <a14:backgroundMark x1="71212" y1="10797" x2="98485" y2="8226"/>
                        <a14:backgroundMark x1="70303" y1="27506" x2="98788" y2="19794"/>
                        <a14:backgroundMark x1="56970" y1="46787" x2="66667" y2="52956"/>
                        <a14:backgroundMark x1="82121" y1="25193" x2="90606" y2="44216"/>
                        <a14:backgroundMark x1="56970" y1="62725" x2="99091" y2="70180"/>
                        <a14:backgroundMark x1="37576" y1="75064" x2="48485" y2="97686"/>
                        <a14:backgroundMark x1="56061" y1="92545" x2="67576" y2="98715"/>
                        <a14:backgroundMark x1="81818" y1="95116" x2="70606" y2="94344"/>
                        <a14:backgroundMark x1="5758" y1="50900" x2="5758" y2="59640"/>
                        <a14:backgroundMark x1="33333" y1="55013" x2="26364" y2="63239"/>
                        <a14:backgroundMark x1="38788" y1="54499" x2="24545" y2="55270"/>
                        <a14:backgroundMark x1="28788" y1="44730" x2="10606" y2="52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1748" y="1784848"/>
            <a:ext cx="2994845" cy="353028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52249" y="240664"/>
            <a:ext cx="4028090" cy="874986"/>
          </a:xfrm>
          <a:prstGeom prst="wedgeRoundRectCallout">
            <a:avLst>
              <a:gd name="adj1" fmla="val -51821"/>
              <a:gd name="adj2" fmla="val 93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Is </a:t>
            </a:r>
            <a:r>
              <a:rPr 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she jumping?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44664" y="2031622"/>
            <a:ext cx="3296152" cy="874986"/>
          </a:xfrm>
          <a:prstGeom prst="wedgeRoundRectCallout">
            <a:avLst>
              <a:gd name="adj1" fmla="val 57675"/>
              <a:gd name="adj2" fmla="val 24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B. No, she isn’t.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249918" y="1020221"/>
            <a:ext cx="3290897" cy="874986"/>
          </a:xfrm>
          <a:prstGeom prst="wedgeRoundRectCallout">
            <a:avLst>
              <a:gd name="adj1" fmla="val 58631"/>
              <a:gd name="adj2" fmla="val 29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A. Yes, she is. </a:t>
            </a:r>
          </a:p>
        </p:txBody>
      </p:sp>
      <p:sp>
        <p:nvSpPr>
          <p:cNvPr id="9" name="Action Button: End 8">
            <a:hlinkClick r:id="rId8" action="ppaction://hlinksldjump" highlightClick="1"/>
          </p:cNvPr>
          <p:cNvSpPr/>
          <p:nvPr/>
        </p:nvSpPr>
        <p:spPr>
          <a:xfrm>
            <a:off x="7342636" y="4267248"/>
            <a:ext cx="1198179" cy="547811"/>
          </a:xfrm>
          <a:prstGeom prst="actionButtonE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381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4" b="96164" l="5524" r="96000">
                        <a14:foregroundMark x1="79238" y1="15616" x2="79810" y2="54795"/>
                        <a14:foregroundMark x1="71048" y1="78082" x2="74667" y2="80000"/>
                        <a14:foregroundMark x1="67619" y1="51507" x2="70095" y2="52329"/>
                        <a14:foregroundMark x1="85333" y1="55342" x2="80190" y2="57808"/>
                        <a14:foregroundMark x1="65714" y1="55616" x2="66857" y2="52877"/>
                        <a14:foregroundMark x1="74857" y1="6027" x2="74857" y2="12603"/>
                        <a14:foregroundMark x1="45524" y1="25753" x2="51429" y2="38904"/>
                        <a14:foregroundMark x1="28571" y1="43288" x2="42667" y2="50411"/>
                        <a14:foregroundMark x1="68000" y1="79178" x2="73524" y2="80548"/>
                        <a14:foregroundMark x1="83238" y1="81918" x2="87429" y2="76164"/>
                        <a14:backgroundMark x1="12952" y1="4932" x2="30095" y2="6027"/>
                        <a14:backgroundMark x1="6286" y1="22740" x2="14476" y2="32329"/>
                        <a14:backgroundMark x1="19810" y1="41918" x2="7429" y2="36164"/>
                        <a14:backgroundMark x1="12000" y1="17260" x2="8381" y2="38356"/>
                        <a14:backgroundMark x1="19048" y1="13425" x2="11429" y2="16438"/>
                        <a14:backgroundMark x1="32762" y1="13973" x2="65905" y2="10411"/>
                        <a14:backgroundMark x1="43429" y1="13973" x2="47619" y2="21096"/>
                        <a14:backgroundMark x1="53333" y1="23836" x2="66095" y2="17808"/>
                        <a14:backgroundMark x1="56381" y1="30959" x2="61524" y2="39178"/>
                        <a14:backgroundMark x1="53714" y1="38630" x2="56952" y2="46575"/>
                        <a14:backgroundMark x1="51048" y1="41644" x2="44762" y2="44110"/>
                        <a14:backgroundMark x1="43429" y1="36438" x2="35429" y2="39452"/>
                        <a14:backgroundMark x1="38667" y1="37260" x2="33524" y2="34795"/>
                        <a14:backgroundMark x1="42667" y1="37534" x2="42476" y2="13151"/>
                        <a14:backgroundMark x1="12952" y1="45205" x2="18857" y2="402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1778" y="1238657"/>
            <a:ext cx="4842781" cy="336688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99946" y="70945"/>
            <a:ext cx="7141780" cy="874986"/>
          </a:xfrm>
          <a:prstGeom prst="wedgeRoundRectCallout">
            <a:avLst>
              <a:gd name="adj1" fmla="val -55022"/>
              <a:gd name="adj2" fmla="val -356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She ………...playing basketball.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915361" y="1153679"/>
            <a:ext cx="2052730" cy="874986"/>
          </a:xfrm>
          <a:prstGeom prst="wedgeRoundRectCallout">
            <a:avLst>
              <a:gd name="adj1" fmla="val 57675"/>
              <a:gd name="adj2" fmla="val 24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B. isn’t. </a:t>
            </a: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302033" y="1153679"/>
            <a:ext cx="1899745" cy="874986"/>
          </a:xfrm>
          <a:prstGeom prst="wedgeRoundRectCallout">
            <a:avLst>
              <a:gd name="adj1" fmla="val 64025"/>
              <a:gd name="adj2" fmla="val 55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A. is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49217" y="175841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isn’t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ction Button: End 8">
            <a:hlinkClick r:id="rId8" action="ppaction://hlinksldjump" highlightClick="1"/>
          </p:cNvPr>
          <p:cNvSpPr/>
          <p:nvPr/>
        </p:nvSpPr>
        <p:spPr>
          <a:xfrm>
            <a:off x="7342636" y="4267248"/>
            <a:ext cx="1198179" cy="547811"/>
          </a:xfrm>
          <a:prstGeom prst="actionButtonE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NEXT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076" y="165430"/>
            <a:ext cx="1173108" cy="5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199</Words>
  <Application>Microsoft Office PowerPoint</Application>
  <PresentationFormat>On-screen Show (16:9)</PresentationFormat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Comic Sans MS</vt:lpstr>
      <vt:lpstr>Exo 2</vt:lpstr>
      <vt:lpstr>Arial</vt:lpstr>
      <vt:lpstr>Fredoka One</vt:lpstr>
      <vt:lpstr>Physics Class for Kids: Kinetic Energy by Slidesgo</vt:lpstr>
      <vt:lpstr>Warm 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 My Favourite Sport</dc:title>
  <dc:creator>Christiaan Rheeder</dc:creator>
  <cp:lastModifiedBy>Long Trịnh</cp:lastModifiedBy>
  <cp:revision>40</cp:revision>
  <dcterms:modified xsi:type="dcterms:W3CDTF">2025-05-30T07:50:44Z</dcterms:modified>
</cp:coreProperties>
</file>