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6" r:id="rId2"/>
    <p:sldId id="262" r:id="rId3"/>
    <p:sldId id="264" r:id="rId4"/>
    <p:sldId id="268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7E7E"/>
    <a:srgbClr val="A80044"/>
    <a:srgbClr val="1D9899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409" autoAdjust="0"/>
  </p:normalViewPr>
  <p:slideViewPr>
    <p:cSldViewPr snapToGrid="0">
      <p:cViewPr varScale="1">
        <p:scale>
          <a:sx n="46" d="100"/>
          <a:sy n="46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8EAC-80FC-4126-B2D2-00FAAFF9B61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8AEBA-5299-484D-AF35-96958BE0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+Revise 9 vocabulary (the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zoo, the museum, a toy shop, a playground, a pool, a park , a market, the library, the </a:t>
            </a:r>
            <a:r>
              <a:rPr lang="en-A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theater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Cut a picture into 4 parts and disorder them( the names of those small pieces are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a,b,c,d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Show a empty table and ask students to choose which parts will be appropriate those positions.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. Click </a:t>
            </a:r>
            <a:r>
              <a:rPr lang="en-US" dirty="0" err="1"/>
              <a:t>tiếp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 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clicks to the numbers to</a:t>
            </a:r>
            <a:r>
              <a:rPr lang="en-US" baseline="0" dirty="0"/>
              <a:t> put the pieces of the picture to the right places, clicks the white callout box to show the 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9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8AEBA-5299-484D-AF35-96958BE02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8324-F42E-4E6F-82D1-E77FB7FAECD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C2E8-3EE1-49F6-A746-A0442463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9927" y="1548348"/>
            <a:ext cx="10066340" cy="4728504"/>
            <a:chOff x="987269" y="1136868"/>
            <a:chExt cx="10066340" cy="4728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69" y="1136868"/>
              <a:ext cx="10066340" cy="4728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91048" y="2639346"/>
              <a:ext cx="78587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latin typeface="Comic Sans MS" panose="030F0702030302020204" pitchFamily="66" charset="0"/>
                </a:rPr>
                <a:t>Jigsaw puzzle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0628730"/>
      </p:ext>
    </p:extLst>
  </p:cSld>
  <p:clrMapOvr>
    <a:masterClrMapping/>
  </p:clrMapOvr>
  <p:transition spd="slow">
    <p:push dir="u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4000" t="-39000" r="-1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76870" y="540976"/>
            <a:ext cx="2878667" cy="1016891"/>
          </a:xfrm>
          <a:prstGeom prst="wedgeRoundRectCallout">
            <a:avLst>
              <a:gd name="adj1" fmla="val 34461"/>
              <a:gd name="adj2" fmla="val 808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1251" y="625642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542" y="2326105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0542" y="625642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1251" y="2318882"/>
            <a:ext cx="2606556" cy="169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042" y="6104021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0043" y="61112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044" y="6113630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4045" y="61214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50000" b="50106"/>
          <a:stretch>
            <a:fillRect/>
          </a:stretch>
        </p:blipFill>
        <p:spPr>
          <a:xfrm>
            <a:off x="217141" y="4410781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50106" r="49920"/>
          <a:stretch>
            <a:fillRect/>
          </a:stretch>
        </p:blipFill>
        <p:spPr>
          <a:xfrm>
            <a:off x="3234142" y="4410781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b="50106"/>
          <a:stretch>
            <a:fillRect/>
          </a:stretch>
        </p:blipFill>
        <p:spPr>
          <a:xfrm>
            <a:off x="6251143" y="4410781"/>
            <a:ext cx="2602402" cy="1693240"/>
          </a:xfrm>
          <a:custGeom>
            <a:avLst/>
            <a:gdLst>
              <a:gd name="connsiteX0" fmla="*/ 0 w 2602402"/>
              <a:gd name="connsiteY0" fmla="*/ 0 h 1693240"/>
              <a:gd name="connsiteX1" fmla="*/ 2602402 w 2602402"/>
              <a:gd name="connsiteY1" fmla="*/ 0 h 1693240"/>
              <a:gd name="connsiteX2" fmla="*/ 2602402 w 2602402"/>
              <a:gd name="connsiteY2" fmla="*/ 1693240 h 1693240"/>
              <a:gd name="connsiteX3" fmla="*/ 0 w 2602402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02" h="1693240">
                <a:moveTo>
                  <a:pt x="0" y="0"/>
                </a:moveTo>
                <a:lnTo>
                  <a:pt x="2602402" y="0"/>
                </a:lnTo>
                <a:lnTo>
                  <a:pt x="2602402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3" t="49657" r="466" b="449"/>
          <a:stretch>
            <a:fillRect/>
          </a:stretch>
        </p:blipFill>
        <p:spPr>
          <a:xfrm>
            <a:off x="9263990" y="4410781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728133" y="625642"/>
            <a:ext cx="2692400" cy="949158"/>
          </a:xfrm>
          <a:prstGeom prst="wedgeRoundRectCallout">
            <a:avLst>
              <a:gd name="adj1" fmla="val 38915"/>
              <a:gd name="adj2" fmla="val 856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87E7E"/>
                </a:solidFill>
                <a:latin typeface="Comic Sans MS" panose="030F0702030302020204" pitchFamily="66" charset="0"/>
              </a:rPr>
              <a:t>The library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307313"/>
      </p:ext>
    </p:extLst>
  </p:cSld>
  <p:clrMapOvr>
    <a:masterClrMapping/>
  </p:clrMapOvr>
  <p:transition spd="slow">
    <p:push dir="d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28594 -0.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2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3828 -0.301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1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00456 -0.5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24349 -0.3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1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4000" t="-39000" r="-1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1251" y="633409"/>
            <a:ext cx="2606556" cy="169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542" y="2313912"/>
            <a:ext cx="2606556" cy="1698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0542" y="633409"/>
            <a:ext cx="2606556" cy="1678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1251" y="2318881"/>
            <a:ext cx="2606556" cy="169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042" y="6104021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0043" y="61112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044" y="6113630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4045" y="61214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rcRect l="49695" t="49753" r="345"/>
          <a:stretch>
            <a:fillRect/>
          </a:stretch>
        </p:blipFill>
        <p:spPr>
          <a:xfrm>
            <a:off x="6251143" y="4450869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49960" r="80" b="49753"/>
          <a:stretch>
            <a:fillRect/>
          </a:stretch>
        </p:blipFill>
        <p:spPr>
          <a:xfrm>
            <a:off x="217141" y="4450869"/>
            <a:ext cx="2606556" cy="1693240"/>
          </a:xfrm>
          <a:custGeom>
            <a:avLst/>
            <a:gdLst>
              <a:gd name="connsiteX0" fmla="*/ 0 w 2606556"/>
              <a:gd name="connsiteY0" fmla="*/ 0 h 1693240"/>
              <a:gd name="connsiteX1" fmla="*/ 2606556 w 2606556"/>
              <a:gd name="connsiteY1" fmla="*/ 0 h 1693240"/>
              <a:gd name="connsiteX2" fmla="*/ 2606556 w 2606556"/>
              <a:gd name="connsiteY2" fmla="*/ 1693240 h 1693240"/>
              <a:gd name="connsiteX3" fmla="*/ 0 w 2606556"/>
              <a:gd name="connsiteY3" fmla="*/ 1693240 h 16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40">
                <a:moveTo>
                  <a:pt x="0" y="0"/>
                </a:moveTo>
                <a:lnTo>
                  <a:pt x="2606556" y="0"/>
                </a:lnTo>
                <a:lnTo>
                  <a:pt x="2606556" y="1693240"/>
                </a:lnTo>
                <a:lnTo>
                  <a:pt x="0" y="169324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13" t="50000" r="50027"/>
          <a:stretch>
            <a:fillRect/>
          </a:stretch>
        </p:blipFill>
        <p:spPr>
          <a:xfrm>
            <a:off x="9268144" y="4419108"/>
            <a:ext cx="2606556" cy="1684913"/>
          </a:xfrm>
          <a:custGeom>
            <a:avLst/>
            <a:gdLst>
              <a:gd name="connsiteX0" fmla="*/ 0 w 2606556"/>
              <a:gd name="connsiteY0" fmla="*/ 0 h 1684913"/>
              <a:gd name="connsiteX1" fmla="*/ 2606556 w 2606556"/>
              <a:gd name="connsiteY1" fmla="*/ 0 h 1684913"/>
              <a:gd name="connsiteX2" fmla="*/ 2606556 w 2606556"/>
              <a:gd name="connsiteY2" fmla="*/ 1684913 h 1684913"/>
              <a:gd name="connsiteX3" fmla="*/ 0 w 2606556"/>
              <a:gd name="connsiteY3" fmla="*/ 1684913 h 16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84913">
                <a:moveTo>
                  <a:pt x="0" y="0"/>
                </a:moveTo>
                <a:lnTo>
                  <a:pt x="2606556" y="0"/>
                </a:lnTo>
                <a:lnTo>
                  <a:pt x="2606556" y="1684913"/>
                </a:lnTo>
                <a:lnTo>
                  <a:pt x="0" y="1684913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rcRect r="50040" b="49753"/>
          <a:stretch>
            <a:fillRect/>
          </a:stretch>
        </p:blipFill>
        <p:spPr>
          <a:xfrm>
            <a:off x="3234142" y="4450869"/>
            <a:ext cx="2606556" cy="1693239"/>
          </a:xfrm>
          <a:custGeom>
            <a:avLst/>
            <a:gdLst>
              <a:gd name="connsiteX0" fmla="*/ 0 w 2606556"/>
              <a:gd name="connsiteY0" fmla="*/ 0 h 1693239"/>
              <a:gd name="connsiteX1" fmla="*/ 2606556 w 2606556"/>
              <a:gd name="connsiteY1" fmla="*/ 0 h 1693239"/>
              <a:gd name="connsiteX2" fmla="*/ 2606556 w 2606556"/>
              <a:gd name="connsiteY2" fmla="*/ 1693239 h 1693239"/>
              <a:gd name="connsiteX3" fmla="*/ 0 w 2606556"/>
              <a:gd name="connsiteY3" fmla="*/ 1693239 h 169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93239">
                <a:moveTo>
                  <a:pt x="0" y="0"/>
                </a:moveTo>
                <a:lnTo>
                  <a:pt x="2606556" y="0"/>
                </a:lnTo>
                <a:lnTo>
                  <a:pt x="2606556" y="1693239"/>
                </a:lnTo>
                <a:lnTo>
                  <a:pt x="0" y="1693239"/>
                </a:lnTo>
                <a:close/>
              </a:path>
            </a:pathLst>
          </a:cu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79503" y="557909"/>
            <a:ext cx="2878667" cy="1016891"/>
          </a:xfrm>
          <a:prstGeom prst="wedgeRoundRectCallout">
            <a:avLst>
              <a:gd name="adj1" fmla="val 34461"/>
              <a:gd name="adj2" fmla="val 808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17141" y="625642"/>
            <a:ext cx="3203392" cy="949158"/>
          </a:xfrm>
          <a:prstGeom prst="wedgeRoundRectCallout">
            <a:avLst>
              <a:gd name="adj1" fmla="val 38915"/>
              <a:gd name="adj2" fmla="val 856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87E7E"/>
                </a:solidFill>
                <a:latin typeface="Comic Sans MS" panose="030F0702030302020204" pitchFamily="66" charset="0"/>
              </a:rPr>
              <a:t>The playground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737719"/>
      </p:ext>
    </p:extLst>
  </p:cSld>
  <p:clrMapOvr>
    <a:masterClrMapping/>
  </p:clrMapOvr>
  <p:transition spd="slow">
    <p:push dir="r"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6 L 0.00365 -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49961 -0.5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27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45729 -0.3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3828 -0.554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4000" t="-39000" r="-1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1251" y="646856"/>
            <a:ext cx="2606556" cy="16932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542" y="2313912"/>
            <a:ext cx="2606556" cy="169820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0542" y="642295"/>
            <a:ext cx="2606556" cy="16782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1251" y="2318882"/>
            <a:ext cx="2606556" cy="16932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3042" y="6104021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0043" y="61112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044" y="6113630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4045" y="6121444"/>
            <a:ext cx="374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0" t="50461"/>
          <a:stretch>
            <a:fillRect/>
          </a:stretch>
        </p:blipFill>
        <p:spPr>
          <a:xfrm>
            <a:off x="6301251" y="4441880"/>
            <a:ext cx="2606556" cy="1669364"/>
          </a:xfrm>
          <a:custGeom>
            <a:avLst/>
            <a:gdLst>
              <a:gd name="connsiteX0" fmla="*/ 0 w 2606556"/>
              <a:gd name="connsiteY0" fmla="*/ 0 h 1669364"/>
              <a:gd name="connsiteX1" fmla="*/ 2606556 w 2606556"/>
              <a:gd name="connsiteY1" fmla="*/ 0 h 1669364"/>
              <a:gd name="connsiteX2" fmla="*/ 2606556 w 2606556"/>
              <a:gd name="connsiteY2" fmla="*/ 1669364 h 1669364"/>
              <a:gd name="connsiteX3" fmla="*/ 0 w 2606556"/>
              <a:gd name="connsiteY3" fmla="*/ 1669364 h 166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69364">
                <a:moveTo>
                  <a:pt x="0" y="0"/>
                </a:moveTo>
                <a:lnTo>
                  <a:pt x="2606556" y="0"/>
                </a:lnTo>
                <a:lnTo>
                  <a:pt x="2606556" y="1669364"/>
                </a:lnTo>
                <a:lnTo>
                  <a:pt x="0" y="166936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0" b="50556"/>
          <a:stretch>
            <a:fillRect/>
          </a:stretch>
        </p:blipFill>
        <p:spPr>
          <a:xfrm>
            <a:off x="3234142" y="4419668"/>
            <a:ext cx="2606556" cy="1666190"/>
          </a:xfrm>
          <a:custGeom>
            <a:avLst/>
            <a:gdLst>
              <a:gd name="connsiteX0" fmla="*/ 0 w 2606556"/>
              <a:gd name="connsiteY0" fmla="*/ 0 h 1666190"/>
              <a:gd name="connsiteX1" fmla="*/ 2606556 w 2606556"/>
              <a:gd name="connsiteY1" fmla="*/ 0 h 1666190"/>
              <a:gd name="connsiteX2" fmla="*/ 2606556 w 2606556"/>
              <a:gd name="connsiteY2" fmla="*/ 1666190 h 1666190"/>
              <a:gd name="connsiteX3" fmla="*/ 0 w 2606556"/>
              <a:gd name="connsiteY3" fmla="*/ 1666190 h 16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66190">
                <a:moveTo>
                  <a:pt x="0" y="0"/>
                </a:moveTo>
                <a:lnTo>
                  <a:pt x="2606556" y="0"/>
                </a:lnTo>
                <a:lnTo>
                  <a:pt x="2606556" y="1666190"/>
                </a:lnTo>
                <a:lnTo>
                  <a:pt x="0" y="166619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8" r="50040"/>
          <a:stretch>
            <a:fillRect/>
          </a:stretch>
        </p:blipFill>
        <p:spPr>
          <a:xfrm>
            <a:off x="217141" y="4432994"/>
            <a:ext cx="2606556" cy="1678250"/>
          </a:xfrm>
          <a:custGeom>
            <a:avLst/>
            <a:gdLst>
              <a:gd name="connsiteX0" fmla="*/ 0 w 2606556"/>
              <a:gd name="connsiteY0" fmla="*/ 0 h 1678250"/>
              <a:gd name="connsiteX1" fmla="*/ 2606556 w 2606556"/>
              <a:gd name="connsiteY1" fmla="*/ 0 h 1678250"/>
              <a:gd name="connsiteX2" fmla="*/ 2606556 w 2606556"/>
              <a:gd name="connsiteY2" fmla="*/ 1678250 h 1678250"/>
              <a:gd name="connsiteX3" fmla="*/ 0 w 2606556"/>
              <a:gd name="connsiteY3" fmla="*/ 1678250 h 16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556" h="1678250">
                <a:moveTo>
                  <a:pt x="0" y="0"/>
                </a:moveTo>
                <a:lnTo>
                  <a:pt x="2606556" y="0"/>
                </a:lnTo>
                <a:lnTo>
                  <a:pt x="2606556" y="1678250"/>
                </a:lnTo>
                <a:lnTo>
                  <a:pt x="0" y="1678250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r="50119" b="50000"/>
          <a:stretch>
            <a:fillRect/>
          </a:stretch>
        </p:blipFill>
        <p:spPr>
          <a:xfrm>
            <a:off x="9290895" y="4443194"/>
            <a:ext cx="2602403" cy="1678250"/>
          </a:xfrm>
          <a:custGeom>
            <a:avLst/>
            <a:gdLst>
              <a:gd name="connsiteX0" fmla="*/ 0 w 2602403"/>
              <a:gd name="connsiteY0" fmla="*/ 0 h 1678250"/>
              <a:gd name="connsiteX1" fmla="*/ 2602403 w 2602403"/>
              <a:gd name="connsiteY1" fmla="*/ 0 h 1678250"/>
              <a:gd name="connsiteX2" fmla="*/ 2602403 w 2602403"/>
              <a:gd name="connsiteY2" fmla="*/ 1678250 h 1678250"/>
              <a:gd name="connsiteX3" fmla="*/ 0 w 2602403"/>
              <a:gd name="connsiteY3" fmla="*/ 1678250 h 16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03" h="1678250">
                <a:moveTo>
                  <a:pt x="0" y="0"/>
                </a:moveTo>
                <a:lnTo>
                  <a:pt x="2602403" y="0"/>
                </a:lnTo>
                <a:lnTo>
                  <a:pt x="2602403" y="1678250"/>
                </a:lnTo>
                <a:lnTo>
                  <a:pt x="0" y="1678250"/>
                </a:lnTo>
                <a:close/>
              </a:path>
            </a:pathLst>
          </a:custGeom>
        </p:spPr>
      </p:pic>
      <p:sp>
        <p:nvSpPr>
          <p:cNvPr id="15" name="Rounded Rectangular Callout 14"/>
          <p:cNvSpPr/>
          <p:nvPr/>
        </p:nvSpPr>
        <p:spPr>
          <a:xfrm>
            <a:off x="676870" y="540976"/>
            <a:ext cx="2878667" cy="1016891"/>
          </a:xfrm>
          <a:prstGeom prst="wedgeRoundRectCallout">
            <a:avLst>
              <a:gd name="adj1" fmla="val 34461"/>
              <a:gd name="adj2" fmla="val 808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28133" y="625642"/>
            <a:ext cx="2692400" cy="949158"/>
          </a:xfrm>
          <a:prstGeom prst="wedgeRoundRectCallout">
            <a:avLst>
              <a:gd name="adj1" fmla="val 38915"/>
              <a:gd name="adj2" fmla="val 8569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187E7E"/>
                </a:solidFill>
                <a:latin typeface="Comic Sans MS" panose="030F0702030302020204" pitchFamily="66" charset="0"/>
              </a:rPr>
              <a:t>The zoo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186675"/>
      </p:ext>
    </p:extLst>
  </p:cSld>
  <p:clrMapOvr>
    <a:masterClrMapping/>
  </p:clrMapOvr>
  <p:transition spd="slow">
    <p:push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28555 -0.3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5104 -0.5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44444E-6 L -0.00039 -0.30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5846 -0.55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01.Unit 8 - Fun time &amp; Project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7ayl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HtrK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2sp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B7ayl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HtrK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e2sp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HtrKVXahn1hYAAAAGIAAAAcAAAAdW5pdmVyc2FsL2xvY2FsX3NldHRpbmdzLnhtbLOxr8jNUShLLSrOzM+zVTLUM1BSSM1Lzk/JzEu3VQoNcdO1UFIoLknMS0nMyc9LtVXKy1dSsLfjssnJT07MCU4tKQEqLFYoyEmsTC0KSc0FMkpS/RJzgSrDw42V9O24AFBLAwQUAAIACAB8ayl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B8aylVPMoRpUsAAABqAAAAGwAAAHVuaXZlcnNhbC91bml2ZXJzYWwucG5nLnhtbLOxr8jNUShLLSrOzM+zVTLUM1Cyt+PlsikoSi3LTC1XqACKGekZQICSQqWtkgkStzwzpSTDVsnCwBAhlpGamZ5RYqtkhiSoDzQSAFBLAQIAABQAAgAIAOOGAlPDxJh2RwMAAOEJAAAUAAAAAAAAAAEAAAAAAAAAAAB1bml2ZXJzYWwvcGxheWVyLnhtbFBLAQIAABQAAgAIAHtrKVXKowNubAYAACgZAAAdAAAAAAAAAAEAAAAAAHkDAAB1bml2ZXJzYWwvY29tbW9uX21lc3NhZ2VzLmxuZ1BLAQIAABQAAgAIAHtrKVUVHmAbowAAAH8BAAAuAAAAAAAAAAEAAAAAACAKAAB1bml2ZXJzYWwvcGxheWJhY2tfYW5kX25hdmlnYXRpb25fc2V0dGluZ3MueG1sUEsBAgAAFAACAAgAe2spVaenV+h8BAAAbxcAACcAAAAAAAAAAQAAAAAADwsAAHVuaXZlcnNhbC9mbGFzaF9wdWJsaXNoaW5nX3NldHRpbmdzLnhtbFBLAQIAABQAAgAIAHtrKVW86VOGdwMAAOgMAAAhAAAAAAAAAAEAAAAAANAPAAB1bml2ZXJzYWwvZmxhc2hfc2tpbl9zZXR0aW5ncy54bWxQSwECAAAUAAIACAB7aylVF9vd2HcEAAD5FgAAJgAAAAAAAAABAAAAAACGEwAAdW5pdmVyc2FsL2h0bWxfcHVibGlzaGluZ19zZXR0aW5ncy54bWxQSwECAAAUAAIACAB7aylVVHMZhbABAACBBgAAHwAAAAAAAAABAAAAAABBGAAAdW5pdmVyc2FsL2h0bWxfc2tpbl9zZXR0aW5ncy5qc1BLAQIAABQAAgAIAHtrKVXahn1hYAAAAGIAAAAcAAAAAAAAAAEAAAAAAC4aAAB1bml2ZXJzYWwvbG9jYWxfc2V0dGluZ3MueG1sUEsBAgAAFAACAAgAfGspVYPsCm8cBgAARxMAABcAAAAAAAAAAAAAAAAAyBoAAHVuaXZlcnNhbC91bml2ZXJzYWwucG5nUEsBAgAAFAACAAgAfGspVTzKEaVLAAAAagAAABsAAAAAAAAAAQAAAAAAGSEAAHVuaXZlcnNhbC91bml2ZXJzYWwucG5nLnhtbFBLBQYAAAAACgAKAAYDAACdIQAAAAA="/>
  <p:tag name="ISPRING_LMS_API_VERSION" val="SCORM 2004 (2nd edition)"/>
  <p:tag name="ISPRING_ULTRA_SCORM_COURSE_ID" val="E73ED6E8-24A9-4C79-82E7-A5F8A4D2C24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|x{7070F873-55FB-4E49-8DA2-6F658BF36F6A}&quot;,&quot;C:\\Users\\Admin\\Desktop\\BAI GIANG PPT WW3 CHUAN 08-9-2022\\Unit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101.Unit 8 - Fun time &amp; Proj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A20007-77E2-4418-ACFA-E3F200E7A158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97ECAD-F1B9-4D42-9E66-12F19C3F207B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0E6DF0-1BEE-4DB1-AC67-DE117A72575C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F6C4E-3158-4151-8855-644912EA0AAF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175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101.Unit 8 - Fun time &amp; Project</dc:title>
  <dc:creator>DELL 7240</dc:creator>
  <cp:lastModifiedBy>Long Trịnh</cp:lastModifiedBy>
  <cp:revision>93</cp:revision>
  <dcterms:created xsi:type="dcterms:W3CDTF">2022-03-25T11:34:40Z</dcterms:created>
  <dcterms:modified xsi:type="dcterms:W3CDTF">2025-06-02T09:18:59Z</dcterms:modified>
</cp:coreProperties>
</file>