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3"/>
  </p:notesMasterIdLst>
  <p:sldIdLst>
    <p:sldId id="312" r:id="rId2"/>
    <p:sldId id="314" r:id="rId3"/>
    <p:sldId id="327" r:id="rId4"/>
    <p:sldId id="324" r:id="rId5"/>
    <p:sldId id="325" r:id="rId6"/>
    <p:sldId id="326" r:id="rId7"/>
    <p:sldId id="315" r:id="rId8"/>
    <p:sldId id="331" r:id="rId9"/>
    <p:sldId id="332" r:id="rId10"/>
    <p:sldId id="321" r:id="rId11"/>
    <p:sldId id="329" r:id="rId12"/>
    <p:sldId id="318" r:id="rId13"/>
    <p:sldId id="338" r:id="rId14"/>
    <p:sldId id="339" r:id="rId15"/>
    <p:sldId id="340" r:id="rId16"/>
    <p:sldId id="341" r:id="rId17"/>
    <p:sldId id="354" r:id="rId18"/>
    <p:sldId id="319" r:id="rId19"/>
    <p:sldId id="342" r:id="rId20"/>
    <p:sldId id="345" r:id="rId21"/>
    <p:sldId id="316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Montserrat Black" panose="00000A00000000000000" pitchFamily="2" charset="0"/>
      <p:bold r:id="rId28"/>
      <p:boldItalic r:id="rId29"/>
    </p:embeddedFont>
    <p:embeddedFont>
      <p:font typeface="Montserrat Medium" panose="000006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06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3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TL </a:t>
            </a:r>
            <a:r>
              <a:rPr lang="en-US" dirty="0" err="1"/>
              <a:t>sai</a:t>
            </a:r>
            <a:r>
              <a:rPr lang="en-US" dirty="0"/>
              <a:t> – E kt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04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slide" Target="slide17.xml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microsoft.com/office/2007/relationships/hdphoto" Target="../media/hdphoto14.wdp"/><Relationship Id="rId1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18.wdp"/><Relationship Id="rId1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7.wdp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11" Type="http://schemas.openxmlformats.org/officeDocument/2006/relationships/slide" Target="slide17.xml"/><Relationship Id="rId5" Type="http://schemas.openxmlformats.org/officeDocument/2006/relationships/image" Target="../media/image35.png"/><Relationship Id="rId15" Type="http://schemas.microsoft.com/office/2007/relationships/hdphoto" Target="../media/hdphoto15.wdp"/><Relationship Id="rId10" Type="http://schemas.microsoft.com/office/2007/relationships/hdphoto" Target="../media/hdphoto16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4.wdp"/><Relationship Id="rId12" Type="http://schemas.microsoft.com/office/2007/relationships/hdphoto" Target="../media/hdphoto1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18.wdp"/><Relationship Id="rId15" Type="http://schemas.openxmlformats.org/officeDocument/2006/relationships/image" Target="../media/image4.png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image" Target="../media/image36.pn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9.wdp"/><Relationship Id="rId3" Type="http://schemas.openxmlformats.org/officeDocument/2006/relationships/image" Target="../media/image34.png"/><Relationship Id="rId7" Type="http://schemas.openxmlformats.org/officeDocument/2006/relationships/slide" Target="slide17.xml"/><Relationship Id="rId12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microsoft.com/office/2007/relationships/hdphoto" Target="../media/hdphoto15.wdp"/><Relationship Id="rId5" Type="http://schemas.microsoft.com/office/2007/relationships/hdphoto" Target="../media/hdphoto14.wdp"/><Relationship Id="rId1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microsoft.com/office/2007/relationships/hdphoto" Target="../media/hdphoto17.wdp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18" Type="http://schemas.microsoft.com/office/2007/relationships/hdphoto" Target="../media/hdphoto20.wdp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44.png"/><Relationship Id="rId2" Type="http://schemas.openxmlformats.org/officeDocument/2006/relationships/image" Target="../media/image2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1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6,PowerPoint Presentation" TargetMode="External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microsoft.com/office/2007/relationships/hdphoto" Target="../media/hdphoto8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7,PowerPoint Presentation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94.Unit%209%20Lesson%201-Period%202.pptx#-1,8,PowerPoint Presentation" TargetMode="Externa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10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audio" Target="../media/audio4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microsoft.com/office/2007/relationships/hdphoto" Target="../media/hdphoto9.wdp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" t="-906" r="878"/>
          <a:stretch/>
        </p:blipFill>
        <p:spPr>
          <a:xfrm>
            <a:off x="768" y="-670305"/>
            <a:ext cx="9348107" cy="592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2" b="95595" l="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2" y="456701"/>
            <a:ext cx="1397072" cy="1441524"/>
          </a:xfrm>
          <a:prstGeom prst="rect">
            <a:avLst/>
          </a:prstGeom>
        </p:spPr>
      </p:pic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757454" y="817862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709785" y="168805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80635" y="1757605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1. Task 4, 5, 6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99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4610" y="814529"/>
            <a:ext cx="5512864" cy="361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44609" y="2983726"/>
            <a:ext cx="3317887" cy="1446129"/>
          </a:xfrm>
          <a:prstGeom prst="wedgeRoundRectCallout">
            <a:avLst>
              <a:gd name="adj1" fmla="val 64879"/>
              <a:gd name="adj2" fmla="val 123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- It’s in front of the restα</a:t>
            </a:r>
            <a:r>
              <a:rPr lang="en-US" dirty="0" err="1">
                <a:latin typeface="Comic Sans MS" panose="030F0702030302020204" pitchFamily="66" charset="0"/>
              </a:rPr>
              <a:t>ur</a:t>
            </a:r>
            <a:r>
              <a:rPr lang="en-US" dirty="0">
                <a:latin typeface="Comic Sans MS" panose="030F0702030302020204" pitchFamily="66" charset="0"/>
              </a:rPr>
              <a:t>αnt.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468855" y="936394"/>
            <a:ext cx="3675145" cy="1532334"/>
          </a:xfrm>
          <a:prstGeom prst="wedgeRoundRectCallout">
            <a:avLst>
              <a:gd name="adj1" fmla="val -57602"/>
              <a:gd name="adj2" fmla="val 1614"/>
              <a:gd name="adj3" fmla="val 16667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Is the fountαin in front of or behind the restα</a:t>
            </a:r>
            <a:r>
              <a:rPr lang="en-US" sz="2800" dirty="0" err="1">
                <a:latin typeface="Comic Sans MS" panose="030F0702030302020204" pitchFamily="66" charset="0"/>
              </a:rPr>
              <a:t>ur</a:t>
            </a:r>
            <a:r>
              <a:rPr lang="en-US" sz="2800" dirty="0">
                <a:latin typeface="Comic Sans MS" panose="030F0702030302020204" pitchFamily="66" charset="0"/>
              </a:rPr>
              <a:t>αnt?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789" y="1163579"/>
            <a:ext cx="1470135" cy="1368454"/>
          </a:xfrm>
          <a:prstGeom prst="flowChartConnector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249" y="3046839"/>
            <a:ext cx="1262295" cy="1182210"/>
          </a:xfrm>
          <a:prstGeom prst="flowChartConnector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05" y="936394"/>
            <a:ext cx="3459974" cy="373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38" y="1179345"/>
            <a:ext cx="1243402" cy="1289383"/>
          </a:xfrm>
          <a:prstGeom prst="flowChartConnector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705" y="3062605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588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 Listen and repeat.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2290" y="177618"/>
            <a:ext cx="3218382" cy="2427633"/>
          </a:xfrm>
          <a:prstGeom prst="wedgeRoundRectCallout">
            <a:avLst>
              <a:gd name="adj1" fmla="val 66510"/>
              <a:gd name="adj2" fmla="val 26862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Is 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on Elizαbeth street or on Green street?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454869" y="3170318"/>
            <a:ext cx="3452648" cy="1055608"/>
          </a:xfrm>
          <a:prstGeom prst="wedgeRoundRectCallout">
            <a:avLst>
              <a:gd name="adj1" fmla="val -62842"/>
              <a:gd name="adj2" fmla="val 699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- It’s on Elizα</a:t>
            </a:r>
            <a:r>
              <a:rPr lang="en-US" sz="2800" dirty="0" err="1">
                <a:latin typeface="Comic Sans MS" panose="030F0702030302020204" pitchFamily="66" charset="0"/>
              </a:rPr>
              <a:t>beth</a:t>
            </a:r>
            <a:r>
              <a:rPr lang="en-US" sz="2800" dirty="0">
                <a:latin typeface="Comic Sans MS" panose="030F0702030302020204" pitchFamily="66" charset="0"/>
              </a:rPr>
              <a:t> street.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25" y="762778"/>
            <a:ext cx="3308477" cy="368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119" y="1236798"/>
            <a:ext cx="1470135" cy="1368454"/>
          </a:xfrm>
          <a:prstGeom prst="flowChartConnector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708" y="3533320"/>
            <a:ext cx="1262295" cy="118221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06792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39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0"/>
            <a:ext cx="4928596" cy="455359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98121" y="4681835"/>
            <a:ext cx="7645230" cy="52697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039" y="1713544"/>
            <a:ext cx="3603185" cy="2474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67079" y="645567"/>
            <a:ext cx="7793735" cy="510778"/>
          </a:xfrm>
          <a:prstGeom prst="wedgeRoundRectCallout">
            <a:avLst>
              <a:gd name="adj1" fmla="val -34870"/>
              <a:gd name="adj2" fmla="val 1312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bookshop behind or in front of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αry?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66323" y="1155455"/>
            <a:ext cx="3877677" cy="512063"/>
          </a:xfrm>
          <a:prstGeom prst="wedgeRoundRectCallout">
            <a:avLst>
              <a:gd name="adj1" fmla="val 42003"/>
              <a:gd name="adj2" fmla="val 97680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</a:t>
            </a:r>
            <a:r>
              <a:rPr lang="en-US" sz="2400" dirty="0" err="1">
                <a:solidFill>
                  <a:srgbClr val="1389CA"/>
                </a:solidFill>
                <a:latin typeface="Comic Sans MS" panose="030F0702030302020204" pitchFamily="66" charset="0"/>
              </a:rPr>
              <a:t>libr</a:t>
            </a:r>
            <a:r>
              <a:rPr lang="el-GR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ry.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5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bookshop / behind (</a:t>
            </a:r>
            <a:r>
              <a:rPr 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✓</a:t>
            </a:r>
            <a:r>
              <a:rPr lang="en-US" sz="2400" b="1" dirty="0">
                <a:latin typeface="Comic Sans MS" panose="030F0702030302020204" pitchFamily="66" charset="0"/>
              </a:rPr>
              <a:t>) / in front of (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✘</a:t>
            </a:r>
            <a:r>
              <a:rPr lang="en-US" sz="2400" b="1" dirty="0">
                <a:latin typeface="Comic Sans MS" panose="030F0702030302020204" pitchFamily="66" charset="0"/>
              </a:rPr>
              <a:t>) / </a:t>
            </a:r>
            <a:r>
              <a:rPr lang="en-US" sz="2400" b="1" dirty="0" err="1">
                <a:latin typeface="Comic Sans MS" panose="030F0702030302020204" pitchFamily="66" charset="0"/>
              </a:rPr>
              <a:t>libr</a:t>
            </a:r>
            <a:r>
              <a:rPr lang="en-US" sz="2400" b="1" dirty="0">
                <a:latin typeface="Comic Sans MS" panose="030F0702030302020204" pitchFamily="66" charset="0"/>
              </a:rPr>
              <a:t>αry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47" y="1600679"/>
            <a:ext cx="648806" cy="768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0827" y="1288982"/>
            <a:ext cx="3013039" cy="4062222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59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710" y="4650516"/>
            <a:ext cx="7645047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412" y="1733154"/>
            <a:ext cx="3978681" cy="246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8404" y="617745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on Park street or on Green street ?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892800" y="1151325"/>
            <a:ext cx="3497800" cy="512063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on Green Street.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811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fountαin / on Pα</a:t>
            </a:r>
            <a:r>
              <a:rPr lang="en-US" sz="2400" b="1" dirty="0" err="1">
                <a:latin typeface="Comic Sans MS" panose="030F0702030302020204" pitchFamily="66" charset="0"/>
              </a:rPr>
              <a:t>rk</a:t>
            </a:r>
            <a:r>
              <a:rPr lang="en-US" sz="2400" b="1" dirty="0">
                <a:latin typeface="Comic Sans MS" panose="030F0702030302020204" pitchFamily="66" charset="0"/>
              </a:rPr>
              <a:t> street (✘) / on Green street (✓)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337" y="1993014"/>
            <a:ext cx="2773077" cy="3808996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2989" y="1238455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2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711" y="4681835"/>
            <a:ext cx="777283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640" y="1757990"/>
            <a:ext cx="3860033" cy="2389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404491" y="590549"/>
            <a:ext cx="7793735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train station next to or opposite the park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97135" y="1172206"/>
            <a:ext cx="3877677" cy="512063"/>
          </a:xfrm>
          <a:prstGeom prst="wedgeRoundRectCallout">
            <a:avLst>
              <a:gd name="adj1" fmla="val 60946"/>
              <a:gd name="adj2" fmla="val 15693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opposite the park.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5710" y="4681835"/>
            <a:ext cx="79640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tr</a:t>
            </a:r>
            <a:r>
              <a:rPr lang="en-US" sz="2400" b="1" dirty="0">
                <a:latin typeface="Comic Sans MS" panose="030F0702030302020204" pitchFamily="66" charset="0"/>
              </a:rPr>
              <a:t>αin stαtion / next to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2400" b="1" dirty="0">
                <a:latin typeface="Comic Sans MS" panose="030F0702030302020204" pitchFamily="66" charset="0"/>
              </a:rPr>
              <a:t>opposite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 (✓)/ </a:t>
            </a:r>
            <a:r>
              <a:rPr lang="en-US" sz="2400" b="1" dirty="0">
                <a:latin typeface="Comic Sans MS" panose="030F0702030302020204" pitchFamily="66" charset="0"/>
              </a:rPr>
              <a:t>the pαrk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" b="100000" l="9524" r="99405">
                        <a14:foregroundMark x1="83631" y1="14349" x2="86905" y2="16777"/>
                        <a14:foregroundMark x1="78869" y1="24062" x2="80952" y2="23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8399" y="814529"/>
            <a:ext cx="3013039" cy="4062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8226" y="2295331"/>
            <a:ext cx="1137494" cy="1100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653" y="2591408"/>
            <a:ext cx="648806" cy="768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8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9" b="98954" l="3161" r="93678">
                        <a14:foregroundMark x1="78161" y1="26569" x2="81034" y2="26569"/>
                        <a14:foregroundMark x1="74425" y1="33891" x2="73276" y2="3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13" y="1270716"/>
            <a:ext cx="2538872" cy="3808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85" y="4436765"/>
            <a:ext cx="7773074" cy="524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101335" y="486879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fountain opposite or behind the restaurant 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71782" y="1061856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restaurant.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2832" y="4516369"/>
            <a:ext cx="7726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fount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>
                <a:latin typeface="Comic Sans MS" panose="030F0702030302020204" pitchFamily="66" charset="0"/>
              </a:rPr>
              <a:t>in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rest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ur</a:t>
            </a:r>
            <a:r>
              <a:rPr lang="el-GR" sz="2400" b="1" dirty="0">
                <a:latin typeface="Comic Sans MS" panose="030F0702030302020204" pitchFamily="66" charset="0"/>
              </a:rPr>
              <a:t>α</a:t>
            </a:r>
            <a:r>
              <a:rPr lang="en-US" sz="2400" b="1" dirty="0" err="1">
                <a:latin typeface="Comic Sans MS" panose="030F0702030302020204" pitchFamily="66" charset="0"/>
              </a:rPr>
              <a:t>nt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837" y="2378674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2883" y="1533616"/>
            <a:ext cx="398149" cy="471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" y="39349"/>
            <a:ext cx="9390600" cy="52024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5 Look and say.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6" l="5616" r="965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455" y="-89055"/>
            <a:ext cx="4928596" cy="455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550" y="1706766"/>
            <a:ext cx="3889553" cy="245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ular Callout 4"/>
          <p:cNvSpPr/>
          <p:nvPr/>
        </p:nvSpPr>
        <p:spPr>
          <a:xfrm>
            <a:off x="32396" y="578385"/>
            <a:ext cx="7561837" cy="510778"/>
          </a:xfrm>
          <a:prstGeom prst="wedgeRoundRectCallout">
            <a:avLst>
              <a:gd name="adj1" fmla="val -46498"/>
              <a:gd name="adj2" fmla="val 960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Is the restaurant opposite or behind the fountain?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462610" y="1076155"/>
            <a:ext cx="4538985" cy="507591"/>
          </a:xfrm>
          <a:prstGeom prst="wedgeRoundRectCallout">
            <a:avLst>
              <a:gd name="adj1" fmla="val 46846"/>
              <a:gd name="adj2" fmla="val 104058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89CA"/>
                </a:solidFill>
                <a:latin typeface="Comic Sans MS" panose="030F0702030302020204" pitchFamily="66" charset="0"/>
              </a:rPr>
              <a:t>It’s behind the fountain.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93" b="97938" l="3741" r="960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233" y="2387301"/>
            <a:ext cx="1137494" cy="110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315" r="95833">
                        <a14:foregroundMark x1="29630" y1="21484" x2="76852" y2="55078"/>
                        <a14:foregroundMark x1="87037" y1="22656" x2="40741" y2="38281"/>
                        <a14:foregroundMark x1="53241" y1="14063" x2="53241" y2="53906"/>
                        <a14:foregroundMark x1="28704" y1="20313" x2="29630" y2="50781"/>
                        <a14:foregroundMark x1="11111" y1="38281" x2="49537" y2="57031"/>
                        <a14:foregroundMark x1="39815" y1="83594" x2="44444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600" y="1322288"/>
            <a:ext cx="648806" cy="768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35" b="100000" l="9470" r="99242">
                        <a14:foregroundMark x1="45833" y1="29012" x2="54924" y2="38272"/>
                        <a14:foregroundMark x1="69697" y1="28189" x2="82197" y2="35597"/>
                        <a14:foregroundMark x1="29545" y1="7202" x2="43939" y2="12346"/>
                        <a14:foregroundMark x1="80303" y1="29424" x2="82576" y2="35802"/>
                        <a14:foregroundMark x1="31818" y1="44650" x2="37500" y2="49383"/>
                        <a14:foregroundMark x1="76515" y1="52881" x2="90909" y2="60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32" y="992519"/>
            <a:ext cx="2185770" cy="4023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7002" y="4458479"/>
            <a:ext cx="7773074" cy="5243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2832" y="4516369"/>
            <a:ext cx="7593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restaurant / opposite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(✘) </a:t>
            </a:r>
            <a:r>
              <a:rPr lang="en-US" sz="2400" b="1" dirty="0">
                <a:latin typeface="Comic Sans MS" panose="030F0702030302020204" pitchFamily="66" charset="0"/>
              </a:rPr>
              <a:t>/ behind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(✓) </a:t>
            </a:r>
            <a:r>
              <a:rPr lang="en-US" sz="2400" b="1" dirty="0">
                <a:latin typeface="Comic Sans MS" panose="030F0702030302020204" pitchFamily="66" charset="0"/>
              </a:rPr>
              <a:t>/ fountain</a:t>
            </a:r>
            <a:br>
              <a:rPr lang="en-US" sz="2400" b="1" dirty="0">
                <a:latin typeface="Comic Sans MS" panose="030F0702030302020204" pitchFamily="66" charset="0"/>
              </a:rPr>
            </a:b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2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78" y="396658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6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544" cy="5161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2" y="1049394"/>
            <a:ext cx="7717500" cy="47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Draw the map and ask.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89706" l="0" r="95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42" y="1622576"/>
            <a:ext cx="3309348" cy="22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4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378"/>
            <a:ext cx="9089689" cy="4132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grpSp>
        <p:nvGrpSpPr>
          <p:cNvPr id="18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9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4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13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46" y="-1"/>
            <a:ext cx="9301971" cy="5216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48" b="98220" l="4036" r="941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298" y="1538459"/>
            <a:ext cx="2832246" cy="2140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12762" y="2058094"/>
            <a:ext cx="195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It’s opposite the theatre.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74" b="89450" l="5832" r="929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5974" y="2412037"/>
            <a:ext cx="4011159" cy="14998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168" y="2549340"/>
            <a:ext cx="2596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Is the toy shop next to or opposite the theatre?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4606507"/>
            <a:ext cx="9197739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6 Let’s talk.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Use the map in 5.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93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(Âm Thanh) chuyển cản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8485" y="3257939"/>
            <a:ext cx="33265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Goodbye!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1642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636" y="-257039"/>
            <a:ext cx="10059272" cy="565757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buy books at the ___.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library</a:t>
            </a:r>
          </a:p>
        </p:txBody>
      </p:sp>
      <p:pic>
        <p:nvPicPr>
          <p:cNvPr id="1026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1C092B54-44B0-BF92-62EE-7028C486644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0" y="1044604"/>
            <a:ext cx="3240000" cy="305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pres?slideindex=6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93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283780" y="1194239"/>
            <a:ext cx="3263462" cy="2755024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841097"/>
            <a:ext cx="47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have lunch at the ___ in front of the train station.</a:t>
            </a: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bookshop</a:t>
            </a:r>
          </a:p>
        </p:txBody>
      </p:sp>
      <p:sp>
        <p:nvSpPr>
          <p:cNvPr id="9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restaurant</a:t>
            </a:r>
          </a:p>
        </p:txBody>
      </p:sp>
      <p:sp>
        <p:nvSpPr>
          <p:cNvPr id="10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fountain</a:t>
            </a:r>
          </a:p>
        </p:txBody>
      </p:sp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3110502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242856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C93E666-3252-AE32-5CC2-6497B05D2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" y="1149618"/>
            <a:ext cx="3464472" cy="2844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pres?slideindex=7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82770" y="1244418"/>
            <a:ext cx="3610303" cy="2368768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3819197" y="1099645"/>
            <a:ext cx="476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  catch the train at the ___.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restaurant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fountain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train station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55624" y="2451064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1746622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55624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63" y="1437343"/>
            <a:ext cx="3343179" cy="198291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pres?slideindex=8&amp;slidetitle=PowerPoint Presentation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931" l="6742" r="92416">
                        <a14:foregroundMark x1="56742" y1="55208" x2="63483" y2="701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25" y="3837687"/>
            <a:ext cx="1528325" cy="12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2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1">
            <a:extLst>
              <a:ext uri="{FF2B5EF4-FFF2-40B4-BE49-F238E27FC236}">
                <a16:creationId xmlns:a16="http://schemas.microsoft.com/office/drawing/2014/main" id="{9135B549-92E4-7C40-9D9A-7E3BE82219B1}"/>
              </a:ext>
            </a:extLst>
          </p:cNvPr>
          <p:cNvSpPr/>
          <p:nvPr/>
        </p:nvSpPr>
        <p:spPr>
          <a:xfrm>
            <a:off x="101407" y="1609826"/>
            <a:ext cx="3570889" cy="222786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80991E39-AB81-3347-4C0A-4D0B3E2E17AB}"/>
              </a:ext>
            </a:extLst>
          </p:cNvPr>
          <p:cNvSpPr txBox="1"/>
          <p:nvPr/>
        </p:nvSpPr>
        <p:spPr>
          <a:xfrm>
            <a:off x="635824" y="101436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They like to play with the water at the _______ . 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E7DECE35-CE90-E748-AACD-1710FB948ACA}"/>
              </a:ext>
            </a:extLst>
          </p:cNvPr>
          <p:cNvSpPr/>
          <p:nvPr/>
        </p:nvSpPr>
        <p:spPr>
          <a:xfrm>
            <a:off x="3819197" y="174662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a) fountain</a:t>
            </a:r>
          </a:p>
        </p:txBody>
      </p:sp>
      <p:sp>
        <p:nvSpPr>
          <p:cNvPr id="8" name="Retângulo: Cantos Arredondados 5">
            <a:extLst>
              <a:ext uri="{FF2B5EF4-FFF2-40B4-BE49-F238E27FC236}">
                <a16:creationId xmlns:a16="http://schemas.microsoft.com/office/drawing/2014/main" id="{920E0C10-39EB-FFF4-073F-D5664BDF2796}"/>
              </a:ext>
            </a:extLst>
          </p:cNvPr>
          <p:cNvSpPr/>
          <p:nvPr/>
        </p:nvSpPr>
        <p:spPr>
          <a:xfrm>
            <a:off x="3819197" y="3200993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00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c) train station</a:t>
            </a:r>
          </a:p>
        </p:txBody>
      </p:sp>
      <p:sp>
        <p:nvSpPr>
          <p:cNvPr id="9" name="Retângulo: Cantos Arredondados 7">
            <a:extLst>
              <a:ext uri="{FF2B5EF4-FFF2-40B4-BE49-F238E27FC236}">
                <a16:creationId xmlns:a16="http://schemas.microsoft.com/office/drawing/2014/main" id="{676FF677-31D5-4DE5-0987-9464E5F9FD7E}"/>
              </a:ext>
            </a:extLst>
          </p:cNvPr>
          <p:cNvSpPr/>
          <p:nvPr/>
        </p:nvSpPr>
        <p:spPr>
          <a:xfrm>
            <a:off x="3819197" y="2473808"/>
            <a:ext cx="3464472" cy="5912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b) street</a:t>
            </a:r>
          </a:p>
        </p:txBody>
      </p:sp>
      <p:pic>
        <p:nvPicPr>
          <p:cNvPr id="10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57C75BEC-632D-616A-49F8-660B1C3CF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750" r="48277" b="10301"/>
          <a:stretch/>
        </p:blipFill>
        <p:spPr bwMode="auto">
          <a:xfrm>
            <a:off x="7577471" y="1740649"/>
            <a:ext cx="682198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6BF716C0-834D-0679-F6FB-558410585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2448078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ght or wrong stock vector. Illustration of education - 26461068">
            <a:extLst>
              <a:ext uri="{FF2B5EF4-FFF2-40B4-BE49-F238E27FC236}">
                <a16:creationId xmlns:a16="http://schemas.microsoft.com/office/drawing/2014/main" id="{721740E3-CBB6-A359-343E-53564CFD8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6" t="5573" r="2743" b="7588"/>
          <a:stretch/>
        </p:blipFill>
        <p:spPr bwMode="auto">
          <a:xfrm>
            <a:off x="7577471" y="3155506"/>
            <a:ext cx="563617" cy="6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71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89" y="1654992"/>
            <a:ext cx="3342123" cy="21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0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sound effec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527" y="103001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41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44" y="39349"/>
            <a:ext cx="9178544" cy="5999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476" y="60147"/>
            <a:ext cx="4550710" cy="16601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4289" y="503218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800" l="9974" r="971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3587" y="960571"/>
            <a:ext cx="3167743" cy="4157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7304" l="9853" r="941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493" y="1469317"/>
            <a:ext cx="4120341" cy="3524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3073" y="3782310"/>
            <a:ext cx="1454225" cy="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3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49"/>
            <a:ext cx="9178544" cy="5999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1" b="94643" l="5375" r="965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552" y="106620"/>
            <a:ext cx="4550710" cy="1660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157" y="524322"/>
            <a:ext cx="7717500" cy="4782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PREPOSITIONS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7" b="100000" l="902" r="96280">
                        <a14:foregroundMark x1="24464" y1="7899" x2="23788" y2="64093"/>
                        <a14:foregroundMark x1="27959" y1="22083" x2="25930" y2="32855"/>
                        <a14:foregroundMark x1="73281" y1="30162" x2="66404" y2="75404"/>
                        <a14:foregroundMark x1="80383" y1="68582" x2="80722" y2="76481"/>
                        <a14:foregroundMark x1="55806" y1="58169" x2="40699" y2="90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6512" y="1707583"/>
            <a:ext cx="4002032" cy="2513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20" b="94937" l="1577" r="100000">
                        <a14:foregroundMark x1="64984" y1="38734" x2="71293" y2="50127"/>
                        <a14:foregroundMark x1="73975" y1="40253" x2="79338" y2="52152"/>
                        <a14:foregroundMark x1="79338" y1="39747" x2="72713" y2="45063"/>
                        <a14:foregroundMark x1="66246" y1="39494" x2="61356" y2="50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89" y="1420224"/>
            <a:ext cx="4551974" cy="2836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773" y="4118592"/>
            <a:ext cx="3245017" cy="812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4461" y="4094099"/>
            <a:ext cx="3560184" cy="8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0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378</Words>
  <Application>Microsoft Office PowerPoint</Application>
  <PresentationFormat>On-screen Show (16:9)</PresentationFormat>
  <Paragraphs>61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Comic Sans MS</vt:lpstr>
      <vt:lpstr>Arial</vt:lpstr>
      <vt:lpstr>Montserrat Medium</vt:lpstr>
      <vt:lpstr>Montserrat Black</vt:lpstr>
      <vt:lpstr>My Favorite Place on Holidays by Slidesgo</vt:lpstr>
      <vt:lpstr>Unit 9. Places in town</vt:lpstr>
      <vt:lpstr>1</vt:lpstr>
      <vt:lpstr>PowerPoint Presentation</vt:lpstr>
      <vt:lpstr>PowerPoint Presentation</vt:lpstr>
      <vt:lpstr>PowerPoint Presentation</vt:lpstr>
      <vt:lpstr>PowerPoint Presentation</vt:lpstr>
      <vt:lpstr>2</vt:lpstr>
      <vt:lpstr>PREPOSITIONS</vt:lpstr>
      <vt:lpstr>PREPOSITIONS</vt:lpstr>
      <vt:lpstr>- It’s in front of the restαurαnt.</vt:lpstr>
      <vt:lpstr>Is the trαin stαtion on Elizαbeth street or on Green street? 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Draw the map and ask.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Admin</cp:lastModifiedBy>
  <cp:revision>86</cp:revision>
  <dcterms:modified xsi:type="dcterms:W3CDTF">2026-03-22T14:44:32Z</dcterms:modified>
</cp:coreProperties>
</file>