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wav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</p:sldMasterIdLst>
  <p:notesMasterIdLst>
    <p:notesMasterId r:id="rId12"/>
  </p:notesMasterIdLst>
  <p:sldIdLst>
    <p:sldId id="256" r:id="rId3"/>
    <p:sldId id="260" r:id="rId4"/>
    <p:sldId id="502" r:id="rId5"/>
    <p:sldId id="496" r:id="rId6"/>
    <p:sldId id="363" r:id="rId7"/>
    <p:sldId id="500" r:id="rId8"/>
    <p:sldId id="396" r:id="rId9"/>
    <p:sldId id="370" r:id="rId10"/>
    <p:sldId id="397" r:id="rId11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13"/>
    </p:embeddedFon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Patrick Hand" panose="00000500000000000000" pitchFamily="2" charset="0"/>
      <p:regular r:id="rId18"/>
    </p:embeddedFont>
    <p:embeddedFont>
      <p:font typeface="Patrick Hand SC" panose="00000500000000000000" pitchFamily="2" charset="0"/>
      <p:regular r:id="rId19"/>
    </p:embeddedFont>
    <p:embeddedFont>
      <p:font typeface="Quicksand" panose="020B0604020202020204" charset="0"/>
      <p:regular r:id="rId20"/>
      <p:bold r:id="rId21"/>
    </p:embeddedFont>
    <p:embeddedFont>
      <p:font typeface="Quicksand SemiBold" panose="020B0604020202020204" charset="0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3" autoAdjust="0"/>
    <p:restoredTop sz="93883" autoAdjust="0"/>
  </p:normalViewPr>
  <p:slideViewPr>
    <p:cSldViewPr snapToGrid="0" snapToObjects="1">
      <p:cViewPr varScale="1">
        <p:scale>
          <a:sx n="85" d="100"/>
          <a:sy n="85" d="100"/>
        </p:scale>
        <p:origin x="760" y="72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1719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223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9994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26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216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085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03/22/2026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1595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1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334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973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8" r:id="rId4"/>
    <p:sldLayoutId id="2147483808" r:id="rId5"/>
    <p:sldLayoutId id="214748381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8" y="-8817"/>
            <a:ext cx="9149658" cy="5205657"/>
          </a:xfrm>
          <a:prstGeom prst="rect">
            <a:avLst/>
          </a:prstGeom>
        </p:spPr>
      </p:pic>
      <p:sp>
        <p:nvSpPr>
          <p:cNvPr id="56" name="Rounded Rectangle 55"/>
          <p:cNvSpPr/>
          <p:nvPr/>
        </p:nvSpPr>
        <p:spPr>
          <a:xfrm>
            <a:off x="2137472" y="153808"/>
            <a:ext cx="4931544" cy="14784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7542942" y="3181830"/>
            <a:ext cx="1774911" cy="165143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544665" y="1691850"/>
            <a:ext cx="4131187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910738" y="-188326"/>
            <a:ext cx="7387662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9: </a:t>
            </a:r>
          </a:p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Places In Town</a:t>
            </a: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638957" y="1763250"/>
            <a:ext cx="407607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Fun time &amp; Projects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243884" y="86746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6841" y="232546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71" y="3380923"/>
            <a:ext cx="867954" cy="937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6638610" y="299531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344344" y="3497309"/>
            <a:ext cx="698392" cy="117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27" y="1691850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3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65" name="Google Shape;865;p42"/>
          <p:cNvSpPr/>
          <p:nvPr/>
        </p:nvSpPr>
        <p:spPr>
          <a:xfrm>
            <a:off x="4338634" y="1124784"/>
            <a:ext cx="1260906" cy="1231726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4338634" y="1281859"/>
            <a:ext cx="1249363" cy="917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bg1"/>
                </a:solidFill>
              </a:rPr>
              <a:t>01</a:t>
            </a:r>
            <a:endParaRPr sz="4400" b="1" dirty="0">
              <a:solidFill>
                <a:schemeClr val="bg1"/>
              </a:solidFill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5599540" y="1281860"/>
            <a:ext cx="3544460" cy="1074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Comic Sans MS" panose="030F0702030302020204" pitchFamily="66" charset="0"/>
              </a:rPr>
              <a:t>WARM-UP</a:t>
            </a:r>
            <a:endParaRPr sz="4800" b="1" dirty="0"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849993" y="539386"/>
            <a:ext cx="185805" cy="199389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DC0AD8-5ABF-A8DA-A72B-D8937C136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638175"/>
            <a:ext cx="7372350" cy="4505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85B238-5411-FFB3-7E7A-766ACFEAD7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913" r="17161"/>
          <a:stretch>
            <a:fillRect/>
          </a:stretch>
        </p:blipFill>
        <p:spPr>
          <a:xfrm>
            <a:off x="7109460" y="1790700"/>
            <a:ext cx="2034540" cy="30861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D6FEF7-25C0-E78A-F5BE-AAD1E66AB6AB}"/>
              </a:ext>
            </a:extLst>
          </p:cNvPr>
          <p:cNvSpPr/>
          <p:nvPr/>
        </p:nvSpPr>
        <p:spPr>
          <a:xfrm>
            <a:off x="-114300" y="117475"/>
            <a:ext cx="9423400" cy="8001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BOARD RACE</a:t>
            </a:r>
          </a:p>
        </p:txBody>
      </p:sp>
    </p:spTree>
    <p:extLst>
      <p:ext uri="{BB962C8B-B14F-4D97-AF65-F5344CB8AC3E}">
        <p14:creationId xmlns:p14="http://schemas.microsoft.com/office/powerpoint/2010/main" val="348774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3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65" name="Google Shape;865;p42"/>
          <p:cNvSpPr/>
          <p:nvPr/>
        </p:nvSpPr>
        <p:spPr>
          <a:xfrm>
            <a:off x="2685842" y="1124784"/>
            <a:ext cx="1260906" cy="1231726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2697385" y="1281860"/>
            <a:ext cx="1249363" cy="917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bg1"/>
                </a:solidFill>
              </a:rPr>
              <a:t>02</a:t>
            </a:r>
            <a:endParaRPr sz="4400" b="1" dirty="0">
              <a:solidFill>
                <a:schemeClr val="bg1"/>
              </a:solidFill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3946748" y="1281860"/>
            <a:ext cx="5197252" cy="1074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Comic Sans MS" panose="030F0702030302020204" pitchFamily="66" charset="0"/>
              </a:rPr>
              <a:t>REVIEW</a:t>
            </a:r>
            <a:endParaRPr sz="4800" b="1" dirty="0"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849993" y="539386"/>
            <a:ext cx="185805" cy="199389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2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8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2D4739-80D9-1D80-8097-81640179F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544" y="300170"/>
            <a:ext cx="9144000" cy="4640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1.</a:t>
            </a:r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Find and Circle!</a:t>
            </a:r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907668" y="1063108"/>
            <a:ext cx="538649" cy="28175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446318" y="1809482"/>
            <a:ext cx="2850078" cy="4163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141133" y="3905534"/>
            <a:ext cx="2594649" cy="4307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884509" y="2522457"/>
            <a:ext cx="4635044" cy="3952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141134" y="1092935"/>
            <a:ext cx="4140694" cy="4148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870200" y="4431054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3564466" y="4427424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5642520" y="4431054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25" name="Oval 24"/>
          <p:cNvSpPr/>
          <p:nvPr/>
        </p:nvSpPr>
        <p:spPr>
          <a:xfrm>
            <a:off x="4952998" y="4427423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6" name="Oval 25"/>
          <p:cNvSpPr/>
          <p:nvPr/>
        </p:nvSpPr>
        <p:spPr>
          <a:xfrm>
            <a:off x="4258732" y="4434684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798795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3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3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65" name="Google Shape;865;p42"/>
          <p:cNvSpPr/>
          <p:nvPr/>
        </p:nvSpPr>
        <p:spPr>
          <a:xfrm>
            <a:off x="4312844" y="1124784"/>
            <a:ext cx="1260906" cy="1231726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4324387" y="1281860"/>
            <a:ext cx="1249363" cy="917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FF0000"/>
                </a:solidFill>
              </a:rPr>
              <a:t>03</a:t>
            </a:r>
            <a:endParaRPr sz="4400" b="1" dirty="0">
              <a:solidFill>
                <a:srgbClr val="FF0000"/>
              </a:solidFill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5676488" y="1281860"/>
            <a:ext cx="3044997" cy="1074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Comic Sans MS" panose="030F0702030302020204" pitchFamily="66" charset="0"/>
              </a:rPr>
              <a:t>PROJECT</a:t>
            </a:r>
            <a:endParaRPr sz="4800" b="1" dirty="0"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849993" y="539386"/>
            <a:ext cx="185805" cy="199389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2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8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17541" y="507366"/>
            <a:ext cx="5908916" cy="5847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39952" y="463222"/>
            <a:ext cx="6064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Let’s draw your home street!</a:t>
            </a:r>
          </a:p>
        </p:txBody>
      </p:sp>
    </p:spTree>
    <p:extLst>
      <p:ext uri="{BB962C8B-B14F-4D97-AF65-F5344CB8AC3E}">
        <p14:creationId xmlns:p14="http://schemas.microsoft.com/office/powerpoint/2010/main" val="515056721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0.wp.com/balanceinwonderland.com/wp-content/uploads/2022/07/kids-drawing-benefits.png?fit=1024%2C538&amp;ssl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" y="342411"/>
            <a:ext cx="9138131" cy="480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5869" y="0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It’s time to draw!</a:t>
            </a:r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" name="park bird - Hold Tigh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532" y="0"/>
            <a:ext cx="584775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54979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6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Describe your home!</a:t>
            </a:r>
            <a:endParaRPr lang="en-US" sz="3200" b="1" cap="none" spc="0" dirty="0">
              <a:ln/>
              <a:solidFill>
                <a:schemeClr val="bg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449" y="39431"/>
            <a:ext cx="1616707" cy="775180"/>
          </a:xfrm>
          <a:prstGeom prst="rect">
            <a:avLst/>
          </a:prstGeom>
        </p:spPr>
      </p:pic>
      <p:sp>
        <p:nvSpPr>
          <p:cNvPr id="2" name="AutoShape 2" descr="Easy How to Draw a Farm Tutorial and Farm Coloring Pag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artprojectsforkids.org/wp-content/uploads/2021/11/How-to-Draw-a-Farm.jpg.webp"/>
          <p:cNvSpPr>
            <a:spLocks noChangeAspect="1" noChangeArrowheads="1"/>
          </p:cNvSpPr>
          <p:nvPr/>
        </p:nvSpPr>
        <p:spPr bwMode="auto">
          <a:xfrm>
            <a:off x="3359466" y="261446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 descr="Pin on APFK Tutoria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82" y="1293796"/>
            <a:ext cx="4578791" cy="305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5543693" y="1503338"/>
            <a:ext cx="3078480" cy="1319070"/>
          </a:xfrm>
          <a:prstGeom prst="wedgeEllipseCallout">
            <a:avLst>
              <a:gd name="adj1" fmla="val -33704"/>
              <a:gd name="adj2" fmla="val 792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>
                <a:latin typeface="Comic Sans MS" panose="030F0702030302020204" pitchFamily="66" charset="0"/>
              </a:rPr>
              <a:t>We often go shopping in </a:t>
            </a:r>
            <a:r>
              <a:rPr lang="en-US" b="1" dirty="0" err="1">
                <a:latin typeface="Comic Sans MS" panose="030F0702030302020204" pitchFamily="66" charset="0"/>
              </a:rPr>
              <a:t>Chadstone</a:t>
            </a:r>
            <a:r>
              <a:rPr lang="en-US" b="1" dirty="0">
                <a:latin typeface="Comic Sans MS" panose="030F0702030302020204" pitchFamily="66" charset="0"/>
              </a:rPr>
              <a:t> Plαzα. It’s next to my house.</a:t>
            </a:r>
          </a:p>
        </p:txBody>
      </p:sp>
    </p:spTree>
    <p:extLst>
      <p:ext uri="{BB962C8B-B14F-4D97-AF65-F5344CB8AC3E}">
        <p14:creationId xmlns:p14="http://schemas.microsoft.com/office/powerpoint/2010/main" val="2777500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4811</TotalTime>
  <Words>58</Words>
  <Application>Microsoft Office PowerPoint</Application>
  <PresentationFormat>On-screen Show (16:9)</PresentationFormat>
  <Paragraphs>20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Comic Sans MS</vt:lpstr>
      <vt:lpstr>Life Savers</vt:lpstr>
      <vt:lpstr>Arial</vt:lpstr>
      <vt:lpstr>Life Savers ExtraBold</vt:lpstr>
      <vt:lpstr>Patrick Hand SC</vt:lpstr>
      <vt:lpstr>Quicksand</vt:lpstr>
      <vt:lpstr>Patrick Hand</vt:lpstr>
      <vt:lpstr>Bebas Neue</vt:lpstr>
      <vt:lpstr>Quicksand SemiBold</vt:lpstr>
      <vt:lpstr>English Language Grammar Rules by Slidesgo</vt:lpstr>
      <vt:lpstr>Science Subject for Elementary - 3rd Grade: Physical, Life, and Earth by Slidesgo</vt:lpstr>
      <vt:lpstr>PowerPoint Presentation</vt:lpstr>
      <vt:lpstr>01</vt:lpstr>
      <vt:lpstr>PowerPoint Presentation</vt:lpstr>
      <vt:lpstr>02</vt:lpstr>
      <vt:lpstr>PowerPoint Presentation</vt:lpstr>
      <vt:lpstr>03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My school</dc:title>
  <dc:creator>Christiaan Rheeder</dc:creator>
  <cp:lastModifiedBy>Admin</cp:lastModifiedBy>
  <cp:revision>120</cp:revision>
  <dcterms:modified xsi:type="dcterms:W3CDTF">2026-03-22T15:02:26Z</dcterms:modified>
</cp:coreProperties>
</file>